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2" r:id="rId2"/>
  </p:sldMasterIdLst>
  <p:notesMasterIdLst>
    <p:notesMasterId r:id="rId15"/>
  </p:notes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Tahoma" pitchFamily="34" charset="0"/>
      <p:regular r:id="rId20"/>
      <p:bold r:id="rId21"/>
    </p:embeddedFont>
  </p:embeddedFontLst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94717" autoAdjust="0"/>
  </p:normalViewPr>
  <p:slideViewPr>
    <p:cSldViewPr>
      <p:cViewPr varScale="1">
        <p:scale>
          <a:sx n="107" d="100"/>
          <a:sy n="107" d="100"/>
        </p:scale>
        <p:origin x="-7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/>
      <dgm:t>
        <a:bodyPr/>
        <a:lstStyle/>
        <a:p>
          <a:pPr algn="just">
            <a:lnSpc>
              <a:spcPct val="114000"/>
            </a:lnSpc>
          </a:pP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Mối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quan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hệ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giữa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thuyết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về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động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lực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và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phần</a:t>
          </a:r>
          <a:r>
            <a:rPr lang="en-US" sz="2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thưởng</a:t>
          </a:r>
          <a:endParaRPr lang="en-US" sz="2200" b="0" i="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23FE3D32-22E4-4C9E-B61D-D735F7F5B5B8}" type="sibTrans" cxnId="{5B28F440-E3B7-40EA-907A-7773B4277658}">
      <dgm:prSet/>
      <dgm:spPr/>
      <dgm:t>
        <a:bodyPr/>
        <a:lstStyle/>
        <a:p>
          <a:pPr algn="just">
            <a:lnSpc>
              <a:spcPct val="114000"/>
            </a:lnSpc>
          </a:pPr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pPr algn="just">
            <a:lnSpc>
              <a:spcPct val="114000"/>
            </a:lnSpc>
          </a:pPr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D07692E7-16DC-429E-8ECE-5B9271B2677F}">
      <dgm:prSet custT="1"/>
      <dgm:spPr/>
      <dgm:t>
        <a:bodyPr/>
        <a:lstStyle/>
        <a:p>
          <a:pPr algn="just">
            <a:lnSpc>
              <a:spcPct val="114000"/>
            </a:lnSpc>
          </a:pP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yếu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tố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chính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quyết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định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mức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lương</a:t>
          </a:r>
          <a:endParaRPr lang="en-US" sz="2200" b="0" i="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FC45ED3A-5C7C-436A-9372-6AB96423750E}" type="parTrans" cxnId="{B1010F7B-075B-415A-82D2-0B30A7CF8B4B}">
      <dgm:prSet/>
      <dgm:spPr/>
      <dgm:t>
        <a:bodyPr/>
        <a:lstStyle/>
        <a:p>
          <a:pPr algn="just">
            <a:lnSpc>
              <a:spcPct val="114000"/>
            </a:lnSpc>
          </a:pPr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F540D6C3-3BA3-4FEB-9132-DEE2AEC2347B}" type="sibTrans" cxnId="{B1010F7B-075B-415A-82D2-0B30A7CF8B4B}">
      <dgm:prSet/>
      <dgm:spPr/>
      <dgm:t>
        <a:bodyPr/>
        <a:lstStyle/>
        <a:p>
          <a:pPr algn="just">
            <a:lnSpc>
              <a:spcPct val="114000"/>
            </a:lnSpc>
          </a:pPr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70A9AEE2-A43B-46EE-99E8-70FFA89A6E73}">
      <dgm:prSet custT="1"/>
      <dgm:spPr>
        <a:solidFill>
          <a:schemeClr val="accent1"/>
        </a:solidFill>
      </dgm:spPr>
      <dgm:t>
        <a:bodyPr/>
        <a:lstStyle/>
        <a:p>
          <a:pPr algn="just">
            <a:lnSpc>
              <a:spcPct val="114000"/>
            </a:lnSpc>
          </a:pP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loại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hệ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thống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khen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thưởng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khác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nhau</a:t>
          </a:r>
          <a:endParaRPr lang="en-US" sz="2200" b="0" i="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9CE3B5D4-8475-4178-9704-F9B9A3D0355E}" type="parTrans" cxnId="{E77502BB-719A-4055-92BC-59D70119B359}">
      <dgm:prSet/>
      <dgm:spPr/>
      <dgm:t>
        <a:bodyPr/>
        <a:lstStyle/>
        <a:p>
          <a:pPr algn="just">
            <a:lnSpc>
              <a:spcPct val="114000"/>
            </a:lnSpc>
          </a:pPr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053F3D3C-A138-4F59-919B-2463E0B0DDD6}" type="sibTrans" cxnId="{E77502BB-719A-4055-92BC-59D70119B359}">
      <dgm:prSet/>
      <dgm:spPr/>
      <dgm:t>
        <a:bodyPr/>
        <a:lstStyle/>
        <a:p>
          <a:pPr algn="just">
            <a:lnSpc>
              <a:spcPct val="114000"/>
            </a:lnSpc>
          </a:pPr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4AB84B01-7353-44DD-8575-FF91044ECFB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Quá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trình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đánh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endParaRPr lang="en-US" sz="2200" b="0" i="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6AF4B861-0E73-4559-BF9E-80544BAD0561}" type="parTrans" cxnId="{00850917-7B94-4269-9150-83749D49D484}">
      <dgm:prSet/>
      <dgm:spPr/>
      <dgm:t>
        <a:bodyPr/>
        <a:lstStyle/>
        <a:p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605241A8-B320-4250-A7F6-7CF80A37FBEA}" type="sibTrans" cxnId="{00850917-7B94-4269-9150-83749D49D484}">
      <dgm:prSet/>
      <dgm:spPr/>
      <dgm:t>
        <a:bodyPr/>
        <a:lstStyle/>
        <a:p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2DEF963C-44A3-47DA-8453-9016C9960211}">
      <dgm:prSet custT="1"/>
      <dgm:spPr/>
      <dgm:t>
        <a:bodyPr/>
        <a:lstStyle/>
        <a:p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phúc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lợi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linh</a:t>
          </a:r>
          <a:r>
            <a:rPr lang="en-US" sz="2200" b="0" i="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hoạt</a:t>
          </a:r>
          <a:endParaRPr lang="en-US" sz="2200" b="0" i="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E88FCC80-9238-4EA0-9351-17203F0C2749}" type="parTrans" cxnId="{6F7420E7-24C0-42D9-B3FD-A9CEBE679939}">
      <dgm:prSet/>
      <dgm:spPr/>
      <dgm:t>
        <a:bodyPr/>
        <a:lstStyle/>
        <a:p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7929F66E-038C-433D-8687-115595CCB3E4}" type="sibTrans" cxnId="{6F7420E7-24C0-42D9-B3FD-A9CEBE679939}">
      <dgm:prSet/>
      <dgm:spPr/>
      <dgm:t>
        <a:bodyPr/>
        <a:lstStyle/>
        <a:p>
          <a:endParaRPr lang="en-US" sz="2200" b="0" i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DC84B2BC-4B8B-4C9C-BBF7-ABCB1DA58733}" type="pres">
      <dgm:prSet presAssocID="{4A7BFC36-3C2A-4109-AA25-99333D17F45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3E1360-6751-4ED2-A601-DA61BE6832B1}" type="pres">
      <dgm:prSet presAssocID="{542ECF31-C4FE-4935-8D39-53E7A9230564}" presName="parentText" presStyleLbl="node1" presStyleIdx="0" presStyleCnt="5" custLinFactNeighborX="917" custLinFactNeighborY="290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8622E-0F27-4EB0-BE85-765A31888D03}" type="pres">
      <dgm:prSet presAssocID="{23FE3D32-22E4-4C9E-B61D-D735F7F5B5B8}" presName="spacer" presStyleCnt="0"/>
      <dgm:spPr/>
    </dgm:pt>
    <dgm:pt modelId="{E2114B12-5103-4928-9275-0D1FDEC5D96F}" type="pres">
      <dgm:prSet presAssocID="{4AB84B01-7353-44DD-8575-FF91044ECFBB}" presName="parentText" presStyleLbl="node1" presStyleIdx="1" presStyleCnt="5" custLinFactNeighborX="917" custLinFactNeighborY="290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DA58E-E93B-4AA9-AB2A-6BBF9E5886AA}" type="pres">
      <dgm:prSet presAssocID="{605241A8-B320-4250-A7F6-7CF80A37FBEA}" presName="spacer" presStyleCnt="0"/>
      <dgm:spPr/>
    </dgm:pt>
    <dgm:pt modelId="{1EACDE7B-DD55-4682-8667-218EF25D7A81}" type="pres">
      <dgm:prSet presAssocID="{D07692E7-16DC-429E-8ECE-5B9271B2677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CADE4-0E36-49C9-A35A-C3B5F9551361}" type="pres">
      <dgm:prSet presAssocID="{F540D6C3-3BA3-4FEB-9132-DEE2AEC2347B}" presName="spacer" presStyleCnt="0"/>
      <dgm:spPr/>
    </dgm:pt>
    <dgm:pt modelId="{0A697758-D9F6-4371-8BB0-7610F4A607C1}" type="pres">
      <dgm:prSet presAssocID="{70A9AEE2-A43B-46EE-99E8-70FFA89A6E7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737F9-148A-4B5A-83D9-7392D210C6FE}" type="pres">
      <dgm:prSet presAssocID="{053F3D3C-A138-4F59-919B-2463E0B0DDD6}" presName="spacer" presStyleCnt="0"/>
      <dgm:spPr/>
    </dgm:pt>
    <dgm:pt modelId="{C0861B2F-B754-45C2-AE2D-1AE9CCE5019F}" type="pres">
      <dgm:prSet presAssocID="{2DEF963C-44A3-47DA-8453-9016C996021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7420E7-24C0-42D9-B3FD-A9CEBE679939}" srcId="{4A7BFC36-3C2A-4109-AA25-99333D17F459}" destId="{2DEF963C-44A3-47DA-8453-9016C9960211}" srcOrd="4" destOrd="0" parTransId="{E88FCC80-9238-4EA0-9351-17203F0C2749}" sibTransId="{7929F66E-038C-433D-8687-115595CCB3E4}"/>
    <dgm:cxn modelId="{E77502BB-719A-4055-92BC-59D70119B359}" srcId="{4A7BFC36-3C2A-4109-AA25-99333D17F459}" destId="{70A9AEE2-A43B-46EE-99E8-70FFA89A6E73}" srcOrd="3" destOrd="0" parTransId="{9CE3B5D4-8475-4178-9704-F9B9A3D0355E}" sibTransId="{053F3D3C-A138-4F59-919B-2463E0B0DDD6}"/>
    <dgm:cxn modelId="{41765A96-9402-427D-B641-B79CB483179A}" type="presOf" srcId="{70A9AEE2-A43B-46EE-99E8-70FFA89A6E73}" destId="{0A697758-D9F6-4371-8BB0-7610F4A607C1}" srcOrd="0" destOrd="0" presId="urn:microsoft.com/office/officeart/2005/8/layout/vList2"/>
    <dgm:cxn modelId="{B1010F7B-075B-415A-82D2-0B30A7CF8B4B}" srcId="{4A7BFC36-3C2A-4109-AA25-99333D17F459}" destId="{D07692E7-16DC-429E-8ECE-5B9271B2677F}" srcOrd="2" destOrd="0" parTransId="{FC45ED3A-5C7C-436A-9372-6AB96423750E}" sibTransId="{F540D6C3-3BA3-4FEB-9132-DEE2AEC2347B}"/>
    <dgm:cxn modelId="{D75C40D0-F08B-401E-9DD6-8457071FCD78}" type="presOf" srcId="{4A7BFC36-3C2A-4109-AA25-99333D17F459}" destId="{DC84B2BC-4B8B-4C9C-BBF7-ABCB1DA58733}" srcOrd="0" destOrd="0" presId="urn:microsoft.com/office/officeart/2005/8/layout/vList2"/>
    <dgm:cxn modelId="{00850917-7B94-4269-9150-83749D49D484}" srcId="{4A7BFC36-3C2A-4109-AA25-99333D17F459}" destId="{4AB84B01-7353-44DD-8575-FF91044ECFBB}" srcOrd="1" destOrd="0" parTransId="{6AF4B861-0E73-4559-BF9E-80544BAD0561}" sibTransId="{605241A8-B320-4250-A7F6-7CF80A37FBEA}"/>
    <dgm:cxn modelId="{50CA3AE8-FFA7-46BC-AA7E-3B8D83676592}" type="presOf" srcId="{2DEF963C-44A3-47DA-8453-9016C9960211}" destId="{C0861B2F-B754-45C2-AE2D-1AE9CCE5019F}" srcOrd="0" destOrd="0" presId="urn:microsoft.com/office/officeart/2005/8/layout/vList2"/>
    <dgm:cxn modelId="{953CAD2E-355D-4370-BDA2-BE20BA1F3BA3}" type="presOf" srcId="{542ECF31-C4FE-4935-8D39-53E7A9230564}" destId="{0E3E1360-6751-4ED2-A601-DA61BE6832B1}" srcOrd="0" destOrd="0" presId="urn:microsoft.com/office/officeart/2005/8/layout/vList2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33201237-9CE7-41F3-A445-3FAB1742371B}" type="presOf" srcId="{D07692E7-16DC-429E-8ECE-5B9271B2677F}" destId="{1EACDE7B-DD55-4682-8667-218EF25D7A81}" srcOrd="0" destOrd="0" presId="urn:microsoft.com/office/officeart/2005/8/layout/vList2"/>
    <dgm:cxn modelId="{F7C57889-3D9C-4ECD-8CE2-B52892CE4B43}" type="presOf" srcId="{4AB84B01-7353-44DD-8575-FF91044ECFBB}" destId="{E2114B12-5103-4928-9275-0D1FDEC5D96F}" srcOrd="0" destOrd="0" presId="urn:microsoft.com/office/officeart/2005/8/layout/vList2"/>
    <dgm:cxn modelId="{1A1BE45A-5CC8-4069-940C-4F533311F910}" type="presParOf" srcId="{DC84B2BC-4B8B-4C9C-BBF7-ABCB1DA58733}" destId="{0E3E1360-6751-4ED2-A601-DA61BE6832B1}" srcOrd="0" destOrd="0" presId="urn:microsoft.com/office/officeart/2005/8/layout/vList2"/>
    <dgm:cxn modelId="{8DA6593F-74E7-4CEB-980E-CB441BACFEDB}" type="presParOf" srcId="{DC84B2BC-4B8B-4C9C-BBF7-ABCB1DA58733}" destId="{E218622E-0F27-4EB0-BE85-765A31888D03}" srcOrd="1" destOrd="0" presId="urn:microsoft.com/office/officeart/2005/8/layout/vList2"/>
    <dgm:cxn modelId="{C0670600-4CEA-4EF1-ABA3-3D750C8C5184}" type="presParOf" srcId="{DC84B2BC-4B8B-4C9C-BBF7-ABCB1DA58733}" destId="{E2114B12-5103-4928-9275-0D1FDEC5D96F}" srcOrd="2" destOrd="0" presId="urn:microsoft.com/office/officeart/2005/8/layout/vList2"/>
    <dgm:cxn modelId="{8FB1FD17-2625-4296-8F5B-96152B81D8C2}" type="presParOf" srcId="{DC84B2BC-4B8B-4C9C-BBF7-ABCB1DA58733}" destId="{40ADA58E-E93B-4AA9-AB2A-6BBF9E5886AA}" srcOrd="3" destOrd="0" presId="urn:microsoft.com/office/officeart/2005/8/layout/vList2"/>
    <dgm:cxn modelId="{DD61234E-1B3A-4AD6-9E15-1BBB3A2C0255}" type="presParOf" srcId="{DC84B2BC-4B8B-4C9C-BBF7-ABCB1DA58733}" destId="{1EACDE7B-DD55-4682-8667-218EF25D7A81}" srcOrd="4" destOrd="0" presId="urn:microsoft.com/office/officeart/2005/8/layout/vList2"/>
    <dgm:cxn modelId="{4F086084-FAAF-4CF3-8B76-4D2CD46C0710}" type="presParOf" srcId="{DC84B2BC-4B8B-4C9C-BBF7-ABCB1DA58733}" destId="{08FCADE4-0E36-49C9-A35A-C3B5F9551361}" srcOrd="5" destOrd="0" presId="urn:microsoft.com/office/officeart/2005/8/layout/vList2"/>
    <dgm:cxn modelId="{0FB9B2C5-7158-470F-BB0B-234F8C2F3C35}" type="presParOf" srcId="{DC84B2BC-4B8B-4C9C-BBF7-ABCB1DA58733}" destId="{0A697758-D9F6-4371-8BB0-7610F4A607C1}" srcOrd="6" destOrd="0" presId="urn:microsoft.com/office/officeart/2005/8/layout/vList2"/>
    <dgm:cxn modelId="{E8375B8F-EF21-433E-90B2-9A51960441BE}" type="presParOf" srcId="{DC84B2BC-4B8B-4C9C-BBF7-ABCB1DA58733}" destId="{131737F9-148A-4B5A-83D9-7392D210C6FE}" srcOrd="7" destOrd="0" presId="urn:microsoft.com/office/officeart/2005/8/layout/vList2"/>
    <dgm:cxn modelId="{F4F1C341-8393-4836-BB86-C25F14E65DAC}" type="presParOf" srcId="{DC84B2BC-4B8B-4C9C-BBF7-ABCB1DA58733}" destId="{C0861B2F-B754-45C2-AE2D-1AE9CCE5019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0DD81-912B-4AE7-81F3-634264EB76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30C3F-EDB1-4505-9608-600A8FCD2C10}">
      <dgm:prSet phldrT="[Text]" custT="1"/>
      <dgm:spPr/>
      <dgm:t>
        <a:bodyPr/>
        <a:lstStyle/>
        <a:p>
          <a:pPr algn="ctr">
            <a:lnSpc>
              <a:spcPct val="114000"/>
            </a:lnSpc>
            <a:spcAft>
              <a:spcPts val="0"/>
            </a:spcAft>
          </a:pPr>
          <a:r>
            <a:rPr lang="en-US" sz="2500" b="1" i="0" smtClean="0">
              <a:latin typeface="Tahoma" pitchFamily="34" charset="0"/>
              <a:cs typeface="Tahoma" pitchFamily="34" charset="0"/>
            </a:rPr>
            <a:t>Quá trình </a:t>
          </a:r>
        </a:p>
        <a:p>
          <a:pPr algn="ctr">
            <a:lnSpc>
              <a:spcPct val="114000"/>
            </a:lnSpc>
            <a:spcAft>
              <a:spcPts val="0"/>
            </a:spcAft>
          </a:pPr>
          <a:r>
            <a:rPr lang="en-US" sz="2500" b="1" i="0" smtClean="0">
              <a:latin typeface="Tahoma" pitchFamily="34" charset="0"/>
              <a:cs typeface="Tahoma" pitchFamily="34" charset="0"/>
            </a:rPr>
            <a:t>tinh thần </a:t>
          </a:r>
          <a:endParaRPr lang="en-US" sz="2500" b="1" dirty="0">
            <a:latin typeface="Tahoma" pitchFamily="34" charset="0"/>
            <a:cs typeface="Tahoma" pitchFamily="34" charset="0"/>
          </a:endParaRPr>
        </a:p>
      </dgm:t>
    </dgm:pt>
    <dgm:pt modelId="{81F26CB4-3A80-4CAD-AC97-842A343C543E}" type="parTrans" cxnId="{4C316DFB-C969-4BAA-8351-98FACB8DD102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D78CC547-B82F-4214-A6CA-C3718B2E064B}" type="sibTrans" cxnId="{4C316DFB-C969-4BAA-8351-98FACB8DD102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F4D90350-4124-4501-ABCC-24675A1AC67F}">
      <dgm:prSet phldrT="[Text]"/>
      <dgm:spPr/>
      <dgm:t>
        <a:bodyPr/>
        <a:lstStyle/>
        <a:p>
          <a:pPr algn="just"/>
          <a:r>
            <a:rPr lang="fr-FR" i="0" dirty="0" err="1" smtClean="0">
              <a:latin typeface="Tahoma" pitchFamily="34" charset="0"/>
              <a:cs typeface="Tahoma" pitchFamily="34" charset="0"/>
            </a:rPr>
            <a:t>Quá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trình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này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đôi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khi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gọi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là “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fr-FR" b="1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lực</a:t>
          </a:r>
          <a:r>
            <a:rPr lang="fr-FR" b="1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bên</a:t>
          </a:r>
          <a:r>
            <a:rPr lang="fr-FR" b="1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”</a:t>
          </a:r>
          <a:r>
            <a:rPr lang="fr-FR" b="1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bởi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nó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sinh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từ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quy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trình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thân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cá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nhân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B52F1EE9-3721-48EC-80F5-16A0D4DF7A91}" type="parTrans" cxnId="{8DD06E7D-64DF-4D97-929F-3BB8AC883F24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CA6470D6-EEB3-4A83-9737-4E501CE26936}" type="sibTrans" cxnId="{8DD06E7D-64DF-4D97-929F-3BB8AC883F24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05DA26CF-CC33-4988-9A39-09C77997050B}">
      <dgm:prSet phldrT="[Text]" custT="1"/>
      <dgm:spPr/>
      <dgm:t>
        <a:bodyPr/>
        <a:lstStyle/>
        <a:p>
          <a:pPr algn="ctr">
            <a:lnSpc>
              <a:spcPct val="114000"/>
            </a:lnSpc>
            <a:spcAft>
              <a:spcPts val="0"/>
            </a:spcAft>
          </a:pPr>
          <a:r>
            <a:rPr lang="en-US" sz="2500" b="1" i="0" smtClean="0">
              <a:latin typeface="Tahoma" pitchFamily="34" charset="0"/>
              <a:cs typeface="Tahoma" pitchFamily="34" charset="0"/>
            </a:rPr>
            <a:t>Quá trình </a:t>
          </a:r>
        </a:p>
        <a:p>
          <a:pPr algn="ctr">
            <a:lnSpc>
              <a:spcPct val="114000"/>
            </a:lnSpc>
            <a:spcAft>
              <a:spcPts val="0"/>
            </a:spcAft>
          </a:pPr>
          <a:r>
            <a:rPr lang="en-US" sz="2500" b="1" i="0" smtClean="0">
              <a:latin typeface="Tahoma" pitchFamily="34" charset="0"/>
              <a:cs typeface="Tahoma" pitchFamily="34" charset="0"/>
            </a:rPr>
            <a:t>xã hội </a:t>
          </a:r>
          <a:endParaRPr lang="en-US" sz="2500" b="1" i="0" dirty="0" smtClean="0">
            <a:latin typeface="Tahoma" pitchFamily="34" charset="0"/>
            <a:cs typeface="Tahoma" pitchFamily="34" charset="0"/>
          </a:endParaRPr>
        </a:p>
      </dgm:t>
    </dgm:pt>
    <dgm:pt modelId="{BA81D017-5C38-4E30-97DE-047AE91E6486}" type="parTrans" cxnId="{F868C39B-D680-4254-B461-12CF9AD3B538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7335FB85-5EA9-4C83-8EE5-3640675F1CB0}" type="sibTrans" cxnId="{F868C39B-D680-4254-B461-12CF9AD3B538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3FC49BF2-EBB5-4EC8-B87C-0E1D303C6A10}">
      <dgm:prSet phldrT="[Text]"/>
      <dgm:spPr/>
      <dgm:t>
        <a:bodyPr/>
        <a:lstStyle/>
        <a:p>
          <a:pPr algn="just"/>
          <a:r>
            <a:rPr lang="fr-FR" i="0" dirty="0" err="1" smtClean="0">
              <a:latin typeface="Tahoma" pitchFamily="34" charset="0"/>
              <a:cs typeface="Tahoma" pitchFamily="34" charset="0"/>
            </a:rPr>
            <a:t>Quá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trình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này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đôi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khi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gọi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là “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fr-FR" b="1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lực</a:t>
          </a:r>
          <a:r>
            <a:rPr lang="fr-FR" b="1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bên</a:t>
          </a:r>
          <a:r>
            <a:rPr lang="fr-FR" b="1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b="1" i="0" dirty="0" err="1" smtClean="0">
              <a:latin typeface="Tahoma" pitchFamily="34" charset="0"/>
              <a:cs typeface="Tahoma" pitchFamily="34" charset="0"/>
            </a:rPr>
            <a:t>ngoài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”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bởi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nó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sinh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từ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những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hành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mà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người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khác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đối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với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hoặc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cho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cá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nhân</a:t>
          </a:r>
          <a:r>
            <a:rPr lang="fr-FR" i="0" dirty="0" smtClean="0">
              <a:latin typeface="Tahoma" pitchFamily="34" charset="0"/>
              <a:cs typeface="Tahoma" pitchFamily="34" charset="0"/>
            </a:rPr>
            <a:t> </a:t>
          </a:r>
          <a:r>
            <a:rPr lang="fr-FR" i="0" dirty="0" err="1" smtClean="0">
              <a:latin typeface="Tahoma" pitchFamily="34" charset="0"/>
              <a:cs typeface="Tahoma" pitchFamily="34" charset="0"/>
            </a:rPr>
            <a:t>đó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171B13AB-0BB9-4002-B386-5326DB2E71FC}" type="parTrans" cxnId="{957DFFA5-FBEA-4FF2-94C9-782BA8678BB4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3EABBDF7-B605-4DCB-9AA7-768BC14ED349}" type="sibTrans" cxnId="{957DFFA5-FBEA-4FF2-94C9-782BA8678BB4}">
      <dgm:prSet/>
      <dgm:spPr/>
      <dgm:t>
        <a:bodyPr/>
        <a:lstStyle/>
        <a:p>
          <a:pPr algn="just"/>
          <a:endParaRPr lang="en-US" b="0">
            <a:latin typeface="Tahoma" pitchFamily="34" charset="0"/>
            <a:cs typeface="Tahoma" pitchFamily="34" charset="0"/>
          </a:endParaRPr>
        </a:p>
      </dgm:t>
    </dgm:pt>
    <dgm:pt modelId="{7C947094-94F4-4DDA-8B3D-F05C22FE98B2}" type="pres">
      <dgm:prSet presAssocID="{F590DD81-912B-4AE7-81F3-634264EB76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9637B-9F17-4056-86C3-F65CD1ADA9F5}" type="pres">
      <dgm:prSet presAssocID="{BD430C3F-EDB1-4505-9608-600A8FCD2C10}" presName="composite" presStyleCnt="0"/>
      <dgm:spPr/>
      <dgm:t>
        <a:bodyPr/>
        <a:lstStyle/>
        <a:p>
          <a:endParaRPr lang="en-US"/>
        </a:p>
      </dgm:t>
    </dgm:pt>
    <dgm:pt modelId="{210DEE35-69F4-40E3-BE79-ED988A681CB8}" type="pres">
      <dgm:prSet presAssocID="{BD430C3F-EDB1-4505-9608-600A8FCD2C1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EB52E-3480-430D-96DE-CBD6AFB29A9B}" type="pres">
      <dgm:prSet presAssocID="{BD430C3F-EDB1-4505-9608-600A8FCD2C1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50DBEC-E292-40B6-9C7C-C47DE7B590A9}" type="pres">
      <dgm:prSet presAssocID="{D78CC547-B82F-4214-A6CA-C3718B2E064B}" presName="space" presStyleCnt="0"/>
      <dgm:spPr/>
      <dgm:t>
        <a:bodyPr/>
        <a:lstStyle/>
        <a:p>
          <a:endParaRPr lang="en-US"/>
        </a:p>
      </dgm:t>
    </dgm:pt>
    <dgm:pt modelId="{E5A0A288-3108-418D-97C0-F7F681AA6DC6}" type="pres">
      <dgm:prSet presAssocID="{05DA26CF-CC33-4988-9A39-09C77997050B}" presName="composite" presStyleCnt="0"/>
      <dgm:spPr/>
      <dgm:t>
        <a:bodyPr/>
        <a:lstStyle/>
        <a:p>
          <a:endParaRPr lang="en-US"/>
        </a:p>
      </dgm:t>
    </dgm:pt>
    <dgm:pt modelId="{8C8CA0D2-AFE3-489F-A3B5-E4427E0EC89D}" type="pres">
      <dgm:prSet presAssocID="{05DA26CF-CC33-4988-9A39-09C77997050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6CFA9-8BE6-489B-83C0-416A578A9095}" type="pres">
      <dgm:prSet presAssocID="{05DA26CF-CC33-4988-9A39-09C77997050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68C39B-D680-4254-B461-12CF9AD3B538}" srcId="{F590DD81-912B-4AE7-81F3-634264EB768C}" destId="{05DA26CF-CC33-4988-9A39-09C77997050B}" srcOrd="1" destOrd="0" parTransId="{BA81D017-5C38-4E30-97DE-047AE91E6486}" sibTransId="{7335FB85-5EA9-4C83-8EE5-3640675F1CB0}"/>
    <dgm:cxn modelId="{4C316DFB-C969-4BAA-8351-98FACB8DD102}" srcId="{F590DD81-912B-4AE7-81F3-634264EB768C}" destId="{BD430C3F-EDB1-4505-9608-600A8FCD2C10}" srcOrd="0" destOrd="0" parTransId="{81F26CB4-3A80-4CAD-AC97-842A343C543E}" sibTransId="{D78CC547-B82F-4214-A6CA-C3718B2E064B}"/>
    <dgm:cxn modelId="{03CAAB34-FCDE-449D-9B15-34E64B1FFD69}" type="presOf" srcId="{F4D90350-4124-4501-ABCC-24675A1AC67F}" destId="{7E0EB52E-3480-430D-96DE-CBD6AFB29A9B}" srcOrd="0" destOrd="0" presId="urn:microsoft.com/office/officeart/2005/8/layout/hList1"/>
    <dgm:cxn modelId="{9DC9E9FC-B49F-41C4-B81E-B0179E964E0F}" type="presOf" srcId="{3FC49BF2-EBB5-4EC8-B87C-0E1D303C6A10}" destId="{65B6CFA9-8BE6-489B-83C0-416A578A9095}" srcOrd="0" destOrd="0" presId="urn:microsoft.com/office/officeart/2005/8/layout/hList1"/>
    <dgm:cxn modelId="{D0F1BC1A-9153-451D-BAF7-9CDF6F8EF01D}" type="presOf" srcId="{05DA26CF-CC33-4988-9A39-09C77997050B}" destId="{8C8CA0D2-AFE3-489F-A3B5-E4427E0EC89D}" srcOrd="0" destOrd="0" presId="urn:microsoft.com/office/officeart/2005/8/layout/hList1"/>
    <dgm:cxn modelId="{8ADED08E-FB05-4298-A317-6EB958AE59EB}" type="presOf" srcId="{BD430C3F-EDB1-4505-9608-600A8FCD2C10}" destId="{210DEE35-69F4-40E3-BE79-ED988A681CB8}" srcOrd="0" destOrd="0" presId="urn:microsoft.com/office/officeart/2005/8/layout/hList1"/>
    <dgm:cxn modelId="{993B6718-6590-4C7A-99C7-835ACA212CA6}" type="presOf" srcId="{F590DD81-912B-4AE7-81F3-634264EB768C}" destId="{7C947094-94F4-4DDA-8B3D-F05C22FE98B2}" srcOrd="0" destOrd="0" presId="urn:microsoft.com/office/officeart/2005/8/layout/hList1"/>
    <dgm:cxn modelId="{957DFFA5-FBEA-4FF2-94C9-782BA8678BB4}" srcId="{05DA26CF-CC33-4988-9A39-09C77997050B}" destId="{3FC49BF2-EBB5-4EC8-B87C-0E1D303C6A10}" srcOrd="0" destOrd="0" parTransId="{171B13AB-0BB9-4002-B386-5326DB2E71FC}" sibTransId="{3EABBDF7-B605-4DCB-9AA7-768BC14ED349}"/>
    <dgm:cxn modelId="{8DD06E7D-64DF-4D97-929F-3BB8AC883F24}" srcId="{BD430C3F-EDB1-4505-9608-600A8FCD2C10}" destId="{F4D90350-4124-4501-ABCC-24675A1AC67F}" srcOrd="0" destOrd="0" parTransId="{B52F1EE9-3721-48EC-80F5-16A0D4DF7A91}" sibTransId="{CA6470D6-EEB3-4A83-9737-4E501CE26936}"/>
    <dgm:cxn modelId="{55FA874C-A313-45AA-AC6C-C3B9FB8711B7}" type="presParOf" srcId="{7C947094-94F4-4DDA-8B3D-F05C22FE98B2}" destId="{F3A9637B-9F17-4056-86C3-F65CD1ADA9F5}" srcOrd="0" destOrd="0" presId="urn:microsoft.com/office/officeart/2005/8/layout/hList1"/>
    <dgm:cxn modelId="{3E091653-8E2A-452A-87FB-A297C2408A22}" type="presParOf" srcId="{F3A9637B-9F17-4056-86C3-F65CD1ADA9F5}" destId="{210DEE35-69F4-40E3-BE79-ED988A681CB8}" srcOrd="0" destOrd="0" presId="urn:microsoft.com/office/officeart/2005/8/layout/hList1"/>
    <dgm:cxn modelId="{48CE58FE-268B-4677-BDDB-0464AF881FA3}" type="presParOf" srcId="{F3A9637B-9F17-4056-86C3-F65CD1ADA9F5}" destId="{7E0EB52E-3480-430D-96DE-CBD6AFB29A9B}" srcOrd="1" destOrd="0" presId="urn:microsoft.com/office/officeart/2005/8/layout/hList1"/>
    <dgm:cxn modelId="{90672E51-803F-4F87-A3C3-93868889A986}" type="presParOf" srcId="{7C947094-94F4-4DDA-8B3D-F05C22FE98B2}" destId="{B550DBEC-E292-40B6-9C7C-C47DE7B590A9}" srcOrd="1" destOrd="0" presId="urn:microsoft.com/office/officeart/2005/8/layout/hList1"/>
    <dgm:cxn modelId="{7DE2FA90-E455-4F11-A960-73C11A0313E9}" type="presParOf" srcId="{7C947094-94F4-4DDA-8B3D-F05C22FE98B2}" destId="{E5A0A288-3108-418D-97C0-F7F681AA6DC6}" srcOrd="2" destOrd="0" presId="urn:microsoft.com/office/officeart/2005/8/layout/hList1"/>
    <dgm:cxn modelId="{B78CBFE8-4E71-4F7E-86A8-5108FE205B21}" type="presParOf" srcId="{E5A0A288-3108-418D-97C0-F7F681AA6DC6}" destId="{8C8CA0D2-AFE3-489F-A3B5-E4427E0EC89D}" srcOrd="0" destOrd="0" presId="urn:microsoft.com/office/officeart/2005/8/layout/hList1"/>
    <dgm:cxn modelId="{D2872C3E-04AA-4DAD-AEBE-06919071581E}" type="presParOf" srcId="{E5A0A288-3108-418D-97C0-F7F681AA6DC6}" destId="{65B6CFA9-8BE6-489B-83C0-416A578A909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AE955-3BE5-4E43-ADEE-BC4F870E3EE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FCA8D0-A005-47A0-998C-3BE0540A05B9}">
      <dgm:prSet phldrT="[Text]" custT="1"/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smtClean="0">
              <a:latin typeface="Tahoma" pitchFamily="34" charset="0"/>
              <a:cs typeface="Tahoma" pitchFamily="34" charset="0"/>
            </a:rPr>
            <a:t>Thuyết nội dung: Con người có một loạt động lực bẩm sinh (các nhu cầu hoặc kết quả mong muốn), từ đó họ thực hiện hành động để theo đuổi</a:t>
          </a:r>
          <a:endParaRPr lang="en-US" sz="1600" dirty="0" smtClean="0">
            <a:latin typeface="Tahoma" pitchFamily="34" charset="0"/>
            <a:cs typeface="Tahoma" pitchFamily="34" charset="0"/>
          </a:endParaRPr>
        </a:p>
      </dgm:t>
    </dgm:pt>
    <dgm:pt modelId="{BDF76024-36C5-4D4B-9EE9-B65BFBC3249A}" type="parTrans" cxnId="{8119CBB7-6A7D-4057-B618-C27C3D17DD1F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Tahoma" pitchFamily="34" charset="0"/>
            <a:cs typeface="Tahoma" pitchFamily="34" charset="0"/>
          </a:endParaRPr>
        </a:p>
      </dgm:t>
    </dgm:pt>
    <dgm:pt modelId="{7F52DE1D-EE65-4B19-A411-7877280CC47B}" type="sibTrans" cxnId="{8119CBB7-6A7D-4057-B618-C27C3D17DD1F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Tahoma" pitchFamily="34" charset="0"/>
            <a:cs typeface="Tahoma" pitchFamily="34" charset="0"/>
          </a:endParaRPr>
        </a:p>
      </dgm:t>
    </dgm:pt>
    <dgm:pt modelId="{F98FD6BC-0629-430E-B38F-14A74B1D26E0}">
      <dgm:prSet phldrT="[Text]" custT="1"/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smtClean="0">
              <a:latin typeface="Tahoma" pitchFamily="34" charset="0"/>
              <a:cs typeface="Tahoma" pitchFamily="34" charset="0"/>
            </a:rPr>
            <a:t>Thuyết quy trình: Mọi người có thể lựa chọn các mục tiêu và lộ trình để đạt được mục tiêu thông qua một quá trình tính toán có ý thức hoặc vô thức</a:t>
          </a:r>
          <a:endParaRPr lang="en-US" sz="1600" dirty="0" smtClean="0">
            <a:latin typeface="Tahoma" pitchFamily="34" charset="0"/>
            <a:cs typeface="Tahoma" pitchFamily="34" charset="0"/>
          </a:endParaRPr>
        </a:p>
      </dgm:t>
    </dgm:pt>
    <dgm:pt modelId="{E8A62F80-CE14-45AE-A603-43B27906818A}" type="parTrans" cxnId="{BB4B5E10-304A-40AD-8041-76CA56C6A21D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Tahoma" pitchFamily="34" charset="0"/>
            <a:cs typeface="Tahoma" pitchFamily="34" charset="0"/>
          </a:endParaRPr>
        </a:p>
      </dgm:t>
    </dgm:pt>
    <dgm:pt modelId="{E7A7A796-CB80-4394-8770-574970D1224C}" type="sibTrans" cxnId="{BB4B5E10-304A-40AD-8041-76CA56C6A21D}">
      <dgm:prSet/>
      <dgm:spPr/>
      <dgm:t>
        <a:bodyPr/>
        <a:lstStyle/>
        <a:p>
          <a:endParaRPr lang="en-US" sz="1600">
            <a:solidFill>
              <a:schemeClr val="bg1"/>
            </a:solidFill>
            <a:latin typeface="Tahoma" pitchFamily="34" charset="0"/>
            <a:cs typeface="Tahoma" pitchFamily="34" charset="0"/>
          </a:endParaRPr>
        </a:p>
      </dgm:t>
    </dgm:pt>
    <dgm:pt modelId="{0AB6201A-15AD-40EF-B2E9-6D23F3B6F42C}" type="pres">
      <dgm:prSet presAssocID="{591AE955-3BE5-4E43-ADEE-BC4F870E3EE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00BF15-81A3-495C-BC49-EBDCCA83A780}" type="pres">
      <dgm:prSet presAssocID="{ECFCA8D0-A005-47A0-998C-3BE0540A05B9}" presName="upArrow" presStyleLbl="node1" presStyleIdx="0" presStyleCnt="2"/>
      <dgm:spPr/>
      <dgm:t>
        <a:bodyPr/>
        <a:lstStyle/>
        <a:p>
          <a:endParaRPr lang="en-US"/>
        </a:p>
      </dgm:t>
    </dgm:pt>
    <dgm:pt modelId="{0948CB88-9122-4F7E-AA88-258163DD44B1}" type="pres">
      <dgm:prSet presAssocID="{ECFCA8D0-A005-47A0-998C-3BE0540A05B9}" presName="upArrowText" presStyleLbl="revTx" presStyleIdx="0" presStyleCnt="2" custScaleX="132205" custLinFactNeighborX="145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E0581-E0C4-4A8E-8AEB-8FFC88B15A80}" type="pres">
      <dgm:prSet presAssocID="{F98FD6BC-0629-430E-B38F-14A74B1D26E0}" presName="downArrow" presStyleLbl="node1" presStyleIdx="1" presStyleCnt="2"/>
      <dgm:spPr/>
      <dgm:t>
        <a:bodyPr/>
        <a:lstStyle/>
        <a:p>
          <a:endParaRPr lang="en-US"/>
        </a:p>
      </dgm:t>
    </dgm:pt>
    <dgm:pt modelId="{3D303F33-0B5F-49D3-B731-7501A2D974AF}" type="pres">
      <dgm:prSet presAssocID="{F98FD6BC-0629-430E-B38F-14A74B1D26E0}" presName="downArrowText" presStyleLbl="revTx" presStyleIdx="1" presStyleCnt="2" custScaleX="121652" custLinFactNeighborX="14405" custLinFactNeighborY="19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84C7E3-4060-41A9-BC46-BCA0270DC914}" type="presOf" srcId="{ECFCA8D0-A005-47A0-998C-3BE0540A05B9}" destId="{0948CB88-9122-4F7E-AA88-258163DD44B1}" srcOrd="0" destOrd="0" presId="urn:microsoft.com/office/officeart/2005/8/layout/arrow4"/>
    <dgm:cxn modelId="{8F4B9F1E-79C3-4AED-B935-C190EB25F163}" type="presOf" srcId="{F98FD6BC-0629-430E-B38F-14A74B1D26E0}" destId="{3D303F33-0B5F-49D3-B731-7501A2D974AF}" srcOrd="0" destOrd="0" presId="urn:microsoft.com/office/officeart/2005/8/layout/arrow4"/>
    <dgm:cxn modelId="{BB4B5E10-304A-40AD-8041-76CA56C6A21D}" srcId="{591AE955-3BE5-4E43-ADEE-BC4F870E3EE7}" destId="{F98FD6BC-0629-430E-B38F-14A74B1D26E0}" srcOrd="1" destOrd="0" parTransId="{E8A62F80-CE14-45AE-A603-43B27906818A}" sibTransId="{E7A7A796-CB80-4394-8770-574970D1224C}"/>
    <dgm:cxn modelId="{50A1CD0E-9773-4EB1-A01B-71FCEA826864}" type="presOf" srcId="{591AE955-3BE5-4E43-ADEE-BC4F870E3EE7}" destId="{0AB6201A-15AD-40EF-B2E9-6D23F3B6F42C}" srcOrd="0" destOrd="0" presId="urn:microsoft.com/office/officeart/2005/8/layout/arrow4"/>
    <dgm:cxn modelId="{8119CBB7-6A7D-4057-B618-C27C3D17DD1F}" srcId="{591AE955-3BE5-4E43-ADEE-BC4F870E3EE7}" destId="{ECFCA8D0-A005-47A0-998C-3BE0540A05B9}" srcOrd="0" destOrd="0" parTransId="{BDF76024-36C5-4D4B-9EE9-B65BFBC3249A}" sibTransId="{7F52DE1D-EE65-4B19-A411-7877280CC47B}"/>
    <dgm:cxn modelId="{1D827EB9-72B8-4C42-ABBD-3CEB3ED4FBA4}" type="presParOf" srcId="{0AB6201A-15AD-40EF-B2E9-6D23F3B6F42C}" destId="{BF00BF15-81A3-495C-BC49-EBDCCA83A780}" srcOrd="0" destOrd="0" presId="urn:microsoft.com/office/officeart/2005/8/layout/arrow4"/>
    <dgm:cxn modelId="{C1068244-FA3C-46B2-99B9-CED656080B80}" type="presParOf" srcId="{0AB6201A-15AD-40EF-B2E9-6D23F3B6F42C}" destId="{0948CB88-9122-4F7E-AA88-258163DD44B1}" srcOrd="1" destOrd="0" presId="urn:microsoft.com/office/officeart/2005/8/layout/arrow4"/>
    <dgm:cxn modelId="{D6E964F8-E8E3-4CA4-AFD7-3405A400FCFC}" type="presParOf" srcId="{0AB6201A-15AD-40EF-B2E9-6D23F3B6F42C}" destId="{72CE0581-E0C4-4A8E-8AEB-8FFC88B15A80}" srcOrd="2" destOrd="0" presId="urn:microsoft.com/office/officeart/2005/8/layout/arrow4"/>
    <dgm:cxn modelId="{11999394-0076-4B1D-9116-D24D7CCEBE9C}" type="presParOf" srcId="{0AB6201A-15AD-40EF-B2E9-6D23F3B6F42C}" destId="{3D303F33-0B5F-49D3-B731-7501A2D974A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371C8-350C-485F-8429-CE7F9F35ECC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F8B12A-5AC5-4F56-BF2F-6A194ECBDF01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>
            <a:lnSpc>
              <a:spcPct val="114000"/>
            </a:lnSpc>
            <a:spcAft>
              <a:spcPts val="0"/>
            </a:spcAft>
          </a:pPr>
          <a:r>
            <a:rPr lang="en-US" sz="1500" dirty="0" err="1" smtClean="0">
              <a:latin typeface="Tahoma" pitchFamily="34" charset="0"/>
              <a:cs typeface="Tahoma" pitchFamily="34" charset="0"/>
            </a:rPr>
            <a:t>Tự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</a:p>
        <a:p>
          <a:pPr>
            <a:lnSpc>
              <a:spcPct val="114000"/>
            </a:lnSpc>
            <a:spcAft>
              <a:spcPts val="0"/>
            </a:spcAft>
          </a:pPr>
          <a:r>
            <a:rPr lang="en-US" sz="15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hiện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4C876D8C-E178-4A5E-8102-F51E93A145E1}" type="parTrans" cxnId="{C9D7B218-06E7-4CE9-B2F7-D3712F3A1366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554ED6C3-CC70-41F8-AF2B-3E620660ABF2}" type="sibTrans" cxnId="{C9D7B218-06E7-4CE9-B2F7-D3712F3A1366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B5F4FB8C-8F93-4D61-979E-BA0E72740580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en-US" sz="15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tôn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trọng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F002260B-3335-4AA7-A14D-9F850A36D073}" type="parTrans" cxnId="{D09EF22E-FA76-4637-B054-4F8864AFB8A2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2FE7C00B-A270-420C-BEB5-127C33738156}" type="sibTrans" cxnId="{D09EF22E-FA76-4637-B054-4F8864AFB8A2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DC6F028E-D14D-4E46-9246-693366F05A6C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14000"/>
            </a:lnSpc>
            <a:spcAft>
              <a:spcPts val="0"/>
            </a:spcAft>
          </a:pPr>
          <a:r>
            <a:rPr lang="en-US" sz="15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sinh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lý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AD069173-4C1A-46AE-8AF3-5C8D80392FF8}" type="parTrans" cxnId="{DF018E15-C41D-435B-91EF-08F2FC89C67F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24759A00-2B8A-4E5B-A2F0-3C74EEC90E44}" type="sibTrans" cxnId="{DF018E15-C41D-435B-91EF-08F2FC89C67F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D72BEAC8-947F-4BF6-9B90-7632FBB6CA24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>
            <a:lnSpc>
              <a:spcPct val="114000"/>
            </a:lnSpc>
            <a:spcAft>
              <a:spcPts val="0"/>
            </a:spcAft>
          </a:pPr>
          <a:r>
            <a:rPr lang="en-US" sz="15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thương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/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xã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hội</a:t>
          </a:r>
          <a:endParaRPr lang="en-US" sz="1500" dirty="0">
            <a:latin typeface="Tahoma" pitchFamily="34" charset="0"/>
            <a:cs typeface="Tahoma" pitchFamily="34" charset="0"/>
          </a:endParaRPr>
        </a:p>
      </dgm:t>
    </dgm:pt>
    <dgm:pt modelId="{66571C19-EE83-495D-BB9B-919D578E96B2}" type="parTrans" cxnId="{8B8FD5D2-DFDA-4CC2-9789-66528755AD07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F91C779A-DE51-4A0B-A3FE-97D1E5AF7CFA}" type="sibTrans" cxnId="{8B8FD5D2-DFDA-4CC2-9789-66528755AD07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90206A5F-9DB8-4ECE-9CA4-3257321B30D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14000"/>
            </a:lnSpc>
            <a:spcAft>
              <a:spcPts val="0"/>
            </a:spcAft>
          </a:pPr>
          <a:r>
            <a:rPr lang="en-US" sz="15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dirty="0" smtClean="0">
              <a:latin typeface="Tahoma" pitchFamily="34" charset="0"/>
              <a:cs typeface="Tahoma" pitchFamily="34" charset="0"/>
            </a:rPr>
            <a:t> an </a:t>
          </a:r>
          <a:r>
            <a:rPr lang="en-US" sz="1500" dirty="0" err="1" smtClean="0">
              <a:latin typeface="Tahoma" pitchFamily="34" charset="0"/>
              <a:cs typeface="Tahoma" pitchFamily="34" charset="0"/>
            </a:rPr>
            <a:t>toàn</a:t>
          </a:r>
          <a:endParaRPr lang="en-US" sz="1500" dirty="0" smtClean="0">
            <a:latin typeface="Tahoma" pitchFamily="34" charset="0"/>
            <a:cs typeface="Tahoma" pitchFamily="34" charset="0"/>
          </a:endParaRPr>
        </a:p>
      </dgm:t>
    </dgm:pt>
    <dgm:pt modelId="{A72852DE-875C-459B-A57C-3ACD76B79ECB}" type="parTrans" cxnId="{CBEEC959-901E-4093-84C8-DE56B208EDBB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515DC01D-7B9C-4AD1-A0A5-ADCA59F3B63B}" type="sibTrans" cxnId="{CBEEC959-901E-4093-84C8-DE56B208EDBB}">
      <dgm:prSet/>
      <dgm:spPr/>
      <dgm:t>
        <a:bodyPr/>
        <a:lstStyle/>
        <a:p>
          <a:endParaRPr lang="en-US" sz="1500">
            <a:latin typeface="Tahoma" pitchFamily="34" charset="0"/>
            <a:cs typeface="Tahoma" pitchFamily="34" charset="0"/>
          </a:endParaRPr>
        </a:p>
      </dgm:t>
    </dgm:pt>
    <dgm:pt modelId="{3419A9E5-4A0E-448C-A1A0-9F3D929EEA18}" type="pres">
      <dgm:prSet presAssocID="{381371C8-350C-485F-8429-CE7F9F35ECC5}" presName="Name0" presStyleCnt="0">
        <dgm:presLayoutVars>
          <dgm:dir/>
          <dgm:animLvl val="lvl"/>
          <dgm:resizeHandles val="exact"/>
        </dgm:presLayoutVars>
      </dgm:prSet>
      <dgm:spPr/>
    </dgm:pt>
    <dgm:pt modelId="{36ED249B-2E4C-4CD1-A531-2EB650A2CD83}" type="pres">
      <dgm:prSet presAssocID="{3CF8B12A-5AC5-4F56-BF2F-6A194ECBDF01}" presName="Name8" presStyleCnt="0"/>
      <dgm:spPr/>
    </dgm:pt>
    <dgm:pt modelId="{31C73417-5292-49C7-9EB0-5C16BBCB4447}" type="pres">
      <dgm:prSet presAssocID="{3CF8B12A-5AC5-4F56-BF2F-6A194ECBDF01}" presName="level" presStyleLbl="node1" presStyleIdx="0" presStyleCnt="5" custScaleY="8468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8B597-A12E-40D5-8756-31076C83F16C}" type="pres">
      <dgm:prSet presAssocID="{3CF8B12A-5AC5-4F56-BF2F-6A194ECBDF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4F07D-9D58-4958-94AC-FD8B134C9B86}" type="pres">
      <dgm:prSet presAssocID="{B5F4FB8C-8F93-4D61-979E-BA0E72740580}" presName="Name8" presStyleCnt="0"/>
      <dgm:spPr/>
    </dgm:pt>
    <dgm:pt modelId="{A6F92681-DD64-4944-AC99-3781DB18D5AA}" type="pres">
      <dgm:prSet presAssocID="{B5F4FB8C-8F93-4D61-979E-BA0E72740580}" presName="level" presStyleLbl="node1" presStyleIdx="1" presStyleCnt="5" custScaleY="489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DA7DF-CFBD-498C-952A-2898E54051C1}" type="pres">
      <dgm:prSet presAssocID="{B5F4FB8C-8F93-4D61-979E-BA0E7274058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BA1D1-D2FA-470C-8CBF-01B7E136C05D}" type="pres">
      <dgm:prSet presAssocID="{D72BEAC8-947F-4BF6-9B90-7632FBB6CA24}" presName="Name8" presStyleCnt="0"/>
      <dgm:spPr/>
    </dgm:pt>
    <dgm:pt modelId="{2B8C256A-72A0-4E52-9EB9-6D405FBF7927}" type="pres">
      <dgm:prSet presAssocID="{D72BEAC8-947F-4BF6-9B90-7632FBB6CA24}" presName="level" presStyleLbl="node1" presStyleIdx="2" presStyleCnt="5" custScaleY="482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5B66F-085B-4FE1-9BFF-5538DE0D884A}" type="pres">
      <dgm:prSet presAssocID="{D72BEAC8-947F-4BF6-9B90-7632FBB6CA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45B7A-C7E2-4390-8535-0868422FCB9E}" type="pres">
      <dgm:prSet presAssocID="{90206A5F-9DB8-4ECE-9CA4-3257321B30D3}" presName="Name8" presStyleCnt="0"/>
      <dgm:spPr/>
    </dgm:pt>
    <dgm:pt modelId="{84CB842C-07B2-42F8-BB22-FCF6F2B315DB}" type="pres">
      <dgm:prSet presAssocID="{90206A5F-9DB8-4ECE-9CA4-3257321B30D3}" presName="level" presStyleLbl="node1" presStyleIdx="3" presStyleCnt="5" custScaleY="438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522F50-38AA-44FA-9F71-BFD9A585EDEB}" type="pres">
      <dgm:prSet presAssocID="{90206A5F-9DB8-4ECE-9CA4-3257321B30D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93B17-0A73-4105-AAE4-07FC479121EB}" type="pres">
      <dgm:prSet presAssocID="{DC6F028E-D14D-4E46-9246-693366F05A6C}" presName="Name8" presStyleCnt="0"/>
      <dgm:spPr/>
    </dgm:pt>
    <dgm:pt modelId="{4225ACCD-9844-4D53-925A-5610220F68D0}" type="pres">
      <dgm:prSet presAssocID="{DC6F028E-D14D-4E46-9246-693366F05A6C}" presName="level" presStyleLbl="node1" presStyleIdx="4" presStyleCnt="5" custScaleY="4234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9E385-8067-40B7-B06B-C664564C8988}" type="pres">
      <dgm:prSet presAssocID="{DC6F028E-D14D-4E46-9246-693366F05A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A94E3D-E145-4260-8E0E-B5D2D8E95F48}" type="presOf" srcId="{381371C8-350C-485F-8429-CE7F9F35ECC5}" destId="{3419A9E5-4A0E-448C-A1A0-9F3D929EEA18}" srcOrd="0" destOrd="0" presId="urn:microsoft.com/office/officeart/2005/8/layout/pyramid1"/>
    <dgm:cxn modelId="{CBEEC959-901E-4093-84C8-DE56B208EDBB}" srcId="{381371C8-350C-485F-8429-CE7F9F35ECC5}" destId="{90206A5F-9DB8-4ECE-9CA4-3257321B30D3}" srcOrd="3" destOrd="0" parTransId="{A72852DE-875C-459B-A57C-3ACD76B79ECB}" sibTransId="{515DC01D-7B9C-4AD1-A0A5-ADCA59F3B63B}"/>
    <dgm:cxn modelId="{E991B612-2EAE-476B-8883-22D2C97CC069}" type="presOf" srcId="{D72BEAC8-947F-4BF6-9B90-7632FBB6CA24}" destId="{2B8C256A-72A0-4E52-9EB9-6D405FBF7927}" srcOrd="0" destOrd="0" presId="urn:microsoft.com/office/officeart/2005/8/layout/pyramid1"/>
    <dgm:cxn modelId="{A3557252-7DD7-4F9F-A81E-84B995148E6F}" type="presOf" srcId="{B5F4FB8C-8F93-4D61-979E-BA0E72740580}" destId="{A6F92681-DD64-4944-AC99-3781DB18D5AA}" srcOrd="0" destOrd="0" presId="urn:microsoft.com/office/officeart/2005/8/layout/pyramid1"/>
    <dgm:cxn modelId="{9AA97FB1-A799-4855-92B8-414B8A810649}" type="presOf" srcId="{3CF8B12A-5AC5-4F56-BF2F-6A194ECBDF01}" destId="{2E98B597-A12E-40D5-8756-31076C83F16C}" srcOrd="1" destOrd="0" presId="urn:microsoft.com/office/officeart/2005/8/layout/pyramid1"/>
    <dgm:cxn modelId="{DEDB3040-D5EF-4D91-880F-21968796C173}" type="presOf" srcId="{B5F4FB8C-8F93-4D61-979E-BA0E72740580}" destId="{732DA7DF-CFBD-498C-952A-2898E54051C1}" srcOrd="1" destOrd="0" presId="urn:microsoft.com/office/officeart/2005/8/layout/pyramid1"/>
    <dgm:cxn modelId="{8B8FD5D2-DFDA-4CC2-9789-66528755AD07}" srcId="{381371C8-350C-485F-8429-CE7F9F35ECC5}" destId="{D72BEAC8-947F-4BF6-9B90-7632FBB6CA24}" srcOrd="2" destOrd="0" parTransId="{66571C19-EE83-495D-BB9B-919D578E96B2}" sibTransId="{F91C779A-DE51-4A0B-A3FE-97D1E5AF7CFA}"/>
    <dgm:cxn modelId="{5DAE5EFE-AE8A-4D1C-AED4-E80337C1BAE9}" type="presOf" srcId="{DC6F028E-D14D-4E46-9246-693366F05A6C}" destId="{B319E385-8067-40B7-B06B-C664564C8988}" srcOrd="1" destOrd="0" presId="urn:microsoft.com/office/officeart/2005/8/layout/pyramid1"/>
    <dgm:cxn modelId="{ABA909AA-99F2-4054-BA81-39AA1C9E462F}" type="presOf" srcId="{90206A5F-9DB8-4ECE-9CA4-3257321B30D3}" destId="{03522F50-38AA-44FA-9F71-BFD9A585EDEB}" srcOrd="1" destOrd="0" presId="urn:microsoft.com/office/officeart/2005/8/layout/pyramid1"/>
    <dgm:cxn modelId="{DF018E15-C41D-435B-91EF-08F2FC89C67F}" srcId="{381371C8-350C-485F-8429-CE7F9F35ECC5}" destId="{DC6F028E-D14D-4E46-9246-693366F05A6C}" srcOrd="4" destOrd="0" parTransId="{AD069173-4C1A-46AE-8AF3-5C8D80392FF8}" sibTransId="{24759A00-2B8A-4E5B-A2F0-3C74EEC90E44}"/>
    <dgm:cxn modelId="{7A7ED646-1DCA-4618-8E44-40170CA1AF44}" type="presOf" srcId="{3CF8B12A-5AC5-4F56-BF2F-6A194ECBDF01}" destId="{31C73417-5292-49C7-9EB0-5C16BBCB4447}" srcOrd="0" destOrd="0" presId="urn:microsoft.com/office/officeart/2005/8/layout/pyramid1"/>
    <dgm:cxn modelId="{0510BA4D-D163-4937-8411-D51B447F001D}" type="presOf" srcId="{D72BEAC8-947F-4BF6-9B90-7632FBB6CA24}" destId="{B2B5B66F-085B-4FE1-9BFF-5538DE0D884A}" srcOrd="1" destOrd="0" presId="urn:microsoft.com/office/officeart/2005/8/layout/pyramid1"/>
    <dgm:cxn modelId="{49A5DDB7-304E-44A5-AA1D-E04687D5A004}" type="presOf" srcId="{DC6F028E-D14D-4E46-9246-693366F05A6C}" destId="{4225ACCD-9844-4D53-925A-5610220F68D0}" srcOrd="0" destOrd="0" presId="urn:microsoft.com/office/officeart/2005/8/layout/pyramid1"/>
    <dgm:cxn modelId="{D09EF22E-FA76-4637-B054-4F8864AFB8A2}" srcId="{381371C8-350C-485F-8429-CE7F9F35ECC5}" destId="{B5F4FB8C-8F93-4D61-979E-BA0E72740580}" srcOrd="1" destOrd="0" parTransId="{F002260B-3335-4AA7-A14D-9F850A36D073}" sibTransId="{2FE7C00B-A270-420C-BEB5-127C33738156}"/>
    <dgm:cxn modelId="{17630BEA-B014-49AD-A938-301E54A7C414}" type="presOf" srcId="{90206A5F-9DB8-4ECE-9CA4-3257321B30D3}" destId="{84CB842C-07B2-42F8-BB22-FCF6F2B315DB}" srcOrd="0" destOrd="0" presId="urn:microsoft.com/office/officeart/2005/8/layout/pyramid1"/>
    <dgm:cxn modelId="{C9D7B218-06E7-4CE9-B2F7-D3712F3A1366}" srcId="{381371C8-350C-485F-8429-CE7F9F35ECC5}" destId="{3CF8B12A-5AC5-4F56-BF2F-6A194ECBDF01}" srcOrd="0" destOrd="0" parTransId="{4C876D8C-E178-4A5E-8102-F51E93A145E1}" sibTransId="{554ED6C3-CC70-41F8-AF2B-3E620660ABF2}"/>
    <dgm:cxn modelId="{E65556DC-DB2B-4A51-B934-30A3EF3B659D}" type="presParOf" srcId="{3419A9E5-4A0E-448C-A1A0-9F3D929EEA18}" destId="{36ED249B-2E4C-4CD1-A531-2EB650A2CD83}" srcOrd="0" destOrd="0" presId="urn:microsoft.com/office/officeart/2005/8/layout/pyramid1"/>
    <dgm:cxn modelId="{0FB323B1-2889-4B03-97EF-A85BC9B72F3B}" type="presParOf" srcId="{36ED249B-2E4C-4CD1-A531-2EB650A2CD83}" destId="{31C73417-5292-49C7-9EB0-5C16BBCB4447}" srcOrd="0" destOrd="0" presId="urn:microsoft.com/office/officeart/2005/8/layout/pyramid1"/>
    <dgm:cxn modelId="{46DD9286-12DA-41E2-8E47-E97DAF7C0381}" type="presParOf" srcId="{36ED249B-2E4C-4CD1-A531-2EB650A2CD83}" destId="{2E98B597-A12E-40D5-8756-31076C83F16C}" srcOrd="1" destOrd="0" presId="urn:microsoft.com/office/officeart/2005/8/layout/pyramid1"/>
    <dgm:cxn modelId="{B95E3E4E-FAA0-4DC6-81C6-0033D0584A67}" type="presParOf" srcId="{3419A9E5-4A0E-448C-A1A0-9F3D929EEA18}" destId="{FD44F07D-9D58-4958-94AC-FD8B134C9B86}" srcOrd="1" destOrd="0" presId="urn:microsoft.com/office/officeart/2005/8/layout/pyramid1"/>
    <dgm:cxn modelId="{E3B9D129-9B2F-402A-A976-B4CCEA285E62}" type="presParOf" srcId="{FD44F07D-9D58-4958-94AC-FD8B134C9B86}" destId="{A6F92681-DD64-4944-AC99-3781DB18D5AA}" srcOrd="0" destOrd="0" presId="urn:microsoft.com/office/officeart/2005/8/layout/pyramid1"/>
    <dgm:cxn modelId="{879CEE53-6DCB-4662-9F0F-8A756AADEB47}" type="presParOf" srcId="{FD44F07D-9D58-4958-94AC-FD8B134C9B86}" destId="{732DA7DF-CFBD-498C-952A-2898E54051C1}" srcOrd="1" destOrd="0" presId="urn:microsoft.com/office/officeart/2005/8/layout/pyramid1"/>
    <dgm:cxn modelId="{C82FD116-3FF1-4D16-B9FF-433074F04589}" type="presParOf" srcId="{3419A9E5-4A0E-448C-A1A0-9F3D929EEA18}" destId="{FA6BA1D1-D2FA-470C-8CBF-01B7E136C05D}" srcOrd="2" destOrd="0" presId="urn:microsoft.com/office/officeart/2005/8/layout/pyramid1"/>
    <dgm:cxn modelId="{E21D66FC-3C83-479F-B66D-E9C0D1CC1D98}" type="presParOf" srcId="{FA6BA1D1-D2FA-470C-8CBF-01B7E136C05D}" destId="{2B8C256A-72A0-4E52-9EB9-6D405FBF7927}" srcOrd="0" destOrd="0" presId="urn:microsoft.com/office/officeart/2005/8/layout/pyramid1"/>
    <dgm:cxn modelId="{674BE203-F3A9-4D94-857F-74B43B5A1034}" type="presParOf" srcId="{FA6BA1D1-D2FA-470C-8CBF-01B7E136C05D}" destId="{B2B5B66F-085B-4FE1-9BFF-5538DE0D884A}" srcOrd="1" destOrd="0" presId="urn:microsoft.com/office/officeart/2005/8/layout/pyramid1"/>
    <dgm:cxn modelId="{D534F785-5B23-44B6-830D-65E4B9E978B4}" type="presParOf" srcId="{3419A9E5-4A0E-448C-A1A0-9F3D929EEA18}" destId="{3E845B7A-C7E2-4390-8535-0868422FCB9E}" srcOrd="3" destOrd="0" presId="urn:microsoft.com/office/officeart/2005/8/layout/pyramid1"/>
    <dgm:cxn modelId="{DC264FE7-D9F4-45A2-90D0-6A1C2447AF44}" type="presParOf" srcId="{3E845B7A-C7E2-4390-8535-0868422FCB9E}" destId="{84CB842C-07B2-42F8-BB22-FCF6F2B315DB}" srcOrd="0" destOrd="0" presId="urn:microsoft.com/office/officeart/2005/8/layout/pyramid1"/>
    <dgm:cxn modelId="{C910BA44-9013-43DA-A7F9-6EA67DED29B6}" type="presParOf" srcId="{3E845B7A-C7E2-4390-8535-0868422FCB9E}" destId="{03522F50-38AA-44FA-9F71-BFD9A585EDEB}" srcOrd="1" destOrd="0" presId="urn:microsoft.com/office/officeart/2005/8/layout/pyramid1"/>
    <dgm:cxn modelId="{8C38258A-5DFF-400B-BD0E-15A75584DC42}" type="presParOf" srcId="{3419A9E5-4A0E-448C-A1A0-9F3D929EEA18}" destId="{E0893B17-0A73-4105-AAE4-07FC479121EB}" srcOrd="4" destOrd="0" presId="urn:microsoft.com/office/officeart/2005/8/layout/pyramid1"/>
    <dgm:cxn modelId="{1514993B-87DC-42DC-967E-6A1E3FECE320}" type="presParOf" srcId="{E0893B17-0A73-4105-AAE4-07FC479121EB}" destId="{4225ACCD-9844-4D53-925A-5610220F68D0}" srcOrd="0" destOrd="0" presId="urn:microsoft.com/office/officeart/2005/8/layout/pyramid1"/>
    <dgm:cxn modelId="{E0C8B483-B353-421C-862D-6521B7619101}" type="presParOf" srcId="{E0893B17-0A73-4105-AAE4-07FC479121EB}" destId="{B319E385-8067-40B7-B06B-C664564C898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DD2076-6883-4163-ACC4-94D2F21A10E7}" type="doc">
      <dgm:prSet loTypeId="urn:microsoft.com/office/officeart/2005/8/layout/bList2#3" loCatId="list" qsTypeId="urn:microsoft.com/office/officeart/2005/8/quickstyle/simple1" qsCatId="simple" csTypeId="urn:microsoft.com/office/officeart/2005/8/colors/accent1_2" csCatId="accent1" phldr="1"/>
      <dgm:spPr/>
    </dgm:pt>
    <dgm:pt modelId="{AAEE2771-2F82-45D3-85E5-78D62FE1C76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b="1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tránh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không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hài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lòng</a:t>
          </a:r>
          <a:endParaRPr lang="en-US" sz="1600" b="1" dirty="0">
            <a:latin typeface="Tahoma" pitchFamily="34" charset="0"/>
            <a:cs typeface="Tahoma" pitchFamily="34" charset="0"/>
          </a:endParaRPr>
        </a:p>
      </dgm:t>
    </dgm:pt>
    <dgm:pt modelId="{CEA8BAB1-23A9-41E0-B703-D4AB00A5E0E3}" type="parTrans" cxnId="{A89CA0FE-7F40-41B8-A68C-BE2061FD0B61}">
      <dgm:prSet/>
      <dgm:spPr/>
      <dgm:t>
        <a:bodyPr/>
        <a:lstStyle/>
        <a:p>
          <a:pPr algn="just"/>
          <a:endParaRPr lang="en-US" sz="1600" b="0">
            <a:latin typeface="Tahoma" pitchFamily="34" charset="0"/>
            <a:cs typeface="Tahoma" pitchFamily="34" charset="0"/>
          </a:endParaRPr>
        </a:p>
      </dgm:t>
    </dgm:pt>
    <dgm:pt modelId="{8DF0E2B7-039B-461F-9633-9EDE31679E51}" type="sibTrans" cxnId="{A89CA0FE-7F40-41B8-A68C-BE2061FD0B61}">
      <dgm:prSet/>
      <dgm:spPr/>
      <dgm:t>
        <a:bodyPr/>
        <a:lstStyle/>
        <a:p>
          <a:pPr algn="just"/>
          <a:endParaRPr lang="en-US" sz="1600" b="0">
            <a:latin typeface="Tahoma" pitchFamily="34" charset="0"/>
            <a:cs typeface="Tahoma" pitchFamily="34" charset="0"/>
          </a:endParaRPr>
        </a:p>
      </dgm:t>
    </dgm:pt>
    <dgm:pt modelId="{23A746BD-0A3C-4593-BDBD-AB400CE6E668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b="1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triển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nghề</a:t>
          </a:r>
          <a:r>
            <a:rPr lang="en-US" sz="1600" b="1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dirty="0" err="1" smtClean="0">
              <a:latin typeface="Tahoma" pitchFamily="34" charset="0"/>
              <a:cs typeface="Tahoma" pitchFamily="34" charset="0"/>
            </a:rPr>
            <a:t>nghiệp</a:t>
          </a:r>
          <a:endParaRPr lang="en-US" sz="1600" b="1" dirty="0" smtClean="0">
            <a:latin typeface="Tahoma" pitchFamily="34" charset="0"/>
            <a:cs typeface="Tahoma" pitchFamily="34" charset="0"/>
          </a:endParaRPr>
        </a:p>
      </dgm:t>
    </dgm:pt>
    <dgm:pt modelId="{7F1476CD-6805-4552-81E6-B18F31AF227B}" type="parTrans" cxnId="{C33F9750-8793-4D10-A6F1-709124CA4729}">
      <dgm:prSet/>
      <dgm:spPr/>
      <dgm:t>
        <a:bodyPr/>
        <a:lstStyle/>
        <a:p>
          <a:pPr algn="just"/>
          <a:endParaRPr lang="en-US" sz="1600" b="0">
            <a:latin typeface="Tahoma" pitchFamily="34" charset="0"/>
            <a:cs typeface="Tahoma" pitchFamily="34" charset="0"/>
          </a:endParaRPr>
        </a:p>
      </dgm:t>
    </dgm:pt>
    <dgm:pt modelId="{C16D8FD6-35BE-4071-B57F-3A8BCE3D717F}" type="sibTrans" cxnId="{C33F9750-8793-4D10-A6F1-709124CA4729}">
      <dgm:prSet/>
      <dgm:spPr/>
      <dgm:t>
        <a:bodyPr/>
        <a:lstStyle/>
        <a:p>
          <a:pPr algn="just"/>
          <a:endParaRPr lang="en-US" sz="1600" b="0">
            <a:latin typeface="Tahoma" pitchFamily="34" charset="0"/>
            <a:cs typeface="Tahoma" pitchFamily="34" charset="0"/>
          </a:endParaRPr>
        </a:p>
      </dgm:t>
    </dgm:pt>
    <dgm:pt modelId="{05FC03F2-EA90-4CB3-8CFF-D1B593C8E0EA}">
      <dgm:prSet custT="1"/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dirty="0" err="1" smtClean="0">
              <a:latin typeface="Tahoma" pitchFamily="34" charset="0"/>
              <a:cs typeface="Tahoma" pitchFamily="34" charset="0"/>
            </a:rPr>
            <a:t>Liên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quan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đến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đối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xử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bằng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tiền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lương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thưởng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hoạt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giám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sát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điều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kiện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làm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việc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tiễn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quản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lý</a:t>
          </a:r>
          <a:endParaRPr lang="en-US" sz="1600" dirty="0" smtClean="0">
            <a:latin typeface="Tahoma" pitchFamily="34" charset="0"/>
            <a:cs typeface="Tahoma" pitchFamily="34" charset="0"/>
          </a:endParaRPr>
        </a:p>
      </dgm:t>
    </dgm:pt>
    <dgm:pt modelId="{CF70F622-070A-41E2-8C73-B39689AC7153}" type="parTrans" cxnId="{32609819-89AE-44F0-9C20-AB5FE69414E8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BD15C47B-299F-4E8F-8088-5377B685BAC8}" type="sibTrans" cxnId="{32609819-89AE-44F0-9C20-AB5FE69414E8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C30823B9-F39D-4DDF-B201-D31B7A3A8144}">
      <dgm:prSet custT="1"/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thỏa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mãn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bằng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“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duy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trì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”</a:t>
          </a:r>
        </a:p>
      </dgm:t>
    </dgm:pt>
    <dgm:pt modelId="{5B205BE4-7449-4EC3-9BAD-285F3EFEAE8A}" type="parTrans" cxnId="{075E5057-1188-4111-A3E9-33D347B4E53C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AFD59E82-75B1-42AE-9EA6-E0C200F7EE98}" type="sibTrans" cxnId="{075E5057-1188-4111-A3E9-33D347B4E53C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2B4C5C76-6E08-440F-B0BE-32961F0FD6C8}">
      <dgm:prSet custT="1"/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dirty="0" err="1" smtClean="0">
              <a:latin typeface="Tahoma" pitchFamily="34" charset="0"/>
              <a:cs typeface="Tahoma" pitchFamily="34" charset="0"/>
            </a:rPr>
            <a:t>Liên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quan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đến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như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thăng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tiến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nhận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trách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nhiệm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thách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thức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thành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tích</a:t>
          </a:r>
          <a:endParaRPr lang="en-US" sz="1600" dirty="0" smtClean="0">
            <a:latin typeface="Tahoma" pitchFamily="34" charset="0"/>
            <a:cs typeface="Tahoma" pitchFamily="34" charset="0"/>
          </a:endParaRPr>
        </a:p>
      </dgm:t>
    </dgm:pt>
    <dgm:pt modelId="{C155460D-5039-4F90-8D45-4E2B805D7379}" type="parTrans" cxnId="{C32BF96E-4050-4C97-8412-68EBA3BEA0AB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2CC67A53-332D-473B-B014-E147BDC37B9C}" type="sibTrans" cxnId="{C32BF96E-4050-4C97-8412-68EBA3BEA0AB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E62F27A2-5761-41C6-922C-764D4CDF2F00}">
      <dgm:prSet custT="1"/>
      <dgm:spPr/>
      <dgm:t>
        <a:bodyPr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đáp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ứng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bằng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“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thúc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latin typeface="Tahoma" pitchFamily="34" charset="0"/>
              <a:cs typeface="Tahoma" pitchFamily="34" charset="0"/>
            </a:rPr>
            <a:t>đẩy</a:t>
          </a:r>
          <a:r>
            <a:rPr lang="en-US" sz="1600" dirty="0" smtClean="0">
              <a:latin typeface="Tahoma" pitchFamily="34" charset="0"/>
              <a:cs typeface="Tahoma" pitchFamily="34" charset="0"/>
            </a:rPr>
            <a:t>”</a:t>
          </a:r>
        </a:p>
      </dgm:t>
    </dgm:pt>
    <dgm:pt modelId="{DAA0084C-8ED8-4D31-91F4-DF4F2F275BC8}" type="parTrans" cxnId="{E50C10CC-8B78-4682-A2EC-068B7D76ED88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948DD0A3-863F-444A-8243-BA0B611B7749}" type="sibTrans" cxnId="{E50C10CC-8B78-4682-A2EC-068B7D76ED88}">
      <dgm:prSet/>
      <dgm:spPr/>
      <dgm:t>
        <a:bodyPr/>
        <a:lstStyle/>
        <a:p>
          <a:pPr algn="just"/>
          <a:endParaRPr lang="en-US" sz="1600">
            <a:latin typeface="Tahoma" pitchFamily="34" charset="0"/>
            <a:cs typeface="Tahoma" pitchFamily="34" charset="0"/>
          </a:endParaRPr>
        </a:p>
      </dgm:t>
    </dgm:pt>
    <dgm:pt modelId="{934D224F-132D-40E3-B85B-A58B5E0913E5}" type="pres">
      <dgm:prSet presAssocID="{C7DD2076-6883-4163-ACC4-94D2F21A10E7}" presName="diagram" presStyleCnt="0">
        <dgm:presLayoutVars>
          <dgm:dir/>
          <dgm:animLvl val="lvl"/>
          <dgm:resizeHandles val="exact"/>
        </dgm:presLayoutVars>
      </dgm:prSet>
      <dgm:spPr/>
    </dgm:pt>
    <dgm:pt modelId="{0A751F64-E0D9-47C2-9961-1B3E48AEED3E}" type="pres">
      <dgm:prSet presAssocID="{AAEE2771-2F82-45D3-85E5-78D62FE1C766}" presName="compNode" presStyleCnt="0"/>
      <dgm:spPr/>
    </dgm:pt>
    <dgm:pt modelId="{AD7564C4-D47B-4E37-B813-E05D86346905}" type="pres">
      <dgm:prSet presAssocID="{AAEE2771-2F82-45D3-85E5-78D62FE1C766}" presName="childRect" presStyleLbl="bgAcc1" presStyleIdx="0" presStyleCnt="2" custScaleX="139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93430-82E6-4180-965F-6B5446BC7E75}" type="pres">
      <dgm:prSet presAssocID="{AAEE2771-2F82-45D3-85E5-78D62FE1C76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C5E3E-FA8A-4C13-82E8-19DAE50E1068}" type="pres">
      <dgm:prSet presAssocID="{AAEE2771-2F82-45D3-85E5-78D62FE1C766}" presName="parentRect" presStyleLbl="alignNode1" presStyleIdx="0" presStyleCnt="2" custScaleX="137052"/>
      <dgm:spPr/>
      <dgm:t>
        <a:bodyPr/>
        <a:lstStyle/>
        <a:p>
          <a:endParaRPr lang="en-US"/>
        </a:p>
      </dgm:t>
    </dgm:pt>
    <dgm:pt modelId="{01C9ED50-7023-452D-9A52-FA4267056C19}" type="pres">
      <dgm:prSet presAssocID="{AAEE2771-2F82-45D3-85E5-78D62FE1C766}" presName="adorn" presStyleLbl="fgAccFollowNode1" presStyleIdx="0" presStyleCnt="2" custLinFactNeighborX="40957" custLinFactNeighborY="-921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A781AAA-0B90-40E7-A89B-E8092398B1C0}" type="pres">
      <dgm:prSet presAssocID="{8DF0E2B7-039B-461F-9633-9EDE31679E5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4D64A23-1783-40A6-B9AC-76C1898420A8}" type="pres">
      <dgm:prSet presAssocID="{23A746BD-0A3C-4593-BDBD-AB400CE6E668}" presName="compNode" presStyleCnt="0"/>
      <dgm:spPr/>
    </dgm:pt>
    <dgm:pt modelId="{206493F1-C5DF-4B38-B7E1-67B7E8DB7D3B}" type="pres">
      <dgm:prSet presAssocID="{23A746BD-0A3C-4593-BDBD-AB400CE6E668}" presName="childRect" presStyleLbl="bgAcc1" presStyleIdx="1" presStyleCnt="2" custScaleX="1432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23482-6457-4B4E-824F-3C5DA30BDC43}" type="pres">
      <dgm:prSet presAssocID="{23A746BD-0A3C-4593-BDBD-AB400CE6E66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E72BE-E62C-476E-9121-A8AB96CFFF5A}" type="pres">
      <dgm:prSet presAssocID="{23A746BD-0A3C-4593-BDBD-AB400CE6E668}" presName="parentRect" presStyleLbl="alignNode1" presStyleIdx="1" presStyleCnt="2" custScaleX="140418"/>
      <dgm:spPr/>
      <dgm:t>
        <a:bodyPr/>
        <a:lstStyle/>
        <a:p>
          <a:endParaRPr lang="en-US"/>
        </a:p>
      </dgm:t>
    </dgm:pt>
    <dgm:pt modelId="{634DCB11-EF30-4679-84C0-CAFE167DD41C}" type="pres">
      <dgm:prSet presAssocID="{23A746BD-0A3C-4593-BDBD-AB400CE6E668}" presName="adorn" presStyleLbl="fgAccFollowNode1" presStyleIdx="1" presStyleCnt="2" custLinFactNeighborX="41409" custLinFactNeighborY="-921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DAFC096F-A72E-4920-9461-2557A1448841}" type="presOf" srcId="{C7DD2076-6883-4163-ACC4-94D2F21A10E7}" destId="{934D224F-132D-40E3-B85B-A58B5E0913E5}" srcOrd="0" destOrd="0" presId="urn:microsoft.com/office/officeart/2005/8/layout/bList2#3"/>
    <dgm:cxn modelId="{750F30CB-4F87-4204-BFC6-7962EADC2DF3}" type="presOf" srcId="{AAEE2771-2F82-45D3-85E5-78D62FE1C766}" destId="{3FCC5E3E-FA8A-4C13-82E8-19DAE50E1068}" srcOrd="1" destOrd="0" presId="urn:microsoft.com/office/officeart/2005/8/layout/bList2#3"/>
    <dgm:cxn modelId="{F7C31700-B157-4CCC-8F16-FD120631ABC8}" type="presOf" srcId="{C30823B9-F39D-4DDF-B201-D31B7A3A8144}" destId="{AD7564C4-D47B-4E37-B813-E05D86346905}" srcOrd="0" destOrd="1" presId="urn:microsoft.com/office/officeart/2005/8/layout/bList2#3"/>
    <dgm:cxn modelId="{F8C4FFD3-7AD8-4C6C-86CE-DF1A0FBC9AE5}" type="presOf" srcId="{23A746BD-0A3C-4593-BDBD-AB400CE6E668}" destId="{CDDE72BE-E62C-476E-9121-A8AB96CFFF5A}" srcOrd="1" destOrd="0" presId="urn:microsoft.com/office/officeart/2005/8/layout/bList2#3"/>
    <dgm:cxn modelId="{32609819-89AE-44F0-9C20-AB5FE69414E8}" srcId="{AAEE2771-2F82-45D3-85E5-78D62FE1C766}" destId="{05FC03F2-EA90-4CB3-8CFF-D1B593C8E0EA}" srcOrd="0" destOrd="0" parTransId="{CF70F622-070A-41E2-8C73-B39689AC7153}" sibTransId="{BD15C47B-299F-4E8F-8088-5377B685BAC8}"/>
    <dgm:cxn modelId="{D3F1F109-F418-4B7A-B324-1E9A6F59FA1E}" type="presOf" srcId="{23A746BD-0A3C-4593-BDBD-AB400CE6E668}" destId="{F6823482-6457-4B4E-824F-3C5DA30BDC43}" srcOrd="0" destOrd="0" presId="urn:microsoft.com/office/officeart/2005/8/layout/bList2#3"/>
    <dgm:cxn modelId="{F8C01C50-7AB3-465E-A5B9-0659BD3E6FB3}" type="presOf" srcId="{AAEE2771-2F82-45D3-85E5-78D62FE1C766}" destId="{82C93430-82E6-4180-965F-6B5446BC7E75}" srcOrd="0" destOrd="0" presId="urn:microsoft.com/office/officeart/2005/8/layout/bList2#3"/>
    <dgm:cxn modelId="{C33F9750-8793-4D10-A6F1-709124CA4729}" srcId="{C7DD2076-6883-4163-ACC4-94D2F21A10E7}" destId="{23A746BD-0A3C-4593-BDBD-AB400CE6E668}" srcOrd="1" destOrd="0" parTransId="{7F1476CD-6805-4552-81E6-B18F31AF227B}" sibTransId="{C16D8FD6-35BE-4071-B57F-3A8BCE3D717F}"/>
    <dgm:cxn modelId="{E50C10CC-8B78-4682-A2EC-068B7D76ED88}" srcId="{23A746BD-0A3C-4593-BDBD-AB400CE6E668}" destId="{E62F27A2-5761-41C6-922C-764D4CDF2F00}" srcOrd="1" destOrd="0" parTransId="{DAA0084C-8ED8-4D31-91F4-DF4F2F275BC8}" sibTransId="{948DD0A3-863F-444A-8243-BA0B611B7749}"/>
    <dgm:cxn modelId="{8BBF4278-8DD8-4F9D-80EF-C39692FF09D9}" type="presOf" srcId="{8DF0E2B7-039B-461F-9633-9EDE31679E51}" destId="{9A781AAA-0B90-40E7-A89B-E8092398B1C0}" srcOrd="0" destOrd="0" presId="urn:microsoft.com/office/officeart/2005/8/layout/bList2#3"/>
    <dgm:cxn modelId="{C32BF96E-4050-4C97-8412-68EBA3BEA0AB}" srcId="{23A746BD-0A3C-4593-BDBD-AB400CE6E668}" destId="{2B4C5C76-6E08-440F-B0BE-32961F0FD6C8}" srcOrd="0" destOrd="0" parTransId="{C155460D-5039-4F90-8D45-4E2B805D7379}" sibTransId="{2CC67A53-332D-473B-B014-E147BDC37B9C}"/>
    <dgm:cxn modelId="{A89CA0FE-7F40-41B8-A68C-BE2061FD0B61}" srcId="{C7DD2076-6883-4163-ACC4-94D2F21A10E7}" destId="{AAEE2771-2F82-45D3-85E5-78D62FE1C766}" srcOrd="0" destOrd="0" parTransId="{CEA8BAB1-23A9-41E0-B703-D4AB00A5E0E3}" sibTransId="{8DF0E2B7-039B-461F-9633-9EDE31679E51}"/>
    <dgm:cxn modelId="{075E5057-1188-4111-A3E9-33D347B4E53C}" srcId="{AAEE2771-2F82-45D3-85E5-78D62FE1C766}" destId="{C30823B9-F39D-4DDF-B201-D31B7A3A8144}" srcOrd="1" destOrd="0" parTransId="{5B205BE4-7449-4EC3-9BAD-285F3EFEAE8A}" sibTransId="{AFD59E82-75B1-42AE-9EA6-E0C200F7EE98}"/>
    <dgm:cxn modelId="{A2856186-821B-44F4-9017-537C254E0760}" type="presOf" srcId="{E62F27A2-5761-41C6-922C-764D4CDF2F00}" destId="{206493F1-C5DF-4B38-B7E1-67B7E8DB7D3B}" srcOrd="0" destOrd="1" presId="urn:microsoft.com/office/officeart/2005/8/layout/bList2#3"/>
    <dgm:cxn modelId="{EA0D80B2-FFFD-4AC0-A133-E5630AF39E43}" type="presOf" srcId="{2B4C5C76-6E08-440F-B0BE-32961F0FD6C8}" destId="{206493F1-C5DF-4B38-B7E1-67B7E8DB7D3B}" srcOrd="0" destOrd="0" presId="urn:microsoft.com/office/officeart/2005/8/layout/bList2#3"/>
    <dgm:cxn modelId="{33E65F3D-DBC8-49CB-8090-A44549380922}" type="presOf" srcId="{05FC03F2-EA90-4CB3-8CFF-D1B593C8E0EA}" destId="{AD7564C4-D47B-4E37-B813-E05D86346905}" srcOrd="0" destOrd="0" presId="urn:microsoft.com/office/officeart/2005/8/layout/bList2#3"/>
    <dgm:cxn modelId="{86EFD883-6734-4D5A-AE6B-1F7C992250F6}" type="presParOf" srcId="{934D224F-132D-40E3-B85B-A58B5E0913E5}" destId="{0A751F64-E0D9-47C2-9961-1B3E48AEED3E}" srcOrd="0" destOrd="0" presId="urn:microsoft.com/office/officeart/2005/8/layout/bList2#3"/>
    <dgm:cxn modelId="{F988411D-E547-43BB-8688-03D3F9F527E9}" type="presParOf" srcId="{0A751F64-E0D9-47C2-9961-1B3E48AEED3E}" destId="{AD7564C4-D47B-4E37-B813-E05D86346905}" srcOrd="0" destOrd="0" presId="urn:microsoft.com/office/officeart/2005/8/layout/bList2#3"/>
    <dgm:cxn modelId="{745A7B6C-39C8-49BF-B52F-6167C7F3BEBE}" type="presParOf" srcId="{0A751F64-E0D9-47C2-9961-1B3E48AEED3E}" destId="{82C93430-82E6-4180-965F-6B5446BC7E75}" srcOrd="1" destOrd="0" presId="urn:microsoft.com/office/officeart/2005/8/layout/bList2#3"/>
    <dgm:cxn modelId="{D2FC80FB-35C5-4274-8C65-92E7D0C3F5A3}" type="presParOf" srcId="{0A751F64-E0D9-47C2-9961-1B3E48AEED3E}" destId="{3FCC5E3E-FA8A-4C13-82E8-19DAE50E1068}" srcOrd="2" destOrd="0" presId="urn:microsoft.com/office/officeart/2005/8/layout/bList2#3"/>
    <dgm:cxn modelId="{52D8A8D3-2389-4E66-84CA-A84F85896913}" type="presParOf" srcId="{0A751F64-E0D9-47C2-9961-1B3E48AEED3E}" destId="{01C9ED50-7023-452D-9A52-FA4267056C19}" srcOrd="3" destOrd="0" presId="urn:microsoft.com/office/officeart/2005/8/layout/bList2#3"/>
    <dgm:cxn modelId="{CA3A8CE6-6C01-4FB3-801C-A0090D6A6B18}" type="presParOf" srcId="{934D224F-132D-40E3-B85B-A58B5E0913E5}" destId="{9A781AAA-0B90-40E7-A89B-E8092398B1C0}" srcOrd="1" destOrd="0" presId="urn:microsoft.com/office/officeart/2005/8/layout/bList2#3"/>
    <dgm:cxn modelId="{BBB4D820-4912-4772-8648-D670C2051C1B}" type="presParOf" srcId="{934D224F-132D-40E3-B85B-A58B5E0913E5}" destId="{94D64A23-1783-40A6-B9AC-76C1898420A8}" srcOrd="2" destOrd="0" presId="urn:microsoft.com/office/officeart/2005/8/layout/bList2#3"/>
    <dgm:cxn modelId="{0D37AC7A-6AB5-4D7E-8451-765E628D91C6}" type="presParOf" srcId="{94D64A23-1783-40A6-B9AC-76C1898420A8}" destId="{206493F1-C5DF-4B38-B7E1-67B7E8DB7D3B}" srcOrd="0" destOrd="0" presId="urn:microsoft.com/office/officeart/2005/8/layout/bList2#3"/>
    <dgm:cxn modelId="{7CFC803B-B05B-4936-A6D7-C6352CAA6DA1}" type="presParOf" srcId="{94D64A23-1783-40A6-B9AC-76C1898420A8}" destId="{F6823482-6457-4B4E-824F-3C5DA30BDC43}" srcOrd="1" destOrd="0" presId="urn:microsoft.com/office/officeart/2005/8/layout/bList2#3"/>
    <dgm:cxn modelId="{B4D63F8B-B85A-4E7E-A8C0-695589027FC8}" type="presParOf" srcId="{94D64A23-1783-40A6-B9AC-76C1898420A8}" destId="{CDDE72BE-E62C-476E-9121-A8AB96CFFF5A}" srcOrd="2" destOrd="0" presId="urn:microsoft.com/office/officeart/2005/8/layout/bList2#3"/>
    <dgm:cxn modelId="{81C5E14B-07B7-4FD0-BE46-32E7440C0CDE}" type="presParOf" srcId="{94D64A23-1783-40A6-B9AC-76C1898420A8}" destId="{634DCB11-EF30-4679-84C0-CAFE167DD41C}" srcOrd="3" destOrd="0" presId="urn:microsoft.com/office/officeart/2005/8/layout/b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852ACF-70A0-4079-9B12-4E86406E89BF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555A94DE-C06A-4DEF-8DA1-B1E78997651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14000"/>
            </a:lnSpc>
            <a:spcAft>
              <a:spcPts val="0"/>
            </a:spcAft>
          </a:pPr>
          <a:r>
            <a:rPr lang="en-US" sz="1700" dirty="0" err="1" smtClean="0">
              <a:latin typeface="Tahoma" pitchFamily="34" charset="0"/>
              <a:cs typeface="Tahoma" pitchFamily="34" charset="0"/>
            </a:rPr>
            <a:t>Xây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dựng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hệ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thống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khen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thưởng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bao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gồm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cả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phần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thưởng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tài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chính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phi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tài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chính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endParaRPr lang="en-US" sz="1700" dirty="0">
            <a:latin typeface="Tahoma" pitchFamily="34" charset="0"/>
            <a:cs typeface="Tahoma" pitchFamily="34" charset="0"/>
          </a:endParaRPr>
        </a:p>
      </dgm:t>
    </dgm:pt>
    <dgm:pt modelId="{8245ACD2-04F7-4BBA-A235-41730EB73C18}" type="parTrans" cxnId="{21EF21F2-091E-4E77-87CA-B1417538AA05}">
      <dgm:prSet/>
      <dgm:spPr/>
      <dgm:t>
        <a:bodyPr/>
        <a:lstStyle/>
        <a:p>
          <a:endParaRPr lang="en-US" sz="1700">
            <a:latin typeface="Tahoma" pitchFamily="34" charset="0"/>
            <a:cs typeface="Tahoma" pitchFamily="34" charset="0"/>
          </a:endParaRPr>
        </a:p>
      </dgm:t>
    </dgm:pt>
    <dgm:pt modelId="{F9062B43-0C79-4D51-A051-F15CA8561458}" type="sibTrans" cxnId="{21EF21F2-091E-4E77-87CA-B1417538AA05}">
      <dgm:prSet/>
      <dgm:spPr/>
      <dgm:t>
        <a:bodyPr/>
        <a:lstStyle/>
        <a:p>
          <a:endParaRPr lang="en-US" sz="1700">
            <a:latin typeface="Tahoma" pitchFamily="34" charset="0"/>
            <a:cs typeface="Tahoma" pitchFamily="34" charset="0"/>
          </a:endParaRPr>
        </a:p>
      </dgm:t>
    </dgm:pt>
    <dgm:pt modelId="{A634689A-54F3-422B-A060-FCCFA26B7D9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14000"/>
            </a:lnSpc>
            <a:spcAft>
              <a:spcPts val="0"/>
            </a:spcAft>
          </a:pPr>
          <a:r>
            <a:rPr lang="en-US" sz="1700" dirty="0" err="1" smtClean="0">
              <a:latin typeface="Tahoma" pitchFamily="34" charset="0"/>
              <a:cs typeface="Tahoma" pitchFamily="34" charset="0"/>
            </a:rPr>
            <a:t>Hỗ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trợ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việc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thiết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lại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việc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tham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gia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của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nhân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viên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triển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liên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tục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để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mang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lại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hài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lòng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nội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tại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</a:p>
      </dgm:t>
    </dgm:pt>
    <dgm:pt modelId="{C61B48C7-C7B6-490C-8C20-2645BD67E647}" type="parTrans" cxnId="{A59D98B4-6F7C-4560-B321-D5F8486A84B3}">
      <dgm:prSet/>
      <dgm:spPr/>
      <dgm:t>
        <a:bodyPr/>
        <a:lstStyle/>
        <a:p>
          <a:endParaRPr lang="en-US" sz="1700">
            <a:latin typeface="Tahoma" pitchFamily="34" charset="0"/>
            <a:cs typeface="Tahoma" pitchFamily="34" charset="0"/>
          </a:endParaRPr>
        </a:p>
      </dgm:t>
    </dgm:pt>
    <dgm:pt modelId="{3C06E521-929B-499E-BD16-C9C489A9610D}" type="sibTrans" cxnId="{A59D98B4-6F7C-4560-B321-D5F8486A84B3}">
      <dgm:prSet/>
      <dgm:spPr/>
      <dgm:t>
        <a:bodyPr/>
        <a:lstStyle/>
        <a:p>
          <a:endParaRPr lang="en-US" sz="1700">
            <a:latin typeface="Tahoma" pitchFamily="34" charset="0"/>
            <a:cs typeface="Tahoma" pitchFamily="34" charset="0"/>
          </a:endParaRPr>
        </a:p>
      </dgm:t>
    </dgm:pt>
    <dgm:pt modelId="{85DE99EF-9DC0-48E3-B520-59FA5011BE5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14000"/>
            </a:lnSpc>
            <a:spcAft>
              <a:spcPts val="0"/>
            </a:spcAft>
          </a:pPr>
          <a:r>
            <a:rPr lang="en-US" sz="1700" dirty="0" err="1" smtClean="0">
              <a:latin typeface="Tahoma" pitchFamily="34" charset="0"/>
              <a:cs typeface="Tahoma" pitchFamily="34" charset="0"/>
            </a:rPr>
            <a:t>Hỗ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trợ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văn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hóa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tổ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chức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văn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hóa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quản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lý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nhằm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coi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trọng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cảm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kích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một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cách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phù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hợp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đối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với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đóng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góp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của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nhân</a:t>
          </a:r>
          <a:r>
            <a:rPr lang="en-US" sz="17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dirty="0" err="1" smtClean="0">
              <a:latin typeface="Tahoma" pitchFamily="34" charset="0"/>
              <a:cs typeface="Tahoma" pitchFamily="34" charset="0"/>
            </a:rPr>
            <a:t>viên</a:t>
          </a:r>
          <a:endParaRPr lang="en-US" sz="1700" dirty="0" smtClean="0">
            <a:latin typeface="Tahoma" pitchFamily="34" charset="0"/>
            <a:cs typeface="Tahoma" pitchFamily="34" charset="0"/>
          </a:endParaRPr>
        </a:p>
      </dgm:t>
    </dgm:pt>
    <dgm:pt modelId="{E43E6B24-4057-498E-8CD1-422CC2E019C5}" type="parTrans" cxnId="{8DA6F202-8489-499B-A2FB-C96EC17AF3CB}">
      <dgm:prSet/>
      <dgm:spPr/>
      <dgm:t>
        <a:bodyPr/>
        <a:lstStyle/>
        <a:p>
          <a:endParaRPr lang="en-US" sz="1700">
            <a:latin typeface="Tahoma" pitchFamily="34" charset="0"/>
            <a:cs typeface="Tahoma" pitchFamily="34" charset="0"/>
          </a:endParaRPr>
        </a:p>
      </dgm:t>
    </dgm:pt>
    <dgm:pt modelId="{434F1D34-6FC0-40A4-B7F4-43DA542FCB95}" type="sibTrans" cxnId="{8DA6F202-8489-499B-A2FB-C96EC17AF3CB}">
      <dgm:prSet/>
      <dgm:spPr/>
      <dgm:t>
        <a:bodyPr/>
        <a:lstStyle/>
        <a:p>
          <a:endParaRPr lang="en-US" sz="1700">
            <a:latin typeface="Tahoma" pitchFamily="34" charset="0"/>
            <a:cs typeface="Tahoma" pitchFamily="34" charset="0"/>
          </a:endParaRPr>
        </a:p>
      </dgm:t>
    </dgm:pt>
    <dgm:pt modelId="{1FA29DA1-13AB-4001-81F2-F95B85F6FD22}" type="pres">
      <dgm:prSet presAssocID="{5E852ACF-70A0-4079-9B12-4E86406E89BF}" presName="Name0" presStyleCnt="0">
        <dgm:presLayoutVars>
          <dgm:dir/>
          <dgm:resizeHandles val="exact"/>
        </dgm:presLayoutVars>
      </dgm:prSet>
      <dgm:spPr/>
    </dgm:pt>
    <dgm:pt modelId="{7C002118-A45A-49A6-8ECB-4678052B8301}" type="pres">
      <dgm:prSet presAssocID="{5E852ACF-70A0-4079-9B12-4E86406E89BF}" presName="fgShape" presStyleLbl="fgShp" presStyleIdx="0" presStyleCn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195CAE0D-8E69-4461-9B4E-2B0AF23D4D64}" type="pres">
      <dgm:prSet presAssocID="{5E852ACF-70A0-4079-9B12-4E86406E89BF}" presName="linComp" presStyleCnt="0"/>
      <dgm:spPr/>
    </dgm:pt>
    <dgm:pt modelId="{F5D0DFEC-AF55-43A2-876A-0C6BF8E4D6A1}" type="pres">
      <dgm:prSet presAssocID="{555A94DE-C06A-4DEF-8DA1-B1E789976517}" presName="compNode" presStyleCnt="0"/>
      <dgm:spPr/>
    </dgm:pt>
    <dgm:pt modelId="{810250A0-FAD6-4A4A-B349-EEEC96912C2C}" type="pres">
      <dgm:prSet presAssocID="{555A94DE-C06A-4DEF-8DA1-B1E789976517}" presName="bkgdShape" presStyleLbl="node1" presStyleIdx="0" presStyleCnt="3"/>
      <dgm:spPr/>
      <dgm:t>
        <a:bodyPr/>
        <a:lstStyle/>
        <a:p>
          <a:endParaRPr lang="en-US"/>
        </a:p>
      </dgm:t>
    </dgm:pt>
    <dgm:pt modelId="{D029E7F6-6695-4132-8F1D-8E5835FCD182}" type="pres">
      <dgm:prSet presAssocID="{555A94DE-C06A-4DEF-8DA1-B1E789976517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6475D2-1D0C-4B86-B6EC-939F13844EB6}" type="pres">
      <dgm:prSet presAssocID="{555A94DE-C06A-4DEF-8DA1-B1E789976517}" presName="invisiNode" presStyleLbl="node1" presStyleIdx="0" presStyleCnt="3"/>
      <dgm:spPr/>
    </dgm:pt>
    <dgm:pt modelId="{B60CA19D-417E-4604-907A-97776AD06DF2}" type="pres">
      <dgm:prSet presAssocID="{555A94DE-C06A-4DEF-8DA1-B1E789976517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0CCE978-CF1D-42D4-8AC9-913D6DEC9EFF}" type="pres">
      <dgm:prSet presAssocID="{F9062B43-0C79-4D51-A051-F15CA856145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83DF0CD-89F9-4FA9-B3B4-2A4B2C44C24D}" type="pres">
      <dgm:prSet presAssocID="{A634689A-54F3-422B-A060-FCCFA26B7D92}" presName="compNode" presStyleCnt="0"/>
      <dgm:spPr/>
    </dgm:pt>
    <dgm:pt modelId="{33FC9D3F-7B34-40F4-8EB8-8CC77F855AD6}" type="pres">
      <dgm:prSet presAssocID="{A634689A-54F3-422B-A060-FCCFA26B7D92}" presName="bkgdShape" presStyleLbl="node1" presStyleIdx="1" presStyleCnt="3"/>
      <dgm:spPr/>
      <dgm:t>
        <a:bodyPr/>
        <a:lstStyle/>
        <a:p>
          <a:endParaRPr lang="en-US"/>
        </a:p>
      </dgm:t>
    </dgm:pt>
    <dgm:pt modelId="{3C7522E6-B2A5-44F4-929A-3C50759B72E2}" type="pres">
      <dgm:prSet presAssocID="{A634689A-54F3-422B-A060-FCCFA26B7D92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9E7F1-5D4E-4E69-ADE6-246431F6483D}" type="pres">
      <dgm:prSet presAssocID="{A634689A-54F3-422B-A060-FCCFA26B7D92}" presName="invisiNode" presStyleLbl="node1" presStyleIdx="1" presStyleCnt="3"/>
      <dgm:spPr/>
    </dgm:pt>
    <dgm:pt modelId="{AA7D9C69-FB36-471F-83D2-F819BB98D229}" type="pres">
      <dgm:prSet presAssocID="{A634689A-54F3-422B-A060-FCCFA26B7D92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E7D38D8-222C-4CF6-AACF-A09824EB3626}" type="pres">
      <dgm:prSet presAssocID="{3C06E521-929B-499E-BD16-C9C489A9610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6D69CC5-3EB5-4689-B87D-75DD8257E35F}" type="pres">
      <dgm:prSet presAssocID="{85DE99EF-9DC0-48E3-B520-59FA5011BE51}" presName="compNode" presStyleCnt="0"/>
      <dgm:spPr/>
    </dgm:pt>
    <dgm:pt modelId="{AFA42749-DBC4-404C-8E8D-6D02818D3967}" type="pres">
      <dgm:prSet presAssocID="{85DE99EF-9DC0-48E3-B520-59FA5011BE51}" presName="bkgdShape" presStyleLbl="node1" presStyleIdx="2" presStyleCnt="3"/>
      <dgm:spPr/>
      <dgm:t>
        <a:bodyPr/>
        <a:lstStyle/>
        <a:p>
          <a:endParaRPr lang="en-US"/>
        </a:p>
      </dgm:t>
    </dgm:pt>
    <dgm:pt modelId="{00D9A399-0010-4FA8-9433-2EB1C442EC28}" type="pres">
      <dgm:prSet presAssocID="{85DE99EF-9DC0-48E3-B520-59FA5011BE51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FBDA6-B313-4EAD-A171-F13FDEDBB837}" type="pres">
      <dgm:prSet presAssocID="{85DE99EF-9DC0-48E3-B520-59FA5011BE51}" presName="invisiNode" presStyleLbl="node1" presStyleIdx="2" presStyleCnt="3"/>
      <dgm:spPr/>
    </dgm:pt>
    <dgm:pt modelId="{BF0AE178-BFEB-4367-BC6A-60C06508FE7B}" type="pres">
      <dgm:prSet presAssocID="{85DE99EF-9DC0-48E3-B520-59FA5011BE51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8DA6F202-8489-499B-A2FB-C96EC17AF3CB}" srcId="{5E852ACF-70A0-4079-9B12-4E86406E89BF}" destId="{85DE99EF-9DC0-48E3-B520-59FA5011BE51}" srcOrd="2" destOrd="0" parTransId="{E43E6B24-4057-498E-8CD1-422CC2E019C5}" sibTransId="{434F1D34-6FC0-40A4-B7F4-43DA542FCB95}"/>
    <dgm:cxn modelId="{A59D98B4-6F7C-4560-B321-D5F8486A84B3}" srcId="{5E852ACF-70A0-4079-9B12-4E86406E89BF}" destId="{A634689A-54F3-422B-A060-FCCFA26B7D92}" srcOrd="1" destOrd="0" parTransId="{C61B48C7-C7B6-490C-8C20-2645BD67E647}" sibTransId="{3C06E521-929B-499E-BD16-C9C489A9610D}"/>
    <dgm:cxn modelId="{53882C00-0262-41D1-948C-6BEA9046A142}" type="presOf" srcId="{A634689A-54F3-422B-A060-FCCFA26B7D92}" destId="{33FC9D3F-7B34-40F4-8EB8-8CC77F855AD6}" srcOrd="0" destOrd="0" presId="urn:microsoft.com/office/officeart/2005/8/layout/hList7#1"/>
    <dgm:cxn modelId="{265D8D07-FD8F-4592-A6A9-72B5EC4E5A2E}" type="presOf" srcId="{85DE99EF-9DC0-48E3-B520-59FA5011BE51}" destId="{AFA42749-DBC4-404C-8E8D-6D02818D3967}" srcOrd="0" destOrd="0" presId="urn:microsoft.com/office/officeart/2005/8/layout/hList7#1"/>
    <dgm:cxn modelId="{21EF21F2-091E-4E77-87CA-B1417538AA05}" srcId="{5E852ACF-70A0-4079-9B12-4E86406E89BF}" destId="{555A94DE-C06A-4DEF-8DA1-B1E789976517}" srcOrd="0" destOrd="0" parTransId="{8245ACD2-04F7-4BBA-A235-41730EB73C18}" sibTransId="{F9062B43-0C79-4D51-A051-F15CA8561458}"/>
    <dgm:cxn modelId="{962CBCFA-6C75-40BE-9E7A-70E1F750008E}" type="presOf" srcId="{555A94DE-C06A-4DEF-8DA1-B1E789976517}" destId="{810250A0-FAD6-4A4A-B349-EEEC96912C2C}" srcOrd="0" destOrd="0" presId="urn:microsoft.com/office/officeart/2005/8/layout/hList7#1"/>
    <dgm:cxn modelId="{618099F2-3FB0-48B1-A85D-B852CE323D47}" type="presOf" srcId="{A634689A-54F3-422B-A060-FCCFA26B7D92}" destId="{3C7522E6-B2A5-44F4-929A-3C50759B72E2}" srcOrd="1" destOrd="0" presId="urn:microsoft.com/office/officeart/2005/8/layout/hList7#1"/>
    <dgm:cxn modelId="{CB0D6A26-363C-4160-B13D-3CFC0177D7F3}" type="presOf" srcId="{F9062B43-0C79-4D51-A051-F15CA8561458}" destId="{60CCE978-CF1D-42D4-8AC9-913D6DEC9EFF}" srcOrd="0" destOrd="0" presId="urn:microsoft.com/office/officeart/2005/8/layout/hList7#1"/>
    <dgm:cxn modelId="{8630F9C5-51DB-4732-B899-616FE3ED5848}" type="presOf" srcId="{3C06E521-929B-499E-BD16-C9C489A9610D}" destId="{2E7D38D8-222C-4CF6-AACF-A09824EB3626}" srcOrd="0" destOrd="0" presId="urn:microsoft.com/office/officeart/2005/8/layout/hList7#1"/>
    <dgm:cxn modelId="{A98CF870-D647-44A0-8686-0854C9719E29}" type="presOf" srcId="{555A94DE-C06A-4DEF-8DA1-B1E789976517}" destId="{D029E7F6-6695-4132-8F1D-8E5835FCD182}" srcOrd="1" destOrd="0" presId="urn:microsoft.com/office/officeart/2005/8/layout/hList7#1"/>
    <dgm:cxn modelId="{C5614217-BA48-42EA-A416-7A620CFFF815}" type="presOf" srcId="{5E852ACF-70A0-4079-9B12-4E86406E89BF}" destId="{1FA29DA1-13AB-4001-81F2-F95B85F6FD22}" srcOrd="0" destOrd="0" presId="urn:microsoft.com/office/officeart/2005/8/layout/hList7#1"/>
    <dgm:cxn modelId="{416787F7-F68D-4907-A00B-DF785A3B9007}" type="presOf" srcId="{85DE99EF-9DC0-48E3-B520-59FA5011BE51}" destId="{00D9A399-0010-4FA8-9433-2EB1C442EC28}" srcOrd="1" destOrd="0" presId="urn:microsoft.com/office/officeart/2005/8/layout/hList7#1"/>
    <dgm:cxn modelId="{E74D477A-FC88-45FA-960F-98A4CD0FAA3D}" type="presParOf" srcId="{1FA29DA1-13AB-4001-81F2-F95B85F6FD22}" destId="{7C002118-A45A-49A6-8ECB-4678052B8301}" srcOrd="0" destOrd="0" presId="urn:microsoft.com/office/officeart/2005/8/layout/hList7#1"/>
    <dgm:cxn modelId="{AC94CC09-C525-42DA-93E9-6A0030E8E334}" type="presParOf" srcId="{1FA29DA1-13AB-4001-81F2-F95B85F6FD22}" destId="{195CAE0D-8E69-4461-9B4E-2B0AF23D4D64}" srcOrd="1" destOrd="0" presId="urn:microsoft.com/office/officeart/2005/8/layout/hList7#1"/>
    <dgm:cxn modelId="{56585BEB-7B4B-4733-95D7-D3212F1E97DD}" type="presParOf" srcId="{195CAE0D-8E69-4461-9B4E-2B0AF23D4D64}" destId="{F5D0DFEC-AF55-43A2-876A-0C6BF8E4D6A1}" srcOrd="0" destOrd="0" presId="urn:microsoft.com/office/officeart/2005/8/layout/hList7#1"/>
    <dgm:cxn modelId="{BFF56327-C73C-4863-9E31-93C552398AA2}" type="presParOf" srcId="{F5D0DFEC-AF55-43A2-876A-0C6BF8E4D6A1}" destId="{810250A0-FAD6-4A4A-B349-EEEC96912C2C}" srcOrd="0" destOrd="0" presId="urn:microsoft.com/office/officeart/2005/8/layout/hList7#1"/>
    <dgm:cxn modelId="{49236411-97C8-421F-8BEB-F47815FA07A2}" type="presParOf" srcId="{F5D0DFEC-AF55-43A2-876A-0C6BF8E4D6A1}" destId="{D029E7F6-6695-4132-8F1D-8E5835FCD182}" srcOrd="1" destOrd="0" presId="urn:microsoft.com/office/officeart/2005/8/layout/hList7#1"/>
    <dgm:cxn modelId="{8B2A926F-9392-4F88-B8CE-76536E1DFE21}" type="presParOf" srcId="{F5D0DFEC-AF55-43A2-876A-0C6BF8E4D6A1}" destId="{246475D2-1D0C-4B86-B6EC-939F13844EB6}" srcOrd="2" destOrd="0" presId="urn:microsoft.com/office/officeart/2005/8/layout/hList7#1"/>
    <dgm:cxn modelId="{8741730B-3547-4066-9161-DE4AC4C33EBC}" type="presParOf" srcId="{F5D0DFEC-AF55-43A2-876A-0C6BF8E4D6A1}" destId="{B60CA19D-417E-4604-907A-97776AD06DF2}" srcOrd="3" destOrd="0" presId="urn:microsoft.com/office/officeart/2005/8/layout/hList7#1"/>
    <dgm:cxn modelId="{ECAF834B-84F9-4E23-B230-FCE9B293ACAA}" type="presParOf" srcId="{195CAE0D-8E69-4461-9B4E-2B0AF23D4D64}" destId="{60CCE978-CF1D-42D4-8AC9-913D6DEC9EFF}" srcOrd="1" destOrd="0" presId="urn:microsoft.com/office/officeart/2005/8/layout/hList7#1"/>
    <dgm:cxn modelId="{28DD4548-2D16-4E82-B6EA-781BC9D140F8}" type="presParOf" srcId="{195CAE0D-8E69-4461-9B4E-2B0AF23D4D64}" destId="{983DF0CD-89F9-4FA9-B3B4-2A4B2C44C24D}" srcOrd="2" destOrd="0" presId="urn:microsoft.com/office/officeart/2005/8/layout/hList7#1"/>
    <dgm:cxn modelId="{FA1A3B41-4111-4400-88E5-123A7A0A0640}" type="presParOf" srcId="{983DF0CD-89F9-4FA9-B3B4-2A4B2C44C24D}" destId="{33FC9D3F-7B34-40F4-8EB8-8CC77F855AD6}" srcOrd="0" destOrd="0" presId="urn:microsoft.com/office/officeart/2005/8/layout/hList7#1"/>
    <dgm:cxn modelId="{C6DA0D56-2E75-4696-A6C0-E23A00F0F090}" type="presParOf" srcId="{983DF0CD-89F9-4FA9-B3B4-2A4B2C44C24D}" destId="{3C7522E6-B2A5-44F4-929A-3C50759B72E2}" srcOrd="1" destOrd="0" presId="urn:microsoft.com/office/officeart/2005/8/layout/hList7#1"/>
    <dgm:cxn modelId="{4B3A0359-BC54-4B83-A5F1-1D178A4676A1}" type="presParOf" srcId="{983DF0CD-89F9-4FA9-B3B4-2A4B2C44C24D}" destId="{4BE9E7F1-5D4E-4E69-ADE6-246431F6483D}" srcOrd="2" destOrd="0" presId="urn:microsoft.com/office/officeart/2005/8/layout/hList7#1"/>
    <dgm:cxn modelId="{6493F382-53CD-40C3-B6D5-A3BB4DEF3C6D}" type="presParOf" srcId="{983DF0CD-89F9-4FA9-B3B4-2A4B2C44C24D}" destId="{AA7D9C69-FB36-471F-83D2-F819BB98D229}" srcOrd="3" destOrd="0" presId="urn:microsoft.com/office/officeart/2005/8/layout/hList7#1"/>
    <dgm:cxn modelId="{025DDB1E-9491-4EAD-9271-B568651C30A0}" type="presParOf" srcId="{195CAE0D-8E69-4461-9B4E-2B0AF23D4D64}" destId="{2E7D38D8-222C-4CF6-AACF-A09824EB3626}" srcOrd="3" destOrd="0" presId="urn:microsoft.com/office/officeart/2005/8/layout/hList7#1"/>
    <dgm:cxn modelId="{A40F0CE8-F6F0-490C-937F-A76C678D1732}" type="presParOf" srcId="{195CAE0D-8E69-4461-9B4E-2B0AF23D4D64}" destId="{D6D69CC5-3EB5-4689-B87D-75DD8257E35F}" srcOrd="4" destOrd="0" presId="urn:microsoft.com/office/officeart/2005/8/layout/hList7#1"/>
    <dgm:cxn modelId="{76870EAC-95C3-479C-8AE9-2BEFC4B29F12}" type="presParOf" srcId="{D6D69CC5-3EB5-4689-B87D-75DD8257E35F}" destId="{AFA42749-DBC4-404C-8E8D-6D02818D3967}" srcOrd="0" destOrd="0" presId="urn:microsoft.com/office/officeart/2005/8/layout/hList7#1"/>
    <dgm:cxn modelId="{E6215DA4-D0B2-4360-B021-9089EE7CE3F6}" type="presParOf" srcId="{D6D69CC5-3EB5-4689-B87D-75DD8257E35F}" destId="{00D9A399-0010-4FA8-9433-2EB1C442EC28}" srcOrd="1" destOrd="0" presId="urn:microsoft.com/office/officeart/2005/8/layout/hList7#1"/>
    <dgm:cxn modelId="{77BCFE56-19A9-4942-A2C3-885BC423BC90}" type="presParOf" srcId="{D6D69CC5-3EB5-4689-B87D-75DD8257E35F}" destId="{CEFFBDA6-B313-4EAD-A171-F13FDEDBB837}" srcOrd="2" destOrd="0" presId="urn:microsoft.com/office/officeart/2005/8/layout/hList7#1"/>
    <dgm:cxn modelId="{576B881D-0A17-4290-93F7-B3996258C0EA}" type="presParOf" srcId="{D6D69CC5-3EB5-4689-B87D-75DD8257E35F}" destId="{BF0AE178-BFEB-4367-BC6A-60C06508FE7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59F038-8BB5-4678-8DE1-3EDD3B771852}" type="doc">
      <dgm:prSet loTypeId="urn:microsoft.com/office/officeart/2005/8/layout/hProcess7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13971C-C6BE-4342-A9E8-2A461D206C5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vert"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1.</a:t>
          </a:r>
          <a:endParaRPr lang="en-US" sz="1600" b="1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55ACDCA2-96DA-49CE-99EC-50E885661546}" type="parTrans" cxnId="{E0A32120-4983-4FFC-A50A-8AC3426A153E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A4E7BFAF-36DB-4CD0-9B09-252467CD07E3}" type="sibTrans" cxnId="{E0A32120-4983-4FFC-A50A-8AC3426A153E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C4B6D609-A1E9-4D0B-8A7E-7ACA434FC785}">
      <dgm:prSet phldrT="[Text]" custT="1"/>
      <dgm:spPr/>
      <dgm:t>
        <a:bodyPr anchor="ctr"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Đánh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trị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của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một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tổ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chức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so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với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một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tổ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chức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khác</a:t>
          </a:r>
          <a:endParaRPr lang="en-US" sz="1600" dirty="0" smtClean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16DD87E3-2FE0-410C-AD84-BEF00CEA6B0D}" type="parTrans" cxnId="{6793E69C-C92C-4787-9B7D-1E93EFA1CC06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C7B5267D-ABD4-47E9-9516-45EB7DC5592C}" type="sibTrans" cxnId="{6793E69C-C92C-4787-9B7D-1E93EFA1CC06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D61C5505-1D8D-416F-A6D1-6134A9EB5595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vert="vert"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2.</a:t>
          </a:r>
          <a:endParaRPr lang="en-US" sz="1600" b="1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3E4D26C8-C8DC-43E7-82AC-338518300B7B}" type="parTrans" cxnId="{C232F751-59B2-4ACB-83DA-3FC4CF909FD7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26D30518-AACB-41D6-A1A9-D500202D97E7}" type="sibTrans" cxnId="{C232F751-59B2-4ACB-83DA-3FC4CF909FD7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F4AF3B4B-90AA-4DED-8969-A50B7446399B}">
      <dgm:prSet phldrT="[Text]" custT="1"/>
      <dgm:spPr/>
      <dgm:t>
        <a:bodyPr anchor="ctr"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Hỗ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trợ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xây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dựng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cơ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cấu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xếp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loại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và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cơ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cấu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lương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một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cách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khách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quan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,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bằng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và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hợp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lý</a:t>
          </a:r>
          <a:endParaRPr lang="en-US" sz="1600" dirty="0" smtClean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7F34BDD2-F53E-42B2-BF37-093AC86CF4D8}" type="parTrans" cxnId="{C9945A4B-273B-42DC-BC0D-FE08BB8BCB15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6CBE9BDE-F6A0-4660-91F3-6C8A14F53F7D}" type="sibTrans" cxnId="{C9945A4B-273B-42DC-BC0D-FE08BB8BCB15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7C5C8F2B-6DD8-438E-AD6D-FFF001EA4B4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 vert="vert"/>
        <a:lstStyle/>
        <a:p>
          <a:pPr algn="just"/>
          <a:r>
            <a:rPr lang="en-US" sz="1600" b="1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3.</a:t>
          </a:r>
          <a:endParaRPr lang="en-US" sz="1600" b="1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D3BE582B-4E6F-4BF2-AE37-292ACB73DD02}" type="parTrans" cxnId="{75D18A54-BD15-4C73-A6C7-DE6997493CB6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A0619982-DEEC-4F6B-B35B-D7D3F2414AD3}" type="sibTrans" cxnId="{75D18A54-BD15-4C73-A6C7-DE6997493CB6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58E6009A-5728-44C9-8638-537ADC73F348}">
      <dgm:prSet phldrT="[Text]" custT="1"/>
      <dgm:spPr/>
      <dgm:t>
        <a:bodyPr anchor="ctr"/>
        <a:lstStyle/>
        <a:p>
          <a:pPr algn="just">
            <a:lnSpc>
              <a:spcPct val="114000"/>
            </a:lnSpc>
            <a:spcAft>
              <a:spcPts val="0"/>
            </a:spcAft>
          </a:pP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Đảm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bảo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rằng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tổ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chức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có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thể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trả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lương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bằng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nhau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cho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có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trị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như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nhau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theo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quy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định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của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pháp</a:t>
          </a:r>
          <a:r>
            <a: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luật</a:t>
          </a:r>
          <a:endParaRPr lang="en-US" sz="1600" dirty="0" smtClean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D8D4199E-8C18-4C78-91CA-D8C5A3B9C100}" type="parTrans" cxnId="{E863DE90-816D-4588-8D61-0F9F089367A5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FE8DE830-1341-4A9A-9245-075052825AB3}" type="sibTrans" cxnId="{E863DE90-816D-4588-8D61-0F9F089367A5}">
      <dgm:prSet/>
      <dgm:spPr/>
      <dgm:t>
        <a:bodyPr/>
        <a:lstStyle/>
        <a:p>
          <a:pPr algn="just"/>
          <a:endParaRPr lang="en-US" sz="160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gm:t>
    </dgm:pt>
    <dgm:pt modelId="{3ECAF1F1-A349-451E-A58A-52DE0916B1BA}" type="pres">
      <dgm:prSet presAssocID="{E259F038-8BB5-4678-8DE1-3EDD3B7718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FAEF2A-5EF3-48F8-A85F-5B686D696CD8}" type="pres">
      <dgm:prSet presAssocID="{7C13971C-C6BE-4342-A9E8-2A461D206C56}" presName="compositeNode" presStyleCnt="0">
        <dgm:presLayoutVars>
          <dgm:bulletEnabled val="1"/>
        </dgm:presLayoutVars>
      </dgm:prSet>
      <dgm:spPr/>
    </dgm:pt>
    <dgm:pt modelId="{50E0FAEE-970F-4640-AC59-933AE413149C}" type="pres">
      <dgm:prSet presAssocID="{7C13971C-C6BE-4342-A9E8-2A461D206C56}" presName="bgRect" presStyleLbl="node1" presStyleIdx="0" presStyleCnt="3"/>
      <dgm:spPr/>
      <dgm:t>
        <a:bodyPr/>
        <a:lstStyle/>
        <a:p>
          <a:endParaRPr lang="en-US"/>
        </a:p>
      </dgm:t>
    </dgm:pt>
    <dgm:pt modelId="{6F8D02C2-3ED1-43CF-A55B-558DFE07BF51}" type="pres">
      <dgm:prSet presAssocID="{7C13971C-C6BE-4342-A9E8-2A461D206C5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63CA3-38E9-45E2-A500-38D0DB681CA6}" type="pres">
      <dgm:prSet presAssocID="{7C13971C-C6BE-4342-A9E8-2A461D206C5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64CA2-548C-49C5-8DBB-6F1CE62FFC15}" type="pres">
      <dgm:prSet presAssocID="{A4E7BFAF-36DB-4CD0-9B09-252467CD07E3}" presName="hSp" presStyleCnt="0"/>
      <dgm:spPr/>
    </dgm:pt>
    <dgm:pt modelId="{7750BE16-9C19-440B-8956-6DB9DDA62873}" type="pres">
      <dgm:prSet presAssocID="{A4E7BFAF-36DB-4CD0-9B09-252467CD07E3}" presName="vProcSp" presStyleCnt="0"/>
      <dgm:spPr/>
    </dgm:pt>
    <dgm:pt modelId="{93187476-3E5C-4346-AC17-29E89E60EEF7}" type="pres">
      <dgm:prSet presAssocID="{A4E7BFAF-36DB-4CD0-9B09-252467CD07E3}" presName="vSp1" presStyleCnt="0"/>
      <dgm:spPr/>
    </dgm:pt>
    <dgm:pt modelId="{F94F5FCB-D479-4A4C-9B63-4090F63F17EC}" type="pres">
      <dgm:prSet presAssocID="{A4E7BFAF-36DB-4CD0-9B09-252467CD07E3}" presName="simulatedConn" presStyleLbl="solidFgAcc1" presStyleIdx="0" presStyleCnt="2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</dgm:pt>
    <dgm:pt modelId="{F093117A-1FE8-4576-9920-11F97342F2BF}" type="pres">
      <dgm:prSet presAssocID="{A4E7BFAF-36DB-4CD0-9B09-252467CD07E3}" presName="vSp2" presStyleCnt="0"/>
      <dgm:spPr/>
    </dgm:pt>
    <dgm:pt modelId="{809AF00B-3AF3-4EA7-AE60-018034F7BB92}" type="pres">
      <dgm:prSet presAssocID="{A4E7BFAF-36DB-4CD0-9B09-252467CD07E3}" presName="sibTrans" presStyleCnt="0"/>
      <dgm:spPr/>
    </dgm:pt>
    <dgm:pt modelId="{5DDF812A-3999-462D-918C-09E3F514AE25}" type="pres">
      <dgm:prSet presAssocID="{D61C5505-1D8D-416F-A6D1-6134A9EB5595}" presName="compositeNode" presStyleCnt="0">
        <dgm:presLayoutVars>
          <dgm:bulletEnabled val="1"/>
        </dgm:presLayoutVars>
      </dgm:prSet>
      <dgm:spPr/>
    </dgm:pt>
    <dgm:pt modelId="{3897B3ED-30AB-476B-BB7F-BFE4405E701A}" type="pres">
      <dgm:prSet presAssocID="{D61C5505-1D8D-416F-A6D1-6134A9EB5595}" presName="bgRect" presStyleLbl="node1" presStyleIdx="1" presStyleCnt="3"/>
      <dgm:spPr/>
      <dgm:t>
        <a:bodyPr/>
        <a:lstStyle/>
        <a:p>
          <a:endParaRPr lang="en-US"/>
        </a:p>
      </dgm:t>
    </dgm:pt>
    <dgm:pt modelId="{92AD937D-A7F8-4682-96D5-860EB0F09397}" type="pres">
      <dgm:prSet presAssocID="{D61C5505-1D8D-416F-A6D1-6134A9EB5595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5467F-48A3-43DC-B797-D09231415E60}" type="pres">
      <dgm:prSet presAssocID="{D61C5505-1D8D-416F-A6D1-6134A9EB5595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3631C-C3CE-476A-85AC-A60B1714A7A9}" type="pres">
      <dgm:prSet presAssocID="{26D30518-AACB-41D6-A1A9-D500202D97E7}" presName="hSp" presStyleCnt="0"/>
      <dgm:spPr/>
    </dgm:pt>
    <dgm:pt modelId="{0ECD2A9A-17D8-420C-B057-6398ED9B151B}" type="pres">
      <dgm:prSet presAssocID="{26D30518-AACB-41D6-A1A9-D500202D97E7}" presName="vProcSp" presStyleCnt="0"/>
      <dgm:spPr/>
    </dgm:pt>
    <dgm:pt modelId="{49F2DA9C-8649-4669-A939-8B30995D4F3C}" type="pres">
      <dgm:prSet presAssocID="{26D30518-AACB-41D6-A1A9-D500202D97E7}" presName="vSp1" presStyleCnt="0"/>
      <dgm:spPr/>
    </dgm:pt>
    <dgm:pt modelId="{A589935E-1C10-426B-A4D9-524FBB7F072A}" type="pres">
      <dgm:prSet presAssocID="{26D30518-AACB-41D6-A1A9-D500202D97E7}" presName="simulatedConn" presStyleLbl="solidFgAcc1" presStyleIdx="1" presStyleCnt="2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</dgm:pt>
    <dgm:pt modelId="{E7239C96-A002-47E4-8D57-4637D1786A89}" type="pres">
      <dgm:prSet presAssocID="{26D30518-AACB-41D6-A1A9-D500202D97E7}" presName="vSp2" presStyleCnt="0"/>
      <dgm:spPr/>
    </dgm:pt>
    <dgm:pt modelId="{83FBDA41-3424-4176-B815-87DDFC3E24A2}" type="pres">
      <dgm:prSet presAssocID="{26D30518-AACB-41D6-A1A9-D500202D97E7}" presName="sibTrans" presStyleCnt="0"/>
      <dgm:spPr/>
    </dgm:pt>
    <dgm:pt modelId="{AC4500E3-9B40-4B91-98C4-03ACE7737E49}" type="pres">
      <dgm:prSet presAssocID="{7C5C8F2B-6DD8-438E-AD6D-FFF001EA4B4E}" presName="compositeNode" presStyleCnt="0">
        <dgm:presLayoutVars>
          <dgm:bulletEnabled val="1"/>
        </dgm:presLayoutVars>
      </dgm:prSet>
      <dgm:spPr/>
    </dgm:pt>
    <dgm:pt modelId="{B5EE1076-F706-4359-B61E-F719086C7EC6}" type="pres">
      <dgm:prSet presAssocID="{7C5C8F2B-6DD8-438E-AD6D-FFF001EA4B4E}" presName="bgRect" presStyleLbl="node1" presStyleIdx="2" presStyleCnt="3"/>
      <dgm:spPr/>
      <dgm:t>
        <a:bodyPr/>
        <a:lstStyle/>
        <a:p>
          <a:endParaRPr lang="en-US"/>
        </a:p>
      </dgm:t>
    </dgm:pt>
    <dgm:pt modelId="{63D8C7B9-4819-4CE8-90DD-C3CB03D31682}" type="pres">
      <dgm:prSet presAssocID="{7C5C8F2B-6DD8-438E-AD6D-FFF001EA4B4E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B70CC-90A8-43E9-8547-54316F29BE29}" type="pres">
      <dgm:prSet presAssocID="{7C5C8F2B-6DD8-438E-AD6D-FFF001EA4B4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B82B8B-A75A-4B40-A6FD-4B7BE3835810}" type="presOf" srcId="{D61C5505-1D8D-416F-A6D1-6134A9EB5595}" destId="{92AD937D-A7F8-4682-96D5-860EB0F09397}" srcOrd="1" destOrd="0" presId="urn:microsoft.com/office/officeart/2005/8/layout/hProcess7#1"/>
    <dgm:cxn modelId="{E863DE90-816D-4588-8D61-0F9F089367A5}" srcId="{7C5C8F2B-6DD8-438E-AD6D-FFF001EA4B4E}" destId="{58E6009A-5728-44C9-8638-537ADC73F348}" srcOrd="0" destOrd="0" parTransId="{D8D4199E-8C18-4C78-91CA-D8C5A3B9C100}" sibTransId="{FE8DE830-1341-4A9A-9245-075052825AB3}"/>
    <dgm:cxn modelId="{8F90DABF-F741-4B15-9965-59403DD07D0F}" type="presOf" srcId="{7C13971C-C6BE-4342-A9E8-2A461D206C56}" destId="{6F8D02C2-3ED1-43CF-A55B-558DFE07BF51}" srcOrd="1" destOrd="0" presId="urn:microsoft.com/office/officeart/2005/8/layout/hProcess7#1"/>
    <dgm:cxn modelId="{75D18A54-BD15-4C73-A6C7-DE6997493CB6}" srcId="{E259F038-8BB5-4678-8DE1-3EDD3B771852}" destId="{7C5C8F2B-6DD8-438E-AD6D-FFF001EA4B4E}" srcOrd="2" destOrd="0" parTransId="{D3BE582B-4E6F-4BF2-AE37-292ACB73DD02}" sibTransId="{A0619982-DEEC-4F6B-B35B-D7D3F2414AD3}"/>
    <dgm:cxn modelId="{AAAD9D89-FFFE-4705-B90E-3847A4FAB911}" type="presOf" srcId="{58E6009A-5728-44C9-8638-537ADC73F348}" destId="{E76B70CC-90A8-43E9-8547-54316F29BE29}" srcOrd="0" destOrd="0" presId="urn:microsoft.com/office/officeart/2005/8/layout/hProcess7#1"/>
    <dgm:cxn modelId="{EC72ADF5-D644-4D75-B049-E648318179C8}" type="presOf" srcId="{E259F038-8BB5-4678-8DE1-3EDD3B771852}" destId="{3ECAF1F1-A349-451E-A58A-52DE0916B1BA}" srcOrd="0" destOrd="0" presId="urn:microsoft.com/office/officeart/2005/8/layout/hProcess7#1"/>
    <dgm:cxn modelId="{DDB13E28-E66A-4FD9-B0DF-C458B9409B7F}" type="presOf" srcId="{7C13971C-C6BE-4342-A9E8-2A461D206C56}" destId="{50E0FAEE-970F-4640-AC59-933AE413149C}" srcOrd="0" destOrd="0" presId="urn:microsoft.com/office/officeart/2005/8/layout/hProcess7#1"/>
    <dgm:cxn modelId="{6793E69C-C92C-4787-9B7D-1E93EFA1CC06}" srcId="{7C13971C-C6BE-4342-A9E8-2A461D206C56}" destId="{C4B6D609-A1E9-4D0B-8A7E-7ACA434FC785}" srcOrd="0" destOrd="0" parTransId="{16DD87E3-2FE0-410C-AD84-BEF00CEA6B0D}" sibTransId="{C7B5267D-ABD4-47E9-9516-45EB7DC5592C}"/>
    <dgm:cxn modelId="{26074B18-E86B-4643-98B9-710F3A1DF4C6}" type="presOf" srcId="{7C5C8F2B-6DD8-438E-AD6D-FFF001EA4B4E}" destId="{63D8C7B9-4819-4CE8-90DD-C3CB03D31682}" srcOrd="1" destOrd="0" presId="urn:microsoft.com/office/officeart/2005/8/layout/hProcess7#1"/>
    <dgm:cxn modelId="{E0A32120-4983-4FFC-A50A-8AC3426A153E}" srcId="{E259F038-8BB5-4678-8DE1-3EDD3B771852}" destId="{7C13971C-C6BE-4342-A9E8-2A461D206C56}" srcOrd="0" destOrd="0" parTransId="{55ACDCA2-96DA-49CE-99EC-50E885661546}" sibTransId="{A4E7BFAF-36DB-4CD0-9B09-252467CD07E3}"/>
    <dgm:cxn modelId="{D93B5C51-87D2-4838-B258-AB14A529871D}" type="presOf" srcId="{D61C5505-1D8D-416F-A6D1-6134A9EB5595}" destId="{3897B3ED-30AB-476B-BB7F-BFE4405E701A}" srcOrd="0" destOrd="0" presId="urn:microsoft.com/office/officeart/2005/8/layout/hProcess7#1"/>
    <dgm:cxn modelId="{42506D1E-5170-4EEC-A96A-30BEA9FDE39D}" type="presOf" srcId="{F4AF3B4B-90AA-4DED-8969-A50B7446399B}" destId="{DA75467F-48A3-43DC-B797-D09231415E60}" srcOrd="0" destOrd="0" presId="urn:microsoft.com/office/officeart/2005/8/layout/hProcess7#1"/>
    <dgm:cxn modelId="{C9945A4B-273B-42DC-BC0D-FE08BB8BCB15}" srcId="{D61C5505-1D8D-416F-A6D1-6134A9EB5595}" destId="{F4AF3B4B-90AA-4DED-8969-A50B7446399B}" srcOrd="0" destOrd="0" parTransId="{7F34BDD2-F53E-42B2-BF37-093AC86CF4D8}" sibTransId="{6CBE9BDE-F6A0-4660-91F3-6C8A14F53F7D}"/>
    <dgm:cxn modelId="{9B8A7108-0F23-44C1-B8EF-898D731AA75B}" type="presOf" srcId="{7C5C8F2B-6DD8-438E-AD6D-FFF001EA4B4E}" destId="{B5EE1076-F706-4359-B61E-F719086C7EC6}" srcOrd="0" destOrd="0" presId="urn:microsoft.com/office/officeart/2005/8/layout/hProcess7#1"/>
    <dgm:cxn modelId="{C232F751-59B2-4ACB-83DA-3FC4CF909FD7}" srcId="{E259F038-8BB5-4678-8DE1-3EDD3B771852}" destId="{D61C5505-1D8D-416F-A6D1-6134A9EB5595}" srcOrd="1" destOrd="0" parTransId="{3E4D26C8-C8DC-43E7-82AC-338518300B7B}" sibTransId="{26D30518-AACB-41D6-A1A9-D500202D97E7}"/>
    <dgm:cxn modelId="{A6E275B7-6ED7-4A3E-95D3-1BA80C03A1AB}" type="presOf" srcId="{C4B6D609-A1E9-4D0B-8A7E-7ACA434FC785}" destId="{06C63CA3-38E9-45E2-A500-38D0DB681CA6}" srcOrd="0" destOrd="0" presId="urn:microsoft.com/office/officeart/2005/8/layout/hProcess7#1"/>
    <dgm:cxn modelId="{30BF5E6F-6164-46C2-BD1C-D807B75FE5E2}" type="presParOf" srcId="{3ECAF1F1-A349-451E-A58A-52DE0916B1BA}" destId="{AFFAEF2A-5EF3-48F8-A85F-5B686D696CD8}" srcOrd="0" destOrd="0" presId="urn:microsoft.com/office/officeart/2005/8/layout/hProcess7#1"/>
    <dgm:cxn modelId="{B14DA229-6302-4F85-9008-EF95203CD4ED}" type="presParOf" srcId="{AFFAEF2A-5EF3-48F8-A85F-5B686D696CD8}" destId="{50E0FAEE-970F-4640-AC59-933AE413149C}" srcOrd="0" destOrd="0" presId="urn:microsoft.com/office/officeart/2005/8/layout/hProcess7#1"/>
    <dgm:cxn modelId="{C0CBCF53-9D95-4306-9B01-B0ABBF02D97E}" type="presParOf" srcId="{AFFAEF2A-5EF3-48F8-A85F-5B686D696CD8}" destId="{6F8D02C2-3ED1-43CF-A55B-558DFE07BF51}" srcOrd="1" destOrd="0" presId="urn:microsoft.com/office/officeart/2005/8/layout/hProcess7#1"/>
    <dgm:cxn modelId="{CA57F023-F983-414A-B443-94E8EB904B7C}" type="presParOf" srcId="{AFFAEF2A-5EF3-48F8-A85F-5B686D696CD8}" destId="{06C63CA3-38E9-45E2-A500-38D0DB681CA6}" srcOrd="2" destOrd="0" presId="urn:microsoft.com/office/officeart/2005/8/layout/hProcess7#1"/>
    <dgm:cxn modelId="{30F301A1-D16E-48DA-B0F1-4A7111E6D830}" type="presParOf" srcId="{3ECAF1F1-A349-451E-A58A-52DE0916B1BA}" destId="{20A64CA2-548C-49C5-8DBB-6F1CE62FFC15}" srcOrd="1" destOrd="0" presId="urn:microsoft.com/office/officeart/2005/8/layout/hProcess7#1"/>
    <dgm:cxn modelId="{E17BDBCE-7F97-4DEB-BE23-4DE5D3AE3796}" type="presParOf" srcId="{3ECAF1F1-A349-451E-A58A-52DE0916B1BA}" destId="{7750BE16-9C19-440B-8956-6DB9DDA62873}" srcOrd="2" destOrd="0" presId="urn:microsoft.com/office/officeart/2005/8/layout/hProcess7#1"/>
    <dgm:cxn modelId="{A1490034-D554-404B-9631-4427A059D11A}" type="presParOf" srcId="{7750BE16-9C19-440B-8956-6DB9DDA62873}" destId="{93187476-3E5C-4346-AC17-29E89E60EEF7}" srcOrd="0" destOrd="0" presId="urn:microsoft.com/office/officeart/2005/8/layout/hProcess7#1"/>
    <dgm:cxn modelId="{3C5B7397-48F9-466D-80C5-068DA5E158DD}" type="presParOf" srcId="{7750BE16-9C19-440B-8956-6DB9DDA62873}" destId="{F94F5FCB-D479-4A4C-9B63-4090F63F17EC}" srcOrd="1" destOrd="0" presId="urn:microsoft.com/office/officeart/2005/8/layout/hProcess7#1"/>
    <dgm:cxn modelId="{1FCF617A-0D60-42B7-BCF0-AF7D8D6A62F4}" type="presParOf" srcId="{7750BE16-9C19-440B-8956-6DB9DDA62873}" destId="{F093117A-1FE8-4576-9920-11F97342F2BF}" srcOrd="2" destOrd="0" presId="urn:microsoft.com/office/officeart/2005/8/layout/hProcess7#1"/>
    <dgm:cxn modelId="{41895C25-680E-4C21-94B3-04C0E4DF46F4}" type="presParOf" srcId="{3ECAF1F1-A349-451E-A58A-52DE0916B1BA}" destId="{809AF00B-3AF3-4EA7-AE60-018034F7BB92}" srcOrd="3" destOrd="0" presId="urn:microsoft.com/office/officeart/2005/8/layout/hProcess7#1"/>
    <dgm:cxn modelId="{0D0A49AA-53C4-4A02-8710-F6CFAABCED84}" type="presParOf" srcId="{3ECAF1F1-A349-451E-A58A-52DE0916B1BA}" destId="{5DDF812A-3999-462D-918C-09E3F514AE25}" srcOrd="4" destOrd="0" presId="urn:microsoft.com/office/officeart/2005/8/layout/hProcess7#1"/>
    <dgm:cxn modelId="{11E719C3-13AD-45A0-8D59-4EE68A6D961B}" type="presParOf" srcId="{5DDF812A-3999-462D-918C-09E3F514AE25}" destId="{3897B3ED-30AB-476B-BB7F-BFE4405E701A}" srcOrd="0" destOrd="0" presId="urn:microsoft.com/office/officeart/2005/8/layout/hProcess7#1"/>
    <dgm:cxn modelId="{A06F70F5-3481-4E01-90A3-0F75275175D1}" type="presParOf" srcId="{5DDF812A-3999-462D-918C-09E3F514AE25}" destId="{92AD937D-A7F8-4682-96D5-860EB0F09397}" srcOrd="1" destOrd="0" presId="urn:microsoft.com/office/officeart/2005/8/layout/hProcess7#1"/>
    <dgm:cxn modelId="{F5493CDB-4418-4D02-827E-F31020DD8BCA}" type="presParOf" srcId="{5DDF812A-3999-462D-918C-09E3F514AE25}" destId="{DA75467F-48A3-43DC-B797-D09231415E60}" srcOrd="2" destOrd="0" presId="urn:microsoft.com/office/officeart/2005/8/layout/hProcess7#1"/>
    <dgm:cxn modelId="{81B82264-9584-40C2-A72D-5440D1A84EC3}" type="presParOf" srcId="{3ECAF1F1-A349-451E-A58A-52DE0916B1BA}" destId="{EF53631C-C3CE-476A-85AC-A60B1714A7A9}" srcOrd="5" destOrd="0" presId="urn:microsoft.com/office/officeart/2005/8/layout/hProcess7#1"/>
    <dgm:cxn modelId="{66F02D60-6C47-41EE-9344-77D78C7B53E7}" type="presParOf" srcId="{3ECAF1F1-A349-451E-A58A-52DE0916B1BA}" destId="{0ECD2A9A-17D8-420C-B057-6398ED9B151B}" srcOrd="6" destOrd="0" presId="urn:microsoft.com/office/officeart/2005/8/layout/hProcess7#1"/>
    <dgm:cxn modelId="{40516404-F8F5-40E9-B0DF-2A51FC153C5F}" type="presParOf" srcId="{0ECD2A9A-17D8-420C-B057-6398ED9B151B}" destId="{49F2DA9C-8649-4669-A939-8B30995D4F3C}" srcOrd="0" destOrd="0" presId="urn:microsoft.com/office/officeart/2005/8/layout/hProcess7#1"/>
    <dgm:cxn modelId="{D18C6880-AA73-4546-A68F-025CA07EBBC5}" type="presParOf" srcId="{0ECD2A9A-17D8-420C-B057-6398ED9B151B}" destId="{A589935E-1C10-426B-A4D9-524FBB7F072A}" srcOrd="1" destOrd="0" presId="urn:microsoft.com/office/officeart/2005/8/layout/hProcess7#1"/>
    <dgm:cxn modelId="{2A36231E-7FDA-4295-9A0B-28A4D5BFE63D}" type="presParOf" srcId="{0ECD2A9A-17D8-420C-B057-6398ED9B151B}" destId="{E7239C96-A002-47E4-8D57-4637D1786A89}" srcOrd="2" destOrd="0" presId="urn:microsoft.com/office/officeart/2005/8/layout/hProcess7#1"/>
    <dgm:cxn modelId="{BE4CAA40-3697-490E-A615-8D12A4415039}" type="presParOf" srcId="{3ECAF1F1-A349-451E-A58A-52DE0916B1BA}" destId="{83FBDA41-3424-4176-B815-87DDFC3E24A2}" srcOrd="7" destOrd="0" presId="urn:microsoft.com/office/officeart/2005/8/layout/hProcess7#1"/>
    <dgm:cxn modelId="{02277954-217A-41B6-B9EE-7079EBFAF587}" type="presParOf" srcId="{3ECAF1F1-A349-451E-A58A-52DE0916B1BA}" destId="{AC4500E3-9B40-4B91-98C4-03ACE7737E49}" srcOrd="8" destOrd="0" presId="urn:microsoft.com/office/officeart/2005/8/layout/hProcess7#1"/>
    <dgm:cxn modelId="{D33D10C6-3CCB-47AD-BE93-E82CFDCCB82E}" type="presParOf" srcId="{AC4500E3-9B40-4B91-98C4-03ACE7737E49}" destId="{B5EE1076-F706-4359-B61E-F719086C7EC6}" srcOrd="0" destOrd="0" presId="urn:microsoft.com/office/officeart/2005/8/layout/hProcess7#1"/>
    <dgm:cxn modelId="{51E4D847-172D-45A5-A55A-90A981A30BB5}" type="presParOf" srcId="{AC4500E3-9B40-4B91-98C4-03ACE7737E49}" destId="{63D8C7B9-4819-4CE8-90DD-C3CB03D31682}" srcOrd="1" destOrd="0" presId="urn:microsoft.com/office/officeart/2005/8/layout/hProcess7#1"/>
    <dgm:cxn modelId="{6FE85D12-503E-40B6-AACB-297B3F0600E6}" type="presParOf" srcId="{AC4500E3-9B40-4B91-98C4-03ACE7737E49}" destId="{E76B70CC-90A8-43E9-8547-54316F29BE29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427B8D-AE62-4CD9-B7E6-EEB96222FDB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226C7-4428-4F54-AA86-A00F9C05FD43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0" dirty="0" smtClean="0">
              <a:latin typeface="Tahoma" pitchFamily="34" charset="0"/>
              <a:cs typeface="Tahoma" pitchFamily="34" charset="0"/>
            </a:rPr>
            <a:t>1.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617C7982-BCC1-430E-9D5F-919114A42B83}" type="parTrans" cxnId="{115978B6-4417-4498-B68E-4D8715DBF8DB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DCF12171-11AD-434F-BF30-410786987DB1}" type="sibTrans" cxnId="{115978B6-4417-4498-B68E-4D8715DBF8DB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8C6515B8-753A-4AA7-84C6-D5F0E9B9B54F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b="0" dirty="0" err="1" smtClean="0">
              <a:latin typeface="Tahoma" pitchFamily="34" charset="0"/>
              <a:cs typeface="Tahoma" pitchFamily="34" charset="0"/>
            </a:rPr>
            <a:t>Lựa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chọn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quyết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định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lương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A32E591E-BC20-47D8-945D-60B58658E723}" type="parTrans" cxnId="{36433F63-1F7A-4968-8482-FF136A242AB9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8C3AF5BE-4143-40D1-A92B-361A6D72CFDC}" type="sibTrans" cxnId="{36433F63-1F7A-4968-8482-FF136A242AB9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D3D56E9B-9ECF-4B6E-9651-D64497674ADB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0" dirty="0" smtClean="0">
              <a:latin typeface="Tahoma" pitchFamily="34" charset="0"/>
              <a:cs typeface="Tahoma" pitchFamily="34" charset="0"/>
            </a:rPr>
            <a:t>3.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5469EEA9-4FC1-4C4C-934C-52703E984604}" type="parTrans" cxnId="{906BF664-2CEF-4457-AA72-89E39104B37C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223BA492-ED3C-4C38-B6BB-062C8ED496E6}" type="sibTrans" cxnId="{906BF664-2CEF-4457-AA72-89E39104B37C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F6995F30-4E8A-4D10-806D-D6513A5EC9D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b="0" dirty="0" err="1" smtClean="0">
              <a:latin typeface="Tahoma" pitchFamily="34" charset="0"/>
              <a:cs typeface="Tahoma" pitchFamily="34" charset="0"/>
            </a:rPr>
            <a:t>Đánh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giá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9B81F6B1-F796-48E8-A762-9C2BEAC74711}" type="parTrans" cxnId="{49560590-DD66-4F7C-A59F-5C71B3C6A786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9FB25B02-3D0A-4B17-83C5-57A5638100E6}" type="sibTrans" cxnId="{49560590-DD66-4F7C-A59F-5C71B3C6A786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83AC037B-5D37-4BA5-B864-71D24933C4A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0" dirty="0" smtClean="0">
              <a:latin typeface="Tahoma" pitchFamily="34" charset="0"/>
              <a:cs typeface="Tahoma" pitchFamily="34" charset="0"/>
            </a:rPr>
            <a:t>4.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F1B2070A-DBF4-4AAA-A7BF-63A00E3BA972}" type="parTrans" cxnId="{B4BE4ECF-F95F-4255-9365-B2F0360D1E6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DA5AA626-B33D-4286-A087-A8E217DA94BD}" type="sibTrans" cxnId="{B4BE4ECF-F95F-4255-9365-B2F0360D1E6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DBB5BB1C-8990-4DBF-99CB-DB01E4BF77A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b="0" dirty="0" err="1" smtClean="0">
              <a:latin typeface="Tahoma" pitchFamily="34" charset="0"/>
              <a:cs typeface="Tahoma" pitchFamily="34" charset="0"/>
            </a:rPr>
            <a:t>Ấn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định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mức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lương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cụ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cho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4DA253E3-EFA1-4A57-84AC-209E645A4BED}" type="parTrans" cxnId="{29624E29-D4BC-4DAE-ADF6-9239DAA02B8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F240BA3C-1FCA-46F6-9825-6F05236DF0DD}" type="sibTrans" cxnId="{29624E29-D4BC-4DAE-ADF6-9239DAA02B8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7A1C6E16-803A-45CF-B04E-FC4814CCD2F0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b="0" dirty="0" smtClean="0">
              <a:latin typeface="Tahoma" pitchFamily="34" charset="0"/>
              <a:cs typeface="Tahoma" pitchFamily="34" charset="0"/>
            </a:rPr>
            <a:t>2.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E121632E-E0A3-4DF3-B967-79B94EFA53E6}" type="parTrans" cxnId="{7E6F9ED5-551F-4DB1-8979-9FC1110AE99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A7DBE158-49EF-4E7B-91F9-D2C5650548E7}" type="sibTrans" cxnId="{7E6F9ED5-551F-4DB1-8979-9FC1110AE99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1E29D583-5D9C-4563-8F44-41D5CFB1FF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b="0" dirty="0" smtClean="0">
              <a:latin typeface="Tahoma" pitchFamily="34" charset="0"/>
              <a:cs typeface="Tahoma" pitchFamily="34" charset="0"/>
            </a:rPr>
            <a:t>Thu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thập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dữ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liệu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về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b="0" dirty="0" smtClean="0">
              <a:latin typeface="Tahoma" pitchFamily="34" charset="0"/>
              <a:cs typeface="Tahoma" pitchFamily="34" charset="0"/>
            </a:rPr>
            <a:t> </a:t>
          </a:r>
          <a:r>
            <a:rPr lang="en-US" b="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b="0" dirty="0">
            <a:latin typeface="Tahoma" pitchFamily="34" charset="0"/>
            <a:cs typeface="Tahoma" pitchFamily="34" charset="0"/>
          </a:endParaRPr>
        </a:p>
      </dgm:t>
    </dgm:pt>
    <dgm:pt modelId="{C7842246-118B-486A-BAF3-21832D85071B}" type="parTrans" cxnId="{A68752EC-9CBF-426F-87E6-A3136CCBEE5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5CE9FDE6-712E-4DD4-98DF-2472E1AD239F}" type="sibTrans" cxnId="{A68752EC-9CBF-426F-87E6-A3136CCBEE51}">
      <dgm:prSet/>
      <dgm:spPr/>
      <dgm:t>
        <a:bodyPr/>
        <a:lstStyle/>
        <a:p>
          <a:pPr algn="ctr"/>
          <a:endParaRPr lang="en-US" b="0">
            <a:latin typeface="Tahoma" pitchFamily="34" charset="0"/>
            <a:cs typeface="Tahoma" pitchFamily="34" charset="0"/>
          </a:endParaRPr>
        </a:p>
      </dgm:t>
    </dgm:pt>
    <dgm:pt modelId="{29AE9CA5-D229-4CFC-92FF-48AFBA55CA78}" type="pres">
      <dgm:prSet presAssocID="{FE427B8D-AE62-4CD9-B7E6-EEB96222FD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F31B83-BCAD-4A81-9863-F0FACB8A27C8}" type="pres">
      <dgm:prSet presAssocID="{005226C7-4428-4F54-AA86-A00F9C05FD43}" presName="composite" presStyleCnt="0"/>
      <dgm:spPr/>
    </dgm:pt>
    <dgm:pt modelId="{B536894A-1093-4246-878E-3958707A97AF}" type="pres">
      <dgm:prSet presAssocID="{005226C7-4428-4F54-AA86-A00F9C05FD43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C6C06-C218-414D-B531-17BF8E7D70B3}" type="pres">
      <dgm:prSet presAssocID="{005226C7-4428-4F54-AA86-A00F9C05FD43}" presName="parSh" presStyleLbl="node1" presStyleIdx="0" presStyleCnt="4"/>
      <dgm:spPr/>
      <dgm:t>
        <a:bodyPr/>
        <a:lstStyle/>
        <a:p>
          <a:endParaRPr lang="en-US"/>
        </a:p>
      </dgm:t>
    </dgm:pt>
    <dgm:pt modelId="{13D0F4E6-9D66-45CF-82C8-80B69AC0E078}" type="pres">
      <dgm:prSet presAssocID="{005226C7-4428-4F54-AA86-A00F9C05FD43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1972D-0721-40C1-AFB7-E8CCC21E78EA}" type="pres">
      <dgm:prSet presAssocID="{DCF12171-11AD-434F-BF30-410786987DB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750D677-732C-470F-A473-BF6143420B8F}" type="pres">
      <dgm:prSet presAssocID="{DCF12171-11AD-434F-BF30-410786987DB1}" presName="connTx" presStyleLbl="sibTrans2D1" presStyleIdx="0" presStyleCnt="3"/>
      <dgm:spPr/>
      <dgm:t>
        <a:bodyPr/>
        <a:lstStyle/>
        <a:p>
          <a:endParaRPr lang="en-US"/>
        </a:p>
      </dgm:t>
    </dgm:pt>
    <dgm:pt modelId="{9FFC69A3-424C-4223-AC4C-8034BE1B3BED}" type="pres">
      <dgm:prSet presAssocID="{7A1C6E16-803A-45CF-B04E-FC4814CCD2F0}" presName="composite" presStyleCnt="0"/>
      <dgm:spPr/>
    </dgm:pt>
    <dgm:pt modelId="{31E1C0A5-A560-4078-AA19-0D5CA1A73113}" type="pres">
      <dgm:prSet presAssocID="{7A1C6E16-803A-45CF-B04E-FC4814CCD2F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0B437-3E9F-48B5-9DBE-C1D18B7FF08F}" type="pres">
      <dgm:prSet presAssocID="{7A1C6E16-803A-45CF-B04E-FC4814CCD2F0}" presName="parSh" presStyleLbl="node1" presStyleIdx="1" presStyleCnt="4"/>
      <dgm:spPr/>
      <dgm:t>
        <a:bodyPr/>
        <a:lstStyle/>
        <a:p>
          <a:endParaRPr lang="en-US"/>
        </a:p>
      </dgm:t>
    </dgm:pt>
    <dgm:pt modelId="{CD4E3E52-C450-4F18-ACB4-731DF263C658}" type="pres">
      <dgm:prSet presAssocID="{7A1C6E16-803A-45CF-B04E-FC4814CCD2F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DBA22-4479-4983-9F91-7F0D5D6B22C7}" type="pres">
      <dgm:prSet presAssocID="{A7DBE158-49EF-4E7B-91F9-D2C5650548E7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6BC9FE4-FC31-4D44-B83F-5C53AFEFF6E7}" type="pres">
      <dgm:prSet presAssocID="{A7DBE158-49EF-4E7B-91F9-D2C5650548E7}" presName="connTx" presStyleLbl="sibTrans2D1" presStyleIdx="1" presStyleCnt="3"/>
      <dgm:spPr/>
      <dgm:t>
        <a:bodyPr/>
        <a:lstStyle/>
        <a:p>
          <a:endParaRPr lang="en-US"/>
        </a:p>
      </dgm:t>
    </dgm:pt>
    <dgm:pt modelId="{22F41914-F16C-4728-8796-9EC32B5699AA}" type="pres">
      <dgm:prSet presAssocID="{D3D56E9B-9ECF-4B6E-9651-D64497674ADB}" presName="composite" presStyleCnt="0"/>
      <dgm:spPr/>
    </dgm:pt>
    <dgm:pt modelId="{5F022999-4F6F-4EED-9780-F75D576C22CE}" type="pres">
      <dgm:prSet presAssocID="{D3D56E9B-9ECF-4B6E-9651-D64497674ADB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B76DD-6279-4C69-8944-3EAB9F2B410F}" type="pres">
      <dgm:prSet presAssocID="{D3D56E9B-9ECF-4B6E-9651-D64497674ADB}" presName="parSh" presStyleLbl="node1" presStyleIdx="2" presStyleCnt="4"/>
      <dgm:spPr/>
      <dgm:t>
        <a:bodyPr/>
        <a:lstStyle/>
        <a:p>
          <a:endParaRPr lang="en-US"/>
        </a:p>
      </dgm:t>
    </dgm:pt>
    <dgm:pt modelId="{B1659541-A867-4A60-8A41-68498D6E115E}" type="pres">
      <dgm:prSet presAssocID="{D3D56E9B-9ECF-4B6E-9651-D64497674ADB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FD128-D5EE-48EA-846B-14C032BEC63F}" type="pres">
      <dgm:prSet presAssocID="{223BA492-ED3C-4C38-B6BB-062C8ED496E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B044BE9-DB3D-46F8-AF6C-6086F9F90F7D}" type="pres">
      <dgm:prSet presAssocID="{223BA492-ED3C-4C38-B6BB-062C8ED496E6}" presName="connTx" presStyleLbl="sibTrans2D1" presStyleIdx="2" presStyleCnt="3"/>
      <dgm:spPr/>
      <dgm:t>
        <a:bodyPr/>
        <a:lstStyle/>
        <a:p>
          <a:endParaRPr lang="en-US"/>
        </a:p>
      </dgm:t>
    </dgm:pt>
    <dgm:pt modelId="{577DD467-CFC6-4146-B057-2A3B681F7A9F}" type="pres">
      <dgm:prSet presAssocID="{83AC037B-5D37-4BA5-B864-71D24933C4A1}" presName="composite" presStyleCnt="0"/>
      <dgm:spPr/>
    </dgm:pt>
    <dgm:pt modelId="{CA4559CD-81A3-46FC-AE1D-B50674451E1D}" type="pres">
      <dgm:prSet presAssocID="{83AC037B-5D37-4BA5-B864-71D24933C4A1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9DAFA-D605-43E8-B934-992A09012A00}" type="pres">
      <dgm:prSet presAssocID="{83AC037B-5D37-4BA5-B864-71D24933C4A1}" presName="parSh" presStyleLbl="node1" presStyleIdx="3" presStyleCnt="4"/>
      <dgm:spPr/>
      <dgm:t>
        <a:bodyPr/>
        <a:lstStyle/>
        <a:p>
          <a:endParaRPr lang="en-US"/>
        </a:p>
      </dgm:t>
    </dgm:pt>
    <dgm:pt modelId="{8C45389B-7AAD-497C-9607-6E697B7E6B91}" type="pres">
      <dgm:prSet presAssocID="{83AC037B-5D37-4BA5-B864-71D24933C4A1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C3B21-73AF-4C32-AFE3-BCF12D639047}" type="presOf" srcId="{83AC037B-5D37-4BA5-B864-71D24933C4A1}" destId="{98D9DAFA-D605-43E8-B934-992A09012A00}" srcOrd="1" destOrd="0" presId="urn:microsoft.com/office/officeart/2005/8/layout/process3"/>
    <dgm:cxn modelId="{2090D4F5-77C4-49D4-ABD7-D4962924DD05}" type="presOf" srcId="{005226C7-4428-4F54-AA86-A00F9C05FD43}" destId="{B536894A-1093-4246-878E-3958707A97AF}" srcOrd="0" destOrd="0" presId="urn:microsoft.com/office/officeart/2005/8/layout/process3"/>
    <dgm:cxn modelId="{9FFAEA44-83A0-418E-A50E-426360F7E1E0}" type="presOf" srcId="{223BA492-ED3C-4C38-B6BB-062C8ED496E6}" destId="{377FD128-D5EE-48EA-846B-14C032BEC63F}" srcOrd="0" destOrd="0" presId="urn:microsoft.com/office/officeart/2005/8/layout/process3"/>
    <dgm:cxn modelId="{5C2EB2E8-6B55-4497-98CE-155A3EB5861A}" type="presOf" srcId="{DCF12171-11AD-434F-BF30-410786987DB1}" destId="{6750D677-732C-470F-A473-BF6143420B8F}" srcOrd="1" destOrd="0" presId="urn:microsoft.com/office/officeart/2005/8/layout/process3"/>
    <dgm:cxn modelId="{65868D2F-DA81-4708-870E-B1F0A3BFBD0C}" type="presOf" srcId="{A7DBE158-49EF-4E7B-91F9-D2C5650548E7}" destId="{26BC9FE4-FC31-4D44-B83F-5C53AFEFF6E7}" srcOrd="1" destOrd="0" presId="urn:microsoft.com/office/officeart/2005/8/layout/process3"/>
    <dgm:cxn modelId="{70EBF82B-79FB-4F69-856D-253638275D77}" type="presOf" srcId="{7A1C6E16-803A-45CF-B04E-FC4814CCD2F0}" destId="{31E1C0A5-A560-4078-AA19-0D5CA1A73113}" srcOrd="0" destOrd="0" presId="urn:microsoft.com/office/officeart/2005/8/layout/process3"/>
    <dgm:cxn modelId="{B4BE4ECF-F95F-4255-9365-B2F0360D1E61}" srcId="{FE427B8D-AE62-4CD9-B7E6-EEB96222FDBE}" destId="{83AC037B-5D37-4BA5-B864-71D24933C4A1}" srcOrd="3" destOrd="0" parTransId="{F1B2070A-DBF4-4AAA-A7BF-63A00E3BA972}" sibTransId="{DA5AA626-B33D-4286-A087-A8E217DA94BD}"/>
    <dgm:cxn modelId="{A68752EC-9CBF-426F-87E6-A3136CCBEE51}" srcId="{7A1C6E16-803A-45CF-B04E-FC4814CCD2F0}" destId="{1E29D583-5D9C-4563-8F44-41D5CFB1FF46}" srcOrd="0" destOrd="0" parTransId="{C7842246-118B-486A-BAF3-21832D85071B}" sibTransId="{5CE9FDE6-712E-4DD4-98DF-2472E1AD239F}"/>
    <dgm:cxn modelId="{79C9EA11-C7C6-4664-B3E3-587D83D7132D}" type="presOf" srcId="{005226C7-4428-4F54-AA86-A00F9C05FD43}" destId="{3DAC6C06-C218-414D-B531-17BF8E7D70B3}" srcOrd="1" destOrd="0" presId="urn:microsoft.com/office/officeart/2005/8/layout/process3"/>
    <dgm:cxn modelId="{7E6F9ED5-551F-4DB1-8979-9FC1110AE991}" srcId="{FE427B8D-AE62-4CD9-B7E6-EEB96222FDBE}" destId="{7A1C6E16-803A-45CF-B04E-FC4814CCD2F0}" srcOrd="1" destOrd="0" parTransId="{E121632E-E0A3-4DF3-B967-79B94EFA53E6}" sibTransId="{A7DBE158-49EF-4E7B-91F9-D2C5650548E7}"/>
    <dgm:cxn modelId="{49560590-DD66-4F7C-A59F-5C71B3C6A786}" srcId="{D3D56E9B-9ECF-4B6E-9651-D64497674ADB}" destId="{F6995F30-4E8A-4D10-806D-D6513A5EC9D9}" srcOrd="0" destOrd="0" parTransId="{9B81F6B1-F796-48E8-A762-9C2BEAC74711}" sibTransId="{9FB25B02-3D0A-4B17-83C5-57A5638100E6}"/>
    <dgm:cxn modelId="{5D135CD1-74F9-40DC-B2DB-8A5408415860}" type="presOf" srcId="{F6995F30-4E8A-4D10-806D-D6513A5EC9D9}" destId="{B1659541-A867-4A60-8A41-68498D6E115E}" srcOrd="0" destOrd="0" presId="urn:microsoft.com/office/officeart/2005/8/layout/process3"/>
    <dgm:cxn modelId="{29624E29-D4BC-4DAE-ADF6-9239DAA02B81}" srcId="{83AC037B-5D37-4BA5-B864-71D24933C4A1}" destId="{DBB5BB1C-8990-4DBF-99CB-DB01E4BF77A5}" srcOrd="0" destOrd="0" parTransId="{4DA253E3-EFA1-4A57-84AC-209E645A4BED}" sibTransId="{F240BA3C-1FCA-46F6-9825-6F05236DF0DD}"/>
    <dgm:cxn modelId="{36433F63-1F7A-4968-8482-FF136A242AB9}" srcId="{005226C7-4428-4F54-AA86-A00F9C05FD43}" destId="{8C6515B8-753A-4AA7-84C6-D5F0E9B9B54F}" srcOrd="0" destOrd="0" parTransId="{A32E591E-BC20-47D8-945D-60B58658E723}" sibTransId="{8C3AF5BE-4143-40D1-A92B-361A6D72CFDC}"/>
    <dgm:cxn modelId="{35E6C438-1F9B-4415-8B63-5FFEC27BEBFC}" type="presOf" srcId="{A7DBE158-49EF-4E7B-91F9-D2C5650548E7}" destId="{BA3DBA22-4479-4983-9F91-7F0D5D6B22C7}" srcOrd="0" destOrd="0" presId="urn:microsoft.com/office/officeart/2005/8/layout/process3"/>
    <dgm:cxn modelId="{E8B8EAF9-3FBA-4EBB-BA40-B0116C5E716C}" type="presOf" srcId="{D3D56E9B-9ECF-4B6E-9651-D64497674ADB}" destId="{873B76DD-6279-4C69-8944-3EAB9F2B410F}" srcOrd="1" destOrd="0" presId="urn:microsoft.com/office/officeart/2005/8/layout/process3"/>
    <dgm:cxn modelId="{906BF664-2CEF-4457-AA72-89E39104B37C}" srcId="{FE427B8D-AE62-4CD9-B7E6-EEB96222FDBE}" destId="{D3D56E9B-9ECF-4B6E-9651-D64497674ADB}" srcOrd="2" destOrd="0" parTransId="{5469EEA9-4FC1-4C4C-934C-52703E984604}" sibTransId="{223BA492-ED3C-4C38-B6BB-062C8ED496E6}"/>
    <dgm:cxn modelId="{ADD43E82-7745-42A0-A9F2-846242DBE89A}" type="presOf" srcId="{8C6515B8-753A-4AA7-84C6-D5F0E9B9B54F}" destId="{13D0F4E6-9D66-45CF-82C8-80B69AC0E078}" srcOrd="0" destOrd="0" presId="urn:microsoft.com/office/officeart/2005/8/layout/process3"/>
    <dgm:cxn modelId="{A22898FF-89A5-470C-98A0-AB891CE71439}" type="presOf" srcId="{223BA492-ED3C-4C38-B6BB-062C8ED496E6}" destId="{7B044BE9-DB3D-46F8-AF6C-6086F9F90F7D}" srcOrd="1" destOrd="0" presId="urn:microsoft.com/office/officeart/2005/8/layout/process3"/>
    <dgm:cxn modelId="{6A432733-1FCA-474A-83E0-D85ECD19115F}" type="presOf" srcId="{DCF12171-11AD-434F-BF30-410786987DB1}" destId="{5931972D-0721-40C1-AFB7-E8CCC21E78EA}" srcOrd="0" destOrd="0" presId="urn:microsoft.com/office/officeart/2005/8/layout/process3"/>
    <dgm:cxn modelId="{758ADCE2-B155-4267-A92B-90B1A9F2399D}" type="presOf" srcId="{D3D56E9B-9ECF-4B6E-9651-D64497674ADB}" destId="{5F022999-4F6F-4EED-9780-F75D576C22CE}" srcOrd="0" destOrd="0" presId="urn:microsoft.com/office/officeart/2005/8/layout/process3"/>
    <dgm:cxn modelId="{7A93E93F-75D9-4F32-9574-453E041E33B3}" type="presOf" srcId="{DBB5BB1C-8990-4DBF-99CB-DB01E4BF77A5}" destId="{8C45389B-7AAD-497C-9607-6E697B7E6B91}" srcOrd="0" destOrd="0" presId="urn:microsoft.com/office/officeart/2005/8/layout/process3"/>
    <dgm:cxn modelId="{CD4A9F8E-A9F6-4B44-BFF0-0E095F2E0EAA}" type="presOf" srcId="{FE427B8D-AE62-4CD9-B7E6-EEB96222FDBE}" destId="{29AE9CA5-D229-4CFC-92FF-48AFBA55CA78}" srcOrd="0" destOrd="0" presId="urn:microsoft.com/office/officeart/2005/8/layout/process3"/>
    <dgm:cxn modelId="{115978B6-4417-4498-B68E-4D8715DBF8DB}" srcId="{FE427B8D-AE62-4CD9-B7E6-EEB96222FDBE}" destId="{005226C7-4428-4F54-AA86-A00F9C05FD43}" srcOrd="0" destOrd="0" parTransId="{617C7982-BCC1-430E-9D5F-919114A42B83}" sibTransId="{DCF12171-11AD-434F-BF30-410786987DB1}"/>
    <dgm:cxn modelId="{17C87A80-B748-4565-A601-BD35CCCE372B}" type="presOf" srcId="{1E29D583-5D9C-4563-8F44-41D5CFB1FF46}" destId="{CD4E3E52-C450-4F18-ACB4-731DF263C658}" srcOrd="0" destOrd="0" presId="urn:microsoft.com/office/officeart/2005/8/layout/process3"/>
    <dgm:cxn modelId="{0F4EE723-9D54-4BD9-B909-D1F0655B7397}" type="presOf" srcId="{83AC037B-5D37-4BA5-B864-71D24933C4A1}" destId="{CA4559CD-81A3-46FC-AE1D-B50674451E1D}" srcOrd="0" destOrd="0" presId="urn:microsoft.com/office/officeart/2005/8/layout/process3"/>
    <dgm:cxn modelId="{E9390171-B2A1-4108-AE72-8216419A9AE6}" type="presOf" srcId="{7A1C6E16-803A-45CF-B04E-FC4814CCD2F0}" destId="{5610B437-3E9F-48B5-9DBE-C1D18B7FF08F}" srcOrd="1" destOrd="0" presId="urn:microsoft.com/office/officeart/2005/8/layout/process3"/>
    <dgm:cxn modelId="{17C8A421-15C4-4DF9-8DBD-4AB9F1CA3851}" type="presParOf" srcId="{29AE9CA5-D229-4CFC-92FF-48AFBA55CA78}" destId="{A7F31B83-BCAD-4A81-9863-F0FACB8A27C8}" srcOrd="0" destOrd="0" presId="urn:microsoft.com/office/officeart/2005/8/layout/process3"/>
    <dgm:cxn modelId="{E85E3672-F220-4B8B-9F95-9548A3A88047}" type="presParOf" srcId="{A7F31B83-BCAD-4A81-9863-F0FACB8A27C8}" destId="{B536894A-1093-4246-878E-3958707A97AF}" srcOrd="0" destOrd="0" presId="urn:microsoft.com/office/officeart/2005/8/layout/process3"/>
    <dgm:cxn modelId="{8B2C59AB-3932-462B-AD44-2E647C837CF9}" type="presParOf" srcId="{A7F31B83-BCAD-4A81-9863-F0FACB8A27C8}" destId="{3DAC6C06-C218-414D-B531-17BF8E7D70B3}" srcOrd="1" destOrd="0" presId="urn:microsoft.com/office/officeart/2005/8/layout/process3"/>
    <dgm:cxn modelId="{7A09DF9E-779A-4D09-96AD-750BC8F56E11}" type="presParOf" srcId="{A7F31B83-BCAD-4A81-9863-F0FACB8A27C8}" destId="{13D0F4E6-9D66-45CF-82C8-80B69AC0E078}" srcOrd="2" destOrd="0" presId="urn:microsoft.com/office/officeart/2005/8/layout/process3"/>
    <dgm:cxn modelId="{9B3AF4E7-7DEA-46D6-96A0-D6E671FE13F1}" type="presParOf" srcId="{29AE9CA5-D229-4CFC-92FF-48AFBA55CA78}" destId="{5931972D-0721-40C1-AFB7-E8CCC21E78EA}" srcOrd="1" destOrd="0" presId="urn:microsoft.com/office/officeart/2005/8/layout/process3"/>
    <dgm:cxn modelId="{F9949F06-FD36-4225-AFF6-5918937311F2}" type="presParOf" srcId="{5931972D-0721-40C1-AFB7-E8CCC21E78EA}" destId="{6750D677-732C-470F-A473-BF6143420B8F}" srcOrd="0" destOrd="0" presId="urn:microsoft.com/office/officeart/2005/8/layout/process3"/>
    <dgm:cxn modelId="{685568D9-4A7C-489B-A85E-31328AA28D5D}" type="presParOf" srcId="{29AE9CA5-D229-4CFC-92FF-48AFBA55CA78}" destId="{9FFC69A3-424C-4223-AC4C-8034BE1B3BED}" srcOrd="2" destOrd="0" presId="urn:microsoft.com/office/officeart/2005/8/layout/process3"/>
    <dgm:cxn modelId="{828C0644-7BD4-4F39-99F9-379720F5006B}" type="presParOf" srcId="{9FFC69A3-424C-4223-AC4C-8034BE1B3BED}" destId="{31E1C0A5-A560-4078-AA19-0D5CA1A73113}" srcOrd="0" destOrd="0" presId="urn:microsoft.com/office/officeart/2005/8/layout/process3"/>
    <dgm:cxn modelId="{A70D8CF5-BDF9-4946-A52D-FBF54AC72326}" type="presParOf" srcId="{9FFC69A3-424C-4223-AC4C-8034BE1B3BED}" destId="{5610B437-3E9F-48B5-9DBE-C1D18B7FF08F}" srcOrd="1" destOrd="0" presId="urn:microsoft.com/office/officeart/2005/8/layout/process3"/>
    <dgm:cxn modelId="{65EABABA-2C7A-4F71-915A-0CE52336B86E}" type="presParOf" srcId="{9FFC69A3-424C-4223-AC4C-8034BE1B3BED}" destId="{CD4E3E52-C450-4F18-ACB4-731DF263C658}" srcOrd="2" destOrd="0" presId="urn:microsoft.com/office/officeart/2005/8/layout/process3"/>
    <dgm:cxn modelId="{7FB3B0E6-5387-4566-90E7-A0751724176D}" type="presParOf" srcId="{29AE9CA5-D229-4CFC-92FF-48AFBA55CA78}" destId="{BA3DBA22-4479-4983-9F91-7F0D5D6B22C7}" srcOrd="3" destOrd="0" presId="urn:microsoft.com/office/officeart/2005/8/layout/process3"/>
    <dgm:cxn modelId="{F9D0CF98-DA42-41D7-9D7A-ABE084CDCBB8}" type="presParOf" srcId="{BA3DBA22-4479-4983-9F91-7F0D5D6B22C7}" destId="{26BC9FE4-FC31-4D44-B83F-5C53AFEFF6E7}" srcOrd="0" destOrd="0" presId="urn:microsoft.com/office/officeart/2005/8/layout/process3"/>
    <dgm:cxn modelId="{CD596E2D-0CAF-466D-A931-95D2E49DA849}" type="presParOf" srcId="{29AE9CA5-D229-4CFC-92FF-48AFBA55CA78}" destId="{22F41914-F16C-4728-8796-9EC32B5699AA}" srcOrd="4" destOrd="0" presId="urn:microsoft.com/office/officeart/2005/8/layout/process3"/>
    <dgm:cxn modelId="{D91D1F64-F151-435E-8736-B7117CC2D57D}" type="presParOf" srcId="{22F41914-F16C-4728-8796-9EC32B5699AA}" destId="{5F022999-4F6F-4EED-9780-F75D576C22CE}" srcOrd="0" destOrd="0" presId="urn:microsoft.com/office/officeart/2005/8/layout/process3"/>
    <dgm:cxn modelId="{2A5F5805-A6F4-4897-9719-EF7074BD29D9}" type="presParOf" srcId="{22F41914-F16C-4728-8796-9EC32B5699AA}" destId="{873B76DD-6279-4C69-8944-3EAB9F2B410F}" srcOrd="1" destOrd="0" presId="urn:microsoft.com/office/officeart/2005/8/layout/process3"/>
    <dgm:cxn modelId="{1C2038CF-A64A-418A-8294-260D7ABE0FBD}" type="presParOf" srcId="{22F41914-F16C-4728-8796-9EC32B5699AA}" destId="{B1659541-A867-4A60-8A41-68498D6E115E}" srcOrd="2" destOrd="0" presId="urn:microsoft.com/office/officeart/2005/8/layout/process3"/>
    <dgm:cxn modelId="{2E5ED40D-E537-4337-B06B-C24502DB2113}" type="presParOf" srcId="{29AE9CA5-D229-4CFC-92FF-48AFBA55CA78}" destId="{377FD128-D5EE-48EA-846B-14C032BEC63F}" srcOrd="5" destOrd="0" presId="urn:microsoft.com/office/officeart/2005/8/layout/process3"/>
    <dgm:cxn modelId="{99B9D163-575C-4AD2-9CD3-BB7CA454D647}" type="presParOf" srcId="{377FD128-D5EE-48EA-846B-14C032BEC63F}" destId="{7B044BE9-DB3D-46F8-AF6C-6086F9F90F7D}" srcOrd="0" destOrd="0" presId="urn:microsoft.com/office/officeart/2005/8/layout/process3"/>
    <dgm:cxn modelId="{E9E8B86B-F6FA-4788-8679-128598B74A9B}" type="presParOf" srcId="{29AE9CA5-D229-4CFC-92FF-48AFBA55CA78}" destId="{577DD467-CFC6-4146-B057-2A3B681F7A9F}" srcOrd="6" destOrd="0" presId="urn:microsoft.com/office/officeart/2005/8/layout/process3"/>
    <dgm:cxn modelId="{91FD056F-3CA0-4DC7-AEA6-C1F472771D9A}" type="presParOf" srcId="{577DD467-CFC6-4146-B057-2A3B681F7A9F}" destId="{CA4559CD-81A3-46FC-AE1D-B50674451E1D}" srcOrd="0" destOrd="0" presId="urn:microsoft.com/office/officeart/2005/8/layout/process3"/>
    <dgm:cxn modelId="{5F3D92C0-3FF0-4187-918E-4DBBD401EEBE}" type="presParOf" srcId="{577DD467-CFC6-4146-B057-2A3B681F7A9F}" destId="{98D9DAFA-D605-43E8-B934-992A09012A00}" srcOrd="1" destOrd="0" presId="urn:microsoft.com/office/officeart/2005/8/layout/process3"/>
    <dgm:cxn modelId="{EEDE5CD6-6008-4F90-A308-9987C2D1806D}" type="presParOf" srcId="{577DD467-CFC6-4146-B057-2A3B681F7A9F}" destId="{8C45389B-7AAD-497C-9607-6E697B7E6B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EA65F-D510-45D7-A905-DEFCB68B119F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EEE9CCE-C435-4D2B-93F6-875DFCEB868A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cs typeface="Tahoma" pitchFamily="34" charset="0"/>
            </a:rPr>
            <a:t>KẾ HOẠCH </a:t>
          </a:r>
        </a:p>
        <a:p>
          <a:r>
            <a:rPr lang="en-US" dirty="0" smtClean="0">
              <a:latin typeface="Tahoma" pitchFamily="34" charset="0"/>
              <a:cs typeface="Tahoma" pitchFamily="34" charset="0"/>
            </a:rPr>
            <a:t>ĐÁNH GIÁ CÔNG VIỆC</a:t>
          </a:r>
          <a:endParaRPr lang="en-US" dirty="0">
            <a:latin typeface="Tahoma" pitchFamily="34" charset="0"/>
            <a:cs typeface="Tahoma" pitchFamily="34" charset="0"/>
          </a:endParaRPr>
        </a:p>
      </dgm:t>
    </dgm:pt>
    <dgm:pt modelId="{A84E2BD8-B1AA-47C7-A52E-258922B1AC81}" type="parTrans" cxnId="{C3FEF143-C981-403C-9762-1282E7E00CC6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5574C503-39B9-4A66-B642-4293479E6BDE}" type="sibTrans" cxnId="{C3FEF143-C981-403C-9762-1282E7E00CC6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29AAB9BD-A032-4188-9F4C-C7C4986EF37E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không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mang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tính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phân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tích</a:t>
          </a:r>
          <a:endParaRPr lang="en-US" dirty="0">
            <a:latin typeface="Tahoma" pitchFamily="34" charset="0"/>
            <a:cs typeface="Tahoma" pitchFamily="34" charset="0"/>
          </a:endParaRPr>
        </a:p>
      </dgm:t>
    </dgm:pt>
    <dgm:pt modelId="{3BB08D2E-F0B0-46C5-A05A-659C533D0B5E}" type="parTrans" cxnId="{D2350A75-E02A-413B-BE1D-C455D1A35893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82375A66-661A-4401-B055-D7051881F5CB}" type="sibTrans" cxnId="{D2350A75-E02A-413B-BE1D-C455D1A35893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0EE7FD6F-6009-4F1E-A51E-1C6B392315E0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phân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loại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dirty="0">
            <a:latin typeface="Tahoma" pitchFamily="34" charset="0"/>
            <a:cs typeface="Tahoma" pitchFamily="34" charset="0"/>
          </a:endParaRPr>
        </a:p>
      </dgm:t>
    </dgm:pt>
    <dgm:pt modelId="{F5894DBA-A5C1-494E-A3D4-85E4D355ECDC}" type="parTrans" cxnId="{0B1E4336-6F27-4B66-827D-ADE57EA9E328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85D03A36-B7DA-4C65-95B2-DFA9E4C143B9}" type="sibTrans" cxnId="{0B1E4336-6F27-4B66-827D-ADE57EA9E328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19952D2C-E15A-4C0A-9B2D-35ADCCD94969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xếp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hạng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dirty="0">
            <a:latin typeface="Tahoma" pitchFamily="34" charset="0"/>
            <a:cs typeface="Tahoma" pitchFamily="34" charset="0"/>
          </a:endParaRPr>
        </a:p>
      </dgm:t>
    </dgm:pt>
    <dgm:pt modelId="{0B4DD235-610F-4ADB-ADE8-90B84D0FD480}" type="parTrans" cxnId="{B927EB8F-2DD3-4298-8161-2CB5E13AC9FA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58DF5868-1A28-4CF8-A38A-8C4D0D9E3A7D}" type="sibTrans" cxnId="{B927EB8F-2DD3-4298-8161-2CB5E13AC9FA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F6A03BD1-4215-4EBA-AA9D-4B58F7BB2A2D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mang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tính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phân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tích</a:t>
          </a:r>
          <a:endParaRPr lang="en-US" dirty="0">
            <a:latin typeface="Tahoma" pitchFamily="34" charset="0"/>
            <a:cs typeface="Tahoma" pitchFamily="34" charset="0"/>
          </a:endParaRPr>
        </a:p>
      </dgm:t>
    </dgm:pt>
    <dgm:pt modelId="{A7869663-A625-445C-AAED-587ABD6EA120}" type="parTrans" cxnId="{76EFA364-D5FA-4E3F-BAC0-4FD422CE5017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DAA4F9B3-B3E1-45F9-857B-2761C48714FD}" type="sibTrans" cxnId="{76EFA364-D5FA-4E3F-BAC0-4FD422CE5017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A4673087-83C8-4455-A2D9-445B8C07743F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xếp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hạng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điểm</a:t>
          </a:r>
          <a:endParaRPr lang="en-US" dirty="0">
            <a:latin typeface="Tahoma" pitchFamily="34" charset="0"/>
            <a:cs typeface="Tahoma" pitchFamily="34" charset="0"/>
          </a:endParaRPr>
        </a:p>
      </dgm:t>
    </dgm:pt>
    <dgm:pt modelId="{2A2A7DFF-D7B2-4A8E-9B8E-E788E475B7EF}" type="parTrans" cxnId="{803A71AE-9D8F-4E03-956A-CE2CB6DA8F2E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2483C1C0-8763-4A03-95BD-2033E5BFF9F0}" type="sibTrans" cxnId="{803A71AE-9D8F-4E03-956A-CE2CB6DA8F2E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16B33E32-FA8E-4AA6-A0A1-A05506F198CA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dirty="0" smtClean="0">
              <a:latin typeface="Tahoma" pitchFamily="34" charset="0"/>
              <a:cs typeface="Tahoma" pitchFamily="34" charset="0"/>
            </a:rPr>
            <a:t> so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sánh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dirty="0" smtClean="0">
              <a:latin typeface="Tahoma" pitchFamily="34" charset="0"/>
              <a:cs typeface="Tahoma" pitchFamily="34" charset="0"/>
            </a:rPr>
            <a:t> </a:t>
          </a:r>
          <a:r>
            <a:rPr lang="en-US" smtClean="0">
              <a:latin typeface="Tahoma" pitchFamily="34" charset="0"/>
              <a:cs typeface="Tahoma" pitchFamily="34" charset="0"/>
            </a:rPr>
            <a:t>tố</a:t>
          </a:r>
          <a:endParaRPr lang="en-US" dirty="0">
            <a:latin typeface="Tahoma" pitchFamily="34" charset="0"/>
            <a:cs typeface="Tahoma" pitchFamily="34" charset="0"/>
          </a:endParaRPr>
        </a:p>
      </dgm:t>
    </dgm:pt>
    <dgm:pt modelId="{973DC060-54BF-437E-9EFA-1421BB62EDA3}" type="parTrans" cxnId="{C00501CB-DCFF-4E54-B4D7-07403696B6FC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A29AECE2-4774-4AE4-A2C0-42BBB349DAE6}" type="sibTrans" cxnId="{C00501CB-DCFF-4E54-B4D7-07403696B6FC}">
      <dgm:prSet/>
      <dgm:spPr/>
      <dgm:t>
        <a:bodyPr/>
        <a:lstStyle/>
        <a:p>
          <a:endParaRPr lang="en-US">
            <a:latin typeface="Tahoma" pitchFamily="34" charset="0"/>
            <a:cs typeface="Tahoma" pitchFamily="34" charset="0"/>
          </a:endParaRPr>
        </a:p>
      </dgm:t>
    </dgm:pt>
    <dgm:pt modelId="{6A4E5D75-897E-45EA-9CC4-7F0712ABFB52}" type="pres">
      <dgm:prSet presAssocID="{A4EEA65F-D510-45D7-A905-DEFCB68B119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C32AF9-994D-4CC6-BE9C-7AE3BCD494F3}" type="pres">
      <dgm:prSet presAssocID="{9EEE9CCE-C435-4D2B-93F6-875DFCEB868A}" presName="vertOne" presStyleCnt="0"/>
      <dgm:spPr/>
    </dgm:pt>
    <dgm:pt modelId="{C8DFA61D-8A9F-4E20-A21F-CDD92E5A4CD3}" type="pres">
      <dgm:prSet presAssocID="{9EEE9CCE-C435-4D2B-93F6-875DFCEB868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245751-F9B0-48B0-BAB6-5045FAC427CB}" type="pres">
      <dgm:prSet presAssocID="{9EEE9CCE-C435-4D2B-93F6-875DFCEB868A}" presName="parTransOne" presStyleCnt="0"/>
      <dgm:spPr/>
    </dgm:pt>
    <dgm:pt modelId="{90A42B8B-914C-4E6C-82C3-65A5741AA303}" type="pres">
      <dgm:prSet presAssocID="{9EEE9CCE-C435-4D2B-93F6-875DFCEB868A}" presName="horzOne" presStyleCnt="0"/>
      <dgm:spPr/>
    </dgm:pt>
    <dgm:pt modelId="{279F8CE5-123D-45A5-83CE-6A7C8E12F151}" type="pres">
      <dgm:prSet presAssocID="{29AAB9BD-A032-4188-9F4C-C7C4986EF37E}" presName="vertTwo" presStyleCnt="0"/>
      <dgm:spPr/>
    </dgm:pt>
    <dgm:pt modelId="{6F5B95C8-7A42-442B-A102-9B2F43C9ECE9}" type="pres">
      <dgm:prSet presAssocID="{29AAB9BD-A032-4188-9F4C-C7C4986EF37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9C936F-6DE6-4726-A9F7-ECBB3FD366B5}" type="pres">
      <dgm:prSet presAssocID="{29AAB9BD-A032-4188-9F4C-C7C4986EF37E}" presName="parTransTwo" presStyleCnt="0"/>
      <dgm:spPr/>
    </dgm:pt>
    <dgm:pt modelId="{EA0DEBB8-0755-4A23-A9F2-7E4A1F8FD107}" type="pres">
      <dgm:prSet presAssocID="{29AAB9BD-A032-4188-9F4C-C7C4986EF37E}" presName="horzTwo" presStyleCnt="0"/>
      <dgm:spPr/>
    </dgm:pt>
    <dgm:pt modelId="{82D94512-1886-4AEA-84A3-95107A0B2E04}" type="pres">
      <dgm:prSet presAssocID="{0EE7FD6F-6009-4F1E-A51E-1C6B392315E0}" presName="vertThree" presStyleCnt="0"/>
      <dgm:spPr/>
    </dgm:pt>
    <dgm:pt modelId="{2014F71A-E7D6-4AAB-A3A0-FBF036045837}" type="pres">
      <dgm:prSet presAssocID="{0EE7FD6F-6009-4F1E-A51E-1C6B392315E0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3C0B98-7D33-448F-ADC5-46E527A32731}" type="pres">
      <dgm:prSet presAssocID="{0EE7FD6F-6009-4F1E-A51E-1C6B392315E0}" presName="horzThree" presStyleCnt="0"/>
      <dgm:spPr/>
    </dgm:pt>
    <dgm:pt modelId="{2DE84218-E37C-49D6-9390-8B9DD78E3749}" type="pres">
      <dgm:prSet presAssocID="{85D03A36-B7DA-4C65-95B2-DFA9E4C143B9}" presName="sibSpaceThree" presStyleCnt="0"/>
      <dgm:spPr/>
    </dgm:pt>
    <dgm:pt modelId="{6DD4A4FA-A968-459D-9C35-2E49A0516B39}" type="pres">
      <dgm:prSet presAssocID="{19952D2C-E15A-4C0A-9B2D-35ADCCD94969}" presName="vertThree" presStyleCnt="0"/>
      <dgm:spPr/>
    </dgm:pt>
    <dgm:pt modelId="{58961A48-28FE-4BD4-A3FF-3D161CBF930E}" type="pres">
      <dgm:prSet presAssocID="{19952D2C-E15A-4C0A-9B2D-35ADCCD94969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593A68-52F9-4EEB-B695-2F503771BAFC}" type="pres">
      <dgm:prSet presAssocID="{19952D2C-E15A-4C0A-9B2D-35ADCCD94969}" presName="horzThree" presStyleCnt="0"/>
      <dgm:spPr/>
    </dgm:pt>
    <dgm:pt modelId="{9364F3F8-225D-4E3B-A233-FEFF42E49F47}" type="pres">
      <dgm:prSet presAssocID="{82375A66-661A-4401-B055-D7051881F5CB}" presName="sibSpaceTwo" presStyleCnt="0"/>
      <dgm:spPr/>
    </dgm:pt>
    <dgm:pt modelId="{5F127845-20D0-4075-9240-CA154C374BDC}" type="pres">
      <dgm:prSet presAssocID="{F6A03BD1-4215-4EBA-AA9D-4B58F7BB2A2D}" presName="vertTwo" presStyleCnt="0"/>
      <dgm:spPr/>
    </dgm:pt>
    <dgm:pt modelId="{EF268D55-D646-4420-BAED-52A8DC7780FA}" type="pres">
      <dgm:prSet presAssocID="{F6A03BD1-4215-4EBA-AA9D-4B58F7BB2A2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2A1124-8F4A-4184-955A-3DE9A7FAAD9E}" type="pres">
      <dgm:prSet presAssocID="{F6A03BD1-4215-4EBA-AA9D-4B58F7BB2A2D}" presName="parTransTwo" presStyleCnt="0"/>
      <dgm:spPr/>
    </dgm:pt>
    <dgm:pt modelId="{21ED72E3-EC12-4717-B246-80F97A617551}" type="pres">
      <dgm:prSet presAssocID="{F6A03BD1-4215-4EBA-AA9D-4B58F7BB2A2D}" presName="horzTwo" presStyleCnt="0"/>
      <dgm:spPr/>
    </dgm:pt>
    <dgm:pt modelId="{F08037A3-DA74-4A6C-87CF-3F29DC2265C7}" type="pres">
      <dgm:prSet presAssocID="{A4673087-83C8-4455-A2D9-445B8C07743F}" presName="vertThree" presStyleCnt="0"/>
      <dgm:spPr/>
    </dgm:pt>
    <dgm:pt modelId="{E3BAC2D8-E5E5-438A-BDEF-F9BBFF355E99}" type="pres">
      <dgm:prSet presAssocID="{A4673087-83C8-4455-A2D9-445B8C07743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201E5A-DF3B-45D6-A68C-896808838100}" type="pres">
      <dgm:prSet presAssocID="{A4673087-83C8-4455-A2D9-445B8C07743F}" presName="horzThree" presStyleCnt="0"/>
      <dgm:spPr/>
    </dgm:pt>
    <dgm:pt modelId="{6790A8AA-61C2-4965-89C1-2CC53EFB4E5E}" type="pres">
      <dgm:prSet presAssocID="{2483C1C0-8763-4A03-95BD-2033E5BFF9F0}" presName="sibSpaceThree" presStyleCnt="0"/>
      <dgm:spPr/>
    </dgm:pt>
    <dgm:pt modelId="{0FC58ECC-E121-4A86-8CDE-73D084E48776}" type="pres">
      <dgm:prSet presAssocID="{16B33E32-FA8E-4AA6-A0A1-A05506F198CA}" presName="vertThree" presStyleCnt="0"/>
      <dgm:spPr/>
    </dgm:pt>
    <dgm:pt modelId="{0D3481AE-D32B-42E5-A9C5-07D67C011549}" type="pres">
      <dgm:prSet presAssocID="{16B33E32-FA8E-4AA6-A0A1-A05506F198CA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261845-9E7F-4F95-8736-6920573BF648}" type="pres">
      <dgm:prSet presAssocID="{16B33E32-FA8E-4AA6-A0A1-A05506F198CA}" presName="horzThree" presStyleCnt="0"/>
      <dgm:spPr/>
    </dgm:pt>
  </dgm:ptLst>
  <dgm:cxnLst>
    <dgm:cxn modelId="{76EFA364-D5FA-4E3F-BAC0-4FD422CE5017}" srcId="{9EEE9CCE-C435-4D2B-93F6-875DFCEB868A}" destId="{F6A03BD1-4215-4EBA-AA9D-4B58F7BB2A2D}" srcOrd="1" destOrd="0" parTransId="{A7869663-A625-445C-AAED-587ABD6EA120}" sibTransId="{DAA4F9B3-B3E1-45F9-857B-2761C48714FD}"/>
    <dgm:cxn modelId="{7970B773-7A17-4044-8CAB-CFE4DE68B913}" type="presOf" srcId="{16B33E32-FA8E-4AA6-A0A1-A05506F198CA}" destId="{0D3481AE-D32B-42E5-A9C5-07D67C011549}" srcOrd="0" destOrd="0" presId="urn:microsoft.com/office/officeart/2005/8/layout/hierarchy4"/>
    <dgm:cxn modelId="{D2350A75-E02A-413B-BE1D-C455D1A35893}" srcId="{9EEE9CCE-C435-4D2B-93F6-875DFCEB868A}" destId="{29AAB9BD-A032-4188-9F4C-C7C4986EF37E}" srcOrd="0" destOrd="0" parTransId="{3BB08D2E-F0B0-46C5-A05A-659C533D0B5E}" sibTransId="{82375A66-661A-4401-B055-D7051881F5CB}"/>
    <dgm:cxn modelId="{D5E852DE-4779-42E3-8649-99A4162603CE}" type="presOf" srcId="{A4EEA65F-D510-45D7-A905-DEFCB68B119F}" destId="{6A4E5D75-897E-45EA-9CC4-7F0712ABFB52}" srcOrd="0" destOrd="0" presId="urn:microsoft.com/office/officeart/2005/8/layout/hierarchy4"/>
    <dgm:cxn modelId="{803A71AE-9D8F-4E03-956A-CE2CB6DA8F2E}" srcId="{F6A03BD1-4215-4EBA-AA9D-4B58F7BB2A2D}" destId="{A4673087-83C8-4455-A2D9-445B8C07743F}" srcOrd="0" destOrd="0" parTransId="{2A2A7DFF-D7B2-4A8E-9B8E-E788E475B7EF}" sibTransId="{2483C1C0-8763-4A03-95BD-2033E5BFF9F0}"/>
    <dgm:cxn modelId="{C00501CB-DCFF-4E54-B4D7-07403696B6FC}" srcId="{F6A03BD1-4215-4EBA-AA9D-4B58F7BB2A2D}" destId="{16B33E32-FA8E-4AA6-A0A1-A05506F198CA}" srcOrd="1" destOrd="0" parTransId="{973DC060-54BF-437E-9EFA-1421BB62EDA3}" sibTransId="{A29AECE2-4774-4AE4-A2C0-42BBB349DAE6}"/>
    <dgm:cxn modelId="{C6D532CE-689E-4301-A1D0-F1415490F3EA}" type="presOf" srcId="{F6A03BD1-4215-4EBA-AA9D-4B58F7BB2A2D}" destId="{EF268D55-D646-4420-BAED-52A8DC7780FA}" srcOrd="0" destOrd="0" presId="urn:microsoft.com/office/officeart/2005/8/layout/hierarchy4"/>
    <dgm:cxn modelId="{71E372A0-69B6-420E-8AC7-D7C069C410D0}" type="presOf" srcId="{A4673087-83C8-4455-A2D9-445B8C07743F}" destId="{E3BAC2D8-E5E5-438A-BDEF-F9BBFF355E99}" srcOrd="0" destOrd="0" presId="urn:microsoft.com/office/officeart/2005/8/layout/hierarchy4"/>
    <dgm:cxn modelId="{7000A1FD-2F6F-4F45-BA7D-C3E4738AC100}" type="presOf" srcId="{19952D2C-E15A-4C0A-9B2D-35ADCCD94969}" destId="{58961A48-28FE-4BD4-A3FF-3D161CBF930E}" srcOrd="0" destOrd="0" presId="urn:microsoft.com/office/officeart/2005/8/layout/hierarchy4"/>
    <dgm:cxn modelId="{E234AA1E-3DA7-4C6E-A422-8353A68BB82E}" type="presOf" srcId="{9EEE9CCE-C435-4D2B-93F6-875DFCEB868A}" destId="{C8DFA61D-8A9F-4E20-A21F-CDD92E5A4CD3}" srcOrd="0" destOrd="0" presId="urn:microsoft.com/office/officeart/2005/8/layout/hierarchy4"/>
    <dgm:cxn modelId="{B927EB8F-2DD3-4298-8161-2CB5E13AC9FA}" srcId="{29AAB9BD-A032-4188-9F4C-C7C4986EF37E}" destId="{19952D2C-E15A-4C0A-9B2D-35ADCCD94969}" srcOrd="1" destOrd="0" parTransId="{0B4DD235-610F-4ADB-ADE8-90B84D0FD480}" sibTransId="{58DF5868-1A28-4CF8-A38A-8C4D0D9E3A7D}"/>
    <dgm:cxn modelId="{C3FEF143-C981-403C-9762-1282E7E00CC6}" srcId="{A4EEA65F-D510-45D7-A905-DEFCB68B119F}" destId="{9EEE9CCE-C435-4D2B-93F6-875DFCEB868A}" srcOrd="0" destOrd="0" parTransId="{A84E2BD8-B1AA-47C7-A52E-258922B1AC81}" sibTransId="{5574C503-39B9-4A66-B642-4293479E6BDE}"/>
    <dgm:cxn modelId="{2497016A-4775-4FF7-9ADA-C322B9FCB41C}" type="presOf" srcId="{29AAB9BD-A032-4188-9F4C-C7C4986EF37E}" destId="{6F5B95C8-7A42-442B-A102-9B2F43C9ECE9}" srcOrd="0" destOrd="0" presId="urn:microsoft.com/office/officeart/2005/8/layout/hierarchy4"/>
    <dgm:cxn modelId="{07EEDE3A-3B4F-4A5E-ACB5-8158EA914533}" type="presOf" srcId="{0EE7FD6F-6009-4F1E-A51E-1C6B392315E0}" destId="{2014F71A-E7D6-4AAB-A3A0-FBF036045837}" srcOrd="0" destOrd="0" presId="urn:microsoft.com/office/officeart/2005/8/layout/hierarchy4"/>
    <dgm:cxn modelId="{0B1E4336-6F27-4B66-827D-ADE57EA9E328}" srcId="{29AAB9BD-A032-4188-9F4C-C7C4986EF37E}" destId="{0EE7FD6F-6009-4F1E-A51E-1C6B392315E0}" srcOrd="0" destOrd="0" parTransId="{F5894DBA-A5C1-494E-A3D4-85E4D355ECDC}" sibTransId="{85D03A36-B7DA-4C65-95B2-DFA9E4C143B9}"/>
    <dgm:cxn modelId="{746E377B-182E-4ED2-A86E-8F89A0A643A6}" type="presParOf" srcId="{6A4E5D75-897E-45EA-9CC4-7F0712ABFB52}" destId="{FAC32AF9-994D-4CC6-BE9C-7AE3BCD494F3}" srcOrd="0" destOrd="0" presId="urn:microsoft.com/office/officeart/2005/8/layout/hierarchy4"/>
    <dgm:cxn modelId="{F8D7818D-AF98-41DC-8349-248E43BCDFAD}" type="presParOf" srcId="{FAC32AF9-994D-4CC6-BE9C-7AE3BCD494F3}" destId="{C8DFA61D-8A9F-4E20-A21F-CDD92E5A4CD3}" srcOrd="0" destOrd="0" presId="urn:microsoft.com/office/officeart/2005/8/layout/hierarchy4"/>
    <dgm:cxn modelId="{11C46400-9915-430A-BCBA-8A393EF85022}" type="presParOf" srcId="{FAC32AF9-994D-4CC6-BE9C-7AE3BCD494F3}" destId="{B6245751-F9B0-48B0-BAB6-5045FAC427CB}" srcOrd="1" destOrd="0" presId="urn:microsoft.com/office/officeart/2005/8/layout/hierarchy4"/>
    <dgm:cxn modelId="{C010E7E7-CEEE-4150-9D19-D7E09FDFBBBA}" type="presParOf" srcId="{FAC32AF9-994D-4CC6-BE9C-7AE3BCD494F3}" destId="{90A42B8B-914C-4E6C-82C3-65A5741AA303}" srcOrd="2" destOrd="0" presId="urn:microsoft.com/office/officeart/2005/8/layout/hierarchy4"/>
    <dgm:cxn modelId="{5ED937FD-0C5F-4C11-B845-974DB1EB1294}" type="presParOf" srcId="{90A42B8B-914C-4E6C-82C3-65A5741AA303}" destId="{279F8CE5-123D-45A5-83CE-6A7C8E12F151}" srcOrd="0" destOrd="0" presId="urn:microsoft.com/office/officeart/2005/8/layout/hierarchy4"/>
    <dgm:cxn modelId="{81D0D379-4B87-40D4-8AA5-73268FE78614}" type="presParOf" srcId="{279F8CE5-123D-45A5-83CE-6A7C8E12F151}" destId="{6F5B95C8-7A42-442B-A102-9B2F43C9ECE9}" srcOrd="0" destOrd="0" presId="urn:microsoft.com/office/officeart/2005/8/layout/hierarchy4"/>
    <dgm:cxn modelId="{DB3EF272-3CD7-4255-BDA1-AA2D39A788FC}" type="presParOf" srcId="{279F8CE5-123D-45A5-83CE-6A7C8E12F151}" destId="{449C936F-6DE6-4726-A9F7-ECBB3FD366B5}" srcOrd="1" destOrd="0" presId="urn:microsoft.com/office/officeart/2005/8/layout/hierarchy4"/>
    <dgm:cxn modelId="{D22AE900-4FA0-4D2C-B10B-98EC163ABA23}" type="presParOf" srcId="{279F8CE5-123D-45A5-83CE-6A7C8E12F151}" destId="{EA0DEBB8-0755-4A23-A9F2-7E4A1F8FD107}" srcOrd="2" destOrd="0" presId="urn:microsoft.com/office/officeart/2005/8/layout/hierarchy4"/>
    <dgm:cxn modelId="{2CED6770-90F5-4C40-827E-D6B47A795B91}" type="presParOf" srcId="{EA0DEBB8-0755-4A23-A9F2-7E4A1F8FD107}" destId="{82D94512-1886-4AEA-84A3-95107A0B2E04}" srcOrd="0" destOrd="0" presId="urn:microsoft.com/office/officeart/2005/8/layout/hierarchy4"/>
    <dgm:cxn modelId="{60568187-C79A-4EC2-A144-F0C61FDB5483}" type="presParOf" srcId="{82D94512-1886-4AEA-84A3-95107A0B2E04}" destId="{2014F71A-E7D6-4AAB-A3A0-FBF036045837}" srcOrd="0" destOrd="0" presId="urn:microsoft.com/office/officeart/2005/8/layout/hierarchy4"/>
    <dgm:cxn modelId="{E1859078-B85D-49EB-98C0-6277AB0801BF}" type="presParOf" srcId="{82D94512-1886-4AEA-84A3-95107A0B2E04}" destId="{8F3C0B98-7D33-448F-ADC5-46E527A32731}" srcOrd="1" destOrd="0" presId="urn:microsoft.com/office/officeart/2005/8/layout/hierarchy4"/>
    <dgm:cxn modelId="{AE6F9169-1E95-49DE-8F10-3C89384BC9B2}" type="presParOf" srcId="{EA0DEBB8-0755-4A23-A9F2-7E4A1F8FD107}" destId="{2DE84218-E37C-49D6-9390-8B9DD78E3749}" srcOrd="1" destOrd="0" presId="urn:microsoft.com/office/officeart/2005/8/layout/hierarchy4"/>
    <dgm:cxn modelId="{B89C0BEB-5B07-453E-83E9-9DC9EB4797FF}" type="presParOf" srcId="{EA0DEBB8-0755-4A23-A9F2-7E4A1F8FD107}" destId="{6DD4A4FA-A968-459D-9C35-2E49A0516B39}" srcOrd="2" destOrd="0" presId="urn:microsoft.com/office/officeart/2005/8/layout/hierarchy4"/>
    <dgm:cxn modelId="{EF3C7907-158A-4BF9-A19A-0D88CB87888F}" type="presParOf" srcId="{6DD4A4FA-A968-459D-9C35-2E49A0516B39}" destId="{58961A48-28FE-4BD4-A3FF-3D161CBF930E}" srcOrd="0" destOrd="0" presId="urn:microsoft.com/office/officeart/2005/8/layout/hierarchy4"/>
    <dgm:cxn modelId="{108C6352-4D6D-4A8B-A238-603FF6B3F6B5}" type="presParOf" srcId="{6DD4A4FA-A968-459D-9C35-2E49A0516B39}" destId="{F8593A68-52F9-4EEB-B695-2F503771BAFC}" srcOrd="1" destOrd="0" presId="urn:microsoft.com/office/officeart/2005/8/layout/hierarchy4"/>
    <dgm:cxn modelId="{DCDBE5A3-A2F9-493C-93DA-EBBFB1D7EB32}" type="presParOf" srcId="{90A42B8B-914C-4E6C-82C3-65A5741AA303}" destId="{9364F3F8-225D-4E3B-A233-FEFF42E49F47}" srcOrd="1" destOrd="0" presId="urn:microsoft.com/office/officeart/2005/8/layout/hierarchy4"/>
    <dgm:cxn modelId="{17CA9581-A12A-4E1A-9BCF-DC4B22487B51}" type="presParOf" srcId="{90A42B8B-914C-4E6C-82C3-65A5741AA303}" destId="{5F127845-20D0-4075-9240-CA154C374BDC}" srcOrd="2" destOrd="0" presId="urn:microsoft.com/office/officeart/2005/8/layout/hierarchy4"/>
    <dgm:cxn modelId="{53CED62B-2383-4DF8-8D64-378459F09C70}" type="presParOf" srcId="{5F127845-20D0-4075-9240-CA154C374BDC}" destId="{EF268D55-D646-4420-BAED-52A8DC7780FA}" srcOrd="0" destOrd="0" presId="urn:microsoft.com/office/officeart/2005/8/layout/hierarchy4"/>
    <dgm:cxn modelId="{CD54014F-E6E2-4C0A-A4AA-E001F3042D2D}" type="presParOf" srcId="{5F127845-20D0-4075-9240-CA154C374BDC}" destId="{442A1124-8F4A-4184-955A-3DE9A7FAAD9E}" srcOrd="1" destOrd="0" presId="urn:microsoft.com/office/officeart/2005/8/layout/hierarchy4"/>
    <dgm:cxn modelId="{41807A47-601E-4F62-8D88-A5FF67D365D8}" type="presParOf" srcId="{5F127845-20D0-4075-9240-CA154C374BDC}" destId="{21ED72E3-EC12-4717-B246-80F97A617551}" srcOrd="2" destOrd="0" presId="urn:microsoft.com/office/officeart/2005/8/layout/hierarchy4"/>
    <dgm:cxn modelId="{29DFDB9B-161A-4676-8EB7-69D4F177C3B3}" type="presParOf" srcId="{21ED72E3-EC12-4717-B246-80F97A617551}" destId="{F08037A3-DA74-4A6C-87CF-3F29DC2265C7}" srcOrd="0" destOrd="0" presId="urn:microsoft.com/office/officeart/2005/8/layout/hierarchy4"/>
    <dgm:cxn modelId="{6248DF54-7270-411D-B5FA-57003BF465E0}" type="presParOf" srcId="{F08037A3-DA74-4A6C-87CF-3F29DC2265C7}" destId="{E3BAC2D8-E5E5-438A-BDEF-F9BBFF355E99}" srcOrd="0" destOrd="0" presId="urn:microsoft.com/office/officeart/2005/8/layout/hierarchy4"/>
    <dgm:cxn modelId="{646F8DF4-63A1-44BE-A2A3-F03F57CAB159}" type="presParOf" srcId="{F08037A3-DA74-4A6C-87CF-3F29DC2265C7}" destId="{C9201E5A-DF3B-45D6-A68C-896808838100}" srcOrd="1" destOrd="0" presId="urn:microsoft.com/office/officeart/2005/8/layout/hierarchy4"/>
    <dgm:cxn modelId="{63E6462F-72D3-4621-92CC-1384E9FAA4DC}" type="presParOf" srcId="{21ED72E3-EC12-4717-B246-80F97A617551}" destId="{6790A8AA-61C2-4965-89C1-2CC53EFB4E5E}" srcOrd="1" destOrd="0" presId="urn:microsoft.com/office/officeart/2005/8/layout/hierarchy4"/>
    <dgm:cxn modelId="{D81EDDF9-F327-4F38-AFDF-10A3800FE813}" type="presParOf" srcId="{21ED72E3-EC12-4717-B246-80F97A617551}" destId="{0FC58ECC-E121-4A86-8CDE-73D084E48776}" srcOrd="2" destOrd="0" presId="urn:microsoft.com/office/officeart/2005/8/layout/hierarchy4"/>
    <dgm:cxn modelId="{5952C6F8-3A8E-41DB-9FAD-2CD338B620C4}" type="presParOf" srcId="{0FC58ECC-E121-4A86-8CDE-73D084E48776}" destId="{0D3481AE-D32B-42E5-A9C5-07D67C011549}" srcOrd="0" destOrd="0" presId="urn:microsoft.com/office/officeart/2005/8/layout/hierarchy4"/>
    <dgm:cxn modelId="{324B88C8-6B21-4107-A89E-197862F56A8A}" type="presParOf" srcId="{0FC58ECC-E121-4A86-8CDE-73D084E48776}" destId="{90261845-9E7F-4F95-8736-6920573BF64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1360-6751-4ED2-A601-DA61BE6832B1}">
      <dsp:nvSpPr>
        <dsp:cNvPr id="0" name=""/>
        <dsp:cNvSpPr/>
      </dsp:nvSpPr>
      <dsp:spPr>
        <a:xfrm>
          <a:off x="0" y="75567"/>
          <a:ext cx="7924800" cy="786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114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Mối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quan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hệ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giữa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thuyết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về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động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lực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và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phần</a:t>
          </a:r>
          <a:r>
            <a:rPr lang="en-US" sz="22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thưởng</a:t>
          </a:r>
          <a:endParaRPr lang="en-US" sz="2200" b="0" i="0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38381" y="113948"/>
        <a:ext cx="7848038" cy="709478"/>
      </dsp:txXfrm>
    </dsp:sp>
    <dsp:sp modelId="{E2114B12-5103-4928-9275-0D1FDEC5D96F}">
      <dsp:nvSpPr>
        <dsp:cNvPr id="0" name=""/>
        <dsp:cNvSpPr/>
      </dsp:nvSpPr>
      <dsp:spPr>
        <a:xfrm>
          <a:off x="0" y="982767"/>
          <a:ext cx="7924800" cy="78624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Quá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trình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đánh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endParaRPr lang="en-US" sz="2200" b="0" i="0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38381" y="1021148"/>
        <a:ext cx="7848038" cy="709478"/>
      </dsp:txXfrm>
    </dsp:sp>
    <dsp:sp modelId="{1EACDE7B-DD55-4682-8667-218EF25D7A81}">
      <dsp:nvSpPr>
        <dsp:cNvPr id="0" name=""/>
        <dsp:cNvSpPr/>
      </dsp:nvSpPr>
      <dsp:spPr>
        <a:xfrm>
          <a:off x="0" y="1854780"/>
          <a:ext cx="7924800" cy="7862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114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yếu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tố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chính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quyết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định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mức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lương</a:t>
          </a:r>
          <a:endParaRPr lang="en-US" sz="2200" b="0" i="0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38381" y="1893161"/>
        <a:ext cx="7848038" cy="709478"/>
      </dsp:txXfrm>
    </dsp:sp>
    <dsp:sp modelId="{0A697758-D9F6-4371-8BB0-7610F4A607C1}">
      <dsp:nvSpPr>
        <dsp:cNvPr id="0" name=""/>
        <dsp:cNvSpPr/>
      </dsp:nvSpPr>
      <dsp:spPr>
        <a:xfrm>
          <a:off x="0" y="2761980"/>
          <a:ext cx="7924800" cy="78624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just" defTabSz="977900">
            <a:lnSpc>
              <a:spcPct val="114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loại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hệ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thống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khen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thưởng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khác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nhau</a:t>
          </a:r>
          <a:endParaRPr lang="en-US" sz="2200" b="0" i="0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38381" y="2800361"/>
        <a:ext cx="7848038" cy="709478"/>
      </dsp:txXfrm>
    </dsp:sp>
    <dsp:sp modelId="{C0861B2F-B754-45C2-AE2D-1AE9CCE5019F}">
      <dsp:nvSpPr>
        <dsp:cNvPr id="0" name=""/>
        <dsp:cNvSpPr/>
      </dsp:nvSpPr>
      <dsp:spPr>
        <a:xfrm>
          <a:off x="0" y="3669180"/>
          <a:ext cx="7924800" cy="7862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phúc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lợi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linh</a:t>
          </a:r>
          <a:r>
            <a:rPr lang="en-US" sz="2200" b="0" i="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2200" b="0" i="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hoạt</a:t>
          </a:r>
          <a:endParaRPr lang="en-US" sz="2200" b="0" i="0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38381" y="3707561"/>
        <a:ext cx="7848038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DEE35-69F4-40E3-BE79-ED988A681CB8}">
      <dsp:nvSpPr>
        <dsp:cNvPr id="0" name=""/>
        <dsp:cNvSpPr/>
      </dsp:nvSpPr>
      <dsp:spPr>
        <a:xfrm>
          <a:off x="30" y="57381"/>
          <a:ext cx="2955391" cy="1088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2500" b="1" i="0" kern="1200" smtClean="0">
              <a:latin typeface="Tahoma" pitchFamily="34" charset="0"/>
              <a:cs typeface="Tahoma" pitchFamily="34" charset="0"/>
            </a:rPr>
            <a:t>Quá trình </a:t>
          </a:r>
        </a:p>
        <a:p>
          <a:pPr lvl="0" algn="ctr" defTabSz="11112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2500" b="1" i="0" kern="1200" smtClean="0">
              <a:latin typeface="Tahoma" pitchFamily="34" charset="0"/>
              <a:cs typeface="Tahoma" pitchFamily="34" charset="0"/>
            </a:rPr>
            <a:t>tinh thần </a:t>
          </a:r>
          <a:endParaRPr lang="en-US" sz="2500" b="1" kern="1200" dirty="0">
            <a:latin typeface="Tahoma" pitchFamily="34" charset="0"/>
            <a:cs typeface="Tahoma" pitchFamily="34" charset="0"/>
          </a:endParaRPr>
        </a:p>
      </dsp:txBody>
      <dsp:txXfrm>
        <a:off x="30" y="57381"/>
        <a:ext cx="2955391" cy="1088387"/>
      </dsp:txXfrm>
    </dsp:sp>
    <dsp:sp modelId="{7E0EB52E-3480-430D-96DE-CBD6AFB29A9B}">
      <dsp:nvSpPr>
        <dsp:cNvPr id="0" name=""/>
        <dsp:cNvSpPr/>
      </dsp:nvSpPr>
      <dsp:spPr>
        <a:xfrm>
          <a:off x="30" y="1145768"/>
          <a:ext cx="2955391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Quá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trình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này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đôi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khi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gọi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là “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fr-FR" sz="1500" b="1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lực</a:t>
          </a:r>
          <a:r>
            <a:rPr lang="fr-FR" sz="1500" b="1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bên</a:t>
          </a:r>
          <a:r>
            <a:rPr lang="fr-FR" sz="1500" b="1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”</a:t>
          </a:r>
          <a:r>
            <a:rPr lang="fr-FR" sz="1500" b="1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bởi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nó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sinh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từ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quy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trình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bản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thân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cá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nhân</a:t>
          </a:r>
          <a:endParaRPr lang="en-US" sz="1500" b="0" kern="1200" dirty="0">
            <a:latin typeface="Tahoma" pitchFamily="34" charset="0"/>
            <a:cs typeface="Tahoma" pitchFamily="34" charset="0"/>
          </a:endParaRPr>
        </a:p>
      </dsp:txBody>
      <dsp:txXfrm>
        <a:off x="30" y="1145768"/>
        <a:ext cx="2955391" cy="1235250"/>
      </dsp:txXfrm>
    </dsp:sp>
    <dsp:sp modelId="{8C8CA0D2-AFE3-489F-A3B5-E4427E0EC89D}">
      <dsp:nvSpPr>
        <dsp:cNvPr id="0" name=""/>
        <dsp:cNvSpPr/>
      </dsp:nvSpPr>
      <dsp:spPr>
        <a:xfrm>
          <a:off x="3369177" y="57381"/>
          <a:ext cx="2955391" cy="10883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2500" b="1" i="0" kern="1200" smtClean="0">
              <a:latin typeface="Tahoma" pitchFamily="34" charset="0"/>
              <a:cs typeface="Tahoma" pitchFamily="34" charset="0"/>
            </a:rPr>
            <a:t>Quá trình </a:t>
          </a:r>
        </a:p>
        <a:p>
          <a:pPr lvl="0" algn="ctr" defTabSz="11112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2500" b="1" i="0" kern="1200" smtClean="0">
              <a:latin typeface="Tahoma" pitchFamily="34" charset="0"/>
              <a:cs typeface="Tahoma" pitchFamily="34" charset="0"/>
            </a:rPr>
            <a:t>xã hội </a:t>
          </a:r>
          <a:endParaRPr lang="en-US" sz="2500" b="1" i="0" kern="1200" dirty="0" smtClean="0">
            <a:latin typeface="Tahoma" pitchFamily="34" charset="0"/>
            <a:cs typeface="Tahoma" pitchFamily="34" charset="0"/>
          </a:endParaRPr>
        </a:p>
      </dsp:txBody>
      <dsp:txXfrm>
        <a:off x="3369177" y="57381"/>
        <a:ext cx="2955391" cy="1088387"/>
      </dsp:txXfrm>
    </dsp:sp>
    <dsp:sp modelId="{65B6CFA9-8BE6-489B-83C0-416A578A9095}">
      <dsp:nvSpPr>
        <dsp:cNvPr id="0" name=""/>
        <dsp:cNvSpPr/>
      </dsp:nvSpPr>
      <dsp:spPr>
        <a:xfrm>
          <a:off x="3369177" y="1145768"/>
          <a:ext cx="2955391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Quá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trình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này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đôi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khi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gọi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là “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fr-FR" sz="1500" b="1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lực</a:t>
          </a:r>
          <a:r>
            <a:rPr lang="fr-FR" sz="1500" b="1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bên</a:t>
          </a:r>
          <a:r>
            <a:rPr lang="fr-FR" sz="1500" b="1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b="1" i="0" kern="1200" dirty="0" err="1" smtClean="0">
              <a:latin typeface="Tahoma" pitchFamily="34" charset="0"/>
              <a:cs typeface="Tahoma" pitchFamily="34" charset="0"/>
            </a:rPr>
            <a:t>ngoài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”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bởi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nó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sinh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từ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những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hành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mà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người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khác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đối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với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hoặc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cho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cá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nhân</a:t>
          </a:r>
          <a:r>
            <a:rPr lang="fr-FR" sz="1500" i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fr-FR" sz="1500" i="0" kern="1200" dirty="0" err="1" smtClean="0">
              <a:latin typeface="Tahoma" pitchFamily="34" charset="0"/>
              <a:cs typeface="Tahoma" pitchFamily="34" charset="0"/>
            </a:rPr>
            <a:t>đó</a:t>
          </a:r>
          <a:endParaRPr lang="en-US" sz="1500" b="0" kern="1200" dirty="0">
            <a:latin typeface="Tahoma" pitchFamily="34" charset="0"/>
            <a:cs typeface="Tahoma" pitchFamily="34" charset="0"/>
          </a:endParaRPr>
        </a:p>
      </dsp:txBody>
      <dsp:txXfrm>
        <a:off x="3369177" y="1145768"/>
        <a:ext cx="2955391" cy="1235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BF15-81A3-495C-BC49-EBDCCA83A780}">
      <dsp:nvSpPr>
        <dsp:cNvPr id="0" name=""/>
        <dsp:cNvSpPr/>
      </dsp:nvSpPr>
      <dsp:spPr>
        <a:xfrm>
          <a:off x="627725" y="0"/>
          <a:ext cx="1381759" cy="103632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8CB88-9122-4F7E-AA88-258163DD44B1}">
      <dsp:nvSpPr>
        <dsp:cNvPr id="0" name=""/>
        <dsp:cNvSpPr/>
      </dsp:nvSpPr>
      <dsp:spPr>
        <a:xfrm>
          <a:off x="1981878" y="0"/>
          <a:ext cx="6036353" cy="10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latin typeface="Tahoma" pitchFamily="34" charset="0"/>
              <a:cs typeface="Tahoma" pitchFamily="34" charset="0"/>
            </a:rPr>
            <a:t>Thuyết nội dung: Con người có một loạt động lực bẩm sinh (các nhu cầu hoặc kết quả mong muốn), từ đó họ thực hiện hành động để theo đuổi</a:t>
          </a:r>
          <a:endParaRPr lang="en-US" sz="1600" kern="1200" dirty="0" smtClean="0">
            <a:latin typeface="Tahoma" pitchFamily="34" charset="0"/>
            <a:cs typeface="Tahoma" pitchFamily="34" charset="0"/>
          </a:endParaRPr>
        </a:p>
      </dsp:txBody>
      <dsp:txXfrm>
        <a:off x="1981878" y="0"/>
        <a:ext cx="6036353" cy="1036320"/>
      </dsp:txXfrm>
    </dsp:sp>
    <dsp:sp modelId="{72CE0581-E0C4-4A8E-8AEB-8FFC88B15A80}">
      <dsp:nvSpPr>
        <dsp:cNvPr id="0" name=""/>
        <dsp:cNvSpPr/>
      </dsp:nvSpPr>
      <dsp:spPr>
        <a:xfrm>
          <a:off x="1042253" y="1122679"/>
          <a:ext cx="1381759" cy="103632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3F33-0B5F-49D3-B731-7501A2D974AF}">
      <dsp:nvSpPr>
        <dsp:cNvPr id="0" name=""/>
        <dsp:cNvSpPr/>
      </dsp:nvSpPr>
      <dsp:spPr>
        <a:xfrm>
          <a:off x="2598886" y="1122679"/>
          <a:ext cx="5554513" cy="103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0" rIns="113792" bIns="113792" numCol="1" spcCol="1270" anchor="ctr" anchorCtr="0">
          <a:noAutofit/>
        </a:bodyPr>
        <a:lstStyle/>
        <a:p>
          <a:pPr lvl="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smtClean="0">
              <a:latin typeface="Tahoma" pitchFamily="34" charset="0"/>
              <a:cs typeface="Tahoma" pitchFamily="34" charset="0"/>
            </a:rPr>
            <a:t>Thuyết quy trình: Mọi người có thể lựa chọn các mục tiêu và lộ trình để đạt được mục tiêu thông qua một quá trình tính toán có ý thức hoặc vô thức</a:t>
          </a:r>
          <a:endParaRPr lang="en-US" sz="1600" kern="1200" dirty="0" smtClean="0">
            <a:latin typeface="Tahoma" pitchFamily="34" charset="0"/>
            <a:cs typeface="Tahoma" pitchFamily="34" charset="0"/>
          </a:endParaRPr>
        </a:p>
      </dsp:txBody>
      <dsp:txXfrm>
        <a:off x="2598886" y="1122679"/>
        <a:ext cx="5554513" cy="103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73417-5292-49C7-9EB0-5C16BBCB4447}">
      <dsp:nvSpPr>
        <dsp:cNvPr id="0" name=""/>
        <dsp:cNvSpPr/>
      </dsp:nvSpPr>
      <dsp:spPr>
        <a:xfrm>
          <a:off x="1824483" y="0"/>
          <a:ext cx="1685032" cy="1107307"/>
        </a:xfrm>
        <a:prstGeom prst="trapezoid">
          <a:avLst>
            <a:gd name="adj" fmla="val 76087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Tự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</a:p>
        <a:p>
          <a:pPr lvl="0" algn="ctr" defTabSz="6667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hiện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1824483" y="0"/>
        <a:ext cx="1685032" cy="1107307"/>
      </dsp:txXfrm>
    </dsp:sp>
    <dsp:sp modelId="{A6F92681-DD64-4944-AC99-3781DB18D5AA}">
      <dsp:nvSpPr>
        <dsp:cNvPr id="0" name=""/>
        <dsp:cNvSpPr/>
      </dsp:nvSpPr>
      <dsp:spPr>
        <a:xfrm>
          <a:off x="1337046" y="1107307"/>
          <a:ext cx="2659906" cy="640631"/>
        </a:xfrm>
        <a:prstGeom prst="trapezoid">
          <a:avLst>
            <a:gd name="adj" fmla="val 76087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tôn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trọng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1802530" y="1107307"/>
        <a:ext cx="1728939" cy="640631"/>
      </dsp:txXfrm>
    </dsp:sp>
    <dsp:sp modelId="{2B8C256A-72A0-4E52-9EB9-6D405FBF7927}">
      <dsp:nvSpPr>
        <dsp:cNvPr id="0" name=""/>
        <dsp:cNvSpPr/>
      </dsp:nvSpPr>
      <dsp:spPr>
        <a:xfrm>
          <a:off x="857409" y="1747938"/>
          <a:ext cx="3619180" cy="630380"/>
        </a:xfrm>
        <a:prstGeom prst="trapezoid">
          <a:avLst>
            <a:gd name="adj" fmla="val 76087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yêu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thương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/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xã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hội</a:t>
          </a:r>
          <a:endParaRPr lang="en-US" sz="1500" kern="1200" dirty="0">
            <a:latin typeface="Tahoma" pitchFamily="34" charset="0"/>
            <a:cs typeface="Tahoma" pitchFamily="34" charset="0"/>
          </a:endParaRPr>
        </a:p>
      </dsp:txBody>
      <dsp:txXfrm>
        <a:off x="1490766" y="1747938"/>
        <a:ext cx="2352467" cy="630380"/>
      </dsp:txXfrm>
    </dsp:sp>
    <dsp:sp modelId="{84CB842C-07B2-42F8-BB22-FCF6F2B315DB}">
      <dsp:nvSpPr>
        <dsp:cNvPr id="0" name=""/>
        <dsp:cNvSpPr/>
      </dsp:nvSpPr>
      <dsp:spPr>
        <a:xfrm>
          <a:off x="421258" y="2378318"/>
          <a:ext cx="4491483" cy="573227"/>
        </a:xfrm>
        <a:prstGeom prst="trapezoid">
          <a:avLst>
            <a:gd name="adj" fmla="val 76087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an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toàn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1207267" y="2378318"/>
        <a:ext cx="2919464" cy="573227"/>
      </dsp:txXfrm>
    </dsp:sp>
    <dsp:sp modelId="{4225ACCD-9844-4D53-925A-5610220F68D0}">
      <dsp:nvSpPr>
        <dsp:cNvPr id="0" name=""/>
        <dsp:cNvSpPr/>
      </dsp:nvSpPr>
      <dsp:spPr>
        <a:xfrm>
          <a:off x="0" y="2951546"/>
          <a:ext cx="5334000" cy="553653"/>
        </a:xfrm>
        <a:prstGeom prst="trapezoid">
          <a:avLst>
            <a:gd name="adj" fmla="val 76087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sinh</a:t>
          </a:r>
          <a:r>
            <a:rPr lang="en-US" sz="15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500" kern="1200" dirty="0" err="1" smtClean="0">
              <a:latin typeface="Tahoma" pitchFamily="34" charset="0"/>
              <a:cs typeface="Tahoma" pitchFamily="34" charset="0"/>
            </a:rPr>
            <a:t>lý</a:t>
          </a:r>
          <a:endParaRPr lang="en-US" sz="1500" kern="1200" dirty="0" smtClean="0">
            <a:latin typeface="Tahoma" pitchFamily="34" charset="0"/>
            <a:cs typeface="Tahoma" pitchFamily="34" charset="0"/>
          </a:endParaRPr>
        </a:p>
      </dsp:txBody>
      <dsp:txXfrm>
        <a:off x="933449" y="2951546"/>
        <a:ext cx="3467100" cy="5536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564C4-D47B-4E37-B813-E05D86346905}">
      <dsp:nvSpPr>
        <dsp:cNvPr id="0" name=""/>
        <dsp:cNvSpPr/>
      </dsp:nvSpPr>
      <dsp:spPr>
        <a:xfrm>
          <a:off x="517704" y="2785"/>
          <a:ext cx="3519344" cy="188009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Liên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quan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đến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đối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xử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bằng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tiền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lương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thưởng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hoạt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động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giám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sát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điều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kiện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làm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việc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thực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tiễn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quản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lý</a:t>
          </a:r>
          <a:endParaRPr lang="en-US" sz="1600" kern="1200" dirty="0" smtClean="0">
            <a:latin typeface="Tahoma" pitchFamily="34" charset="0"/>
            <a:cs typeface="Tahoma" pitchFamily="34" charset="0"/>
          </a:endParaRPr>
        </a:p>
        <a:p>
          <a:pPr marL="171450" lvl="1" indent="-17145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thỏa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mãn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bằng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“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duy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trì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”</a:t>
          </a:r>
        </a:p>
      </dsp:txBody>
      <dsp:txXfrm>
        <a:off x="561757" y="46838"/>
        <a:ext cx="3431238" cy="1836044"/>
      </dsp:txXfrm>
    </dsp:sp>
    <dsp:sp modelId="{3FCC5E3E-FA8A-4C13-82E8-19DAE50E1068}">
      <dsp:nvSpPr>
        <dsp:cNvPr id="0" name=""/>
        <dsp:cNvSpPr/>
      </dsp:nvSpPr>
      <dsp:spPr>
        <a:xfrm>
          <a:off x="551466" y="1882883"/>
          <a:ext cx="3451820" cy="808441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tránh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không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hài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lòng</a:t>
          </a:r>
          <a:endParaRPr lang="en-US" sz="1600" b="1" kern="1200" dirty="0">
            <a:latin typeface="Tahoma" pitchFamily="34" charset="0"/>
            <a:cs typeface="Tahoma" pitchFamily="34" charset="0"/>
          </a:endParaRPr>
        </a:p>
      </dsp:txBody>
      <dsp:txXfrm>
        <a:off x="551466" y="1882883"/>
        <a:ext cx="2430859" cy="808441"/>
      </dsp:txXfrm>
    </dsp:sp>
    <dsp:sp modelId="{01C9ED50-7023-452D-9A52-FA4267056C19}">
      <dsp:nvSpPr>
        <dsp:cNvPr id="0" name=""/>
        <dsp:cNvSpPr/>
      </dsp:nvSpPr>
      <dsp:spPr>
        <a:xfrm>
          <a:off x="3224033" y="1930082"/>
          <a:ext cx="881517" cy="88151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493F1-C5DF-4B38-B7E1-67B7E8DB7D3B}">
      <dsp:nvSpPr>
        <dsp:cNvPr id="0" name=""/>
        <dsp:cNvSpPr/>
      </dsp:nvSpPr>
      <dsp:spPr>
        <a:xfrm>
          <a:off x="4255439" y="2785"/>
          <a:ext cx="3608856" cy="188009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Liên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quan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đến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như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thăng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tiến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nhận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trách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nhiệm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thách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thức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thành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tích</a:t>
          </a:r>
          <a:endParaRPr lang="en-US" sz="1600" kern="1200" dirty="0" smtClean="0">
            <a:latin typeface="Tahoma" pitchFamily="34" charset="0"/>
            <a:cs typeface="Tahoma" pitchFamily="34" charset="0"/>
          </a:endParaRPr>
        </a:p>
        <a:p>
          <a:pPr marL="171450" lvl="1" indent="-17145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Được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đáp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ứng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bằng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“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thúc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latin typeface="Tahoma" pitchFamily="34" charset="0"/>
              <a:cs typeface="Tahoma" pitchFamily="34" charset="0"/>
            </a:rPr>
            <a:t>đẩy</a:t>
          </a:r>
          <a:r>
            <a:rPr lang="en-US" sz="1600" kern="1200" dirty="0" smtClean="0">
              <a:latin typeface="Tahoma" pitchFamily="34" charset="0"/>
              <a:cs typeface="Tahoma" pitchFamily="34" charset="0"/>
            </a:rPr>
            <a:t>”</a:t>
          </a:r>
        </a:p>
      </dsp:txBody>
      <dsp:txXfrm>
        <a:off x="4299492" y="46838"/>
        <a:ext cx="3520750" cy="1836044"/>
      </dsp:txXfrm>
    </dsp:sp>
    <dsp:sp modelId="{CDDE72BE-E62C-476E-9121-A8AB96CFFF5A}">
      <dsp:nvSpPr>
        <dsp:cNvPr id="0" name=""/>
        <dsp:cNvSpPr/>
      </dsp:nvSpPr>
      <dsp:spPr>
        <a:xfrm>
          <a:off x="4291568" y="1882883"/>
          <a:ext cx="3536597" cy="808441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Nhu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cầu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triển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trong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nghề</a:t>
          </a:r>
          <a:r>
            <a:rPr lang="en-US" sz="1600" b="1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600" b="1" kern="1200" dirty="0" err="1" smtClean="0">
              <a:latin typeface="Tahoma" pitchFamily="34" charset="0"/>
              <a:cs typeface="Tahoma" pitchFamily="34" charset="0"/>
            </a:rPr>
            <a:t>nghiệp</a:t>
          </a:r>
          <a:endParaRPr lang="en-US" sz="1600" b="1" kern="1200" dirty="0" smtClean="0">
            <a:latin typeface="Tahoma" pitchFamily="34" charset="0"/>
            <a:cs typeface="Tahoma" pitchFamily="34" charset="0"/>
          </a:endParaRPr>
        </a:p>
      </dsp:txBody>
      <dsp:txXfrm>
        <a:off x="4291568" y="1882883"/>
        <a:ext cx="2490561" cy="808441"/>
      </dsp:txXfrm>
    </dsp:sp>
    <dsp:sp modelId="{634DCB11-EF30-4679-84C0-CAFE167DD41C}">
      <dsp:nvSpPr>
        <dsp:cNvPr id="0" name=""/>
        <dsp:cNvSpPr/>
      </dsp:nvSpPr>
      <dsp:spPr>
        <a:xfrm>
          <a:off x="7010508" y="1930082"/>
          <a:ext cx="881517" cy="88151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250A0-FAD6-4A4A-B349-EEEC96912C2C}">
      <dsp:nvSpPr>
        <dsp:cNvPr id="0" name=""/>
        <dsp:cNvSpPr/>
      </dsp:nvSpPr>
      <dsp:spPr>
        <a:xfrm>
          <a:off x="1727" y="0"/>
          <a:ext cx="2688282" cy="4876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Xây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dựng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hệ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thống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khen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thưởng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bao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gồm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cả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phần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thưởng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tài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chính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phi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tài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chính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endParaRPr lang="en-US" sz="1700" kern="1200" dirty="0">
            <a:latin typeface="Tahoma" pitchFamily="34" charset="0"/>
            <a:cs typeface="Tahoma" pitchFamily="34" charset="0"/>
          </a:endParaRPr>
        </a:p>
      </dsp:txBody>
      <dsp:txXfrm>
        <a:off x="1727" y="1950720"/>
        <a:ext cx="2688282" cy="1950720"/>
      </dsp:txXfrm>
    </dsp:sp>
    <dsp:sp modelId="{B60CA19D-417E-4604-907A-97776AD06DF2}">
      <dsp:nvSpPr>
        <dsp:cNvPr id="0" name=""/>
        <dsp:cNvSpPr/>
      </dsp:nvSpPr>
      <dsp:spPr>
        <a:xfrm>
          <a:off x="533881" y="292608"/>
          <a:ext cx="1623974" cy="162397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C9D3F-7B34-40F4-8EB8-8CC77F855AD6}">
      <dsp:nvSpPr>
        <dsp:cNvPr id="0" name=""/>
        <dsp:cNvSpPr/>
      </dsp:nvSpPr>
      <dsp:spPr>
        <a:xfrm>
          <a:off x="2770658" y="0"/>
          <a:ext cx="2688282" cy="4876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Hỗ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trợ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việc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thiết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lại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việc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,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tham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gia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của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nhân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viên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lập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phát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triển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liên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tục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để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mang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lại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hài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lòng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nội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tại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</a:p>
      </dsp:txBody>
      <dsp:txXfrm>
        <a:off x="2770658" y="1950720"/>
        <a:ext cx="2688282" cy="1950720"/>
      </dsp:txXfrm>
    </dsp:sp>
    <dsp:sp modelId="{AA7D9C69-FB36-471F-83D2-F819BB98D229}">
      <dsp:nvSpPr>
        <dsp:cNvPr id="0" name=""/>
        <dsp:cNvSpPr/>
      </dsp:nvSpPr>
      <dsp:spPr>
        <a:xfrm>
          <a:off x="3302812" y="292608"/>
          <a:ext cx="1623974" cy="1623974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42749-DBC4-404C-8E8D-6D02818D3967}">
      <dsp:nvSpPr>
        <dsp:cNvPr id="0" name=""/>
        <dsp:cNvSpPr/>
      </dsp:nvSpPr>
      <dsp:spPr>
        <a:xfrm>
          <a:off x="5539589" y="0"/>
          <a:ext cx="2688282" cy="48768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Hỗ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trợ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văn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hóa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tổ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chức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văn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hóa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quản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lý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nhằm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hiện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coi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trọng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và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cảm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kích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một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cách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phù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hợp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đối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với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sự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đóng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góp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của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nhân</a:t>
          </a:r>
          <a:r>
            <a:rPr lang="en-US" sz="17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1700" kern="1200" dirty="0" err="1" smtClean="0">
              <a:latin typeface="Tahoma" pitchFamily="34" charset="0"/>
              <a:cs typeface="Tahoma" pitchFamily="34" charset="0"/>
            </a:rPr>
            <a:t>viên</a:t>
          </a:r>
          <a:endParaRPr lang="en-US" sz="1700" kern="1200" dirty="0" smtClean="0">
            <a:latin typeface="Tahoma" pitchFamily="34" charset="0"/>
            <a:cs typeface="Tahoma" pitchFamily="34" charset="0"/>
          </a:endParaRPr>
        </a:p>
      </dsp:txBody>
      <dsp:txXfrm>
        <a:off x="5539589" y="1950720"/>
        <a:ext cx="2688282" cy="1950720"/>
      </dsp:txXfrm>
    </dsp:sp>
    <dsp:sp modelId="{BF0AE178-BFEB-4367-BC6A-60C06508FE7B}">
      <dsp:nvSpPr>
        <dsp:cNvPr id="0" name=""/>
        <dsp:cNvSpPr/>
      </dsp:nvSpPr>
      <dsp:spPr>
        <a:xfrm>
          <a:off x="6071743" y="292608"/>
          <a:ext cx="1623974" cy="1623974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02118-A45A-49A6-8ECB-4678052B8301}">
      <dsp:nvSpPr>
        <dsp:cNvPr id="0" name=""/>
        <dsp:cNvSpPr/>
      </dsp:nvSpPr>
      <dsp:spPr>
        <a:xfrm>
          <a:off x="329183" y="3901440"/>
          <a:ext cx="7571232" cy="731520"/>
        </a:xfrm>
        <a:prstGeom prst="leftRightArrow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0FAEE-970F-4640-AC59-933AE413149C}">
      <dsp:nvSpPr>
        <dsp:cNvPr id="0" name=""/>
        <dsp:cNvSpPr/>
      </dsp:nvSpPr>
      <dsp:spPr>
        <a:xfrm>
          <a:off x="542" y="0"/>
          <a:ext cx="2332806" cy="2209800"/>
        </a:xfrm>
        <a:prstGeom prst="roundRect">
          <a:avLst>
            <a:gd name="adj" fmla="val 5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vert" wrap="square" lIns="0" tIns="54864" rIns="7112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1.</a:t>
          </a:r>
          <a:endParaRPr lang="en-US" sz="1600" b="1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 rot="16200000">
        <a:off x="-672195" y="672737"/>
        <a:ext cx="1812036" cy="466561"/>
      </dsp:txXfrm>
    </dsp:sp>
    <dsp:sp modelId="{06C63CA3-38E9-45E2-A500-38D0DB681CA6}">
      <dsp:nvSpPr>
        <dsp:cNvPr id="0" name=""/>
        <dsp:cNvSpPr/>
      </dsp:nvSpPr>
      <dsp:spPr>
        <a:xfrm>
          <a:off x="467103" y="0"/>
          <a:ext cx="1737940" cy="22098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Đánh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trị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của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một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tổ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chức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so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với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một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tổ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chức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khác</a:t>
          </a:r>
          <a:endParaRPr lang="en-US" sz="1600" kern="1200" dirty="0" smtClean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467103" y="0"/>
        <a:ext cx="1737940" cy="2209800"/>
      </dsp:txXfrm>
    </dsp:sp>
    <dsp:sp modelId="{3897B3ED-30AB-476B-BB7F-BFE4405E701A}">
      <dsp:nvSpPr>
        <dsp:cNvPr id="0" name=""/>
        <dsp:cNvSpPr/>
      </dsp:nvSpPr>
      <dsp:spPr>
        <a:xfrm>
          <a:off x="2414996" y="0"/>
          <a:ext cx="2332806" cy="2209800"/>
        </a:xfrm>
        <a:prstGeom prst="roundRect">
          <a:avLst>
            <a:gd name="adj" fmla="val 5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vert" wrap="square" lIns="0" tIns="54864" rIns="7112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2.</a:t>
          </a:r>
          <a:endParaRPr lang="en-US" sz="1600" b="1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 rot="16200000">
        <a:off x="1742259" y="672737"/>
        <a:ext cx="1812036" cy="466561"/>
      </dsp:txXfrm>
    </dsp:sp>
    <dsp:sp modelId="{F94F5FCB-D479-4A4C-9B63-4090F63F17EC}">
      <dsp:nvSpPr>
        <dsp:cNvPr id="0" name=""/>
        <dsp:cNvSpPr/>
      </dsp:nvSpPr>
      <dsp:spPr>
        <a:xfrm rot="5400000">
          <a:off x="2264291" y="1719351"/>
          <a:ext cx="324739" cy="349920"/>
        </a:xfrm>
        <a:prstGeom prst="flowChartExtra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DA75467F-48A3-43DC-B797-D09231415E60}">
      <dsp:nvSpPr>
        <dsp:cNvPr id="0" name=""/>
        <dsp:cNvSpPr/>
      </dsp:nvSpPr>
      <dsp:spPr>
        <a:xfrm>
          <a:off x="2881558" y="0"/>
          <a:ext cx="1737940" cy="22098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Hỗ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trợ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xây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dựng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cơ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cấu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xếp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loại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và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cơ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cấu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lương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một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cách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khách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quan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,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bằng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và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hợp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lý</a:t>
          </a:r>
          <a:endParaRPr lang="en-US" sz="1600" kern="1200" dirty="0" smtClean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2881558" y="0"/>
        <a:ext cx="1737940" cy="2209800"/>
      </dsp:txXfrm>
    </dsp:sp>
    <dsp:sp modelId="{B5EE1076-F706-4359-B61E-F719086C7EC6}">
      <dsp:nvSpPr>
        <dsp:cNvPr id="0" name=""/>
        <dsp:cNvSpPr/>
      </dsp:nvSpPr>
      <dsp:spPr>
        <a:xfrm>
          <a:off x="4829451" y="0"/>
          <a:ext cx="2332806" cy="2209800"/>
        </a:xfrm>
        <a:prstGeom prst="roundRect">
          <a:avLst>
            <a:gd name="adj" fmla="val 5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vert" wrap="square" lIns="0" tIns="54864" rIns="71120" bIns="0" numCol="1" spcCol="1270" anchor="t" anchorCtr="0">
          <a:noAutofit/>
        </a:bodyPr>
        <a:lstStyle/>
        <a:p>
          <a:pPr lvl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3.</a:t>
          </a:r>
          <a:endParaRPr lang="en-US" sz="1600" b="1" kern="1200" dirty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 rot="16200000">
        <a:off x="4156714" y="672737"/>
        <a:ext cx="1812036" cy="466561"/>
      </dsp:txXfrm>
    </dsp:sp>
    <dsp:sp modelId="{A589935E-1C10-426B-A4D9-524FBB7F072A}">
      <dsp:nvSpPr>
        <dsp:cNvPr id="0" name=""/>
        <dsp:cNvSpPr/>
      </dsp:nvSpPr>
      <dsp:spPr>
        <a:xfrm rot="5400000">
          <a:off x="4678745" y="1719351"/>
          <a:ext cx="324739" cy="349920"/>
        </a:xfrm>
        <a:prstGeom prst="flowChartExtra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</dsp:sp>
    <dsp:sp modelId="{E76B70CC-90A8-43E9-8547-54316F29BE29}">
      <dsp:nvSpPr>
        <dsp:cNvPr id="0" name=""/>
        <dsp:cNvSpPr/>
      </dsp:nvSpPr>
      <dsp:spPr>
        <a:xfrm>
          <a:off x="5296012" y="0"/>
          <a:ext cx="1737940" cy="22098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ctr" anchorCtr="0">
          <a:noAutofit/>
        </a:bodyPr>
        <a:lstStyle/>
        <a:p>
          <a:pPr lvl="0" algn="just" defTabSz="711200">
            <a:lnSpc>
              <a:spcPct val="114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Đảm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bảo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rằng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tổ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chức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có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thể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trả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lương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bằng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nhau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cho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các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công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việc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có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giá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trị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như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nhau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theo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quy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định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của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pháp</a:t>
          </a:r>
          <a:r>
            <a:rPr lang="en-US" sz="1600" kern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 </a:t>
          </a:r>
          <a:r>
            <a:rPr lang="en-US" sz="1600" kern="1200" dirty="0" err="1" smtClean="0">
              <a:solidFill>
                <a:schemeClr val="tx1"/>
              </a:solidFill>
              <a:latin typeface="Tahoma" pitchFamily="34" charset="0"/>
              <a:cs typeface="Tahoma" pitchFamily="34" charset="0"/>
            </a:rPr>
            <a:t>luật</a:t>
          </a:r>
          <a:endParaRPr lang="en-US" sz="1600" kern="1200" dirty="0" smtClean="0">
            <a:solidFill>
              <a:schemeClr val="tx1"/>
            </a:solidFill>
            <a:latin typeface="Tahoma" pitchFamily="34" charset="0"/>
            <a:cs typeface="Tahoma" pitchFamily="34" charset="0"/>
          </a:endParaRPr>
        </a:p>
      </dsp:txBody>
      <dsp:txXfrm>
        <a:off x="5296012" y="0"/>
        <a:ext cx="1737940" cy="2209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6C06-C218-414D-B531-17BF8E7D70B3}">
      <dsp:nvSpPr>
        <dsp:cNvPr id="0" name=""/>
        <dsp:cNvSpPr/>
      </dsp:nvSpPr>
      <dsp:spPr>
        <a:xfrm>
          <a:off x="1086" y="713843"/>
          <a:ext cx="1365780" cy="950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1.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1086" y="713843"/>
        <a:ext cx="1365780" cy="546312"/>
      </dsp:txXfrm>
    </dsp:sp>
    <dsp:sp modelId="{13D0F4E6-9D66-45CF-82C8-80B69AC0E078}">
      <dsp:nvSpPr>
        <dsp:cNvPr id="0" name=""/>
        <dsp:cNvSpPr/>
      </dsp:nvSpPr>
      <dsp:spPr>
        <a:xfrm>
          <a:off x="280824" y="1260156"/>
          <a:ext cx="1365780" cy="320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Lựa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chọn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các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tố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quyết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định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lương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320826" y="1300158"/>
        <a:ext cx="1285776" cy="3127596"/>
      </dsp:txXfrm>
    </dsp:sp>
    <dsp:sp modelId="{5931972D-0721-40C1-AFB7-E8CCC21E78EA}">
      <dsp:nvSpPr>
        <dsp:cNvPr id="0" name=""/>
        <dsp:cNvSpPr/>
      </dsp:nvSpPr>
      <dsp:spPr>
        <a:xfrm>
          <a:off x="1573914" y="816980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>
            <a:latin typeface="Tahoma" pitchFamily="34" charset="0"/>
            <a:cs typeface="Tahoma" pitchFamily="34" charset="0"/>
          </a:endParaRPr>
        </a:p>
      </dsp:txBody>
      <dsp:txXfrm>
        <a:off x="1573914" y="884988"/>
        <a:ext cx="336928" cy="204023"/>
      </dsp:txXfrm>
    </dsp:sp>
    <dsp:sp modelId="{5610B437-3E9F-48B5-9DBE-C1D18B7FF08F}">
      <dsp:nvSpPr>
        <dsp:cNvPr id="0" name=""/>
        <dsp:cNvSpPr/>
      </dsp:nvSpPr>
      <dsp:spPr>
        <a:xfrm>
          <a:off x="2195056" y="713843"/>
          <a:ext cx="1365780" cy="950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2.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2195056" y="713843"/>
        <a:ext cx="1365780" cy="546312"/>
      </dsp:txXfrm>
    </dsp:sp>
    <dsp:sp modelId="{CD4E3E52-C450-4F18-ACB4-731DF263C658}">
      <dsp:nvSpPr>
        <dsp:cNvPr id="0" name=""/>
        <dsp:cNvSpPr/>
      </dsp:nvSpPr>
      <dsp:spPr>
        <a:xfrm>
          <a:off x="2474794" y="1260156"/>
          <a:ext cx="1365780" cy="320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Thu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thập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dữ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liệu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về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2514796" y="1300158"/>
        <a:ext cx="1285776" cy="3127596"/>
      </dsp:txXfrm>
    </dsp:sp>
    <dsp:sp modelId="{BA3DBA22-4479-4983-9F91-7F0D5D6B22C7}">
      <dsp:nvSpPr>
        <dsp:cNvPr id="0" name=""/>
        <dsp:cNvSpPr/>
      </dsp:nvSpPr>
      <dsp:spPr>
        <a:xfrm>
          <a:off x="3767883" y="816980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>
            <a:latin typeface="Tahoma" pitchFamily="34" charset="0"/>
            <a:cs typeface="Tahoma" pitchFamily="34" charset="0"/>
          </a:endParaRPr>
        </a:p>
      </dsp:txBody>
      <dsp:txXfrm>
        <a:off x="3767883" y="884988"/>
        <a:ext cx="336928" cy="204023"/>
      </dsp:txXfrm>
    </dsp:sp>
    <dsp:sp modelId="{873B76DD-6279-4C69-8944-3EAB9F2B410F}">
      <dsp:nvSpPr>
        <dsp:cNvPr id="0" name=""/>
        <dsp:cNvSpPr/>
      </dsp:nvSpPr>
      <dsp:spPr>
        <a:xfrm>
          <a:off x="4389025" y="713843"/>
          <a:ext cx="1365780" cy="950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3.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4389025" y="713843"/>
        <a:ext cx="1365780" cy="546312"/>
      </dsp:txXfrm>
    </dsp:sp>
    <dsp:sp modelId="{B1659541-A867-4A60-8A41-68498D6E115E}">
      <dsp:nvSpPr>
        <dsp:cNvPr id="0" name=""/>
        <dsp:cNvSpPr/>
      </dsp:nvSpPr>
      <dsp:spPr>
        <a:xfrm>
          <a:off x="4668763" y="1260156"/>
          <a:ext cx="1365780" cy="320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Đánh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giá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4708765" y="1300158"/>
        <a:ext cx="1285776" cy="3127596"/>
      </dsp:txXfrm>
    </dsp:sp>
    <dsp:sp modelId="{377FD128-D5EE-48EA-846B-14C032BEC63F}">
      <dsp:nvSpPr>
        <dsp:cNvPr id="0" name=""/>
        <dsp:cNvSpPr/>
      </dsp:nvSpPr>
      <dsp:spPr>
        <a:xfrm>
          <a:off x="5961853" y="816980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kern="1200">
            <a:latin typeface="Tahoma" pitchFamily="34" charset="0"/>
            <a:cs typeface="Tahoma" pitchFamily="34" charset="0"/>
          </a:endParaRPr>
        </a:p>
      </dsp:txBody>
      <dsp:txXfrm>
        <a:off x="5961853" y="884988"/>
        <a:ext cx="336928" cy="204023"/>
      </dsp:txXfrm>
    </dsp:sp>
    <dsp:sp modelId="{98D9DAFA-D605-43E8-B934-992A09012A00}">
      <dsp:nvSpPr>
        <dsp:cNvPr id="0" name=""/>
        <dsp:cNvSpPr/>
      </dsp:nvSpPr>
      <dsp:spPr>
        <a:xfrm>
          <a:off x="6582994" y="713843"/>
          <a:ext cx="1365780" cy="9504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4.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6582994" y="713843"/>
        <a:ext cx="1365780" cy="546312"/>
      </dsp:txXfrm>
    </dsp:sp>
    <dsp:sp modelId="{8C45389B-7AAD-497C-9607-6E697B7E6B91}">
      <dsp:nvSpPr>
        <dsp:cNvPr id="0" name=""/>
        <dsp:cNvSpPr/>
      </dsp:nvSpPr>
      <dsp:spPr>
        <a:xfrm>
          <a:off x="6862733" y="1260156"/>
          <a:ext cx="1365780" cy="32076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Ấn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định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mức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lương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cụ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thể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cho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2200" b="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200" b="0" kern="120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sz="2200" b="0" kern="1200" dirty="0">
            <a:latin typeface="Tahoma" pitchFamily="34" charset="0"/>
            <a:cs typeface="Tahoma" pitchFamily="34" charset="0"/>
          </a:endParaRPr>
        </a:p>
      </dsp:txBody>
      <dsp:txXfrm>
        <a:off x="6902735" y="1300158"/>
        <a:ext cx="1285776" cy="31275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FA61D-8A9F-4E20-A21F-CDD92E5A4CD3}">
      <dsp:nvSpPr>
        <dsp:cNvPr id="0" name=""/>
        <dsp:cNvSpPr/>
      </dsp:nvSpPr>
      <dsp:spPr>
        <a:xfrm>
          <a:off x="3037" y="1826"/>
          <a:ext cx="8223524" cy="1629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Tahoma" pitchFamily="34" charset="0"/>
              <a:cs typeface="Tahoma" pitchFamily="34" charset="0"/>
            </a:rPr>
            <a:t>KẾ HOẠCH 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Tahoma" pitchFamily="34" charset="0"/>
              <a:cs typeface="Tahoma" pitchFamily="34" charset="0"/>
            </a:rPr>
            <a:t>ĐÁNH GIÁ CÔNG VIỆC</a:t>
          </a:r>
          <a:endParaRPr lang="en-US" sz="3700" kern="1200" dirty="0">
            <a:latin typeface="Tahoma" pitchFamily="34" charset="0"/>
            <a:cs typeface="Tahoma" pitchFamily="34" charset="0"/>
          </a:endParaRPr>
        </a:p>
      </dsp:txBody>
      <dsp:txXfrm>
        <a:off x="50760" y="49549"/>
        <a:ext cx="8128078" cy="1533924"/>
      </dsp:txXfrm>
    </dsp:sp>
    <dsp:sp modelId="{6F5B95C8-7A42-442B-A102-9B2F43C9ECE9}">
      <dsp:nvSpPr>
        <dsp:cNvPr id="0" name=""/>
        <dsp:cNvSpPr/>
      </dsp:nvSpPr>
      <dsp:spPr>
        <a:xfrm>
          <a:off x="3037" y="1776114"/>
          <a:ext cx="4028895" cy="1629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không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mang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tính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phân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tích</a:t>
          </a:r>
          <a:endParaRPr lang="en-US" sz="3200" kern="1200" dirty="0">
            <a:latin typeface="Tahoma" pitchFamily="34" charset="0"/>
            <a:cs typeface="Tahoma" pitchFamily="34" charset="0"/>
          </a:endParaRPr>
        </a:p>
      </dsp:txBody>
      <dsp:txXfrm>
        <a:off x="50760" y="1823837"/>
        <a:ext cx="3933449" cy="1533924"/>
      </dsp:txXfrm>
    </dsp:sp>
    <dsp:sp modelId="{2014F71A-E7D6-4AAB-A3A0-FBF036045837}">
      <dsp:nvSpPr>
        <dsp:cNvPr id="0" name=""/>
        <dsp:cNvSpPr/>
      </dsp:nvSpPr>
      <dsp:spPr>
        <a:xfrm>
          <a:off x="3037" y="3550403"/>
          <a:ext cx="1973014" cy="1629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phân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loại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sz="2400" kern="1200" dirty="0">
            <a:latin typeface="Tahoma" pitchFamily="34" charset="0"/>
            <a:cs typeface="Tahoma" pitchFamily="34" charset="0"/>
          </a:endParaRPr>
        </a:p>
      </dsp:txBody>
      <dsp:txXfrm>
        <a:off x="50760" y="3598126"/>
        <a:ext cx="1877568" cy="1533924"/>
      </dsp:txXfrm>
    </dsp:sp>
    <dsp:sp modelId="{58961A48-28FE-4BD4-A3FF-3D161CBF930E}">
      <dsp:nvSpPr>
        <dsp:cNvPr id="0" name=""/>
        <dsp:cNvSpPr/>
      </dsp:nvSpPr>
      <dsp:spPr>
        <a:xfrm>
          <a:off x="2058918" y="3550403"/>
          <a:ext cx="1973014" cy="1629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xếp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hạng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công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việc</a:t>
          </a:r>
          <a:endParaRPr lang="en-US" sz="2400" kern="1200" dirty="0">
            <a:latin typeface="Tahoma" pitchFamily="34" charset="0"/>
            <a:cs typeface="Tahoma" pitchFamily="34" charset="0"/>
          </a:endParaRPr>
        </a:p>
      </dsp:txBody>
      <dsp:txXfrm>
        <a:off x="2106641" y="3598126"/>
        <a:ext cx="1877568" cy="1533924"/>
      </dsp:txXfrm>
    </dsp:sp>
    <dsp:sp modelId="{EF268D55-D646-4420-BAED-52A8DC7780FA}">
      <dsp:nvSpPr>
        <dsp:cNvPr id="0" name=""/>
        <dsp:cNvSpPr/>
      </dsp:nvSpPr>
      <dsp:spPr>
        <a:xfrm>
          <a:off x="4197666" y="1776114"/>
          <a:ext cx="4028895" cy="1629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Kế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hoạch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mang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tính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phân</a:t>
          </a:r>
          <a:r>
            <a:rPr lang="en-US" sz="32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3200" kern="1200" dirty="0" err="1" smtClean="0">
              <a:latin typeface="Tahoma" pitchFamily="34" charset="0"/>
              <a:cs typeface="Tahoma" pitchFamily="34" charset="0"/>
            </a:rPr>
            <a:t>tích</a:t>
          </a:r>
          <a:endParaRPr lang="en-US" sz="3200" kern="1200" dirty="0">
            <a:latin typeface="Tahoma" pitchFamily="34" charset="0"/>
            <a:cs typeface="Tahoma" pitchFamily="34" charset="0"/>
          </a:endParaRPr>
        </a:p>
      </dsp:txBody>
      <dsp:txXfrm>
        <a:off x="4245389" y="1823837"/>
        <a:ext cx="3933449" cy="1533924"/>
      </dsp:txXfrm>
    </dsp:sp>
    <dsp:sp modelId="{E3BAC2D8-E5E5-438A-BDEF-F9BBFF355E99}">
      <dsp:nvSpPr>
        <dsp:cNvPr id="0" name=""/>
        <dsp:cNvSpPr/>
      </dsp:nvSpPr>
      <dsp:spPr>
        <a:xfrm>
          <a:off x="4197666" y="3550403"/>
          <a:ext cx="1973014" cy="1629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xếp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hạng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điểm</a:t>
          </a:r>
          <a:endParaRPr lang="en-US" sz="2400" kern="1200" dirty="0">
            <a:latin typeface="Tahoma" pitchFamily="34" charset="0"/>
            <a:cs typeface="Tahoma" pitchFamily="34" charset="0"/>
          </a:endParaRPr>
        </a:p>
      </dsp:txBody>
      <dsp:txXfrm>
        <a:off x="4245389" y="3598126"/>
        <a:ext cx="1877568" cy="1533924"/>
      </dsp:txXfrm>
    </dsp:sp>
    <dsp:sp modelId="{0D3481AE-D32B-42E5-A9C5-07D67C011549}">
      <dsp:nvSpPr>
        <dsp:cNvPr id="0" name=""/>
        <dsp:cNvSpPr/>
      </dsp:nvSpPr>
      <dsp:spPr>
        <a:xfrm>
          <a:off x="6253547" y="3550403"/>
          <a:ext cx="1973014" cy="1629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Phương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pháp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so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sánh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dirty="0" err="1" smtClean="0">
              <a:latin typeface="Tahoma" pitchFamily="34" charset="0"/>
              <a:cs typeface="Tahoma" pitchFamily="34" charset="0"/>
            </a:rPr>
            <a:t>yếu</a:t>
          </a:r>
          <a:r>
            <a:rPr lang="en-US" sz="2400" kern="1200" dirty="0" smtClean="0">
              <a:latin typeface="Tahoma" pitchFamily="34" charset="0"/>
              <a:cs typeface="Tahoma" pitchFamily="34" charset="0"/>
            </a:rPr>
            <a:t> </a:t>
          </a:r>
          <a:r>
            <a:rPr lang="en-US" sz="2400" kern="1200" smtClean="0">
              <a:latin typeface="Tahoma" pitchFamily="34" charset="0"/>
              <a:cs typeface="Tahoma" pitchFamily="34" charset="0"/>
            </a:rPr>
            <a:t>tố</a:t>
          </a:r>
          <a:endParaRPr lang="en-US" sz="2400" kern="1200" dirty="0">
            <a:latin typeface="Tahoma" pitchFamily="34" charset="0"/>
            <a:cs typeface="Tahoma" pitchFamily="34" charset="0"/>
          </a:endParaRPr>
        </a:p>
      </dsp:txBody>
      <dsp:txXfrm>
        <a:off x="6301270" y="3598126"/>
        <a:ext cx="1877568" cy="1533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#3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E7B50E-1BEC-4050-9EAB-AC1D4E81B25E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C434A0F-0226-41F6-9AAE-BF58DCDD7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77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63537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nền slide.png"/>
          <p:cNvPicPr>
            <a:picLocks noChangeAspect="1"/>
          </p:cNvPicPr>
          <p:nvPr userDrawn="1"/>
        </p:nvPicPr>
        <p:blipFill>
          <a:blip r:embed="rId2" cstate="print"/>
          <a:srcRect t="24664"/>
          <a:stretch>
            <a:fillRect/>
          </a:stretch>
        </p:blipFill>
        <p:spPr>
          <a:xfrm>
            <a:off x="0" y="1981200"/>
            <a:ext cx="9144000" cy="4876800"/>
          </a:xfrm>
          <a:prstGeom prst="rect">
            <a:avLst/>
          </a:prstGeom>
        </p:spPr>
      </p:pic>
      <p:pic>
        <p:nvPicPr>
          <p:cNvPr id="8" name="Picture 7" descr="LOGO FPT POLYTECHNIC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000" y="533400"/>
            <a:ext cx="4525261" cy="13716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67C6F-AAFD-491B-B40E-EB7472A15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A480-937E-41DF-B549-F7B2D1E7FF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E7E3A-6AB5-4845-B028-601FC70F0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3062D-E69A-43C4-80B4-197AD7B59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1DF7D-6C7C-4CB1-B1CF-26325207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5A80D-87DF-4247-975B-0D72C07C0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39ED5-D611-4427-B1E4-2CFABAA7B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FE4F7-A4C9-4005-86E3-21CDDF32B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4E6B0-78EF-42CF-87D3-DA19AB99B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 t="59259"/>
          <a:stretch>
            <a:fillRect/>
          </a:stretch>
        </p:blipFill>
        <p:spPr bwMode="auto">
          <a:xfrm>
            <a:off x="0" y="9144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FFFF00"/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7392AE46-AC24-4AC6-A766-1922229CDD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LOGO FPT POLYTECHNIC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26177" y="304800"/>
            <a:ext cx="1759823" cy="5334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 t="59259"/>
          <a:stretch>
            <a:fillRect/>
          </a:stretch>
        </p:blipFill>
        <p:spPr bwMode="auto">
          <a:xfrm>
            <a:off x="0" y="9144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9F5E90E2-FDC2-4A10-B15C-79274C730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6177" y="304800"/>
            <a:ext cx="1759823" cy="5334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 t="59259"/>
          <a:stretch>
            <a:fillRect/>
          </a:stretch>
        </p:blipFill>
        <p:spPr bwMode="auto">
          <a:xfrm>
            <a:off x="0" y="9144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1952759-801C-4BC9-B111-B846466FF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6177" y="304800"/>
            <a:ext cx="1759823" cy="5334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6E66EBCD-93EC-4F75-A960-BFAB7AEA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97577" y="228600"/>
            <a:ext cx="1143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 FPT POLYTECHN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6177" y="304800"/>
            <a:ext cx="1759823" cy="5334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DF98FE21-753C-4CE7-A3C3-1FF23C1E1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97577" y="228600"/>
            <a:ext cx="1143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 FPT POLYTECHN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26177" y="304800"/>
            <a:ext cx="1759823" cy="5334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E2321E-51B5-45C0-ABAC-4297449104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D3CDD-660D-48D5-A9CA-CC9F9C1FA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B2443-0FA7-4D7A-8809-7E98CD352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  Click to edit Master text styles</a:t>
            </a:r>
          </a:p>
          <a:p>
            <a:pPr lvl="1"/>
            <a:r>
              <a:rPr lang="en-US" dirty="0" smtClean="0"/>
              <a:t>  Second level</a:t>
            </a:r>
          </a:p>
          <a:p>
            <a:pPr lvl="2"/>
            <a:r>
              <a:rPr lang="en-US" dirty="0" smtClean="0"/>
              <a:t> 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E2321E-51B5-45C0-ABAC-4297449104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</p:sldLayoutIdLst>
  <p:transition>
    <p:split orient="vert"/>
  </p:transition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B0F0"/>
          </a:solidFill>
          <a:latin typeface="Tahoma" pitchFamily="34" charset="0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Tx/>
        <a:buBlip>
          <a:blip r:embed="rId9"/>
        </a:buBlip>
        <a:defRPr sz="3200" kern="1200">
          <a:solidFill>
            <a:srgbClr val="FFFF00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Tx/>
        <a:buBlip>
          <a:blip r:embed="rId10"/>
        </a:buBlip>
        <a:defRPr sz="2800" kern="1200">
          <a:solidFill>
            <a:schemeClr val="bg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Tx/>
        <a:buBlip>
          <a:blip r:embed="rId11"/>
        </a:buBlip>
        <a:defRPr sz="2400" kern="1200">
          <a:solidFill>
            <a:schemeClr val="bg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D280AF-CEB8-4265-9D34-29451657C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>
    <p:split orient="vert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gi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50" dirty="0" smtClean="0">
                <a:solidFill>
                  <a:srgbClr val="00B0F0"/>
                </a:solidFill>
              </a:rPr>
              <a:t>SLIDE 7:</a:t>
            </a:r>
            <a:br>
              <a:rPr lang="en-US" sz="2850" dirty="0" smtClean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QUẢN LÝ VIỆC KHEN THƯỞNG</a:t>
            </a:r>
            <a:endParaRPr lang="en-US" sz="2850" dirty="0">
              <a:solidFill>
                <a:srgbClr val="00B0F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962400"/>
          </a:xfrm>
        </p:spPr>
        <p:txBody>
          <a:bodyPr/>
          <a:lstStyle/>
          <a:p>
            <a:pPr algn="just"/>
            <a:r>
              <a:rPr lang="en-US" sz="2200" dirty="0" err="1" smtClean="0">
                <a:solidFill>
                  <a:srgbClr val="FF0000"/>
                </a:solidFill>
              </a:rPr>
              <a:t>Mục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đích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</a:p>
          <a:p>
            <a:pPr lvl="1" algn="just"/>
            <a:r>
              <a:rPr lang="en-US" sz="2200" dirty="0" err="1" smtClean="0">
                <a:solidFill>
                  <a:schemeClr val="tx1"/>
                </a:solidFill>
              </a:rPr>
              <a:t>Xây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dựng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một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khuôn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khổ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hợp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lý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công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bằng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đối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với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việc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xếp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loại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công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việc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từ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đó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đưa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ra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quyết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định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về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lương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err="1" smtClean="0">
                <a:solidFill>
                  <a:srgbClr val="FF0000"/>
                </a:solidFill>
              </a:rPr>
              <a:t>Mục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tiêu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/>
            <a:endParaRPr lang="en-US" sz="2200" dirty="0" smtClean="0">
              <a:solidFill>
                <a:srgbClr val="00FF00"/>
              </a:solidFill>
            </a:endParaRPr>
          </a:p>
          <a:p>
            <a:pPr algn="just"/>
            <a:endParaRPr lang="en-US" sz="2200" dirty="0" smtClean="0">
              <a:solidFill>
                <a:srgbClr val="00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1143000" y="4038600"/>
          <a:ext cx="71628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1066800"/>
            <a:ext cx="7467600" cy="122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Bốn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B9290D-ED01-454A-B002-C9D9DBC1C91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295400"/>
          <a:ext cx="7924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r>
              <a:rPr lang="en-US" sz="2200" dirty="0" err="1" smtClean="0">
                <a:solidFill>
                  <a:srgbClr val="FF0000"/>
                </a:solidFill>
              </a:rPr>
              <a:t>Động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lực</a:t>
            </a:r>
            <a:endParaRPr lang="en-US" sz="2200" dirty="0" smtClean="0">
              <a:solidFill>
                <a:srgbClr val="FF0000"/>
              </a:solidFill>
            </a:endParaRP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en-US" sz="2200" dirty="0" err="1" smtClean="0">
                <a:solidFill>
                  <a:srgbClr val="FF0000"/>
                </a:solidFill>
              </a:rPr>
              <a:t>Các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loại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thuyết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động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lực</a:t>
            </a:r>
            <a:endParaRPr lang="en-US" sz="2200" dirty="0" smtClean="0">
              <a:solidFill>
                <a:srgbClr val="FF0000"/>
              </a:solidFill>
            </a:endParaRP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05963716"/>
              </p:ext>
            </p:extLst>
          </p:nvPr>
        </p:nvGraphicFramePr>
        <p:xfrm>
          <a:off x="2209800" y="1143000"/>
          <a:ext cx="6324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1790030"/>
              </p:ext>
            </p:extLst>
          </p:nvPr>
        </p:nvGraphicFramePr>
        <p:xfrm>
          <a:off x="685800" y="4038600"/>
          <a:ext cx="8153400" cy="215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2133600" y="5334000"/>
            <a:ext cx="1944688" cy="282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Ăn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ở,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ngủ</a:t>
            </a:r>
            <a:endParaRPr lang="en-US" sz="1600" dirty="0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5800" y="4800600"/>
            <a:ext cx="3163888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600" dirty="0" smtClean="0">
                <a:latin typeface="Tahoma" pitchFamily="34" charset="0"/>
                <a:cs typeface="Tahoma" pitchFamily="34" charset="0"/>
              </a:rPr>
              <a:t>An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toàn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trật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không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bị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đe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dọa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752600" y="4114800"/>
            <a:ext cx="2782887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Các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mối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quan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hệ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tình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cảm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676400" y="3429000"/>
            <a:ext cx="3240087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lập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nhận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địa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vị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và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sự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tôn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trọng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từ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người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cs typeface="Tahoma" pitchFamily="34" charset="0"/>
              </a:rPr>
              <a:t>khác</a:t>
            </a:r>
            <a:r>
              <a:rPr lang="en-US" sz="1600" dirty="0" smtClean="0">
                <a:latin typeface="Tahoma" pitchFamily="34" charset="0"/>
                <a:cs typeface="Tahoma" pitchFamily="34" charset="0"/>
              </a:rPr>
              <a:t> 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Maslow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429000" y="2286000"/>
          <a:ext cx="5334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276600" y="2438400"/>
            <a:ext cx="2209800" cy="609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Phát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triển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và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thể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hiện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tiềm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năng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cá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nhân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0" y="5867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Maslow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1" y="1066800"/>
            <a:ext cx="769619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124200" y="4953001"/>
          <a:ext cx="5257800" cy="121919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28900"/>
                <a:gridCol w="2628900"/>
              </a:tblGrid>
              <a:tr h="426930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2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Bốn</a:t>
                      </a:r>
                      <a:r>
                        <a:rPr kumimoji="0" lang="en-US" sz="22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động</a:t>
                      </a:r>
                      <a:r>
                        <a:rPr kumimoji="0" lang="en-US" sz="22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lực</a:t>
                      </a: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chính</a:t>
                      </a:r>
                      <a:r>
                        <a:rPr kumimoji="0" lang="en-US" sz="22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dựa</a:t>
                      </a:r>
                      <a:r>
                        <a:rPr kumimoji="0" lang="en-US" sz="22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trên</a:t>
                      </a:r>
                      <a:r>
                        <a:rPr kumimoji="0" lang="en-US" sz="22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nhu</a:t>
                      </a:r>
                      <a:r>
                        <a:rPr kumimoji="0" lang="en-US" sz="2200" b="0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0" lang="en-US" sz="2200" b="0" i="0" u="none" strike="noStrike" kern="1200" cap="none" spc="0" normalizeH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cầu</a:t>
                      </a:r>
                      <a:endParaRPr lang="en-US" sz="22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2269">
                <a:tc>
                  <a:txBody>
                    <a:bodyPr/>
                    <a:lstStyle/>
                    <a:p>
                      <a:pPr lvl="0">
                        <a:lnSpc>
                          <a:spcPct val="114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Thành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đạt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lvl="0">
                        <a:lnSpc>
                          <a:spcPct val="114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Quyền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lực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4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Hòa</a:t>
                      </a:r>
                      <a:r>
                        <a:rPr lang="en-US" sz="1800" i="0" kern="1200" baseline="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baseline="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hợp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  <a:p>
                      <a:pPr lvl="0">
                        <a:lnSpc>
                          <a:spcPct val="114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Bác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bỏ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Thuyết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hai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yếu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tố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Herzberg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endParaRPr lang="en-US" sz="2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342900" indent="-342900" eaLnBrk="0" hangingPunct="0">
              <a:spcBef>
                <a:spcPts val="1500"/>
              </a:spcBef>
              <a:buBlip>
                <a:blip r:embed="rId7"/>
              </a:buBlip>
              <a:defRPr/>
            </a:pP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Thuyết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lực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thành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đạt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22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McClelland </a:t>
            </a:r>
          </a:p>
          <a:p>
            <a:pPr marL="800100" lvl="1" indent="-342900" eaLnBrk="0" hangingPunct="0">
              <a:spcBef>
                <a:spcPts val="0"/>
              </a:spcBef>
              <a:buClr>
                <a:srgbClr val="0000FF"/>
              </a:buClr>
              <a:buSzPct val="150000"/>
              <a:buFont typeface="Arial" pitchFamily="34" charset="0"/>
              <a:buChar char="•"/>
            </a:pP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7"/>
              </a:buBlip>
              <a:tabLst/>
              <a:defRPr/>
            </a:pP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120" y="2590800"/>
            <a:ext cx="309473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2514600"/>
            <a:ext cx="50292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algn="just"/>
            <a:r>
              <a:rPr lang="en-US" sz="2200" dirty="0" err="1" smtClean="0">
                <a:solidFill>
                  <a:srgbClr val="FF0000"/>
                </a:solidFill>
              </a:rPr>
              <a:t>Thuyết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quy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trình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chemeClr val="tx1"/>
                </a:solidFill>
              </a:rPr>
              <a:t>Liên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quan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đến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quá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trình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tinh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thần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có</a:t>
            </a:r>
            <a:r>
              <a:rPr lang="en-US" sz="2200" dirty="0" smtClean="0">
                <a:solidFill>
                  <a:schemeClr val="tx1"/>
                </a:solidFill>
              </a:rPr>
              <a:t> ý </a:t>
            </a:r>
            <a:r>
              <a:rPr lang="en-US" sz="2200" dirty="0" err="1" smtClean="0">
                <a:solidFill>
                  <a:schemeClr val="tx1"/>
                </a:solidFill>
              </a:rPr>
              <a:t>thức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hoặc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vô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thức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quyết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định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đến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mức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độ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bản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chất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của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động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lực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của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một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nhân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200" dirty="0" err="1" smtClean="0">
                <a:solidFill>
                  <a:srgbClr val="FF0000"/>
                </a:solidFill>
              </a:rPr>
              <a:t>Thuyết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kỳ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vọng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chemeClr val="tx1"/>
                </a:solidFill>
              </a:rPr>
              <a:t>Công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thức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đánh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giá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động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lực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 smtClean="0"/>
          </a:p>
          <a:p>
            <a:pPr lvl="1" algn="just"/>
            <a:endParaRPr lang="en-US" sz="2200" dirty="0" smtClean="0"/>
          </a:p>
          <a:p>
            <a:pPr algn="just"/>
            <a:r>
              <a:rPr lang="en-US" sz="2200" dirty="0" err="1" smtClean="0">
                <a:solidFill>
                  <a:srgbClr val="FF0000"/>
                </a:solidFill>
              </a:rPr>
              <a:t>Thuyết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mục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tiêu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/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mục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tiêu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nhân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của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mọi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người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đóng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vai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trò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quan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trọng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trong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việc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quyết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định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hành</a:t>
            </a:r>
            <a:r>
              <a:rPr lang="en-US" sz="2200" dirty="0" smtClean="0">
                <a:solidFill>
                  <a:schemeClr val="tx1"/>
                </a:solidFill>
              </a:rPr>
              <a:t> vi </a:t>
            </a:r>
            <a:r>
              <a:rPr lang="en-US" sz="2200" dirty="0" err="1" smtClean="0">
                <a:solidFill>
                  <a:schemeClr val="tx1"/>
                </a:solidFill>
              </a:rPr>
              <a:t>của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họ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endParaRPr lang="en-US" sz="2200" dirty="0" smtClean="0"/>
          </a:p>
          <a:p>
            <a:pPr lvl="1" algn="just"/>
            <a:endParaRPr lang="en-US" sz="2200" dirty="0" err="1" smtClean="0">
              <a:solidFill>
                <a:srgbClr val="00FF00"/>
              </a:solidFill>
            </a:endParaRPr>
          </a:p>
          <a:p>
            <a:pPr algn="just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81400"/>
            <a:ext cx="1371600" cy="12192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ức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mạnh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động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lực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x</a:t>
            </a:r>
            <a:endParaRPr lang="en-US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3581400"/>
            <a:ext cx="22860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160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ức hấp dẫn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Mức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độ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ưa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thích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cá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nhân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đối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kết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quả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y)</a:t>
            </a:r>
            <a:endParaRPr lang="en-US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962400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=</a:t>
            </a: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962400"/>
            <a:ext cx="30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x</a:t>
            </a:r>
            <a:endParaRPr lang="en-US" sz="2500" dirty="0"/>
          </a:p>
        </p:txBody>
      </p:sp>
      <p:sp>
        <p:nvSpPr>
          <p:cNvPr id="10" name="Rectangle 9"/>
          <p:cNvSpPr/>
          <p:nvPr/>
        </p:nvSpPr>
        <p:spPr>
          <a:xfrm>
            <a:off x="5867400" y="3581400"/>
            <a:ext cx="2667000" cy="1219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K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ỳ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vọng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Nhận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thức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cá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nhân</a:t>
            </a:r>
            <a:endParaRPr lang="en-US" sz="16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khả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năng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làm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x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sẽ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đem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lại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kết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quả</a:t>
            </a:r>
            <a:r>
              <a:rPr lang="en-US" sz="16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y)</a:t>
            </a:r>
            <a:endParaRPr lang="en-US" sz="16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đẩy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rgbClr val="FF0000"/>
                </a:solidFill>
              </a:rPr>
              <a:t>Phương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pháp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Quản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lý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Khoa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học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Taylor: “</a:t>
            </a:r>
            <a:r>
              <a:rPr lang="en-US" sz="2200" dirty="0" err="1" smtClean="0">
                <a:solidFill>
                  <a:schemeClr val="tx1"/>
                </a:solidFill>
              </a:rPr>
              <a:t>Điều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nhân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viên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muốn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từ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tuyển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của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mình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hơn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bất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cứ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thứ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gì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khác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chính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lương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cao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và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điều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tuyển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muốn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từ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nhân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viên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hơn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tất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cả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chính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là</a:t>
            </a:r>
            <a:r>
              <a:rPr lang="en-US" sz="2200" dirty="0" smtClean="0">
                <a:solidFill>
                  <a:schemeClr val="tx1"/>
                </a:solidFill>
              </a:rPr>
              <a:t> chi </a:t>
            </a:r>
            <a:r>
              <a:rPr lang="en-US" sz="2200" dirty="0" err="1" smtClean="0">
                <a:solidFill>
                  <a:schemeClr val="tx1"/>
                </a:solidFill>
              </a:rPr>
              <a:t>phí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lao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động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thấp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khi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sản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xuất</a:t>
            </a:r>
            <a:r>
              <a:rPr lang="en-US" sz="2200" dirty="0" smtClean="0">
                <a:solidFill>
                  <a:schemeClr val="tx1"/>
                </a:solidFill>
              </a:rPr>
              <a:t>”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>
                <a:solidFill>
                  <a:srgbClr val="FF0000"/>
                </a:solidFill>
              </a:rPr>
              <a:t>Nghiên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cứu</a:t>
            </a:r>
            <a:r>
              <a:rPr lang="en-US" sz="2200" dirty="0" smtClean="0">
                <a:solidFill>
                  <a:srgbClr val="FF0000"/>
                </a:solidFill>
              </a:rPr>
              <a:t> “</a:t>
            </a:r>
            <a:r>
              <a:rPr lang="en-US" sz="2200" dirty="0" err="1" smtClean="0">
                <a:solidFill>
                  <a:srgbClr val="FF0000"/>
                </a:solidFill>
              </a:rPr>
              <a:t>Nhân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viên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giàu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có</a:t>
            </a:r>
            <a:r>
              <a:rPr lang="en-US" sz="2200" dirty="0" smtClean="0">
                <a:solidFill>
                  <a:srgbClr val="FF0000"/>
                </a:solidFill>
              </a:rPr>
              <a:t>” </a:t>
            </a:r>
            <a:r>
              <a:rPr lang="en-US" sz="2200" dirty="0" err="1" smtClean="0">
                <a:solidFill>
                  <a:srgbClr val="FF0000"/>
                </a:solidFill>
              </a:rPr>
              <a:t>của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Goldthorpe</a:t>
            </a:r>
            <a:r>
              <a:rPr lang="en-US" sz="2200" dirty="0" smtClean="0">
                <a:solidFill>
                  <a:srgbClr val="FF0000"/>
                </a:solidFill>
              </a:rPr>
              <a:t>, Lockwood </a:t>
            </a:r>
            <a:r>
              <a:rPr lang="en-US" sz="2200" dirty="0" err="1" smtClean="0">
                <a:solidFill>
                  <a:srgbClr val="FF0000"/>
                </a:solidFill>
              </a:rPr>
              <a:t>và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cộng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sự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</a:rPr>
              <a:t>Tiền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lương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giống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như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một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yếu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thúc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đẩy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 smtClean="0">
                <a:solidFill>
                  <a:srgbClr val="FF0000"/>
                </a:solidFill>
              </a:rPr>
              <a:t>Đánh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giá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tầm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quan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trọng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của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lương</a:t>
            </a:r>
            <a:endParaRPr lang="en-US" sz="2200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chemeClr val="tx1"/>
                </a:solidFill>
              </a:rPr>
              <a:t>Lương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giúp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hoặc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hỗ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trợ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việc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thỏa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mãn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cầu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khác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nhau</a:t>
            </a:r>
            <a:endParaRPr lang="en-US" sz="2200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Herzberg: </a:t>
            </a:r>
            <a:r>
              <a:rPr lang="en-US" sz="2200" dirty="0" err="1" smtClean="0">
                <a:solidFill>
                  <a:schemeClr val="tx1"/>
                </a:solidFill>
              </a:rPr>
              <a:t>Lương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yếu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quan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trọng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nhất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trong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các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yếu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tố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duy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trì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…</a:t>
            </a:r>
            <a:r>
              <a:rPr lang="en-US" sz="3600" dirty="0" err="1" smtClean="0"/>
              <a:t>Những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SLIDE 7 – QUẢN LÝ VIỆC KHEN THƯỞNG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952759-801C-4BC9-B111-B846466FF2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334000"/>
            <a:ext cx="6705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nhà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nguồn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lực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endParaRPr lang="en-US" b="1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5315</TotalTime>
  <Words>1031</Words>
  <Application>Microsoft Office PowerPoint</Application>
  <PresentationFormat>On-screen Show (4:3)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template</vt:lpstr>
      <vt:lpstr>Custom Design</vt:lpstr>
      <vt:lpstr>SLIDE 7: QUẢN LÝ VIỆC KHEN THƯỞNG</vt:lpstr>
      <vt:lpstr>Mục tiêu bài học</vt:lpstr>
      <vt:lpstr>Động lực và phần thưởng</vt:lpstr>
      <vt:lpstr>Thuyết nhu cầu của Maslow</vt:lpstr>
      <vt:lpstr>Thuyết hai yếu tố  và thuyết thúc đẩy thành tích</vt:lpstr>
      <vt:lpstr>Thưởng toàn diện</vt:lpstr>
      <vt:lpstr>Các học thuyết khác</vt:lpstr>
      <vt:lpstr>Tiền lương  – một yếu tố thúc đẩy</vt:lpstr>
      <vt:lpstr>…Những việc cần làm</vt:lpstr>
      <vt:lpstr>Đánh giá công việc</vt:lpstr>
      <vt:lpstr>Bốn bước cơ bản của  quy trình đánh giá công việc</vt:lpstr>
      <vt:lpstr>Kế hoạch đánh giá công việc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trangbt4</cp:lastModifiedBy>
  <cp:revision>668</cp:revision>
  <dcterms:created xsi:type="dcterms:W3CDTF">2010-10-26T06:48:07Z</dcterms:created>
  <dcterms:modified xsi:type="dcterms:W3CDTF">2016-09-28T02:22:23Z</dcterms:modified>
</cp:coreProperties>
</file>