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7" r:id="rId9"/>
    <p:sldId id="271" r:id="rId10"/>
    <p:sldId id="268" r:id="rId11"/>
    <p:sldId id="269" r:id="rId12"/>
    <p:sldId id="27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A24A0E5-AE7A-40A6-B7E1-312C850AF1A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DBD110D-29CE-4287-912B-7B29685B88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094308"/>
          </a:xfrm>
        </p:spPr>
        <p:txBody>
          <a:bodyPr>
            <a:noAutofit/>
          </a:bodyPr>
          <a:lstStyle/>
          <a:p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Đồ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án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Hệ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quản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trị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smtClean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vi-VN" sz="5000" dirty="0" smtClean="0">
                <a:solidFill>
                  <a:schemeClr val="bg1"/>
                </a:solidFill>
                <a:latin typeface="Times New Roman" pitchFamily="18" charset="0"/>
              </a:rPr>
              <a:t>ơ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sở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dữ</a:t>
            </a:r>
            <a:r>
              <a:rPr lang="en-US" sz="5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Times New Roman" pitchFamily="18" charset="0"/>
              </a:rPr>
              <a:t>liệu</a:t>
            </a:r>
            <a:endParaRPr lang="en-US" sz="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67200" y="4191000"/>
            <a:ext cx="4599062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286000" algn="l"/>
              </a:tabLst>
            </a:pP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Nhóm</a:t>
            </a:r>
            <a:r>
              <a:rPr lang="en-US" sz="1600" dirty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số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 18:</a:t>
            </a:r>
          </a:p>
          <a:p>
            <a:pPr algn="l">
              <a:tabLst>
                <a:tab pos="2286000" algn="l"/>
              </a:tabLst>
            </a:pP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Nguyễn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Mạnh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 H</a:t>
            </a:r>
            <a:r>
              <a:rPr lang="vi-VN" sz="1600" dirty="0" smtClean="0">
                <a:latin typeface="Times New Roman" pitchFamily="18" charset="0"/>
                <a:ea typeface="Batang" pitchFamily="18" charset="-127"/>
              </a:rPr>
              <a:t>ư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ng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	1504360 – 60Pm2 </a:t>
            </a:r>
          </a:p>
          <a:p>
            <a:pPr algn="l">
              <a:tabLst>
                <a:tab pos="2286000" algn="l"/>
              </a:tabLst>
            </a:pP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Tr</a:t>
            </a:r>
            <a:r>
              <a:rPr lang="vi-VN" sz="1600" dirty="0" smtClean="0">
                <a:latin typeface="Times New Roman" pitchFamily="18" charset="0"/>
                <a:ea typeface="Batang" pitchFamily="18" charset="-127"/>
              </a:rPr>
              <a:t>ươ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ng</a:t>
            </a:r>
            <a:r>
              <a:rPr lang="en-US" sz="1600" dirty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Hải</a:t>
            </a:r>
            <a:r>
              <a:rPr lang="en-US" sz="1600" dirty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Yến</a:t>
            </a:r>
            <a:r>
              <a:rPr lang="en-US" sz="1600" dirty="0">
                <a:latin typeface="Century Gothic" pitchFamily="34" charset="0"/>
                <a:ea typeface="Batang" pitchFamily="18" charset="-127"/>
              </a:rPr>
              <a:t>	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1558460 – 60Pm1</a:t>
            </a:r>
          </a:p>
          <a:p>
            <a:pPr algn="l">
              <a:tabLst>
                <a:tab pos="2286000" algn="l"/>
              </a:tabLst>
            </a:pP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Nguyễn</a:t>
            </a:r>
            <a:r>
              <a:rPr lang="en-US" sz="1600" dirty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Mỹ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 </a:t>
            </a:r>
            <a:r>
              <a:rPr lang="en-US" sz="1600" dirty="0" err="1" smtClean="0">
                <a:latin typeface="Century Gothic" pitchFamily="34" charset="0"/>
                <a:ea typeface="Batang" pitchFamily="18" charset="-127"/>
              </a:rPr>
              <a:t>Linh</a:t>
            </a:r>
            <a:r>
              <a:rPr lang="en-US" sz="1600" dirty="0" smtClean="0">
                <a:latin typeface="Century Gothic" pitchFamily="34" charset="0"/>
                <a:ea typeface="Batang" pitchFamily="18" charset="-127"/>
              </a:rPr>
              <a:t>	1538660 – 60Pm1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3424" y="2057400"/>
            <a:ext cx="7620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Đề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Quản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lý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khám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chữa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bệnh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ở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phòng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</a:rPr>
              <a:t>khám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</a:rPr>
              <a:t>nhi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sz="2600" i="1" dirty="0" err="1">
                <a:solidFill>
                  <a:schemeClr val="bg1"/>
                </a:solidFill>
                <a:latin typeface="Times New Roman" pitchFamily="18" charset="0"/>
              </a:rPr>
              <a:t>Giảng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pitchFamily="18" charset="0"/>
              </a:rPr>
              <a:t>viên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</a:rPr>
              <a:t> h</a:t>
            </a:r>
            <a:r>
              <a:rPr lang="vi-VN" sz="2600" i="1" dirty="0">
                <a:solidFill>
                  <a:schemeClr val="bg1"/>
                </a:solidFill>
                <a:latin typeface="Times New Roman" pitchFamily="18" charset="0"/>
              </a:rPr>
              <a:t>ướng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pitchFamily="18" charset="0"/>
              </a:rPr>
              <a:t>dẫn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600" i="1" dirty="0" err="1" smtClean="0">
                <a:solidFill>
                  <a:schemeClr val="bg1"/>
                </a:solidFill>
                <a:latin typeface="Times New Roman" pitchFamily="18" charset="0"/>
              </a:rPr>
              <a:t>Nguyễn</a:t>
            </a:r>
            <a:r>
              <a:rPr lang="en-US" sz="2600" i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pitchFamily="18" charset="0"/>
              </a:rPr>
              <a:t>Hồng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chemeClr val="bg1"/>
                </a:solidFill>
                <a:latin typeface="Times New Roman" pitchFamily="18" charset="0"/>
              </a:rPr>
              <a:t>Hạnh</a:t>
            </a:r>
            <a:endParaRPr lang="en-US" sz="26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3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638851" cy="50192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Report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4724400" cy="50112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Report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– Đ</a:t>
            </a:r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frame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report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button 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hoàm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sót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 </a:t>
            </a:r>
            <a:r>
              <a:rPr lang="vi-V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CÔ VÀ CÁC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BẠN!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38401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slide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Report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Yến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Form Main,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9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3505200" cy="990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2629" r="1109" b="4643"/>
          <a:stretch/>
        </p:blipFill>
        <p:spPr>
          <a:xfrm>
            <a:off x="381000" y="1524000"/>
            <a:ext cx="8305800" cy="44395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833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Form main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731665" cy="4911563"/>
          </a:xfrm>
        </p:spPr>
      </p:pic>
    </p:spTree>
    <p:extLst>
      <p:ext uri="{BB962C8B-B14F-4D97-AF65-F5344CB8AC3E}">
        <p14:creationId xmlns:p14="http://schemas.microsoft.com/office/powerpoint/2010/main" val="2751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250" r="2025" b="1"/>
          <a:stretch/>
        </p:blipFill>
        <p:spPr>
          <a:xfrm>
            <a:off x="1219200" y="1524000"/>
            <a:ext cx="6784332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khám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1122" r="3799"/>
          <a:stretch/>
        </p:blipFill>
        <p:spPr>
          <a:xfrm>
            <a:off x="1219200" y="1447800"/>
            <a:ext cx="6625127" cy="5104627"/>
          </a:xfr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khám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7342"/>
            <a:ext cx="7162800" cy="5117174"/>
          </a:xfrm>
        </p:spPr>
      </p:pic>
      <p:grpSp>
        <p:nvGrpSpPr>
          <p:cNvPr id="15" name="Group 14"/>
          <p:cNvGrpSpPr/>
          <p:nvPr/>
        </p:nvGrpSpPr>
        <p:grpSpPr>
          <a:xfrm>
            <a:off x="3904717" y="3508047"/>
            <a:ext cx="1524000" cy="1293976"/>
            <a:chOff x="2079122" y="4013036"/>
            <a:chExt cx="1524000" cy="1293976"/>
          </a:xfrm>
        </p:grpSpPr>
        <p:sp>
          <p:nvSpPr>
            <p:cNvPr id="10" name="Oval 9"/>
            <p:cNvSpPr/>
            <p:nvPr/>
          </p:nvSpPr>
          <p:spPr>
            <a:xfrm>
              <a:off x="2079122" y="4621212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Click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kiếm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552700" y="4013036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028346" y="2878508"/>
            <a:ext cx="2023216" cy="917247"/>
            <a:chOff x="6028346" y="2878508"/>
            <a:chExt cx="2023216" cy="917247"/>
          </a:xfrm>
        </p:grpSpPr>
        <p:sp>
          <p:nvSpPr>
            <p:cNvPr id="16" name="Oval 15"/>
            <p:cNvSpPr/>
            <p:nvPr/>
          </p:nvSpPr>
          <p:spPr>
            <a:xfrm>
              <a:off x="6527562" y="2878508"/>
              <a:ext cx="1524000" cy="9172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danh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kiếm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028346" y="2884204"/>
              <a:ext cx="524854" cy="3161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41382" cy="50059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977905" cy="4686930"/>
          </a:xfrm>
        </p:spPr>
      </p:pic>
    </p:spTree>
    <p:extLst>
      <p:ext uri="{BB962C8B-B14F-4D97-AF65-F5344CB8AC3E}">
        <p14:creationId xmlns:p14="http://schemas.microsoft.com/office/powerpoint/2010/main" val="3107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539</TotalTime>
  <Words>175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Đồ án Hệ quản trị cơ sở dữ liệu</vt:lpstr>
      <vt:lpstr>Phân chia công việc</vt:lpstr>
      <vt:lpstr>Relationships</vt:lpstr>
      <vt:lpstr>Form main</vt:lpstr>
      <vt:lpstr>Form quản lý phòng khám</vt:lpstr>
      <vt:lpstr>Form quản lý phòng khám</vt:lpstr>
      <vt:lpstr>Form tìm kiếm </vt:lpstr>
      <vt:lpstr>Form tìm kiếm </vt:lpstr>
      <vt:lpstr>Form khám bệnh</vt:lpstr>
      <vt:lpstr>Report - Dịch vụ</vt:lpstr>
      <vt:lpstr>Report – Đơn thuốc</vt:lpstr>
      <vt:lpstr>Những phần còn thiếu sót</vt:lpstr>
      <vt:lpstr>CẢM ƠN CÔ VÀ CÁC BẠN!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Hệ quản trị cơ sở dữ liệu</dc:title>
  <dc:creator>Asus</dc:creator>
  <cp:lastModifiedBy>Asus</cp:lastModifiedBy>
  <cp:revision>16</cp:revision>
  <dcterms:created xsi:type="dcterms:W3CDTF">2018-01-11T06:50:39Z</dcterms:created>
  <dcterms:modified xsi:type="dcterms:W3CDTF">2018-01-12T04:39:15Z</dcterms:modified>
</cp:coreProperties>
</file>