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sldIdLst>
    <p:sldId id="256" r:id="rId2"/>
    <p:sldId id="257" r:id="rId3"/>
    <p:sldId id="259" r:id="rId4"/>
    <p:sldId id="262" r:id="rId5"/>
    <p:sldId id="260" r:id="rId6"/>
    <p:sldId id="263" r:id="rId7"/>
    <p:sldId id="261" r:id="rId8"/>
    <p:sldId id="264" r:id="rId9"/>
    <p:sldId id="265" r:id="rId10"/>
    <p:sldId id="267" r:id="rId11"/>
    <p:sldId id="266"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MA"/>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5A16BA-3058-40E3-A188-F2F51AD219DD}" type="datetimeFigureOut">
              <a:rPr lang="fr-MA" smtClean="0"/>
              <a:t>30/11/2021</a:t>
            </a:fld>
            <a:endParaRPr lang="fr-MA"/>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MA"/>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A"/>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MA"/>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822DC9-55C2-4926-9764-22C4B46B2E3D}" type="slidenum">
              <a:rPr lang="fr-MA" smtClean="0"/>
              <a:t>‹N°›</a:t>
            </a:fld>
            <a:endParaRPr lang="fr-MA"/>
          </a:p>
        </p:txBody>
      </p:sp>
    </p:spTree>
    <p:extLst>
      <p:ext uri="{BB962C8B-B14F-4D97-AF65-F5344CB8AC3E}">
        <p14:creationId xmlns:p14="http://schemas.microsoft.com/office/powerpoint/2010/main" val="3760769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928B95-B27A-4694-82A1-8233B6AD0F1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MA"/>
          </a:p>
        </p:txBody>
      </p:sp>
      <p:sp>
        <p:nvSpPr>
          <p:cNvPr id="3" name="Sous-titre 2">
            <a:extLst>
              <a:ext uri="{FF2B5EF4-FFF2-40B4-BE49-F238E27FC236}">
                <a16:creationId xmlns:a16="http://schemas.microsoft.com/office/drawing/2014/main" id="{656AE392-DFEE-448D-8584-1A8252B02F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MA"/>
          </a:p>
        </p:txBody>
      </p:sp>
      <p:sp>
        <p:nvSpPr>
          <p:cNvPr id="4" name="Espace réservé de la date 3">
            <a:extLst>
              <a:ext uri="{FF2B5EF4-FFF2-40B4-BE49-F238E27FC236}">
                <a16:creationId xmlns:a16="http://schemas.microsoft.com/office/drawing/2014/main" id="{BE89B7F2-4F3F-4228-8AB8-2A83DAAEA9F5}"/>
              </a:ext>
            </a:extLst>
          </p:cNvPr>
          <p:cNvSpPr>
            <a:spLocks noGrp="1"/>
          </p:cNvSpPr>
          <p:nvPr>
            <p:ph type="dt" sz="half" idx="10"/>
          </p:nvPr>
        </p:nvSpPr>
        <p:spPr/>
        <p:txBody>
          <a:bodyPr/>
          <a:lstStyle/>
          <a:p>
            <a:fld id="{01A9E366-3BAA-49FA-BA7D-F2875BA00E75}" type="datetime1">
              <a:rPr lang="fr-MA" smtClean="0"/>
              <a:t>30/11/2021</a:t>
            </a:fld>
            <a:endParaRPr lang="fr-MA"/>
          </a:p>
        </p:txBody>
      </p:sp>
      <p:sp>
        <p:nvSpPr>
          <p:cNvPr id="5" name="Espace réservé du pied de page 4">
            <a:extLst>
              <a:ext uri="{FF2B5EF4-FFF2-40B4-BE49-F238E27FC236}">
                <a16:creationId xmlns:a16="http://schemas.microsoft.com/office/drawing/2014/main" id="{1AAB8332-6B81-4343-BEFE-95D8FCF64B95}"/>
              </a:ext>
            </a:extLst>
          </p:cNvPr>
          <p:cNvSpPr>
            <a:spLocks noGrp="1"/>
          </p:cNvSpPr>
          <p:nvPr>
            <p:ph type="ftr" sz="quarter" idx="11"/>
          </p:nvPr>
        </p:nvSpPr>
        <p:spPr/>
        <p:txBody>
          <a:bodyPr/>
          <a:lstStyle/>
          <a:p>
            <a:r>
              <a:rPr lang="fr-MA"/>
              <a:t>Manal NHILI</a:t>
            </a:r>
          </a:p>
        </p:txBody>
      </p:sp>
      <p:sp>
        <p:nvSpPr>
          <p:cNvPr id="6" name="Espace réservé du numéro de diapositive 5">
            <a:extLst>
              <a:ext uri="{FF2B5EF4-FFF2-40B4-BE49-F238E27FC236}">
                <a16:creationId xmlns:a16="http://schemas.microsoft.com/office/drawing/2014/main" id="{3D43E9D5-675E-464D-B068-84A00741F70E}"/>
              </a:ext>
            </a:extLst>
          </p:cNvPr>
          <p:cNvSpPr>
            <a:spLocks noGrp="1"/>
          </p:cNvSpPr>
          <p:nvPr>
            <p:ph type="sldNum" sz="quarter" idx="12"/>
          </p:nvPr>
        </p:nvSpPr>
        <p:spPr/>
        <p:txBody>
          <a:bodyPr/>
          <a:lstStyle/>
          <a:p>
            <a:fld id="{85EDDE7D-86CB-424F-970D-C7621C9DD412}" type="slidenum">
              <a:rPr lang="fr-MA" smtClean="0"/>
              <a:t>‹N°›</a:t>
            </a:fld>
            <a:endParaRPr lang="fr-MA"/>
          </a:p>
        </p:txBody>
      </p:sp>
    </p:spTree>
    <p:extLst>
      <p:ext uri="{BB962C8B-B14F-4D97-AF65-F5344CB8AC3E}">
        <p14:creationId xmlns:p14="http://schemas.microsoft.com/office/powerpoint/2010/main" val="2301000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BCB58F-ABEE-4A2B-9AA7-8FC369DF7569}"/>
              </a:ext>
            </a:extLst>
          </p:cNvPr>
          <p:cNvSpPr>
            <a:spLocks noGrp="1"/>
          </p:cNvSpPr>
          <p:nvPr>
            <p:ph type="title"/>
          </p:nvPr>
        </p:nvSpPr>
        <p:spPr/>
        <p:txBody>
          <a:bodyPr/>
          <a:lstStyle/>
          <a:p>
            <a:r>
              <a:rPr lang="fr-FR"/>
              <a:t>Modifiez le style du titre</a:t>
            </a:r>
            <a:endParaRPr lang="fr-MA"/>
          </a:p>
        </p:txBody>
      </p:sp>
      <p:sp>
        <p:nvSpPr>
          <p:cNvPr id="3" name="Espace réservé du texte vertical 2">
            <a:extLst>
              <a:ext uri="{FF2B5EF4-FFF2-40B4-BE49-F238E27FC236}">
                <a16:creationId xmlns:a16="http://schemas.microsoft.com/office/drawing/2014/main" id="{E1C4928D-89D0-4ECD-B388-1FAB2D04E972}"/>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A"/>
          </a:p>
        </p:txBody>
      </p:sp>
      <p:sp>
        <p:nvSpPr>
          <p:cNvPr id="4" name="Espace réservé de la date 3">
            <a:extLst>
              <a:ext uri="{FF2B5EF4-FFF2-40B4-BE49-F238E27FC236}">
                <a16:creationId xmlns:a16="http://schemas.microsoft.com/office/drawing/2014/main" id="{1272AF2B-F3A9-494B-A090-49351A4FF88B}"/>
              </a:ext>
            </a:extLst>
          </p:cNvPr>
          <p:cNvSpPr>
            <a:spLocks noGrp="1"/>
          </p:cNvSpPr>
          <p:nvPr>
            <p:ph type="dt" sz="half" idx="10"/>
          </p:nvPr>
        </p:nvSpPr>
        <p:spPr/>
        <p:txBody>
          <a:bodyPr/>
          <a:lstStyle/>
          <a:p>
            <a:fld id="{B79756A3-F01A-474D-96DF-9F333FB69EC7}" type="datetime1">
              <a:rPr lang="fr-MA" smtClean="0"/>
              <a:t>30/11/2021</a:t>
            </a:fld>
            <a:endParaRPr lang="fr-MA"/>
          </a:p>
        </p:txBody>
      </p:sp>
      <p:sp>
        <p:nvSpPr>
          <p:cNvPr id="5" name="Espace réservé du pied de page 4">
            <a:extLst>
              <a:ext uri="{FF2B5EF4-FFF2-40B4-BE49-F238E27FC236}">
                <a16:creationId xmlns:a16="http://schemas.microsoft.com/office/drawing/2014/main" id="{50533DD0-CDC0-40F1-A36B-DFC86C4395FC}"/>
              </a:ext>
            </a:extLst>
          </p:cNvPr>
          <p:cNvSpPr>
            <a:spLocks noGrp="1"/>
          </p:cNvSpPr>
          <p:nvPr>
            <p:ph type="ftr" sz="quarter" idx="11"/>
          </p:nvPr>
        </p:nvSpPr>
        <p:spPr/>
        <p:txBody>
          <a:bodyPr/>
          <a:lstStyle/>
          <a:p>
            <a:r>
              <a:rPr lang="fr-MA"/>
              <a:t>Manal NHILI</a:t>
            </a:r>
          </a:p>
        </p:txBody>
      </p:sp>
      <p:sp>
        <p:nvSpPr>
          <p:cNvPr id="6" name="Espace réservé du numéro de diapositive 5">
            <a:extLst>
              <a:ext uri="{FF2B5EF4-FFF2-40B4-BE49-F238E27FC236}">
                <a16:creationId xmlns:a16="http://schemas.microsoft.com/office/drawing/2014/main" id="{ADD4091B-A715-4A62-9BBE-F3CAB11E289B}"/>
              </a:ext>
            </a:extLst>
          </p:cNvPr>
          <p:cNvSpPr>
            <a:spLocks noGrp="1"/>
          </p:cNvSpPr>
          <p:nvPr>
            <p:ph type="sldNum" sz="quarter" idx="12"/>
          </p:nvPr>
        </p:nvSpPr>
        <p:spPr/>
        <p:txBody>
          <a:bodyPr/>
          <a:lstStyle/>
          <a:p>
            <a:fld id="{85EDDE7D-86CB-424F-970D-C7621C9DD412}" type="slidenum">
              <a:rPr lang="fr-MA" smtClean="0"/>
              <a:t>‹N°›</a:t>
            </a:fld>
            <a:endParaRPr lang="fr-MA"/>
          </a:p>
        </p:txBody>
      </p:sp>
    </p:spTree>
    <p:extLst>
      <p:ext uri="{BB962C8B-B14F-4D97-AF65-F5344CB8AC3E}">
        <p14:creationId xmlns:p14="http://schemas.microsoft.com/office/powerpoint/2010/main" val="2184729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7C9B27FD-E661-4BC4-A191-78F14AD9C4CC}"/>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MA"/>
          </a:p>
        </p:txBody>
      </p:sp>
      <p:sp>
        <p:nvSpPr>
          <p:cNvPr id="3" name="Espace réservé du texte vertical 2">
            <a:extLst>
              <a:ext uri="{FF2B5EF4-FFF2-40B4-BE49-F238E27FC236}">
                <a16:creationId xmlns:a16="http://schemas.microsoft.com/office/drawing/2014/main" id="{FA0E65D2-3017-4EE2-B2E0-3A3BADEB71A9}"/>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A"/>
          </a:p>
        </p:txBody>
      </p:sp>
      <p:sp>
        <p:nvSpPr>
          <p:cNvPr id="4" name="Espace réservé de la date 3">
            <a:extLst>
              <a:ext uri="{FF2B5EF4-FFF2-40B4-BE49-F238E27FC236}">
                <a16:creationId xmlns:a16="http://schemas.microsoft.com/office/drawing/2014/main" id="{0E4F6118-9C4E-4E66-9267-1499BAD6F7DC}"/>
              </a:ext>
            </a:extLst>
          </p:cNvPr>
          <p:cNvSpPr>
            <a:spLocks noGrp="1"/>
          </p:cNvSpPr>
          <p:nvPr>
            <p:ph type="dt" sz="half" idx="10"/>
          </p:nvPr>
        </p:nvSpPr>
        <p:spPr/>
        <p:txBody>
          <a:bodyPr/>
          <a:lstStyle/>
          <a:p>
            <a:fld id="{07703498-0875-4814-BD1E-598F2F136A7F}" type="datetime1">
              <a:rPr lang="fr-MA" smtClean="0"/>
              <a:t>30/11/2021</a:t>
            </a:fld>
            <a:endParaRPr lang="fr-MA"/>
          </a:p>
        </p:txBody>
      </p:sp>
      <p:sp>
        <p:nvSpPr>
          <p:cNvPr id="5" name="Espace réservé du pied de page 4">
            <a:extLst>
              <a:ext uri="{FF2B5EF4-FFF2-40B4-BE49-F238E27FC236}">
                <a16:creationId xmlns:a16="http://schemas.microsoft.com/office/drawing/2014/main" id="{E56A379B-D2DD-4EB4-91D5-4D78CBB29627}"/>
              </a:ext>
            </a:extLst>
          </p:cNvPr>
          <p:cNvSpPr>
            <a:spLocks noGrp="1"/>
          </p:cNvSpPr>
          <p:nvPr>
            <p:ph type="ftr" sz="quarter" idx="11"/>
          </p:nvPr>
        </p:nvSpPr>
        <p:spPr/>
        <p:txBody>
          <a:bodyPr/>
          <a:lstStyle/>
          <a:p>
            <a:r>
              <a:rPr lang="fr-MA"/>
              <a:t>Manal NHILI</a:t>
            </a:r>
          </a:p>
        </p:txBody>
      </p:sp>
      <p:sp>
        <p:nvSpPr>
          <p:cNvPr id="6" name="Espace réservé du numéro de diapositive 5">
            <a:extLst>
              <a:ext uri="{FF2B5EF4-FFF2-40B4-BE49-F238E27FC236}">
                <a16:creationId xmlns:a16="http://schemas.microsoft.com/office/drawing/2014/main" id="{2C7D2BDF-15BB-4ED4-8767-060B7190B723}"/>
              </a:ext>
            </a:extLst>
          </p:cNvPr>
          <p:cNvSpPr>
            <a:spLocks noGrp="1"/>
          </p:cNvSpPr>
          <p:nvPr>
            <p:ph type="sldNum" sz="quarter" idx="12"/>
          </p:nvPr>
        </p:nvSpPr>
        <p:spPr/>
        <p:txBody>
          <a:bodyPr/>
          <a:lstStyle/>
          <a:p>
            <a:fld id="{85EDDE7D-86CB-424F-970D-C7621C9DD412}" type="slidenum">
              <a:rPr lang="fr-MA" smtClean="0"/>
              <a:t>‹N°›</a:t>
            </a:fld>
            <a:endParaRPr lang="fr-MA"/>
          </a:p>
        </p:txBody>
      </p:sp>
    </p:spTree>
    <p:extLst>
      <p:ext uri="{BB962C8B-B14F-4D97-AF65-F5344CB8AC3E}">
        <p14:creationId xmlns:p14="http://schemas.microsoft.com/office/powerpoint/2010/main" val="3607049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ABE532-11A2-4B07-913F-B1DDA400B554}"/>
              </a:ext>
            </a:extLst>
          </p:cNvPr>
          <p:cNvSpPr>
            <a:spLocks noGrp="1"/>
          </p:cNvSpPr>
          <p:nvPr>
            <p:ph type="title"/>
          </p:nvPr>
        </p:nvSpPr>
        <p:spPr/>
        <p:txBody>
          <a:bodyPr/>
          <a:lstStyle/>
          <a:p>
            <a:r>
              <a:rPr lang="fr-FR"/>
              <a:t>Modifiez le style du titre</a:t>
            </a:r>
            <a:endParaRPr lang="fr-MA"/>
          </a:p>
        </p:txBody>
      </p:sp>
      <p:sp>
        <p:nvSpPr>
          <p:cNvPr id="3" name="Espace réservé du contenu 2">
            <a:extLst>
              <a:ext uri="{FF2B5EF4-FFF2-40B4-BE49-F238E27FC236}">
                <a16:creationId xmlns:a16="http://schemas.microsoft.com/office/drawing/2014/main" id="{9C13E118-225B-4900-A95D-0BF19C2CC305}"/>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A"/>
          </a:p>
        </p:txBody>
      </p:sp>
      <p:sp>
        <p:nvSpPr>
          <p:cNvPr id="4" name="Espace réservé de la date 3">
            <a:extLst>
              <a:ext uri="{FF2B5EF4-FFF2-40B4-BE49-F238E27FC236}">
                <a16:creationId xmlns:a16="http://schemas.microsoft.com/office/drawing/2014/main" id="{94DCED74-EF12-4B12-B800-2BB1117A94FB}"/>
              </a:ext>
            </a:extLst>
          </p:cNvPr>
          <p:cNvSpPr>
            <a:spLocks noGrp="1"/>
          </p:cNvSpPr>
          <p:nvPr>
            <p:ph type="dt" sz="half" idx="10"/>
          </p:nvPr>
        </p:nvSpPr>
        <p:spPr/>
        <p:txBody>
          <a:bodyPr/>
          <a:lstStyle/>
          <a:p>
            <a:fld id="{8E3079B4-6B6D-4FEE-987A-9CC693265B58}" type="datetime1">
              <a:rPr lang="fr-MA" smtClean="0"/>
              <a:t>30/11/2021</a:t>
            </a:fld>
            <a:endParaRPr lang="fr-MA"/>
          </a:p>
        </p:txBody>
      </p:sp>
      <p:sp>
        <p:nvSpPr>
          <p:cNvPr id="5" name="Espace réservé du pied de page 4">
            <a:extLst>
              <a:ext uri="{FF2B5EF4-FFF2-40B4-BE49-F238E27FC236}">
                <a16:creationId xmlns:a16="http://schemas.microsoft.com/office/drawing/2014/main" id="{3FC288F2-1151-4029-9D3A-5D820418AEEB}"/>
              </a:ext>
            </a:extLst>
          </p:cNvPr>
          <p:cNvSpPr>
            <a:spLocks noGrp="1"/>
          </p:cNvSpPr>
          <p:nvPr>
            <p:ph type="ftr" sz="quarter" idx="11"/>
          </p:nvPr>
        </p:nvSpPr>
        <p:spPr/>
        <p:txBody>
          <a:bodyPr/>
          <a:lstStyle/>
          <a:p>
            <a:r>
              <a:rPr lang="fr-MA"/>
              <a:t>Manal NHILI</a:t>
            </a:r>
          </a:p>
        </p:txBody>
      </p:sp>
      <p:sp>
        <p:nvSpPr>
          <p:cNvPr id="6" name="Espace réservé du numéro de diapositive 5">
            <a:extLst>
              <a:ext uri="{FF2B5EF4-FFF2-40B4-BE49-F238E27FC236}">
                <a16:creationId xmlns:a16="http://schemas.microsoft.com/office/drawing/2014/main" id="{F9387535-C4E2-4F8D-8A15-E3519CEE7688}"/>
              </a:ext>
            </a:extLst>
          </p:cNvPr>
          <p:cNvSpPr>
            <a:spLocks noGrp="1"/>
          </p:cNvSpPr>
          <p:nvPr>
            <p:ph type="sldNum" sz="quarter" idx="12"/>
          </p:nvPr>
        </p:nvSpPr>
        <p:spPr/>
        <p:txBody>
          <a:bodyPr/>
          <a:lstStyle/>
          <a:p>
            <a:fld id="{85EDDE7D-86CB-424F-970D-C7621C9DD412}" type="slidenum">
              <a:rPr lang="fr-MA" smtClean="0"/>
              <a:t>‹N°›</a:t>
            </a:fld>
            <a:endParaRPr lang="fr-MA"/>
          </a:p>
        </p:txBody>
      </p:sp>
    </p:spTree>
    <p:extLst>
      <p:ext uri="{BB962C8B-B14F-4D97-AF65-F5344CB8AC3E}">
        <p14:creationId xmlns:p14="http://schemas.microsoft.com/office/powerpoint/2010/main" val="189215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1CE6BC-BD2D-4D02-BFD0-EAAC7ADE8C59}"/>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MA"/>
          </a:p>
        </p:txBody>
      </p:sp>
      <p:sp>
        <p:nvSpPr>
          <p:cNvPr id="3" name="Espace réservé du texte 2">
            <a:extLst>
              <a:ext uri="{FF2B5EF4-FFF2-40B4-BE49-F238E27FC236}">
                <a16:creationId xmlns:a16="http://schemas.microsoft.com/office/drawing/2014/main" id="{B5CAC2C4-5812-440A-ABD2-0EE78D7D1F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0D121287-A75B-4573-ACF2-C4CCAB9C19C8}"/>
              </a:ext>
            </a:extLst>
          </p:cNvPr>
          <p:cNvSpPr>
            <a:spLocks noGrp="1"/>
          </p:cNvSpPr>
          <p:nvPr>
            <p:ph type="dt" sz="half" idx="10"/>
          </p:nvPr>
        </p:nvSpPr>
        <p:spPr/>
        <p:txBody>
          <a:bodyPr/>
          <a:lstStyle/>
          <a:p>
            <a:fld id="{A8CB98E6-0A28-432C-8B3B-C99E8E217B1B}" type="datetime1">
              <a:rPr lang="fr-MA" smtClean="0"/>
              <a:t>30/11/2021</a:t>
            </a:fld>
            <a:endParaRPr lang="fr-MA"/>
          </a:p>
        </p:txBody>
      </p:sp>
      <p:sp>
        <p:nvSpPr>
          <p:cNvPr id="5" name="Espace réservé du pied de page 4">
            <a:extLst>
              <a:ext uri="{FF2B5EF4-FFF2-40B4-BE49-F238E27FC236}">
                <a16:creationId xmlns:a16="http://schemas.microsoft.com/office/drawing/2014/main" id="{637F7D4F-B984-456A-A022-6E00DE3A56A5}"/>
              </a:ext>
            </a:extLst>
          </p:cNvPr>
          <p:cNvSpPr>
            <a:spLocks noGrp="1"/>
          </p:cNvSpPr>
          <p:nvPr>
            <p:ph type="ftr" sz="quarter" idx="11"/>
          </p:nvPr>
        </p:nvSpPr>
        <p:spPr/>
        <p:txBody>
          <a:bodyPr/>
          <a:lstStyle/>
          <a:p>
            <a:r>
              <a:rPr lang="fr-MA"/>
              <a:t>Manal NHILI</a:t>
            </a:r>
          </a:p>
        </p:txBody>
      </p:sp>
      <p:sp>
        <p:nvSpPr>
          <p:cNvPr id="6" name="Espace réservé du numéro de diapositive 5">
            <a:extLst>
              <a:ext uri="{FF2B5EF4-FFF2-40B4-BE49-F238E27FC236}">
                <a16:creationId xmlns:a16="http://schemas.microsoft.com/office/drawing/2014/main" id="{D5E0A072-4B19-4764-B18C-B33BB0A2CD95}"/>
              </a:ext>
            </a:extLst>
          </p:cNvPr>
          <p:cNvSpPr>
            <a:spLocks noGrp="1"/>
          </p:cNvSpPr>
          <p:nvPr>
            <p:ph type="sldNum" sz="quarter" idx="12"/>
          </p:nvPr>
        </p:nvSpPr>
        <p:spPr/>
        <p:txBody>
          <a:bodyPr/>
          <a:lstStyle/>
          <a:p>
            <a:fld id="{85EDDE7D-86CB-424F-970D-C7621C9DD412}" type="slidenum">
              <a:rPr lang="fr-MA" smtClean="0"/>
              <a:t>‹N°›</a:t>
            </a:fld>
            <a:endParaRPr lang="fr-MA"/>
          </a:p>
        </p:txBody>
      </p:sp>
    </p:spTree>
    <p:extLst>
      <p:ext uri="{BB962C8B-B14F-4D97-AF65-F5344CB8AC3E}">
        <p14:creationId xmlns:p14="http://schemas.microsoft.com/office/powerpoint/2010/main" val="2610087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7DA3D3-871B-463A-AEE0-6CEEF4313DDD}"/>
              </a:ext>
            </a:extLst>
          </p:cNvPr>
          <p:cNvSpPr>
            <a:spLocks noGrp="1"/>
          </p:cNvSpPr>
          <p:nvPr>
            <p:ph type="title"/>
          </p:nvPr>
        </p:nvSpPr>
        <p:spPr/>
        <p:txBody>
          <a:bodyPr/>
          <a:lstStyle/>
          <a:p>
            <a:r>
              <a:rPr lang="fr-FR"/>
              <a:t>Modifiez le style du titre</a:t>
            </a:r>
            <a:endParaRPr lang="fr-MA"/>
          </a:p>
        </p:txBody>
      </p:sp>
      <p:sp>
        <p:nvSpPr>
          <p:cNvPr id="3" name="Espace réservé du contenu 2">
            <a:extLst>
              <a:ext uri="{FF2B5EF4-FFF2-40B4-BE49-F238E27FC236}">
                <a16:creationId xmlns:a16="http://schemas.microsoft.com/office/drawing/2014/main" id="{0B2F9505-5488-43A4-8D01-DDE772374B61}"/>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A"/>
          </a:p>
        </p:txBody>
      </p:sp>
      <p:sp>
        <p:nvSpPr>
          <p:cNvPr id="4" name="Espace réservé du contenu 3">
            <a:extLst>
              <a:ext uri="{FF2B5EF4-FFF2-40B4-BE49-F238E27FC236}">
                <a16:creationId xmlns:a16="http://schemas.microsoft.com/office/drawing/2014/main" id="{2CD9302E-E5BC-4406-BE09-DE7CAAB8D579}"/>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A"/>
          </a:p>
        </p:txBody>
      </p:sp>
      <p:sp>
        <p:nvSpPr>
          <p:cNvPr id="5" name="Espace réservé de la date 4">
            <a:extLst>
              <a:ext uri="{FF2B5EF4-FFF2-40B4-BE49-F238E27FC236}">
                <a16:creationId xmlns:a16="http://schemas.microsoft.com/office/drawing/2014/main" id="{AAAE2EB7-BFC3-4A2E-A4F9-55BA7B0B2AF4}"/>
              </a:ext>
            </a:extLst>
          </p:cNvPr>
          <p:cNvSpPr>
            <a:spLocks noGrp="1"/>
          </p:cNvSpPr>
          <p:nvPr>
            <p:ph type="dt" sz="half" idx="10"/>
          </p:nvPr>
        </p:nvSpPr>
        <p:spPr/>
        <p:txBody>
          <a:bodyPr/>
          <a:lstStyle/>
          <a:p>
            <a:fld id="{287B1A81-2E7F-428D-A7D8-D9CA0E28A9FD}" type="datetime1">
              <a:rPr lang="fr-MA" smtClean="0"/>
              <a:t>30/11/2021</a:t>
            </a:fld>
            <a:endParaRPr lang="fr-MA"/>
          </a:p>
        </p:txBody>
      </p:sp>
      <p:sp>
        <p:nvSpPr>
          <p:cNvPr id="6" name="Espace réservé du pied de page 5">
            <a:extLst>
              <a:ext uri="{FF2B5EF4-FFF2-40B4-BE49-F238E27FC236}">
                <a16:creationId xmlns:a16="http://schemas.microsoft.com/office/drawing/2014/main" id="{19A6F8E4-7208-4D84-8755-E72A4E45DD76}"/>
              </a:ext>
            </a:extLst>
          </p:cNvPr>
          <p:cNvSpPr>
            <a:spLocks noGrp="1"/>
          </p:cNvSpPr>
          <p:nvPr>
            <p:ph type="ftr" sz="quarter" idx="11"/>
          </p:nvPr>
        </p:nvSpPr>
        <p:spPr/>
        <p:txBody>
          <a:bodyPr/>
          <a:lstStyle/>
          <a:p>
            <a:r>
              <a:rPr lang="fr-MA"/>
              <a:t>Manal NHILI</a:t>
            </a:r>
          </a:p>
        </p:txBody>
      </p:sp>
      <p:sp>
        <p:nvSpPr>
          <p:cNvPr id="7" name="Espace réservé du numéro de diapositive 6">
            <a:extLst>
              <a:ext uri="{FF2B5EF4-FFF2-40B4-BE49-F238E27FC236}">
                <a16:creationId xmlns:a16="http://schemas.microsoft.com/office/drawing/2014/main" id="{0A76C2BF-8645-485D-BCDF-A278EF06575E}"/>
              </a:ext>
            </a:extLst>
          </p:cNvPr>
          <p:cNvSpPr>
            <a:spLocks noGrp="1"/>
          </p:cNvSpPr>
          <p:nvPr>
            <p:ph type="sldNum" sz="quarter" idx="12"/>
          </p:nvPr>
        </p:nvSpPr>
        <p:spPr/>
        <p:txBody>
          <a:bodyPr/>
          <a:lstStyle/>
          <a:p>
            <a:fld id="{85EDDE7D-86CB-424F-970D-C7621C9DD412}" type="slidenum">
              <a:rPr lang="fr-MA" smtClean="0"/>
              <a:t>‹N°›</a:t>
            </a:fld>
            <a:endParaRPr lang="fr-MA"/>
          </a:p>
        </p:txBody>
      </p:sp>
    </p:spTree>
    <p:extLst>
      <p:ext uri="{BB962C8B-B14F-4D97-AF65-F5344CB8AC3E}">
        <p14:creationId xmlns:p14="http://schemas.microsoft.com/office/powerpoint/2010/main" val="2785511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7A4EE1-40B1-4C3B-B411-555DBA064E0B}"/>
              </a:ext>
            </a:extLst>
          </p:cNvPr>
          <p:cNvSpPr>
            <a:spLocks noGrp="1"/>
          </p:cNvSpPr>
          <p:nvPr>
            <p:ph type="title"/>
          </p:nvPr>
        </p:nvSpPr>
        <p:spPr>
          <a:xfrm>
            <a:off x="839788" y="365125"/>
            <a:ext cx="10515600" cy="1325563"/>
          </a:xfrm>
        </p:spPr>
        <p:txBody>
          <a:bodyPr/>
          <a:lstStyle/>
          <a:p>
            <a:r>
              <a:rPr lang="fr-FR"/>
              <a:t>Modifiez le style du titre</a:t>
            </a:r>
            <a:endParaRPr lang="fr-MA"/>
          </a:p>
        </p:txBody>
      </p:sp>
      <p:sp>
        <p:nvSpPr>
          <p:cNvPr id="3" name="Espace réservé du texte 2">
            <a:extLst>
              <a:ext uri="{FF2B5EF4-FFF2-40B4-BE49-F238E27FC236}">
                <a16:creationId xmlns:a16="http://schemas.microsoft.com/office/drawing/2014/main" id="{E1ACFC9A-CD8C-4C2B-BB87-30563350C8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5FA3871-E66B-4CCD-B7B4-BE02ED13133C}"/>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A"/>
          </a:p>
        </p:txBody>
      </p:sp>
      <p:sp>
        <p:nvSpPr>
          <p:cNvPr id="5" name="Espace réservé du texte 4">
            <a:extLst>
              <a:ext uri="{FF2B5EF4-FFF2-40B4-BE49-F238E27FC236}">
                <a16:creationId xmlns:a16="http://schemas.microsoft.com/office/drawing/2014/main" id="{C8FD681B-14CB-4A81-973B-DBB3E10633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7FF4A9CF-D631-4B71-8346-E1C9FE0666BF}"/>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A"/>
          </a:p>
        </p:txBody>
      </p:sp>
      <p:sp>
        <p:nvSpPr>
          <p:cNvPr id="7" name="Espace réservé de la date 6">
            <a:extLst>
              <a:ext uri="{FF2B5EF4-FFF2-40B4-BE49-F238E27FC236}">
                <a16:creationId xmlns:a16="http://schemas.microsoft.com/office/drawing/2014/main" id="{228B00F9-039A-485C-B3A8-E30E598D706B}"/>
              </a:ext>
            </a:extLst>
          </p:cNvPr>
          <p:cNvSpPr>
            <a:spLocks noGrp="1"/>
          </p:cNvSpPr>
          <p:nvPr>
            <p:ph type="dt" sz="half" idx="10"/>
          </p:nvPr>
        </p:nvSpPr>
        <p:spPr/>
        <p:txBody>
          <a:bodyPr/>
          <a:lstStyle/>
          <a:p>
            <a:fld id="{CEDC5973-3E1F-43BA-98CF-A5B4AB434675}" type="datetime1">
              <a:rPr lang="fr-MA" smtClean="0"/>
              <a:t>30/11/2021</a:t>
            </a:fld>
            <a:endParaRPr lang="fr-MA"/>
          </a:p>
        </p:txBody>
      </p:sp>
      <p:sp>
        <p:nvSpPr>
          <p:cNvPr id="8" name="Espace réservé du pied de page 7">
            <a:extLst>
              <a:ext uri="{FF2B5EF4-FFF2-40B4-BE49-F238E27FC236}">
                <a16:creationId xmlns:a16="http://schemas.microsoft.com/office/drawing/2014/main" id="{40E05C66-35DA-4BB9-9A15-80A227F09A37}"/>
              </a:ext>
            </a:extLst>
          </p:cNvPr>
          <p:cNvSpPr>
            <a:spLocks noGrp="1"/>
          </p:cNvSpPr>
          <p:nvPr>
            <p:ph type="ftr" sz="quarter" idx="11"/>
          </p:nvPr>
        </p:nvSpPr>
        <p:spPr/>
        <p:txBody>
          <a:bodyPr/>
          <a:lstStyle/>
          <a:p>
            <a:r>
              <a:rPr lang="fr-MA"/>
              <a:t>Manal NHILI</a:t>
            </a:r>
          </a:p>
        </p:txBody>
      </p:sp>
      <p:sp>
        <p:nvSpPr>
          <p:cNvPr id="9" name="Espace réservé du numéro de diapositive 8">
            <a:extLst>
              <a:ext uri="{FF2B5EF4-FFF2-40B4-BE49-F238E27FC236}">
                <a16:creationId xmlns:a16="http://schemas.microsoft.com/office/drawing/2014/main" id="{3E793A7A-8C54-4331-8D2A-7D402334FBD6}"/>
              </a:ext>
            </a:extLst>
          </p:cNvPr>
          <p:cNvSpPr>
            <a:spLocks noGrp="1"/>
          </p:cNvSpPr>
          <p:nvPr>
            <p:ph type="sldNum" sz="quarter" idx="12"/>
          </p:nvPr>
        </p:nvSpPr>
        <p:spPr/>
        <p:txBody>
          <a:bodyPr/>
          <a:lstStyle/>
          <a:p>
            <a:fld id="{85EDDE7D-86CB-424F-970D-C7621C9DD412}" type="slidenum">
              <a:rPr lang="fr-MA" smtClean="0"/>
              <a:t>‹N°›</a:t>
            </a:fld>
            <a:endParaRPr lang="fr-MA"/>
          </a:p>
        </p:txBody>
      </p:sp>
    </p:spTree>
    <p:extLst>
      <p:ext uri="{BB962C8B-B14F-4D97-AF65-F5344CB8AC3E}">
        <p14:creationId xmlns:p14="http://schemas.microsoft.com/office/powerpoint/2010/main" val="1092574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B6DAD6-517E-486E-B8A7-BB6C2E02770F}"/>
              </a:ext>
            </a:extLst>
          </p:cNvPr>
          <p:cNvSpPr>
            <a:spLocks noGrp="1"/>
          </p:cNvSpPr>
          <p:nvPr>
            <p:ph type="title"/>
          </p:nvPr>
        </p:nvSpPr>
        <p:spPr/>
        <p:txBody>
          <a:bodyPr/>
          <a:lstStyle/>
          <a:p>
            <a:r>
              <a:rPr lang="fr-FR"/>
              <a:t>Modifiez le style du titre</a:t>
            </a:r>
            <a:endParaRPr lang="fr-MA"/>
          </a:p>
        </p:txBody>
      </p:sp>
      <p:sp>
        <p:nvSpPr>
          <p:cNvPr id="3" name="Espace réservé de la date 2">
            <a:extLst>
              <a:ext uri="{FF2B5EF4-FFF2-40B4-BE49-F238E27FC236}">
                <a16:creationId xmlns:a16="http://schemas.microsoft.com/office/drawing/2014/main" id="{E21CCC04-49E7-44F3-A8A3-EF7BA8C3E08B}"/>
              </a:ext>
            </a:extLst>
          </p:cNvPr>
          <p:cNvSpPr>
            <a:spLocks noGrp="1"/>
          </p:cNvSpPr>
          <p:nvPr>
            <p:ph type="dt" sz="half" idx="10"/>
          </p:nvPr>
        </p:nvSpPr>
        <p:spPr/>
        <p:txBody>
          <a:bodyPr/>
          <a:lstStyle/>
          <a:p>
            <a:fld id="{3D4B01AE-E840-4203-B34D-AE1A13AAB9C9}" type="datetime1">
              <a:rPr lang="fr-MA" smtClean="0"/>
              <a:t>30/11/2021</a:t>
            </a:fld>
            <a:endParaRPr lang="fr-MA"/>
          </a:p>
        </p:txBody>
      </p:sp>
      <p:sp>
        <p:nvSpPr>
          <p:cNvPr id="4" name="Espace réservé du pied de page 3">
            <a:extLst>
              <a:ext uri="{FF2B5EF4-FFF2-40B4-BE49-F238E27FC236}">
                <a16:creationId xmlns:a16="http://schemas.microsoft.com/office/drawing/2014/main" id="{458B13C4-0011-44EA-9A48-6DFC5018F3B3}"/>
              </a:ext>
            </a:extLst>
          </p:cNvPr>
          <p:cNvSpPr>
            <a:spLocks noGrp="1"/>
          </p:cNvSpPr>
          <p:nvPr>
            <p:ph type="ftr" sz="quarter" idx="11"/>
          </p:nvPr>
        </p:nvSpPr>
        <p:spPr/>
        <p:txBody>
          <a:bodyPr/>
          <a:lstStyle/>
          <a:p>
            <a:r>
              <a:rPr lang="fr-MA"/>
              <a:t>Manal NHILI</a:t>
            </a:r>
          </a:p>
        </p:txBody>
      </p:sp>
      <p:sp>
        <p:nvSpPr>
          <p:cNvPr id="5" name="Espace réservé du numéro de diapositive 4">
            <a:extLst>
              <a:ext uri="{FF2B5EF4-FFF2-40B4-BE49-F238E27FC236}">
                <a16:creationId xmlns:a16="http://schemas.microsoft.com/office/drawing/2014/main" id="{E0E3843D-3859-4564-B7C0-AB221B7180B5}"/>
              </a:ext>
            </a:extLst>
          </p:cNvPr>
          <p:cNvSpPr>
            <a:spLocks noGrp="1"/>
          </p:cNvSpPr>
          <p:nvPr>
            <p:ph type="sldNum" sz="quarter" idx="12"/>
          </p:nvPr>
        </p:nvSpPr>
        <p:spPr/>
        <p:txBody>
          <a:bodyPr/>
          <a:lstStyle/>
          <a:p>
            <a:fld id="{85EDDE7D-86CB-424F-970D-C7621C9DD412}" type="slidenum">
              <a:rPr lang="fr-MA" smtClean="0"/>
              <a:t>‹N°›</a:t>
            </a:fld>
            <a:endParaRPr lang="fr-MA"/>
          </a:p>
        </p:txBody>
      </p:sp>
    </p:spTree>
    <p:extLst>
      <p:ext uri="{BB962C8B-B14F-4D97-AF65-F5344CB8AC3E}">
        <p14:creationId xmlns:p14="http://schemas.microsoft.com/office/powerpoint/2010/main" val="733643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BB38E563-1A87-4270-B149-18B585E2D0F4}"/>
              </a:ext>
            </a:extLst>
          </p:cNvPr>
          <p:cNvSpPr>
            <a:spLocks noGrp="1"/>
          </p:cNvSpPr>
          <p:nvPr>
            <p:ph type="dt" sz="half" idx="10"/>
          </p:nvPr>
        </p:nvSpPr>
        <p:spPr/>
        <p:txBody>
          <a:bodyPr/>
          <a:lstStyle/>
          <a:p>
            <a:fld id="{36068130-CA91-4681-9F32-C40D898F1A3C}" type="datetime1">
              <a:rPr lang="fr-MA" smtClean="0"/>
              <a:t>30/11/2021</a:t>
            </a:fld>
            <a:endParaRPr lang="fr-MA"/>
          </a:p>
        </p:txBody>
      </p:sp>
      <p:sp>
        <p:nvSpPr>
          <p:cNvPr id="3" name="Espace réservé du pied de page 2">
            <a:extLst>
              <a:ext uri="{FF2B5EF4-FFF2-40B4-BE49-F238E27FC236}">
                <a16:creationId xmlns:a16="http://schemas.microsoft.com/office/drawing/2014/main" id="{B5B1A395-1260-4D36-B102-E59934453529}"/>
              </a:ext>
            </a:extLst>
          </p:cNvPr>
          <p:cNvSpPr>
            <a:spLocks noGrp="1"/>
          </p:cNvSpPr>
          <p:nvPr>
            <p:ph type="ftr" sz="quarter" idx="11"/>
          </p:nvPr>
        </p:nvSpPr>
        <p:spPr/>
        <p:txBody>
          <a:bodyPr/>
          <a:lstStyle/>
          <a:p>
            <a:r>
              <a:rPr lang="fr-MA"/>
              <a:t>Manal NHILI</a:t>
            </a:r>
          </a:p>
        </p:txBody>
      </p:sp>
      <p:sp>
        <p:nvSpPr>
          <p:cNvPr id="4" name="Espace réservé du numéro de diapositive 3">
            <a:extLst>
              <a:ext uri="{FF2B5EF4-FFF2-40B4-BE49-F238E27FC236}">
                <a16:creationId xmlns:a16="http://schemas.microsoft.com/office/drawing/2014/main" id="{1E0A493C-0D68-4D7A-9997-3FAA07475143}"/>
              </a:ext>
            </a:extLst>
          </p:cNvPr>
          <p:cNvSpPr>
            <a:spLocks noGrp="1"/>
          </p:cNvSpPr>
          <p:nvPr>
            <p:ph type="sldNum" sz="quarter" idx="12"/>
          </p:nvPr>
        </p:nvSpPr>
        <p:spPr/>
        <p:txBody>
          <a:bodyPr/>
          <a:lstStyle/>
          <a:p>
            <a:fld id="{85EDDE7D-86CB-424F-970D-C7621C9DD412}" type="slidenum">
              <a:rPr lang="fr-MA" smtClean="0"/>
              <a:t>‹N°›</a:t>
            </a:fld>
            <a:endParaRPr lang="fr-MA"/>
          </a:p>
        </p:txBody>
      </p:sp>
    </p:spTree>
    <p:extLst>
      <p:ext uri="{BB962C8B-B14F-4D97-AF65-F5344CB8AC3E}">
        <p14:creationId xmlns:p14="http://schemas.microsoft.com/office/powerpoint/2010/main" val="2190516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6C9748-732B-488F-801B-9CE5CC71EF4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MA"/>
          </a:p>
        </p:txBody>
      </p:sp>
      <p:sp>
        <p:nvSpPr>
          <p:cNvPr id="3" name="Espace réservé du contenu 2">
            <a:extLst>
              <a:ext uri="{FF2B5EF4-FFF2-40B4-BE49-F238E27FC236}">
                <a16:creationId xmlns:a16="http://schemas.microsoft.com/office/drawing/2014/main" id="{40349661-9875-4DDD-9527-8F71963000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A"/>
          </a:p>
        </p:txBody>
      </p:sp>
      <p:sp>
        <p:nvSpPr>
          <p:cNvPr id="4" name="Espace réservé du texte 3">
            <a:extLst>
              <a:ext uri="{FF2B5EF4-FFF2-40B4-BE49-F238E27FC236}">
                <a16:creationId xmlns:a16="http://schemas.microsoft.com/office/drawing/2014/main" id="{95F8AFF6-7BF2-4E82-9B74-43A016E087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F7CE5CA-3113-464C-8024-D4CB0EDCC4BC}"/>
              </a:ext>
            </a:extLst>
          </p:cNvPr>
          <p:cNvSpPr>
            <a:spLocks noGrp="1"/>
          </p:cNvSpPr>
          <p:nvPr>
            <p:ph type="dt" sz="half" idx="10"/>
          </p:nvPr>
        </p:nvSpPr>
        <p:spPr/>
        <p:txBody>
          <a:bodyPr/>
          <a:lstStyle/>
          <a:p>
            <a:fld id="{421308D3-5503-4DE4-8EC7-0935F7A3429E}" type="datetime1">
              <a:rPr lang="fr-MA" smtClean="0"/>
              <a:t>30/11/2021</a:t>
            </a:fld>
            <a:endParaRPr lang="fr-MA"/>
          </a:p>
        </p:txBody>
      </p:sp>
      <p:sp>
        <p:nvSpPr>
          <p:cNvPr id="6" name="Espace réservé du pied de page 5">
            <a:extLst>
              <a:ext uri="{FF2B5EF4-FFF2-40B4-BE49-F238E27FC236}">
                <a16:creationId xmlns:a16="http://schemas.microsoft.com/office/drawing/2014/main" id="{C178C7E9-4D42-42A7-BBB0-84E563256C8C}"/>
              </a:ext>
            </a:extLst>
          </p:cNvPr>
          <p:cNvSpPr>
            <a:spLocks noGrp="1"/>
          </p:cNvSpPr>
          <p:nvPr>
            <p:ph type="ftr" sz="quarter" idx="11"/>
          </p:nvPr>
        </p:nvSpPr>
        <p:spPr/>
        <p:txBody>
          <a:bodyPr/>
          <a:lstStyle/>
          <a:p>
            <a:r>
              <a:rPr lang="fr-MA"/>
              <a:t>Manal NHILI</a:t>
            </a:r>
          </a:p>
        </p:txBody>
      </p:sp>
      <p:sp>
        <p:nvSpPr>
          <p:cNvPr id="7" name="Espace réservé du numéro de diapositive 6">
            <a:extLst>
              <a:ext uri="{FF2B5EF4-FFF2-40B4-BE49-F238E27FC236}">
                <a16:creationId xmlns:a16="http://schemas.microsoft.com/office/drawing/2014/main" id="{7993EE90-1171-4641-B6AA-DBC013A3578A}"/>
              </a:ext>
            </a:extLst>
          </p:cNvPr>
          <p:cNvSpPr>
            <a:spLocks noGrp="1"/>
          </p:cNvSpPr>
          <p:nvPr>
            <p:ph type="sldNum" sz="quarter" idx="12"/>
          </p:nvPr>
        </p:nvSpPr>
        <p:spPr/>
        <p:txBody>
          <a:bodyPr/>
          <a:lstStyle/>
          <a:p>
            <a:fld id="{85EDDE7D-86CB-424F-970D-C7621C9DD412}" type="slidenum">
              <a:rPr lang="fr-MA" smtClean="0"/>
              <a:t>‹N°›</a:t>
            </a:fld>
            <a:endParaRPr lang="fr-MA"/>
          </a:p>
        </p:txBody>
      </p:sp>
    </p:spTree>
    <p:extLst>
      <p:ext uri="{BB962C8B-B14F-4D97-AF65-F5344CB8AC3E}">
        <p14:creationId xmlns:p14="http://schemas.microsoft.com/office/powerpoint/2010/main" val="1208599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2B06A6-FA2B-49D6-9851-2B7661B2534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MA"/>
          </a:p>
        </p:txBody>
      </p:sp>
      <p:sp>
        <p:nvSpPr>
          <p:cNvPr id="3" name="Espace réservé pour une image  2">
            <a:extLst>
              <a:ext uri="{FF2B5EF4-FFF2-40B4-BE49-F238E27FC236}">
                <a16:creationId xmlns:a16="http://schemas.microsoft.com/office/drawing/2014/main" id="{4ADC92A4-98EA-47FB-9F4E-15972AEE39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MA"/>
          </a:p>
        </p:txBody>
      </p:sp>
      <p:sp>
        <p:nvSpPr>
          <p:cNvPr id="4" name="Espace réservé du texte 3">
            <a:extLst>
              <a:ext uri="{FF2B5EF4-FFF2-40B4-BE49-F238E27FC236}">
                <a16:creationId xmlns:a16="http://schemas.microsoft.com/office/drawing/2014/main" id="{3B4DC12C-B0F9-4E2E-8383-7A5EF2C06E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C93F1DC-F8E6-49BA-8AD3-C79B9057D7B8}"/>
              </a:ext>
            </a:extLst>
          </p:cNvPr>
          <p:cNvSpPr>
            <a:spLocks noGrp="1"/>
          </p:cNvSpPr>
          <p:nvPr>
            <p:ph type="dt" sz="half" idx="10"/>
          </p:nvPr>
        </p:nvSpPr>
        <p:spPr/>
        <p:txBody>
          <a:bodyPr/>
          <a:lstStyle/>
          <a:p>
            <a:fld id="{92B70830-AF6D-45FC-9D10-27E03FCC8695}" type="datetime1">
              <a:rPr lang="fr-MA" smtClean="0"/>
              <a:t>30/11/2021</a:t>
            </a:fld>
            <a:endParaRPr lang="fr-MA"/>
          </a:p>
        </p:txBody>
      </p:sp>
      <p:sp>
        <p:nvSpPr>
          <p:cNvPr id="6" name="Espace réservé du pied de page 5">
            <a:extLst>
              <a:ext uri="{FF2B5EF4-FFF2-40B4-BE49-F238E27FC236}">
                <a16:creationId xmlns:a16="http://schemas.microsoft.com/office/drawing/2014/main" id="{7852F4EC-69A7-4BFB-8596-C56FE437D5F3}"/>
              </a:ext>
            </a:extLst>
          </p:cNvPr>
          <p:cNvSpPr>
            <a:spLocks noGrp="1"/>
          </p:cNvSpPr>
          <p:nvPr>
            <p:ph type="ftr" sz="quarter" idx="11"/>
          </p:nvPr>
        </p:nvSpPr>
        <p:spPr/>
        <p:txBody>
          <a:bodyPr/>
          <a:lstStyle/>
          <a:p>
            <a:r>
              <a:rPr lang="fr-MA"/>
              <a:t>Manal NHILI</a:t>
            </a:r>
          </a:p>
        </p:txBody>
      </p:sp>
      <p:sp>
        <p:nvSpPr>
          <p:cNvPr id="7" name="Espace réservé du numéro de diapositive 6">
            <a:extLst>
              <a:ext uri="{FF2B5EF4-FFF2-40B4-BE49-F238E27FC236}">
                <a16:creationId xmlns:a16="http://schemas.microsoft.com/office/drawing/2014/main" id="{7C96CCD5-6782-4950-BDC0-7DA1D163C551}"/>
              </a:ext>
            </a:extLst>
          </p:cNvPr>
          <p:cNvSpPr>
            <a:spLocks noGrp="1"/>
          </p:cNvSpPr>
          <p:nvPr>
            <p:ph type="sldNum" sz="quarter" idx="12"/>
          </p:nvPr>
        </p:nvSpPr>
        <p:spPr/>
        <p:txBody>
          <a:bodyPr/>
          <a:lstStyle/>
          <a:p>
            <a:fld id="{85EDDE7D-86CB-424F-970D-C7621C9DD412}" type="slidenum">
              <a:rPr lang="fr-MA" smtClean="0"/>
              <a:t>‹N°›</a:t>
            </a:fld>
            <a:endParaRPr lang="fr-MA"/>
          </a:p>
        </p:txBody>
      </p:sp>
    </p:spTree>
    <p:extLst>
      <p:ext uri="{BB962C8B-B14F-4D97-AF65-F5344CB8AC3E}">
        <p14:creationId xmlns:p14="http://schemas.microsoft.com/office/powerpoint/2010/main" val="3101610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B8A67D78-1A2B-48B6-9FB9-DF8BDB1384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MA"/>
          </a:p>
        </p:txBody>
      </p:sp>
      <p:sp>
        <p:nvSpPr>
          <p:cNvPr id="3" name="Espace réservé du texte 2">
            <a:extLst>
              <a:ext uri="{FF2B5EF4-FFF2-40B4-BE49-F238E27FC236}">
                <a16:creationId xmlns:a16="http://schemas.microsoft.com/office/drawing/2014/main" id="{36A38D09-CFB3-4EA1-90B9-71D6217012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A"/>
          </a:p>
        </p:txBody>
      </p:sp>
      <p:sp>
        <p:nvSpPr>
          <p:cNvPr id="4" name="Espace réservé de la date 3">
            <a:extLst>
              <a:ext uri="{FF2B5EF4-FFF2-40B4-BE49-F238E27FC236}">
                <a16:creationId xmlns:a16="http://schemas.microsoft.com/office/drawing/2014/main" id="{2DBB5C11-3B32-4485-B7D8-84EAB41F34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C04B7C-BB08-43AB-B6E8-D642DE3B1AAC}" type="datetime1">
              <a:rPr lang="fr-MA" smtClean="0"/>
              <a:t>30/11/2021</a:t>
            </a:fld>
            <a:endParaRPr lang="fr-MA"/>
          </a:p>
        </p:txBody>
      </p:sp>
      <p:sp>
        <p:nvSpPr>
          <p:cNvPr id="5" name="Espace réservé du pied de page 4">
            <a:extLst>
              <a:ext uri="{FF2B5EF4-FFF2-40B4-BE49-F238E27FC236}">
                <a16:creationId xmlns:a16="http://schemas.microsoft.com/office/drawing/2014/main" id="{4E05D6E2-BE05-4199-AFFE-057939A988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MA"/>
              <a:t>Manal NHILI</a:t>
            </a:r>
          </a:p>
        </p:txBody>
      </p:sp>
      <p:sp>
        <p:nvSpPr>
          <p:cNvPr id="6" name="Espace réservé du numéro de diapositive 5">
            <a:extLst>
              <a:ext uri="{FF2B5EF4-FFF2-40B4-BE49-F238E27FC236}">
                <a16:creationId xmlns:a16="http://schemas.microsoft.com/office/drawing/2014/main" id="{BE53E792-45F1-4619-80DA-ED6FC60671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EDDE7D-86CB-424F-970D-C7621C9DD412}" type="slidenum">
              <a:rPr lang="fr-MA" smtClean="0"/>
              <a:t>‹N°›</a:t>
            </a:fld>
            <a:endParaRPr lang="fr-MA"/>
          </a:p>
        </p:txBody>
      </p:sp>
    </p:spTree>
    <p:extLst>
      <p:ext uri="{BB962C8B-B14F-4D97-AF65-F5344CB8AC3E}">
        <p14:creationId xmlns:p14="http://schemas.microsoft.com/office/powerpoint/2010/main" val="30975639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hyperlink" Target="https://doi.org/10.1007/978-3-030-71270-9" TargetMode="External"/><Relationship Id="rId3" Type="http://schemas.openxmlformats.org/officeDocument/2006/relationships/hyperlink" Target="https://oralytics.com/2020/06/24/randomforest-machine-learning-oracle-machine-learning-oml/" TargetMode="External"/><Relationship Id="rId7" Type="http://schemas.openxmlformats.org/officeDocument/2006/relationships/hyperlink" Target="https://data-flair.training/blogs/gaussian-mixture-model/" TargetMode="External"/><Relationship Id="rId2" Type="http://schemas.openxmlformats.org/officeDocument/2006/relationships/hyperlink" Target="https://www.ibm.com/cloud/learn/random-forest" TargetMode="External"/><Relationship Id="rId1" Type="http://schemas.openxmlformats.org/officeDocument/2006/relationships/slideLayout" Target="../slideLayouts/slideLayout2.xml"/><Relationship Id="rId6" Type="http://schemas.openxmlformats.org/officeDocument/2006/relationships/hyperlink" Target="https://www.mghassany.com/MLcourse/gaussian-mixture-models-em.html#the-gaussian-distribution" TargetMode="External"/><Relationship Id="rId5" Type="http://schemas.openxmlformats.org/officeDocument/2006/relationships/hyperlink" Target="https://brilliant.org/wiki/gaussian-mixture-model/" TargetMode="External"/><Relationship Id="rId4" Type="http://schemas.openxmlformats.org/officeDocument/2006/relationships/hyperlink" Target="https://ai-pool.com/a/s/random-forests-understand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465D1B-9D09-43F8-AE68-E672E918893C}"/>
              </a:ext>
            </a:extLst>
          </p:cNvPr>
          <p:cNvSpPr>
            <a:spLocks noGrp="1"/>
          </p:cNvSpPr>
          <p:nvPr>
            <p:ph type="ctrTitle"/>
          </p:nvPr>
        </p:nvSpPr>
        <p:spPr>
          <a:xfrm>
            <a:off x="2483793" y="2234838"/>
            <a:ext cx="7224410" cy="882902"/>
          </a:xfrm>
        </p:spPr>
        <p:txBody>
          <a:bodyPr vert="horz" lIns="91440" tIns="45720" rIns="91440" bIns="45720" rtlCol="0" anchor="b">
            <a:normAutofit/>
          </a:bodyPr>
          <a:lstStyle/>
          <a:p>
            <a:pPr algn="l"/>
            <a:r>
              <a:rPr lang="en-US" sz="5400" b="1" kern="1200" dirty="0">
                <a:solidFill>
                  <a:schemeClr val="tx1">
                    <a:lumMod val="75000"/>
                    <a:lumOff val="25000"/>
                  </a:schemeClr>
                </a:solidFill>
                <a:latin typeface="+mj-lt"/>
                <a:ea typeface="+mj-ea"/>
                <a:cs typeface="+mj-cs"/>
              </a:rPr>
              <a:t>Machine Learning Project</a:t>
            </a:r>
          </a:p>
        </p:txBody>
      </p:sp>
      <p:sp>
        <p:nvSpPr>
          <p:cNvPr id="36" name="Freeform: Shape 30">
            <a:extLst>
              <a:ext uri="{FF2B5EF4-FFF2-40B4-BE49-F238E27FC236}">
                <a16:creationId xmlns:a16="http://schemas.microsoft.com/office/drawing/2014/main" id="{A655A132-543A-420C-B045-863DB1829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532876" cy="1290953"/>
          </a:xfrm>
          <a:custGeom>
            <a:avLst/>
            <a:gdLst>
              <a:gd name="connsiteX0" fmla="*/ 0 w 5532876"/>
              <a:gd name="connsiteY0" fmla="*/ 0 h 1290953"/>
              <a:gd name="connsiteX1" fmla="*/ 5532876 w 5532876"/>
              <a:gd name="connsiteY1" fmla="*/ 0 h 1290953"/>
              <a:gd name="connsiteX2" fmla="*/ 4936972 w 5532876"/>
              <a:gd name="connsiteY2" fmla="*/ 1290953 h 1290953"/>
              <a:gd name="connsiteX3" fmla="*/ 0 w 5532876"/>
              <a:gd name="connsiteY3" fmla="*/ 1290953 h 1290953"/>
            </a:gdLst>
            <a:ahLst/>
            <a:cxnLst>
              <a:cxn ang="0">
                <a:pos x="connsiteX0" y="connsiteY0"/>
              </a:cxn>
              <a:cxn ang="0">
                <a:pos x="connsiteX1" y="connsiteY1"/>
              </a:cxn>
              <a:cxn ang="0">
                <a:pos x="connsiteX2" y="connsiteY2"/>
              </a:cxn>
              <a:cxn ang="0">
                <a:pos x="connsiteX3" y="connsiteY3"/>
              </a:cxn>
            </a:cxnLst>
            <a:rect l="l" t="t" r="r" b="b"/>
            <a:pathLst>
              <a:path w="5532876" h="1290953">
                <a:moveTo>
                  <a:pt x="0" y="0"/>
                </a:moveTo>
                <a:lnTo>
                  <a:pt x="5532876" y="0"/>
                </a:lnTo>
                <a:lnTo>
                  <a:pt x="4936972" y="1290953"/>
                </a:lnTo>
                <a:lnTo>
                  <a:pt x="0" y="1290953"/>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Freeform: Shape 32">
            <a:extLst>
              <a:ext uri="{FF2B5EF4-FFF2-40B4-BE49-F238E27FC236}">
                <a16:creationId xmlns:a16="http://schemas.microsoft.com/office/drawing/2014/main" id="{C8908FA0-651E-4684-866E-0B2BAA88B3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41" y="1"/>
            <a:ext cx="7094159" cy="1290953"/>
          </a:xfrm>
          <a:custGeom>
            <a:avLst/>
            <a:gdLst>
              <a:gd name="connsiteX0" fmla="*/ 595904 w 7094159"/>
              <a:gd name="connsiteY0" fmla="*/ 0 h 1290953"/>
              <a:gd name="connsiteX1" fmla="*/ 7094159 w 7094159"/>
              <a:gd name="connsiteY1" fmla="*/ 0 h 1290953"/>
              <a:gd name="connsiteX2" fmla="*/ 7094159 w 7094159"/>
              <a:gd name="connsiteY2" fmla="*/ 1290553 h 1290953"/>
              <a:gd name="connsiteX3" fmla="*/ 5920618 w 7094159"/>
              <a:gd name="connsiteY3" fmla="*/ 1290553 h 1290953"/>
              <a:gd name="connsiteX4" fmla="*/ 5920618 w 7094159"/>
              <a:gd name="connsiteY4" fmla="*/ 1290953 h 1290953"/>
              <a:gd name="connsiteX5" fmla="*/ 2729248 w 7094159"/>
              <a:gd name="connsiteY5" fmla="*/ 1290953 h 1290953"/>
              <a:gd name="connsiteX6" fmla="*/ 2574303 w 7094159"/>
              <a:gd name="connsiteY6" fmla="*/ 1290953 h 1290953"/>
              <a:gd name="connsiteX7" fmla="*/ 0 w 7094159"/>
              <a:gd name="connsiteY7" fmla="*/ 1290953 h 1290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94159" h="1290953">
                <a:moveTo>
                  <a:pt x="595904" y="0"/>
                </a:moveTo>
                <a:lnTo>
                  <a:pt x="7094159" y="0"/>
                </a:lnTo>
                <a:lnTo>
                  <a:pt x="7094159" y="1290553"/>
                </a:lnTo>
                <a:lnTo>
                  <a:pt x="5920618" y="1290553"/>
                </a:lnTo>
                <a:lnTo>
                  <a:pt x="5920618" y="1290953"/>
                </a:lnTo>
                <a:lnTo>
                  <a:pt x="2729248" y="1290953"/>
                </a:lnTo>
                <a:lnTo>
                  <a:pt x="2574303" y="1290953"/>
                </a:lnTo>
                <a:lnTo>
                  <a:pt x="0" y="1290953"/>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6D774DE7-7E08-4AD4-A4B9-E7758DECB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2116" y="5450103"/>
            <a:ext cx="5569884" cy="1407897"/>
          </a:xfrm>
          <a:custGeom>
            <a:avLst/>
            <a:gdLst>
              <a:gd name="connsiteX0" fmla="*/ 652041 w 5569884"/>
              <a:gd name="connsiteY0" fmla="*/ 0 h 1407897"/>
              <a:gd name="connsiteX1" fmla="*/ 5569884 w 5569884"/>
              <a:gd name="connsiteY1" fmla="*/ 0 h 1407897"/>
              <a:gd name="connsiteX2" fmla="*/ 5569884 w 5569884"/>
              <a:gd name="connsiteY2" fmla="*/ 1407897 h 1407897"/>
              <a:gd name="connsiteX3" fmla="*/ 0 w 5569884"/>
              <a:gd name="connsiteY3" fmla="*/ 1407897 h 1407897"/>
            </a:gdLst>
            <a:ahLst/>
            <a:cxnLst>
              <a:cxn ang="0">
                <a:pos x="connsiteX0" y="connsiteY0"/>
              </a:cxn>
              <a:cxn ang="0">
                <a:pos x="connsiteX1" y="connsiteY1"/>
              </a:cxn>
              <a:cxn ang="0">
                <a:pos x="connsiteX2" y="connsiteY2"/>
              </a:cxn>
              <a:cxn ang="0">
                <a:pos x="connsiteX3" y="connsiteY3"/>
              </a:cxn>
            </a:cxnLst>
            <a:rect l="l" t="t" r="r" b="b"/>
            <a:pathLst>
              <a:path w="5569884" h="1407897">
                <a:moveTo>
                  <a:pt x="652041" y="0"/>
                </a:moveTo>
                <a:lnTo>
                  <a:pt x="5569884" y="0"/>
                </a:lnTo>
                <a:lnTo>
                  <a:pt x="5569884" y="1407897"/>
                </a:lnTo>
                <a:lnTo>
                  <a:pt x="0" y="140789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Freeform: Shape 36">
            <a:extLst>
              <a:ext uri="{FF2B5EF4-FFF2-40B4-BE49-F238E27FC236}">
                <a16:creationId xmlns:a16="http://schemas.microsoft.com/office/drawing/2014/main" id="{2366A95B-DCA5-4A24-84FD-B90CDBC59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50103"/>
            <a:ext cx="7114535" cy="1407897"/>
          </a:xfrm>
          <a:custGeom>
            <a:avLst/>
            <a:gdLst>
              <a:gd name="connsiteX0" fmla="*/ 0 w 7114535"/>
              <a:gd name="connsiteY0" fmla="*/ 0 h 1407897"/>
              <a:gd name="connsiteX1" fmla="*/ 1189345 w 7114535"/>
              <a:gd name="connsiteY1" fmla="*/ 0 h 1407897"/>
              <a:gd name="connsiteX2" fmla="*/ 7114535 w 7114535"/>
              <a:gd name="connsiteY2" fmla="*/ 0 h 1407897"/>
              <a:gd name="connsiteX3" fmla="*/ 6462495 w 7114535"/>
              <a:gd name="connsiteY3" fmla="*/ 1407897 h 1407897"/>
              <a:gd name="connsiteX4" fmla="*/ 0 w 7114535"/>
              <a:gd name="connsiteY4" fmla="*/ 1407897 h 1407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14535" h="1407897">
                <a:moveTo>
                  <a:pt x="0" y="0"/>
                </a:moveTo>
                <a:lnTo>
                  <a:pt x="1189345" y="0"/>
                </a:lnTo>
                <a:lnTo>
                  <a:pt x="7114535" y="0"/>
                </a:lnTo>
                <a:lnTo>
                  <a:pt x="6462495" y="1407897"/>
                </a:lnTo>
                <a:lnTo>
                  <a:pt x="0" y="1407897"/>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4" name="Tableau 4">
            <a:extLst>
              <a:ext uri="{FF2B5EF4-FFF2-40B4-BE49-F238E27FC236}">
                <a16:creationId xmlns:a16="http://schemas.microsoft.com/office/drawing/2014/main" id="{1ADD72AD-ED58-41E0-9D20-14BDB0D00FD1}"/>
              </a:ext>
            </a:extLst>
          </p:cNvPr>
          <p:cNvGraphicFramePr>
            <a:graphicFrameLocks noGrp="1"/>
          </p:cNvGraphicFramePr>
          <p:nvPr>
            <p:extLst>
              <p:ext uri="{D42A27DB-BD31-4B8C-83A1-F6EECF244321}">
                <p14:modId xmlns:p14="http://schemas.microsoft.com/office/powerpoint/2010/main" val="2135010001"/>
              </p:ext>
            </p:extLst>
          </p:nvPr>
        </p:nvGraphicFramePr>
        <p:xfrm>
          <a:off x="77822" y="5524753"/>
          <a:ext cx="6799634" cy="1212876"/>
        </p:xfrm>
        <a:graphic>
          <a:graphicData uri="http://schemas.openxmlformats.org/drawingml/2006/table">
            <a:tbl>
              <a:tblPr firstRow="1" bandRow="1">
                <a:tableStyleId>{2D5ABB26-0587-4C30-8999-92F81FD0307C}</a:tableStyleId>
              </a:tblPr>
              <a:tblGrid>
                <a:gridCol w="3163997">
                  <a:extLst>
                    <a:ext uri="{9D8B030D-6E8A-4147-A177-3AD203B41FA5}">
                      <a16:colId xmlns:a16="http://schemas.microsoft.com/office/drawing/2014/main" val="3523121221"/>
                    </a:ext>
                  </a:extLst>
                </a:gridCol>
                <a:gridCol w="3635637">
                  <a:extLst>
                    <a:ext uri="{9D8B030D-6E8A-4147-A177-3AD203B41FA5}">
                      <a16:colId xmlns:a16="http://schemas.microsoft.com/office/drawing/2014/main" val="209405100"/>
                    </a:ext>
                  </a:extLst>
                </a:gridCol>
              </a:tblGrid>
              <a:tr h="549792">
                <a:tc>
                  <a:txBody>
                    <a:bodyPr/>
                    <a:lstStyle/>
                    <a:p>
                      <a:r>
                        <a:rPr lang="fr-FR" sz="2800" b="1" dirty="0">
                          <a:solidFill>
                            <a:schemeClr val="tx1">
                              <a:lumMod val="65000"/>
                              <a:lumOff val="35000"/>
                            </a:schemeClr>
                          </a:solidFill>
                        </a:rPr>
                        <a:t>Préparé par:</a:t>
                      </a:r>
                      <a:endParaRPr lang="fr-MA" sz="2800" b="1" dirty="0">
                        <a:solidFill>
                          <a:schemeClr val="tx1">
                            <a:lumMod val="65000"/>
                            <a:lumOff val="35000"/>
                          </a:schemeClr>
                        </a:solidFill>
                      </a:endParaRPr>
                    </a:p>
                  </a:txBody>
                  <a:tcPr marL="210197" marR="210197" marT="105099" marB="105099"/>
                </a:tc>
                <a:tc>
                  <a:txBody>
                    <a:bodyPr/>
                    <a:lstStyle/>
                    <a:p>
                      <a:r>
                        <a:rPr lang="fr-FR" sz="2800" b="1" dirty="0">
                          <a:solidFill>
                            <a:schemeClr val="tx1">
                              <a:lumMod val="65000"/>
                              <a:lumOff val="35000"/>
                            </a:schemeClr>
                          </a:solidFill>
                        </a:rPr>
                        <a:t>Professeur:</a:t>
                      </a:r>
                      <a:endParaRPr lang="fr-MA" sz="2800" b="1" dirty="0">
                        <a:solidFill>
                          <a:schemeClr val="tx1">
                            <a:lumMod val="65000"/>
                            <a:lumOff val="35000"/>
                          </a:schemeClr>
                        </a:solidFill>
                      </a:endParaRPr>
                    </a:p>
                  </a:txBody>
                  <a:tcPr marL="210197" marR="210197" marT="105099" marB="105099"/>
                </a:tc>
                <a:extLst>
                  <a:ext uri="{0D108BD9-81ED-4DB2-BD59-A6C34878D82A}">
                    <a16:rowId xmlns:a16="http://schemas.microsoft.com/office/drawing/2014/main" val="1581178309"/>
                  </a:ext>
                </a:extLst>
              </a:tr>
              <a:tr h="505280">
                <a:tc>
                  <a:txBody>
                    <a:bodyPr/>
                    <a:lstStyle/>
                    <a:p>
                      <a:r>
                        <a:rPr lang="fr-FR" sz="2400" dirty="0"/>
                        <a:t>Manal NHILI</a:t>
                      </a:r>
                      <a:endParaRPr lang="fr-MA" sz="2400" dirty="0"/>
                    </a:p>
                  </a:txBody>
                  <a:tcPr marL="210197" marR="210197" marT="105099" marB="105099"/>
                </a:tc>
                <a:tc>
                  <a:txBody>
                    <a:bodyPr/>
                    <a:lstStyle/>
                    <a:p>
                      <a:r>
                        <a:rPr lang="fr-FR" sz="2400" dirty="0"/>
                        <a:t>Abdelhak MAHMOUDI</a:t>
                      </a:r>
                      <a:endParaRPr lang="fr-MA" sz="2400" dirty="0"/>
                    </a:p>
                  </a:txBody>
                  <a:tcPr marL="210197" marR="210197" marT="105099" marB="105099"/>
                </a:tc>
                <a:extLst>
                  <a:ext uri="{0D108BD9-81ED-4DB2-BD59-A6C34878D82A}">
                    <a16:rowId xmlns:a16="http://schemas.microsoft.com/office/drawing/2014/main" val="1697434243"/>
                  </a:ext>
                </a:extLst>
              </a:tr>
            </a:tbl>
          </a:graphicData>
        </a:graphic>
      </p:graphicFrame>
      <p:sp>
        <p:nvSpPr>
          <p:cNvPr id="5" name="ZoneTexte 4">
            <a:extLst>
              <a:ext uri="{FF2B5EF4-FFF2-40B4-BE49-F238E27FC236}">
                <a16:creationId xmlns:a16="http://schemas.microsoft.com/office/drawing/2014/main" id="{8BBAE1AC-4A5A-4A74-8BC8-59222454AABD}"/>
              </a:ext>
            </a:extLst>
          </p:cNvPr>
          <p:cNvSpPr txBox="1"/>
          <p:nvPr/>
        </p:nvSpPr>
        <p:spPr>
          <a:xfrm>
            <a:off x="2603769" y="3429000"/>
            <a:ext cx="6984459" cy="1077218"/>
          </a:xfrm>
          <a:prstGeom prst="rect">
            <a:avLst/>
          </a:prstGeom>
          <a:noFill/>
        </p:spPr>
        <p:txBody>
          <a:bodyPr wrap="square" rtlCol="0">
            <a:spAutoFit/>
          </a:bodyPr>
          <a:lstStyle/>
          <a:p>
            <a:pPr algn="ctr">
              <a:spcAft>
                <a:spcPts val="600"/>
              </a:spcAft>
            </a:pPr>
            <a:r>
              <a:rPr lang="en-US" sz="3200" b="1" dirty="0">
                <a:solidFill>
                  <a:schemeClr val="tx1">
                    <a:lumMod val="65000"/>
                    <a:lumOff val="35000"/>
                  </a:schemeClr>
                </a:solidFill>
              </a:rPr>
              <a:t>Random</a:t>
            </a:r>
            <a:r>
              <a:rPr lang="fr-FR" sz="3200" b="1" dirty="0">
                <a:solidFill>
                  <a:schemeClr val="tx1">
                    <a:lumMod val="65000"/>
                    <a:lumOff val="35000"/>
                  </a:schemeClr>
                </a:solidFill>
              </a:rPr>
              <a:t> </a:t>
            </a:r>
            <a:r>
              <a:rPr lang="en-US" sz="3200" b="1" dirty="0">
                <a:solidFill>
                  <a:schemeClr val="tx1">
                    <a:lumMod val="65000"/>
                    <a:lumOff val="35000"/>
                  </a:schemeClr>
                </a:solidFill>
              </a:rPr>
              <a:t>Forests</a:t>
            </a:r>
            <a:r>
              <a:rPr lang="fr-FR" sz="3200" b="1" dirty="0">
                <a:solidFill>
                  <a:schemeClr val="tx1">
                    <a:lumMod val="65000"/>
                    <a:lumOff val="35000"/>
                  </a:schemeClr>
                </a:solidFill>
              </a:rPr>
              <a:t> &amp; Gaussian Mixture Model</a:t>
            </a:r>
            <a:endParaRPr lang="fr-MA" sz="3200" b="1" dirty="0">
              <a:solidFill>
                <a:schemeClr val="tx1">
                  <a:lumMod val="65000"/>
                  <a:lumOff val="35000"/>
                </a:schemeClr>
              </a:solidFill>
            </a:endParaRPr>
          </a:p>
        </p:txBody>
      </p:sp>
      <p:sp>
        <p:nvSpPr>
          <p:cNvPr id="6" name="ZoneTexte 5">
            <a:extLst>
              <a:ext uri="{FF2B5EF4-FFF2-40B4-BE49-F238E27FC236}">
                <a16:creationId xmlns:a16="http://schemas.microsoft.com/office/drawing/2014/main" id="{A239D0E1-955B-45CF-842E-1348A074C6C7}"/>
              </a:ext>
            </a:extLst>
          </p:cNvPr>
          <p:cNvSpPr txBox="1"/>
          <p:nvPr/>
        </p:nvSpPr>
        <p:spPr>
          <a:xfrm>
            <a:off x="7645940" y="5969385"/>
            <a:ext cx="4468238" cy="461665"/>
          </a:xfrm>
          <a:prstGeom prst="rect">
            <a:avLst/>
          </a:prstGeom>
          <a:noFill/>
        </p:spPr>
        <p:txBody>
          <a:bodyPr wrap="square" rtlCol="0">
            <a:spAutoFit/>
          </a:bodyPr>
          <a:lstStyle/>
          <a:p>
            <a:r>
              <a:rPr lang="fr-FR" sz="2400" dirty="0"/>
              <a:t>Année universitaire: 2021-2022</a:t>
            </a:r>
            <a:endParaRPr lang="fr-MA" sz="2400" dirty="0"/>
          </a:p>
        </p:txBody>
      </p:sp>
    </p:spTree>
    <p:extLst>
      <p:ext uri="{BB962C8B-B14F-4D97-AF65-F5344CB8AC3E}">
        <p14:creationId xmlns:p14="http://schemas.microsoft.com/office/powerpoint/2010/main" val="2109553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6D337413-762A-471D-B702-D415B203C1BC}"/>
              </a:ext>
            </a:extLst>
          </p:cNvPr>
          <p:cNvSpPr>
            <a:spLocks noGrp="1"/>
          </p:cNvSpPr>
          <p:nvPr>
            <p:ph type="ftr" sz="quarter" idx="11"/>
          </p:nvPr>
        </p:nvSpPr>
        <p:spPr/>
        <p:txBody>
          <a:bodyPr/>
          <a:lstStyle/>
          <a:p>
            <a:r>
              <a:rPr lang="fr-MA"/>
              <a:t>Manal NHILI</a:t>
            </a:r>
          </a:p>
        </p:txBody>
      </p:sp>
      <p:sp>
        <p:nvSpPr>
          <p:cNvPr id="3" name="Espace réservé du numéro de diapositive 2">
            <a:extLst>
              <a:ext uri="{FF2B5EF4-FFF2-40B4-BE49-F238E27FC236}">
                <a16:creationId xmlns:a16="http://schemas.microsoft.com/office/drawing/2014/main" id="{8D4FC732-866F-4165-A47D-05C18A6D18AB}"/>
              </a:ext>
            </a:extLst>
          </p:cNvPr>
          <p:cNvSpPr>
            <a:spLocks noGrp="1"/>
          </p:cNvSpPr>
          <p:nvPr>
            <p:ph type="sldNum" sz="quarter" idx="12"/>
          </p:nvPr>
        </p:nvSpPr>
        <p:spPr/>
        <p:txBody>
          <a:bodyPr/>
          <a:lstStyle/>
          <a:p>
            <a:fld id="{85EDDE7D-86CB-424F-970D-C7621C9DD412}" type="slidenum">
              <a:rPr lang="fr-MA" smtClean="0"/>
              <a:t>10</a:t>
            </a:fld>
            <a:endParaRPr lang="fr-MA"/>
          </a:p>
        </p:txBody>
      </p:sp>
      <p:sp>
        <p:nvSpPr>
          <p:cNvPr id="4" name="ZoneTexte 3">
            <a:extLst>
              <a:ext uri="{FF2B5EF4-FFF2-40B4-BE49-F238E27FC236}">
                <a16:creationId xmlns:a16="http://schemas.microsoft.com/office/drawing/2014/main" id="{B3815CDC-8093-4F56-8E94-2A9299192989}"/>
              </a:ext>
            </a:extLst>
          </p:cNvPr>
          <p:cNvSpPr txBox="1"/>
          <p:nvPr/>
        </p:nvSpPr>
        <p:spPr>
          <a:xfrm>
            <a:off x="3839183" y="2321004"/>
            <a:ext cx="4513634" cy="2215991"/>
          </a:xfrm>
          <a:prstGeom prst="rect">
            <a:avLst/>
          </a:prstGeom>
          <a:noFill/>
        </p:spPr>
        <p:txBody>
          <a:bodyPr wrap="square" rtlCol="0">
            <a:spAutoFit/>
          </a:bodyPr>
          <a:lstStyle/>
          <a:p>
            <a:r>
              <a:rPr lang="fr-FR" sz="13800" dirty="0">
                <a:solidFill>
                  <a:schemeClr val="tx1">
                    <a:lumMod val="75000"/>
                    <a:lumOff val="25000"/>
                  </a:schemeClr>
                </a:solidFill>
              </a:rPr>
              <a:t>Merci</a:t>
            </a:r>
            <a:r>
              <a:rPr lang="fr-FR" sz="13800" dirty="0"/>
              <a:t> </a:t>
            </a:r>
            <a:endParaRPr lang="fr-MA" sz="13800" dirty="0"/>
          </a:p>
        </p:txBody>
      </p:sp>
    </p:spTree>
    <p:extLst>
      <p:ext uri="{BB962C8B-B14F-4D97-AF65-F5344CB8AC3E}">
        <p14:creationId xmlns:p14="http://schemas.microsoft.com/office/powerpoint/2010/main" val="1749669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F1ADF0-6FFC-4991-81A5-878E31DC25AD}"/>
              </a:ext>
            </a:extLst>
          </p:cNvPr>
          <p:cNvSpPr>
            <a:spLocks noGrp="1"/>
          </p:cNvSpPr>
          <p:nvPr>
            <p:ph type="title"/>
          </p:nvPr>
        </p:nvSpPr>
        <p:spPr/>
        <p:txBody>
          <a:bodyPr/>
          <a:lstStyle/>
          <a:p>
            <a:r>
              <a:rPr lang="fr-FR" b="1" dirty="0">
                <a:solidFill>
                  <a:schemeClr val="tx1">
                    <a:lumMod val="75000"/>
                    <a:lumOff val="25000"/>
                  </a:schemeClr>
                </a:solidFill>
              </a:rPr>
              <a:t>Références</a:t>
            </a:r>
            <a:endParaRPr lang="fr-MA" b="1" dirty="0">
              <a:solidFill>
                <a:schemeClr val="tx1">
                  <a:lumMod val="75000"/>
                  <a:lumOff val="25000"/>
                </a:schemeClr>
              </a:solidFill>
            </a:endParaRPr>
          </a:p>
        </p:txBody>
      </p:sp>
      <p:sp>
        <p:nvSpPr>
          <p:cNvPr id="3" name="Espace réservé du contenu 2">
            <a:extLst>
              <a:ext uri="{FF2B5EF4-FFF2-40B4-BE49-F238E27FC236}">
                <a16:creationId xmlns:a16="http://schemas.microsoft.com/office/drawing/2014/main" id="{3BEC399F-C612-446A-A514-D8BDAA15B262}"/>
              </a:ext>
            </a:extLst>
          </p:cNvPr>
          <p:cNvSpPr>
            <a:spLocks noGrp="1"/>
          </p:cNvSpPr>
          <p:nvPr>
            <p:ph idx="1"/>
          </p:nvPr>
        </p:nvSpPr>
        <p:spPr/>
        <p:txBody>
          <a:bodyPr>
            <a:normAutofit lnSpcReduction="10000"/>
          </a:bodyPr>
          <a:lstStyle/>
          <a:p>
            <a:r>
              <a:rPr lang="fr-FR" sz="1600" dirty="0"/>
              <a:t>1. </a:t>
            </a:r>
            <a:r>
              <a:rPr lang="en-US" sz="1600" dirty="0"/>
              <a:t>Education, I. C. (2021, January 26). Random Forest. IBM. Retrieved from </a:t>
            </a:r>
            <a:r>
              <a:rPr lang="en-US" sz="1600" dirty="0">
                <a:hlinkClick r:id="rId2"/>
              </a:rPr>
              <a:t>https://www.ibm.com/cloud/learn/random-forest</a:t>
            </a:r>
            <a:endParaRPr lang="en-US" sz="1600" dirty="0"/>
          </a:p>
          <a:p>
            <a:r>
              <a:rPr lang="en-US" sz="1600" dirty="0"/>
              <a:t>2. </a:t>
            </a:r>
            <a:r>
              <a:rPr lang="en-US" sz="1600" dirty="0" err="1"/>
              <a:t>RandomForest</a:t>
            </a:r>
            <a:r>
              <a:rPr lang="en-US" sz="1600" dirty="0"/>
              <a:t> Machine Learning – Oracle Machine Learning (OML). (2020, June 24). </a:t>
            </a:r>
            <a:r>
              <a:rPr lang="en-US" sz="1600" dirty="0" err="1"/>
              <a:t>Oralytics</a:t>
            </a:r>
            <a:r>
              <a:rPr lang="en-US" sz="1600" dirty="0"/>
              <a:t>. Retrieved from </a:t>
            </a:r>
            <a:r>
              <a:rPr lang="en-US" sz="1600" dirty="0">
                <a:hlinkClick r:id="rId3"/>
              </a:rPr>
              <a:t>https://oralytics.com/2020/06/24/randomforest-machine-learning-oracle-machine-learning-oml/</a:t>
            </a:r>
            <a:endParaRPr lang="en-US" sz="1600" dirty="0"/>
          </a:p>
          <a:p>
            <a:r>
              <a:rPr lang="en-US" sz="1600" dirty="0"/>
              <a:t>3. </a:t>
            </a:r>
            <a:r>
              <a:rPr lang="en-US" sz="1600" dirty="0" err="1"/>
              <a:t>Ampadu</a:t>
            </a:r>
            <a:r>
              <a:rPr lang="en-US" sz="1600" dirty="0"/>
              <a:t>, H. (2021, May 10). Random Forests Understanding. Ai-Pool. </a:t>
            </a:r>
            <a:r>
              <a:rPr lang="en-US" sz="1600" dirty="0">
                <a:hlinkClick r:id="rId4"/>
              </a:rPr>
              <a:t>https://ai-pool.com/a/s/random-forests-understanding</a:t>
            </a:r>
            <a:endParaRPr lang="en-US" sz="1600" dirty="0"/>
          </a:p>
          <a:p>
            <a:r>
              <a:rPr lang="en-US" sz="1600" dirty="0"/>
              <a:t>4. Gaussian Mixture Model | Brilliant Math &amp; Science Wiki. (n.d.). </a:t>
            </a:r>
            <a:r>
              <a:rPr lang="en-US" sz="1600" dirty="0" err="1"/>
              <a:t>Brilliant.Org</a:t>
            </a:r>
            <a:r>
              <a:rPr lang="en-US" sz="1600" dirty="0"/>
              <a:t>. </a:t>
            </a:r>
            <a:r>
              <a:rPr lang="en-US" sz="1600" dirty="0">
                <a:hlinkClick r:id="rId5"/>
              </a:rPr>
              <a:t>https://brilliant.org/wiki/gaussian-mixture-model/</a:t>
            </a:r>
            <a:endParaRPr lang="en-US" sz="1600" dirty="0"/>
          </a:p>
          <a:p>
            <a:r>
              <a:rPr lang="en-US" sz="1600" dirty="0"/>
              <a:t>5. </a:t>
            </a:r>
            <a:r>
              <a:rPr lang="en-US" sz="1600" dirty="0" err="1"/>
              <a:t>Ghassany</a:t>
            </a:r>
            <a:r>
              <a:rPr lang="en-US" sz="1600" dirty="0"/>
              <a:t>, M. (2021, October 18). 8 Gaussian Mixture Models &amp; EM | Machine Learning. </a:t>
            </a:r>
            <a:r>
              <a:rPr lang="en-US" sz="1600" dirty="0" err="1"/>
              <a:t>Mghassny.Com</a:t>
            </a:r>
            <a:r>
              <a:rPr lang="en-US" sz="1600" dirty="0"/>
              <a:t>. </a:t>
            </a:r>
            <a:r>
              <a:rPr lang="en-US" sz="1600" dirty="0">
                <a:hlinkClick r:id="rId6"/>
              </a:rPr>
              <a:t>https://www.mghassany.com/MLcourse/gaussian-mixture-models-em.html#the-gaussian-distribution</a:t>
            </a:r>
            <a:endParaRPr lang="en-US" sz="1600" dirty="0"/>
          </a:p>
          <a:p>
            <a:r>
              <a:rPr lang="en-US" sz="1600" dirty="0"/>
              <a:t>6. Team, D. (2021, March 8). Gaussian Mixture Model with Case Study – A Survival Guide for Beginners. </a:t>
            </a:r>
            <a:r>
              <a:rPr lang="en-US" sz="1600" dirty="0" err="1"/>
              <a:t>DataFlair</a:t>
            </a:r>
            <a:r>
              <a:rPr lang="en-US" sz="1600" dirty="0"/>
              <a:t>. </a:t>
            </a:r>
            <a:r>
              <a:rPr lang="en-US" sz="1600" dirty="0">
                <a:hlinkClick r:id="rId7"/>
              </a:rPr>
              <a:t>https://data-flair.training/blogs/gaussian-mixture-model/</a:t>
            </a:r>
            <a:endParaRPr lang="en-US" sz="1600" dirty="0"/>
          </a:p>
          <a:p>
            <a:r>
              <a:rPr lang="en-US" sz="1600" dirty="0"/>
              <a:t>7. Gupta, P., &amp; Sehgal, N. K. (2021). Introduction to Machine Learning in the Cloud with Python: Concepts and Practices (1st ed. 2021 ed.). Springer. </a:t>
            </a:r>
            <a:r>
              <a:rPr lang="en-US" sz="1600" dirty="0">
                <a:hlinkClick r:id="rId8"/>
              </a:rPr>
              <a:t>https://doi.org/10.1007/978-3-030-71270-9</a:t>
            </a:r>
            <a:endParaRPr lang="en-US" sz="1600" dirty="0"/>
          </a:p>
          <a:p>
            <a:r>
              <a:rPr lang="en-US" sz="1600" dirty="0"/>
              <a:t>8. </a:t>
            </a:r>
            <a:r>
              <a:rPr lang="fr-FR" sz="1600" dirty="0" err="1"/>
              <a:t>Vannieuwenh</a:t>
            </a:r>
            <a:r>
              <a:rPr lang="fr-FR" sz="1600" dirty="0"/>
              <a:t>, A. (2019). Intelligence artificielle vulgarisée - Le Machine Learning et le </a:t>
            </a:r>
            <a:r>
              <a:rPr lang="fr-FR" sz="1600" dirty="0" err="1"/>
              <a:t>Deep</a:t>
            </a:r>
            <a:r>
              <a:rPr lang="fr-FR" sz="1600" dirty="0"/>
              <a:t> Learning par la pratique (French Edition) [E-book]. ENI.</a:t>
            </a:r>
          </a:p>
          <a:p>
            <a:endParaRPr lang="en-US" sz="1600" dirty="0"/>
          </a:p>
          <a:p>
            <a:endParaRPr lang="fr-MA" dirty="0"/>
          </a:p>
        </p:txBody>
      </p:sp>
      <p:sp>
        <p:nvSpPr>
          <p:cNvPr id="4" name="Espace réservé du pied de page 3">
            <a:extLst>
              <a:ext uri="{FF2B5EF4-FFF2-40B4-BE49-F238E27FC236}">
                <a16:creationId xmlns:a16="http://schemas.microsoft.com/office/drawing/2014/main" id="{F3ED942F-20EB-497A-99CC-F4B1174B06E9}"/>
              </a:ext>
            </a:extLst>
          </p:cNvPr>
          <p:cNvSpPr>
            <a:spLocks noGrp="1"/>
          </p:cNvSpPr>
          <p:nvPr>
            <p:ph type="ftr" sz="quarter" idx="11"/>
          </p:nvPr>
        </p:nvSpPr>
        <p:spPr/>
        <p:txBody>
          <a:bodyPr/>
          <a:lstStyle/>
          <a:p>
            <a:r>
              <a:rPr lang="fr-MA"/>
              <a:t>Manal NHILI</a:t>
            </a:r>
          </a:p>
        </p:txBody>
      </p:sp>
      <p:sp>
        <p:nvSpPr>
          <p:cNvPr id="5" name="Espace réservé du numéro de diapositive 4">
            <a:extLst>
              <a:ext uri="{FF2B5EF4-FFF2-40B4-BE49-F238E27FC236}">
                <a16:creationId xmlns:a16="http://schemas.microsoft.com/office/drawing/2014/main" id="{53BE3C9E-CE8B-4D2E-982E-0E46ABDDF6DD}"/>
              </a:ext>
            </a:extLst>
          </p:cNvPr>
          <p:cNvSpPr>
            <a:spLocks noGrp="1"/>
          </p:cNvSpPr>
          <p:nvPr>
            <p:ph type="sldNum" sz="quarter" idx="12"/>
          </p:nvPr>
        </p:nvSpPr>
        <p:spPr/>
        <p:txBody>
          <a:bodyPr/>
          <a:lstStyle/>
          <a:p>
            <a:fld id="{85EDDE7D-86CB-424F-970D-C7621C9DD412}" type="slidenum">
              <a:rPr lang="fr-MA" smtClean="0"/>
              <a:t>11</a:t>
            </a:fld>
            <a:endParaRPr lang="fr-MA"/>
          </a:p>
        </p:txBody>
      </p:sp>
    </p:spTree>
    <p:extLst>
      <p:ext uri="{BB962C8B-B14F-4D97-AF65-F5344CB8AC3E}">
        <p14:creationId xmlns:p14="http://schemas.microsoft.com/office/powerpoint/2010/main" val="1404074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0D66BE-1036-41C2-A299-35E2351E9221}"/>
              </a:ext>
            </a:extLst>
          </p:cNvPr>
          <p:cNvSpPr>
            <a:spLocks noGrp="1"/>
          </p:cNvSpPr>
          <p:nvPr>
            <p:ph type="title"/>
          </p:nvPr>
        </p:nvSpPr>
        <p:spPr/>
        <p:txBody>
          <a:bodyPr>
            <a:normAutofit/>
          </a:bodyPr>
          <a:lstStyle/>
          <a:p>
            <a:r>
              <a:rPr lang="fr-FR" b="1" dirty="0">
                <a:solidFill>
                  <a:schemeClr val="tx1">
                    <a:lumMod val="75000"/>
                    <a:lumOff val="25000"/>
                  </a:schemeClr>
                </a:solidFill>
              </a:rPr>
              <a:t>Plan</a:t>
            </a:r>
            <a:endParaRPr lang="fr-MA" b="1" dirty="0">
              <a:solidFill>
                <a:schemeClr val="tx1">
                  <a:lumMod val="75000"/>
                  <a:lumOff val="25000"/>
                </a:schemeClr>
              </a:solidFill>
            </a:endParaRPr>
          </a:p>
        </p:txBody>
      </p:sp>
      <p:sp>
        <p:nvSpPr>
          <p:cNvPr id="3" name="Espace réservé du contenu 2">
            <a:extLst>
              <a:ext uri="{FF2B5EF4-FFF2-40B4-BE49-F238E27FC236}">
                <a16:creationId xmlns:a16="http://schemas.microsoft.com/office/drawing/2014/main" id="{6C86CD6B-F6A2-4328-8C02-3304E7DDEF5F}"/>
              </a:ext>
            </a:extLst>
          </p:cNvPr>
          <p:cNvSpPr>
            <a:spLocks noGrp="1"/>
          </p:cNvSpPr>
          <p:nvPr>
            <p:ph idx="1"/>
          </p:nvPr>
        </p:nvSpPr>
        <p:spPr/>
        <p:txBody>
          <a:bodyPr anchor="t">
            <a:normAutofit/>
          </a:bodyPr>
          <a:lstStyle/>
          <a:p>
            <a:r>
              <a:rPr lang="fr-FR" dirty="0" err="1"/>
              <a:t>Random</a:t>
            </a:r>
            <a:r>
              <a:rPr lang="fr-FR" dirty="0"/>
              <a:t> </a:t>
            </a:r>
            <a:r>
              <a:rPr lang="fr-FR" dirty="0" err="1"/>
              <a:t>Forests</a:t>
            </a:r>
            <a:endParaRPr lang="fr-FR" dirty="0"/>
          </a:p>
          <a:p>
            <a:r>
              <a:rPr lang="fr-FR" dirty="0"/>
              <a:t>Caractéristiques principales du RF</a:t>
            </a:r>
          </a:p>
          <a:p>
            <a:r>
              <a:rPr lang="fr-FR" dirty="0"/>
              <a:t>Algorithme du </a:t>
            </a:r>
            <a:r>
              <a:rPr lang="fr-FR" dirty="0" err="1"/>
              <a:t>Random</a:t>
            </a:r>
            <a:r>
              <a:rPr lang="fr-FR" dirty="0"/>
              <a:t> Forest</a:t>
            </a:r>
          </a:p>
          <a:p>
            <a:r>
              <a:rPr lang="fr-FR" dirty="0"/>
              <a:t>Principaux défis du RF</a:t>
            </a:r>
          </a:p>
          <a:p>
            <a:r>
              <a:rPr lang="fr-FR" dirty="0"/>
              <a:t>Gaussian Mixture Model</a:t>
            </a:r>
          </a:p>
          <a:p>
            <a:r>
              <a:rPr lang="fr-FR" dirty="0"/>
              <a:t>Algorithme du GMM</a:t>
            </a:r>
          </a:p>
          <a:p>
            <a:r>
              <a:rPr lang="fr-FR" sz="2800" dirty="0"/>
              <a:t>Expectation </a:t>
            </a:r>
            <a:r>
              <a:rPr lang="fr-FR" sz="2800" dirty="0" err="1"/>
              <a:t>Maximization</a:t>
            </a:r>
            <a:endParaRPr lang="fr-FR" sz="2800" dirty="0"/>
          </a:p>
          <a:p>
            <a:r>
              <a:rPr lang="fr-FR" dirty="0"/>
              <a:t>Références</a:t>
            </a:r>
            <a:endParaRPr lang="fr-FR" sz="2800" dirty="0"/>
          </a:p>
        </p:txBody>
      </p:sp>
      <p:sp>
        <p:nvSpPr>
          <p:cNvPr id="4" name="Espace réservé du pied de page 3">
            <a:extLst>
              <a:ext uri="{FF2B5EF4-FFF2-40B4-BE49-F238E27FC236}">
                <a16:creationId xmlns:a16="http://schemas.microsoft.com/office/drawing/2014/main" id="{0BCF89B8-0415-4CA4-987C-9BB2DF2E6EED}"/>
              </a:ext>
            </a:extLst>
          </p:cNvPr>
          <p:cNvSpPr>
            <a:spLocks noGrp="1"/>
          </p:cNvSpPr>
          <p:nvPr>
            <p:ph type="ftr" sz="quarter" idx="11"/>
          </p:nvPr>
        </p:nvSpPr>
        <p:spPr/>
        <p:txBody>
          <a:bodyPr>
            <a:normAutofit/>
          </a:bodyPr>
          <a:lstStyle/>
          <a:p>
            <a:pPr>
              <a:spcAft>
                <a:spcPts val="600"/>
              </a:spcAft>
            </a:pPr>
            <a:r>
              <a:rPr lang="fr-MA">
                <a:solidFill>
                  <a:schemeClr val="tx1">
                    <a:alpha val="80000"/>
                  </a:schemeClr>
                </a:solidFill>
              </a:rPr>
              <a:t>Manal NHILI</a:t>
            </a:r>
          </a:p>
        </p:txBody>
      </p:sp>
      <p:sp>
        <p:nvSpPr>
          <p:cNvPr id="6" name="Espace réservé du numéro de diapositive 5">
            <a:extLst>
              <a:ext uri="{FF2B5EF4-FFF2-40B4-BE49-F238E27FC236}">
                <a16:creationId xmlns:a16="http://schemas.microsoft.com/office/drawing/2014/main" id="{30FD8B1A-7422-45CE-AEAF-70176B2A4260}"/>
              </a:ext>
            </a:extLst>
          </p:cNvPr>
          <p:cNvSpPr>
            <a:spLocks noGrp="1"/>
          </p:cNvSpPr>
          <p:nvPr>
            <p:ph type="sldNum" sz="quarter" idx="12"/>
          </p:nvPr>
        </p:nvSpPr>
        <p:spPr/>
        <p:txBody>
          <a:bodyPr>
            <a:normAutofit/>
          </a:bodyPr>
          <a:lstStyle/>
          <a:p>
            <a:pPr>
              <a:spcAft>
                <a:spcPts val="600"/>
              </a:spcAft>
            </a:pPr>
            <a:fld id="{85EDDE7D-86CB-424F-970D-C7621C9DD412}" type="slidenum">
              <a:rPr lang="fr-MA">
                <a:solidFill>
                  <a:schemeClr val="tx1">
                    <a:alpha val="80000"/>
                  </a:schemeClr>
                </a:solidFill>
              </a:rPr>
              <a:pPr>
                <a:spcAft>
                  <a:spcPts val="600"/>
                </a:spcAft>
              </a:pPr>
              <a:t>2</a:t>
            </a:fld>
            <a:endParaRPr lang="fr-MA">
              <a:solidFill>
                <a:schemeClr val="tx1">
                  <a:alpha val="80000"/>
                </a:schemeClr>
              </a:solidFill>
            </a:endParaRPr>
          </a:p>
        </p:txBody>
      </p:sp>
    </p:spTree>
    <p:extLst>
      <p:ext uri="{BB962C8B-B14F-4D97-AF65-F5344CB8AC3E}">
        <p14:creationId xmlns:p14="http://schemas.microsoft.com/office/powerpoint/2010/main" val="1026653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F33D49-B1EE-49C6-BE84-6BA3A40759BF}"/>
              </a:ext>
            </a:extLst>
          </p:cNvPr>
          <p:cNvSpPr>
            <a:spLocks noGrp="1"/>
          </p:cNvSpPr>
          <p:nvPr>
            <p:ph type="title"/>
          </p:nvPr>
        </p:nvSpPr>
        <p:spPr/>
        <p:txBody>
          <a:bodyPr>
            <a:normAutofit/>
          </a:bodyPr>
          <a:lstStyle/>
          <a:p>
            <a:r>
              <a:rPr lang="fr-FR" b="1" dirty="0" err="1">
                <a:solidFill>
                  <a:schemeClr val="tx1">
                    <a:lumMod val="75000"/>
                    <a:lumOff val="25000"/>
                  </a:schemeClr>
                </a:solidFill>
              </a:rPr>
              <a:t>Random</a:t>
            </a:r>
            <a:r>
              <a:rPr lang="fr-FR" b="1" dirty="0">
                <a:solidFill>
                  <a:schemeClr val="tx1">
                    <a:lumMod val="75000"/>
                    <a:lumOff val="25000"/>
                  </a:schemeClr>
                </a:solidFill>
              </a:rPr>
              <a:t> </a:t>
            </a:r>
            <a:r>
              <a:rPr lang="fr-FR" b="1" dirty="0" err="1">
                <a:solidFill>
                  <a:schemeClr val="tx1">
                    <a:lumMod val="75000"/>
                    <a:lumOff val="25000"/>
                  </a:schemeClr>
                </a:solidFill>
              </a:rPr>
              <a:t>Forests</a:t>
            </a:r>
            <a:r>
              <a:rPr lang="fr-FR" b="1" dirty="0">
                <a:solidFill>
                  <a:schemeClr val="tx1">
                    <a:lumMod val="75000"/>
                    <a:lumOff val="25000"/>
                  </a:schemeClr>
                </a:solidFill>
              </a:rPr>
              <a:t> (RF)</a:t>
            </a:r>
            <a:endParaRPr lang="fr-MA" b="1" dirty="0">
              <a:solidFill>
                <a:schemeClr val="tx1">
                  <a:lumMod val="75000"/>
                  <a:lumOff val="25000"/>
                </a:schemeClr>
              </a:solidFill>
            </a:endParaRPr>
          </a:p>
        </p:txBody>
      </p:sp>
      <p:sp>
        <p:nvSpPr>
          <p:cNvPr id="3" name="Espace réservé du contenu 2">
            <a:extLst>
              <a:ext uri="{FF2B5EF4-FFF2-40B4-BE49-F238E27FC236}">
                <a16:creationId xmlns:a16="http://schemas.microsoft.com/office/drawing/2014/main" id="{DD6B6544-66EC-40CB-8C7E-1554961AA2AE}"/>
              </a:ext>
            </a:extLst>
          </p:cNvPr>
          <p:cNvSpPr>
            <a:spLocks noGrp="1"/>
          </p:cNvSpPr>
          <p:nvPr>
            <p:ph idx="1"/>
          </p:nvPr>
        </p:nvSpPr>
        <p:spPr/>
        <p:txBody>
          <a:bodyPr anchor="t">
            <a:normAutofit/>
          </a:bodyPr>
          <a:lstStyle/>
          <a:p>
            <a:pPr algn="just"/>
            <a:r>
              <a:rPr lang="fr-FR" sz="2200" b="1" dirty="0" err="1"/>
              <a:t>Random</a:t>
            </a:r>
            <a:r>
              <a:rPr lang="fr-FR" sz="2200" b="1" dirty="0"/>
              <a:t> Forest </a:t>
            </a:r>
            <a:r>
              <a:rPr lang="fr-FR" sz="2200" dirty="0"/>
              <a:t>est l'un des algorithmes d'apprentissage automatique les plus polyvalents et les plus populaires. Il peut être utilisé pour les problèmes de classification et de régression en ML.</a:t>
            </a:r>
          </a:p>
          <a:p>
            <a:pPr algn="just"/>
            <a:r>
              <a:rPr lang="fr-FR" sz="2200" dirty="0"/>
              <a:t>Un algorithme de forêt aléatoire se compose de plusieurs arbres de décision. La "forêt" générée par l'algorithme de la forêt aléatoire est entraînée par "</a:t>
            </a:r>
            <a:r>
              <a:rPr lang="fr-FR" sz="2200" b="1" dirty="0"/>
              <a:t>bagging"</a:t>
            </a:r>
            <a:r>
              <a:rPr lang="fr-FR" sz="2200" dirty="0"/>
              <a:t> ou </a:t>
            </a:r>
            <a:r>
              <a:rPr lang="fr-FR" sz="2200" b="1" dirty="0"/>
              <a:t>"</a:t>
            </a:r>
            <a:r>
              <a:rPr lang="fr-FR" sz="2200" b="1" dirty="0" err="1"/>
              <a:t>bootstrap</a:t>
            </a:r>
            <a:r>
              <a:rPr lang="fr-FR" sz="2200" b="1" dirty="0"/>
              <a:t>  </a:t>
            </a:r>
            <a:r>
              <a:rPr lang="fr-FR" sz="2200" b="1" dirty="0" err="1"/>
              <a:t>aggregating</a:t>
            </a:r>
            <a:r>
              <a:rPr lang="fr-FR" sz="2200" b="1" dirty="0"/>
              <a:t>". </a:t>
            </a:r>
          </a:p>
          <a:p>
            <a:pPr algn="just"/>
            <a:r>
              <a:rPr lang="fr-FR" sz="2200" dirty="0"/>
              <a:t>Le bagging est un méta-algorithme d'ensemble qui améliore la précision des algorithmes d'apprentissage automatique.</a:t>
            </a:r>
          </a:p>
          <a:p>
            <a:pPr algn="just"/>
            <a:r>
              <a:rPr lang="fr-FR" sz="2200" dirty="0"/>
              <a:t>La forêt aléatoire est un moyen populaire d'utiliser les algorithmes d'arbres pour obtenir une bonne précision et surmonter le problème de surajustement rencontré dans l'algorithme DT (arbre de décision) unique.</a:t>
            </a:r>
          </a:p>
          <a:p>
            <a:pPr algn="just"/>
            <a:endParaRPr lang="en-US" sz="2200" dirty="0"/>
          </a:p>
        </p:txBody>
      </p:sp>
      <p:sp>
        <p:nvSpPr>
          <p:cNvPr id="4" name="Espace réservé du pied de page 3">
            <a:extLst>
              <a:ext uri="{FF2B5EF4-FFF2-40B4-BE49-F238E27FC236}">
                <a16:creationId xmlns:a16="http://schemas.microsoft.com/office/drawing/2014/main" id="{4FD966C0-4C3D-4B08-A6CA-7A4751AB34A9}"/>
              </a:ext>
            </a:extLst>
          </p:cNvPr>
          <p:cNvSpPr>
            <a:spLocks noGrp="1"/>
          </p:cNvSpPr>
          <p:nvPr>
            <p:ph type="ftr" sz="quarter" idx="11"/>
          </p:nvPr>
        </p:nvSpPr>
        <p:spPr/>
        <p:txBody>
          <a:bodyPr>
            <a:normAutofit/>
          </a:bodyPr>
          <a:lstStyle/>
          <a:p>
            <a:pPr>
              <a:spcAft>
                <a:spcPts val="600"/>
              </a:spcAft>
            </a:pPr>
            <a:r>
              <a:rPr lang="fr-MA">
                <a:solidFill>
                  <a:schemeClr val="tx1">
                    <a:alpha val="80000"/>
                  </a:schemeClr>
                </a:solidFill>
              </a:rPr>
              <a:t>Manal NHILI</a:t>
            </a:r>
          </a:p>
        </p:txBody>
      </p:sp>
      <p:sp>
        <p:nvSpPr>
          <p:cNvPr id="5" name="Espace réservé du numéro de diapositive 4">
            <a:extLst>
              <a:ext uri="{FF2B5EF4-FFF2-40B4-BE49-F238E27FC236}">
                <a16:creationId xmlns:a16="http://schemas.microsoft.com/office/drawing/2014/main" id="{B0F49A9F-D598-4112-A4ED-264195E9C399}"/>
              </a:ext>
            </a:extLst>
          </p:cNvPr>
          <p:cNvSpPr>
            <a:spLocks noGrp="1"/>
          </p:cNvSpPr>
          <p:nvPr>
            <p:ph type="sldNum" sz="quarter" idx="12"/>
          </p:nvPr>
        </p:nvSpPr>
        <p:spPr/>
        <p:txBody>
          <a:bodyPr>
            <a:normAutofit/>
          </a:bodyPr>
          <a:lstStyle/>
          <a:p>
            <a:pPr>
              <a:spcAft>
                <a:spcPts val="600"/>
              </a:spcAft>
            </a:pPr>
            <a:fld id="{85EDDE7D-86CB-424F-970D-C7621C9DD412}" type="slidenum">
              <a:rPr lang="fr-MA">
                <a:solidFill>
                  <a:schemeClr val="tx1">
                    <a:alpha val="80000"/>
                  </a:schemeClr>
                </a:solidFill>
              </a:rPr>
              <a:pPr>
                <a:spcAft>
                  <a:spcPts val="600"/>
                </a:spcAft>
              </a:pPr>
              <a:t>3</a:t>
            </a:fld>
            <a:endParaRPr lang="fr-MA">
              <a:solidFill>
                <a:schemeClr val="tx1">
                  <a:alpha val="80000"/>
                </a:schemeClr>
              </a:solidFill>
            </a:endParaRPr>
          </a:p>
        </p:txBody>
      </p:sp>
    </p:spTree>
    <p:extLst>
      <p:ext uri="{BB962C8B-B14F-4D97-AF65-F5344CB8AC3E}">
        <p14:creationId xmlns:p14="http://schemas.microsoft.com/office/powerpoint/2010/main" val="50449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F1587A-714D-4BBA-B340-A36DAF21C368}"/>
              </a:ext>
            </a:extLst>
          </p:cNvPr>
          <p:cNvSpPr>
            <a:spLocks noGrp="1"/>
          </p:cNvSpPr>
          <p:nvPr>
            <p:ph type="title"/>
          </p:nvPr>
        </p:nvSpPr>
        <p:spPr/>
        <p:txBody>
          <a:bodyPr/>
          <a:lstStyle/>
          <a:p>
            <a:r>
              <a:rPr lang="fr-FR" b="1" dirty="0">
                <a:solidFill>
                  <a:schemeClr val="tx1">
                    <a:lumMod val="75000"/>
                    <a:lumOff val="25000"/>
                  </a:schemeClr>
                </a:solidFill>
              </a:rPr>
              <a:t>Caractéristiques principales du RF:</a:t>
            </a:r>
            <a:endParaRPr lang="fr-MA" b="1" dirty="0">
              <a:solidFill>
                <a:schemeClr val="tx1">
                  <a:lumMod val="75000"/>
                  <a:lumOff val="25000"/>
                </a:schemeClr>
              </a:solidFill>
            </a:endParaRPr>
          </a:p>
        </p:txBody>
      </p:sp>
      <p:sp>
        <p:nvSpPr>
          <p:cNvPr id="3" name="Espace réservé du contenu 2">
            <a:extLst>
              <a:ext uri="{FF2B5EF4-FFF2-40B4-BE49-F238E27FC236}">
                <a16:creationId xmlns:a16="http://schemas.microsoft.com/office/drawing/2014/main" id="{6E211B39-3B11-469D-B640-BF146CD526A3}"/>
              </a:ext>
            </a:extLst>
          </p:cNvPr>
          <p:cNvSpPr>
            <a:spLocks noGrp="1"/>
          </p:cNvSpPr>
          <p:nvPr>
            <p:ph idx="1"/>
          </p:nvPr>
        </p:nvSpPr>
        <p:spPr/>
        <p:txBody>
          <a:bodyPr/>
          <a:lstStyle/>
          <a:p>
            <a:pPr algn="just"/>
            <a:r>
              <a:rPr lang="fr-FR" dirty="0"/>
              <a:t>Il utilise une méthode appelée </a:t>
            </a:r>
            <a:r>
              <a:rPr lang="fr-FR" b="1" dirty="0"/>
              <a:t>bagging</a:t>
            </a:r>
            <a:r>
              <a:rPr lang="fr-FR" dirty="0"/>
              <a:t> pour créer différents sous-ensembles des données d'entraînement originales.</a:t>
            </a:r>
          </a:p>
          <a:p>
            <a:pPr algn="just"/>
            <a:r>
              <a:rPr lang="fr-FR" dirty="0"/>
              <a:t>Il sectionne </a:t>
            </a:r>
            <a:r>
              <a:rPr lang="fr-FR" b="1" dirty="0"/>
              <a:t>aléatoirement</a:t>
            </a:r>
            <a:r>
              <a:rPr lang="fr-FR" dirty="0"/>
              <a:t> différents sous-ensembles de caractéristiques/attributs et construit l'arbre de décision sur la base de ce sous-ensemble.</a:t>
            </a:r>
          </a:p>
          <a:p>
            <a:pPr algn="just"/>
            <a:r>
              <a:rPr lang="fr-FR" dirty="0"/>
              <a:t>En créant de nombreux arbres de décision différents, basés sur différents sous-ensembles de données d'apprentissage et différents sous-ensembles de caractéristiques, on augmente la probabilité de capturer toutes les façons possibles de modéliser les données.</a:t>
            </a:r>
            <a:endParaRPr lang="fr-MA" dirty="0"/>
          </a:p>
        </p:txBody>
      </p:sp>
      <p:sp>
        <p:nvSpPr>
          <p:cNvPr id="4" name="Espace réservé du pied de page 3">
            <a:extLst>
              <a:ext uri="{FF2B5EF4-FFF2-40B4-BE49-F238E27FC236}">
                <a16:creationId xmlns:a16="http://schemas.microsoft.com/office/drawing/2014/main" id="{C85C02D5-54AC-46FC-A80C-4A68494A9B66}"/>
              </a:ext>
            </a:extLst>
          </p:cNvPr>
          <p:cNvSpPr>
            <a:spLocks noGrp="1"/>
          </p:cNvSpPr>
          <p:nvPr>
            <p:ph type="ftr" sz="quarter" idx="11"/>
          </p:nvPr>
        </p:nvSpPr>
        <p:spPr/>
        <p:txBody>
          <a:bodyPr/>
          <a:lstStyle/>
          <a:p>
            <a:r>
              <a:rPr lang="fr-MA"/>
              <a:t>Manal NHILI</a:t>
            </a:r>
          </a:p>
        </p:txBody>
      </p:sp>
      <p:sp>
        <p:nvSpPr>
          <p:cNvPr id="5" name="Espace réservé du numéro de diapositive 4">
            <a:extLst>
              <a:ext uri="{FF2B5EF4-FFF2-40B4-BE49-F238E27FC236}">
                <a16:creationId xmlns:a16="http://schemas.microsoft.com/office/drawing/2014/main" id="{C6DBEB48-2CE4-4CC7-8EFA-448A8D5E50AA}"/>
              </a:ext>
            </a:extLst>
          </p:cNvPr>
          <p:cNvSpPr>
            <a:spLocks noGrp="1"/>
          </p:cNvSpPr>
          <p:nvPr>
            <p:ph type="sldNum" sz="quarter" idx="12"/>
          </p:nvPr>
        </p:nvSpPr>
        <p:spPr/>
        <p:txBody>
          <a:bodyPr/>
          <a:lstStyle/>
          <a:p>
            <a:fld id="{85EDDE7D-86CB-424F-970D-C7621C9DD412}" type="slidenum">
              <a:rPr lang="fr-MA" smtClean="0"/>
              <a:t>4</a:t>
            </a:fld>
            <a:endParaRPr lang="fr-MA"/>
          </a:p>
        </p:txBody>
      </p:sp>
    </p:spTree>
    <p:extLst>
      <p:ext uri="{BB962C8B-B14F-4D97-AF65-F5344CB8AC3E}">
        <p14:creationId xmlns:p14="http://schemas.microsoft.com/office/powerpoint/2010/main" val="254299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Espace réservé du contenu 6">
            <a:extLst>
              <a:ext uri="{FF2B5EF4-FFF2-40B4-BE49-F238E27FC236}">
                <a16:creationId xmlns:a16="http://schemas.microsoft.com/office/drawing/2014/main" id="{3F77ED83-DCAE-4523-A7A5-B46323FEDB2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478277" y="710256"/>
            <a:ext cx="6945549" cy="4153574"/>
          </a:xfrm>
          <a:ln>
            <a:solidFill>
              <a:schemeClr val="tx1"/>
            </a:solidFill>
          </a:ln>
        </p:spPr>
      </p:pic>
      <p:sp>
        <p:nvSpPr>
          <p:cNvPr id="4" name="Espace réservé du pied de page 3">
            <a:extLst>
              <a:ext uri="{FF2B5EF4-FFF2-40B4-BE49-F238E27FC236}">
                <a16:creationId xmlns:a16="http://schemas.microsoft.com/office/drawing/2014/main" id="{D6351A17-9A82-408B-BBA2-71E4ED9437A1}"/>
              </a:ext>
            </a:extLst>
          </p:cNvPr>
          <p:cNvSpPr>
            <a:spLocks noGrp="1"/>
          </p:cNvSpPr>
          <p:nvPr>
            <p:ph type="ftr" sz="quarter" idx="11"/>
          </p:nvPr>
        </p:nvSpPr>
        <p:spPr/>
        <p:txBody>
          <a:bodyPr/>
          <a:lstStyle/>
          <a:p>
            <a:r>
              <a:rPr lang="fr-MA"/>
              <a:t>Manal NHILI</a:t>
            </a:r>
          </a:p>
        </p:txBody>
      </p:sp>
      <p:sp>
        <p:nvSpPr>
          <p:cNvPr id="5" name="Espace réservé du numéro de diapositive 4">
            <a:extLst>
              <a:ext uri="{FF2B5EF4-FFF2-40B4-BE49-F238E27FC236}">
                <a16:creationId xmlns:a16="http://schemas.microsoft.com/office/drawing/2014/main" id="{64AA79D2-1430-4C92-AD5A-958978A88F95}"/>
              </a:ext>
            </a:extLst>
          </p:cNvPr>
          <p:cNvSpPr>
            <a:spLocks noGrp="1"/>
          </p:cNvSpPr>
          <p:nvPr>
            <p:ph type="sldNum" sz="quarter" idx="12"/>
          </p:nvPr>
        </p:nvSpPr>
        <p:spPr/>
        <p:txBody>
          <a:bodyPr/>
          <a:lstStyle/>
          <a:p>
            <a:fld id="{85EDDE7D-86CB-424F-970D-C7621C9DD412}" type="slidenum">
              <a:rPr lang="fr-MA" smtClean="0"/>
              <a:t>5</a:t>
            </a:fld>
            <a:endParaRPr lang="fr-MA"/>
          </a:p>
        </p:txBody>
      </p:sp>
      <p:sp>
        <p:nvSpPr>
          <p:cNvPr id="8" name="ZoneTexte 7">
            <a:extLst>
              <a:ext uri="{FF2B5EF4-FFF2-40B4-BE49-F238E27FC236}">
                <a16:creationId xmlns:a16="http://schemas.microsoft.com/office/drawing/2014/main" id="{D005E205-A879-4C53-934B-6CBE0A268F85}"/>
              </a:ext>
            </a:extLst>
          </p:cNvPr>
          <p:cNvSpPr txBox="1"/>
          <p:nvPr/>
        </p:nvSpPr>
        <p:spPr>
          <a:xfrm>
            <a:off x="7667017" y="305068"/>
            <a:ext cx="4046706" cy="6247864"/>
          </a:xfrm>
          <a:prstGeom prst="rect">
            <a:avLst/>
          </a:prstGeom>
          <a:noFill/>
        </p:spPr>
        <p:txBody>
          <a:bodyPr wrap="square" rtlCol="0">
            <a:spAutoFit/>
          </a:bodyPr>
          <a:lstStyle/>
          <a:p>
            <a:pPr algn="just"/>
            <a:r>
              <a:rPr lang="fr-FR" sz="2000" dirty="0"/>
              <a:t>Comme on peut le voir dans la figure, il y a plusieurs arbres de décision, et chacun d'eux travaille indépendamment pour former sa propre sortie et donner une prédiction. </a:t>
            </a:r>
          </a:p>
          <a:p>
            <a:pPr algn="just"/>
            <a:endParaRPr lang="fr-FR" sz="2000" dirty="0"/>
          </a:p>
          <a:p>
            <a:pPr algn="just"/>
            <a:r>
              <a:rPr lang="fr-FR" sz="2000" dirty="0"/>
              <a:t>Pour chaque arbre de décision produit, l'algorithme utilisera une mesure, telle que l'indice de Gini, pour sélectionner les attributs à répartir à chaque nœud de l'arbre de décision.</a:t>
            </a:r>
          </a:p>
          <a:p>
            <a:pPr algn="just"/>
            <a:endParaRPr lang="fr-FR" sz="2000" dirty="0"/>
          </a:p>
          <a:p>
            <a:pPr algn="just"/>
            <a:r>
              <a:rPr lang="fr-FR" sz="2000" dirty="0"/>
              <a:t>La forêt aléatoire prend ensuite la prédiction de chaque arbre et sélectionne la majorité de la classe prédite par chaque arbre comme la vraie classe prédite de l'ensemble de données.</a:t>
            </a:r>
            <a:endParaRPr lang="fr-MA" sz="2000" dirty="0"/>
          </a:p>
        </p:txBody>
      </p:sp>
      <p:sp>
        <p:nvSpPr>
          <p:cNvPr id="11" name="ZoneTexte 10">
            <a:extLst>
              <a:ext uri="{FF2B5EF4-FFF2-40B4-BE49-F238E27FC236}">
                <a16:creationId xmlns:a16="http://schemas.microsoft.com/office/drawing/2014/main" id="{53AECF2B-2239-4342-9F5E-ABBAB4B3ABFA}"/>
              </a:ext>
            </a:extLst>
          </p:cNvPr>
          <p:cNvSpPr txBox="1"/>
          <p:nvPr/>
        </p:nvSpPr>
        <p:spPr>
          <a:xfrm>
            <a:off x="2069560" y="5063042"/>
            <a:ext cx="4910847" cy="369332"/>
          </a:xfrm>
          <a:prstGeom prst="rect">
            <a:avLst/>
          </a:prstGeom>
          <a:noFill/>
        </p:spPr>
        <p:txBody>
          <a:bodyPr wrap="square" rtlCol="0">
            <a:spAutoFit/>
          </a:bodyPr>
          <a:lstStyle/>
          <a:p>
            <a:r>
              <a:rPr lang="fr-FR" dirty="0"/>
              <a:t>Figure 1 : Algorithme de </a:t>
            </a:r>
            <a:r>
              <a:rPr lang="fr-FR" dirty="0" err="1"/>
              <a:t>Random</a:t>
            </a:r>
            <a:r>
              <a:rPr lang="fr-FR" dirty="0"/>
              <a:t> Forest</a:t>
            </a:r>
            <a:endParaRPr lang="fr-MA" dirty="0"/>
          </a:p>
        </p:txBody>
      </p:sp>
    </p:spTree>
    <p:extLst>
      <p:ext uri="{BB962C8B-B14F-4D97-AF65-F5344CB8AC3E}">
        <p14:creationId xmlns:p14="http://schemas.microsoft.com/office/powerpoint/2010/main" val="64945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422796-B200-4B76-B69E-49A32EC466B0}"/>
              </a:ext>
            </a:extLst>
          </p:cNvPr>
          <p:cNvSpPr>
            <a:spLocks noGrp="1"/>
          </p:cNvSpPr>
          <p:nvPr>
            <p:ph type="title"/>
          </p:nvPr>
        </p:nvSpPr>
        <p:spPr/>
        <p:txBody>
          <a:bodyPr/>
          <a:lstStyle/>
          <a:p>
            <a:r>
              <a:rPr lang="fr-MA" b="1" dirty="0">
                <a:solidFill>
                  <a:schemeClr val="tx1">
                    <a:lumMod val="75000"/>
                    <a:lumOff val="25000"/>
                  </a:schemeClr>
                </a:solidFill>
              </a:rPr>
              <a:t>Principaux défis</a:t>
            </a:r>
          </a:p>
        </p:txBody>
      </p:sp>
      <p:sp>
        <p:nvSpPr>
          <p:cNvPr id="3" name="Espace réservé du contenu 2">
            <a:extLst>
              <a:ext uri="{FF2B5EF4-FFF2-40B4-BE49-F238E27FC236}">
                <a16:creationId xmlns:a16="http://schemas.microsoft.com/office/drawing/2014/main" id="{227A85F8-EA26-4DF1-9D20-B45BC91CACBA}"/>
              </a:ext>
            </a:extLst>
          </p:cNvPr>
          <p:cNvSpPr>
            <a:spLocks noGrp="1"/>
          </p:cNvSpPr>
          <p:nvPr>
            <p:ph idx="1"/>
          </p:nvPr>
        </p:nvSpPr>
        <p:spPr/>
        <p:txBody>
          <a:bodyPr>
            <a:normAutofit fontScale="92500" lnSpcReduction="10000"/>
          </a:bodyPr>
          <a:lstStyle/>
          <a:p>
            <a:pPr algn="just"/>
            <a:r>
              <a:rPr lang="fr-FR" b="1" dirty="0"/>
              <a:t>Processus fastidieux : </a:t>
            </a:r>
            <a:r>
              <a:rPr lang="fr-FR" dirty="0"/>
              <a:t>Comme les algorithmes de forêt aléatoire peuvent traiter de grands ensembles de données, ils peuvent fournir des prédictions plus précises, mais ils peuvent être lents à traiter les données car ils calculent les données pour chaque arbre de décision individuel.</a:t>
            </a:r>
          </a:p>
          <a:p>
            <a:pPr algn="just"/>
            <a:endParaRPr lang="fr-FR" dirty="0"/>
          </a:p>
          <a:p>
            <a:pPr algn="just"/>
            <a:r>
              <a:rPr lang="fr-FR" b="1" dirty="0"/>
              <a:t>Nécessite plus de ressources : </a:t>
            </a:r>
            <a:r>
              <a:rPr lang="fr-FR" dirty="0"/>
              <a:t>Puisque les forêts aléatoires traitent de plus grands ensembles de données, elles auront besoin de plus de ressources pour stocker ces données.</a:t>
            </a:r>
          </a:p>
          <a:p>
            <a:pPr algn="just"/>
            <a:endParaRPr lang="fr-FR" dirty="0"/>
          </a:p>
          <a:p>
            <a:pPr algn="just"/>
            <a:r>
              <a:rPr lang="fr-FR" b="1" dirty="0"/>
              <a:t>Plus complexe : </a:t>
            </a:r>
            <a:r>
              <a:rPr lang="fr-FR" dirty="0"/>
              <a:t>la prédiction d'un seul arbre de décision est plus facile à interpréter que celle d'une forêt d'arbres.</a:t>
            </a:r>
            <a:endParaRPr lang="fr-MA" dirty="0"/>
          </a:p>
        </p:txBody>
      </p:sp>
      <p:sp>
        <p:nvSpPr>
          <p:cNvPr id="4" name="Espace réservé du pied de page 3">
            <a:extLst>
              <a:ext uri="{FF2B5EF4-FFF2-40B4-BE49-F238E27FC236}">
                <a16:creationId xmlns:a16="http://schemas.microsoft.com/office/drawing/2014/main" id="{E11DAE6E-4526-419E-B22D-EFFA12EBC0AB}"/>
              </a:ext>
            </a:extLst>
          </p:cNvPr>
          <p:cNvSpPr>
            <a:spLocks noGrp="1"/>
          </p:cNvSpPr>
          <p:nvPr>
            <p:ph type="ftr" sz="quarter" idx="11"/>
          </p:nvPr>
        </p:nvSpPr>
        <p:spPr/>
        <p:txBody>
          <a:bodyPr/>
          <a:lstStyle/>
          <a:p>
            <a:r>
              <a:rPr lang="fr-MA"/>
              <a:t>Manal NHILI</a:t>
            </a:r>
          </a:p>
        </p:txBody>
      </p:sp>
      <p:sp>
        <p:nvSpPr>
          <p:cNvPr id="5" name="Espace réservé du numéro de diapositive 4">
            <a:extLst>
              <a:ext uri="{FF2B5EF4-FFF2-40B4-BE49-F238E27FC236}">
                <a16:creationId xmlns:a16="http://schemas.microsoft.com/office/drawing/2014/main" id="{5F7CA3E9-DD0E-4845-9536-E3B3D4325CEB}"/>
              </a:ext>
            </a:extLst>
          </p:cNvPr>
          <p:cNvSpPr>
            <a:spLocks noGrp="1"/>
          </p:cNvSpPr>
          <p:nvPr>
            <p:ph type="sldNum" sz="quarter" idx="12"/>
          </p:nvPr>
        </p:nvSpPr>
        <p:spPr/>
        <p:txBody>
          <a:bodyPr/>
          <a:lstStyle/>
          <a:p>
            <a:fld id="{85EDDE7D-86CB-424F-970D-C7621C9DD412}" type="slidenum">
              <a:rPr lang="fr-MA" smtClean="0"/>
              <a:t>6</a:t>
            </a:fld>
            <a:endParaRPr lang="fr-MA"/>
          </a:p>
        </p:txBody>
      </p:sp>
    </p:spTree>
    <p:extLst>
      <p:ext uri="{BB962C8B-B14F-4D97-AF65-F5344CB8AC3E}">
        <p14:creationId xmlns:p14="http://schemas.microsoft.com/office/powerpoint/2010/main" val="1044730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D4B595-D2EB-4F0B-8622-327EEE78147B}"/>
              </a:ext>
            </a:extLst>
          </p:cNvPr>
          <p:cNvSpPr>
            <a:spLocks noGrp="1"/>
          </p:cNvSpPr>
          <p:nvPr>
            <p:ph type="title"/>
          </p:nvPr>
        </p:nvSpPr>
        <p:spPr/>
        <p:txBody>
          <a:bodyPr>
            <a:normAutofit/>
          </a:bodyPr>
          <a:lstStyle/>
          <a:p>
            <a:r>
              <a:rPr lang="fr-FR" sz="4000" b="1" dirty="0">
                <a:solidFill>
                  <a:srgbClr val="444444"/>
                </a:solidFill>
                <a:latin typeface="+mn-lt"/>
              </a:rPr>
              <a:t>G</a:t>
            </a:r>
            <a:r>
              <a:rPr lang="fr-MA" sz="4000" b="1" dirty="0" err="1">
                <a:solidFill>
                  <a:srgbClr val="444444"/>
                </a:solidFill>
                <a:latin typeface="+mn-lt"/>
              </a:rPr>
              <a:t>aussian</a:t>
            </a:r>
            <a:r>
              <a:rPr lang="fr-MA" sz="4000" b="1" dirty="0">
                <a:solidFill>
                  <a:srgbClr val="444444"/>
                </a:solidFill>
                <a:latin typeface="+mn-lt"/>
              </a:rPr>
              <a:t> Mixture Model (aka. GMM</a:t>
            </a:r>
            <a:r>
              <a:rPr lang="fr-MA" sz="4000" dirty="0">
                <a:solidFill>
                  <a:srgbClr val="444444"/>
                </a:solidFill>
                <a:latin typeface="+mn-lt"/>
              </a:rPr>
              <a:t>)</a:t>
            </a:r>
            <a:endParaRPr lang="fr-MA" sz="4000" b="1" dirty="0">
              <a:solidFill>
                <a:schemeClr val="tx1">
                  <a:lumMod val="75000"/>
                  <a:lumOff val="25000"/>
                </a:schemeClr>
              </a:solidFill>
              <a:latin typeface="+mn-lt"/>
            </a:endParaRPr>
          </a:p>
        </p:txBody>
      </p:sp>
      <p:sp>
        <p:nvSpPr>
          <p:cNvPr id="3" name="Espace réservé du contenu 2">
            <a:extLst>
              <a:ext uri="{FF2B5EF4-FFF2-40B4-BE49-F238E27FC236}">
                <a16:creationId xmlns:a16="http://schemas.microsoft.com/office/drawing/2014/main" id="{EF44DDAB-1A0D-4073-9149-01F4205121E3}"/>
              </a:ext>
            </a:extLst>
          </p:cNvPr>
          <p:cNvSpPr>
            <a:spLocks noGrp="1"/>
          </p:cNvSpPr>
          <p:nvPr>
            <p:ph idx="1"/>
          </p:nvPr>
        </p:nvSpPr>
        <p:spPr/>
        <p:txBody>
          <a:bodyPr/>
          <a:lstStyle/>
          <a:p>
            <a:pPr algn="just"/>
            <a:r>
              <a:rPr lang="fr-FR" dirty="0"/>
              <a:t>Les modèles de </a:t>
            </a:r>
            <a:r>
              <a:rPr lang="fr-FR" b="1" dirty="0"/>
              <a:t>mélange gaussien sont un modèle probabiliste </a:t>
            </a:r>
            <a:r>
              <a:rPr lang="fr-FR" dirty="0"/>
              <a:t>permettant de représenter des sous-populations normalement distribuées au sein d'une population globale. </a:t>
            </a:r>
          </a:p>
          <a:p>
            <a:pPr marL="0" indent="0" algn="just">
              <a:buNone/>
            </a:pPr>
            <a:r>
              <a:rPr lang="fr-FR" b="1" dirty="0"/>
              <a:t>One-</a:t>
            </a:r>
            <a:r>
              <a:rPr lang="fr-FR" b="1" dirty="0" err="1"/>
              <a:t>dimensional</a:t>
            </a:r>
            <a:r>
              <a:rPr lang="fr-FR" b="1" dirty="0"/>
              <a:t> Model : 		Multi-</a:t>
            </a:r>
            <a:r>
              <a:rPr lang="fr-FR" b="1" dirty="0" err="1"/>
              <a:t>dimensional</a:t>
            </a:r>
            <a:r>
              <a:rPr lang="fr-FR" b="1" dirty="0"/>
              <a:t> Model:</a:t>
            </a:r>
          </a:p>
          <a:p>
            <a:pPr algn="just"/>
            <a:endParaRPr lang="fr-FR" b="1" dirty="0"/>
          </a:p>
          <a:p>
            <a:pPr lvl="8" algn="just"/>
            <a:endParaRPr lang="fr-FR" dirty="0"/>
          </a:p>
          <a:p>
            <a:pPr marL="0" indent="0" algn="just">
              <a:buNone/>
            </a:pPr>
            <a:endParaRPr lang="fr-MA" dirty="0"/>
          </a:p>
        </p:txBody>
      </p:sp>
      <p:sp>
        <p:nvSpPr>
          <p:cNvPr id="4" name="Espace réservé du pied de page 3">
            <a:extLst>
              <a:ext uri="{FF2B5EF4-FFF2-40B4-BE49-F238E27FC236}">
                <a16:creationId xmlns:a16="http://schemas.microsoft.com/office/drawing/2014/main" id="{42CFFA6C-880E-4CA4-B1B5-25B5906C1F21}"/>
              </a:ext>
            </a:extLst>
          </p:cNvPr>
          <p:cNvSpPr>
            <a:spLocks noGrp="1"/>
          </p:cNvSpPr>
          <p:nvPr>
            <p:ph type="ftr" sz="quarter" idx="11"/>
          </p:nvPr>
        </p:nvSpPr>
        <p:spPr/>
        <p:txBody>
          <a:bodyPr/>
          <a:lstStyle/>
          <a:p>
            <a:r>
              <a:rPr lang="fr-MA"/>
              <a:t>Manal NHILI</a:t>
            </a:r>
          </a:p>
        </p:txBody>
      </p:sp>
      <p:sp>
        <p:nvSpPr>
          <p:cNvPr id="5" name="Espace réservé du numéro de diapositive 4">
            <a:extLst>
              <a:ext uri="{FF2B5EF4-FFF2-40B4-BE49-F238E27FC236}">
                <a16:creationId xmlns:a16="http://schemas.microsoft.com/office/drawing/2014/main" id="{9C75037E-9143-4D10-9A89-EBA3B6B7ABC0}"/>
              </a:ext>
            </a:extLst>
          </p:cNvPr>
          <p:cNvSpPr>
            <a:spLocks noGrp="1"/>
          </p:cNvSpPr>
          <p:nvPr>
            <p:ph type="sldNum" sz="quarter" idx="12"/>
          </p:nvPr>
        </p:nvSpPr>
        <p:spPr/>
        <p:txBody>
          <a:bodyPr/>
          <a:lstStyle/>
          <a:p>
            <a:fld id="{85EDDE7D-86CB-424F-970D-C7621C9DD412}" type="slidenum">
              <a:rPr lang="fr-MA" smtClean="0"/>
              <a:t>7</a:t>
            </a:fld>
            <a:endParaRPr lang="fr-MA"/>
          </a:p>
        </p:txBody>
      </p:sp>
      <p:pic>
        <p:nvPicPr>
          <p:cNvPr id="7" name="Image 6">
            <a:extLst>
              <a:ext uri="{FF2B5EF4-FFF2-40B4-BE49-F238E27FC236}">
                <a16:creationId xmlns:a16="http://schemas.microsoft.com/office/drawing/2014/main" id="{88FC017A-2F00-42D8-B4DA-91BCC5941ED9}"/>
              </a:ext>
            </a:extLst>
          </p:cNvPr>
          <p:cNvPicPr>
            <a:picLocks noChangeAspect="1"/>
          </p:cNvPicPr>
          <p:nvPr/>
        </p:nvPicPr>
        <p:blipFill>
          <a:blip r:embed="rId2"/>
          <a:stretch>
            <a:fillRect/>
          </a:stretch>
        </p:blipFill>
        <p:spPr>
          <a:xfrm>
            <a:off x="988877" y="3734408"/>
            <a:ext cx="4105275" cy="2190750"/>
          </a:xfrm>
          <a:prstGeom prst="rect">
            <a:avLst/>
          </a:prstGeom>
        </p:spPr>
      </p:pic>
      <p:pic>
        <p:nvPicPr>
          <p:cNvPr id="9" name="Image 8">
            <a:extLst>
              <a:ext uri="{FF2B5EF4-FFF2-40B4-BE49-F238E27FC236}">
                <a16:creationId xmlns:a16="http://schemas.microsoft.com/office/drawing/2014/main" id="{981EAF7C-C346-4B92-A9E4-4D0258DA1540}"/>
              </a:ext>
            </a:extLst>
          </p:cNvPr>
          <p:cNvPicPr>
            <a:picLocks noChangeAspect="1"/>
          </p:cNvPicPr>
          <p:nvPr/>
        </p:nvPicPr>
        <p:blipFill>
          <a:blip r:embed="rId3"/>
          <a:stretch>
            <a:fillRect/>
          </a:stretch>
        </p:blipFill>
        <p:spPr>
          <a:xfrm>
            <a:off x="5372100" y="3734408"/>
            <a:ext cx="5981700" cy="2124075"/>
          </a:xfrm>
          <a:prstGeom prst="rect">
            <a:avLst/>
          </a:prstGeom>
        </p:spPr>
      </p:pic>
    </p:spTree>
    <p:extLst>
      <p:ext uri="{BB962C8B-B14F-4D97-AF65-F5344CB8AC3E}">
        <p14:creationId xmlns:p14="http://schemas.microsoft.com/office/powerpoint/2010/main" val="4063883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91A2B8-AAD4-4085-A415-C331AD8822A4}"/>
              </a:ext>
            </a:extLst>
          </p:cNvPr>
          <p:cNvSpPr>
            <a:spLocks noGrp="1"/>
          </p:cNvSpPr>
          <p:nvPr>
            <p:ph type="title"/>
          </p:nvPr>
        </p:nvSpPr>
        <p:spPr/>
        <p:txBody>
          <a:bodyPr/>
          <a:lstStyle/>
          <a:p>
            <a:r>
              <a:rPr lang="fr-FR" b="1" dirty="0">
                <a:solidFill>
                  <a:schemeClr val="tx1">
                    <a:lumMod val="75000"/>
                    <a:lumOff val="25000"/>
                  </a:schemeClr>
                </a:solidFill>
              </a:rPr>
              <a:t>Algorithme du GMM</a:t>
            </a:r>
            <a:endParaRPr lang="fr-MA" b="1" dirty="0">
              <a:solidFill>
                <a:schemeClr val="tx1">
                  <a:lumMod val="75000"/>
                  <a:lumOff val="25000"/>
                </a:schemeClr>
              </a:solidFill>
            </a:endParaRPr>
          </a:p>
        </p:txBody>
      </p:sp>
      <p:sp>
        <p:nvSpPr>
          <p:cNvPr id="3" name="Espace réservé du contenu 2">
            <a:extLst>
              <a:ext uri="{FF2B5EF4-FFF2-40B4-BE49-F238E27FC236}">
                <a16:creationId xmlns:a16="http://schemas.microsoft.com/office/drawing/2014/main" id="{8286662C-91B0-4F29-B76F-6259D5D03249}"/>
              </a:ext>
            </a:extLst>
          </p:cNvPr>
          <p:cNvSpPr>
            <a:spLocks noGrp="1"/>
          </p:cNvSpPr>
          <p:nvPr>
            <p:ph idx="1"/>
          </p:nvPr>
        </p:nvSpPr>
        <p:spPr/>
        <p:txBody>
          <a:bodyPr/>
          <a:lstStyle/>
          <a:p>
            <a:pPr algn="just"/>
            <a:r>
              <a:rPr lang="fr-FR" dirty="0"/>
              <a:t>La première étape va être de spécifier à l’algorithme le nombre de clusters à trouver.</a:t>
            </a:r>
          </a:p>
          <a:p>
            <a:pPr algn="just"/>
            <a:r>
              <a:rPr lang="fr-FR" dirty="0"/>
              <a:t>L’algorithme initialise ensuite de façon aléatoire pour chaque cluster à trouver une moyenne et un écart type qui sont les principaux paramètres de la distribution gaussienne.</a:t>
            </a:r>
          </a:p>
          <a:p>
            <a:pPr algn="just"/>
            <a:r>
              <a:rPr lang="fr-FR" dirty="0"/>
              <a:t>Ensuite, pour chaque observation l’algorithme va calculer sa probabilité d’appartenance à une distribution gaussienne (cluster).</a:t>
            </a:r>
          </a:p>
          <a:p>
            <a:pPr algn="just"/>
            <a:r>
              <a:rPr lang="fr-FR" dirty="0"/>
              <a:t>L’algorithme s’arrête une fois que toutes les observations ont été positionnées dans un cluster.</a:t>
            </a:r>
            <a:endParaRPr lang="fr-MA" dirty="0"/>
          </a:p>
        </p:txBody>
      </p:sp>
      <p:sp>
        <p:nvSpPr>
          <p:cNvPr id="4" name="Espace réservé du pied de page 3">
            <a:extLst>
              <a:ext uri="{FF2B5EF4-FFF2-40B4-BE49-F238E27FC236}">
                <a16:creationId xmlns:a16="http://schemas.microsoft.com/office/drawing/2014/main" id="{B6638FCC-6E6B-4A44-B3DF-BDB29D9E5DB4}"/>
              </a:ext>
            </a:extLst>
          </p:cNvPr>
          <p:cNvSpPr>
            <a:spLocks noGrp="1"/>
          </p:cNvSpPr>
          <p:nvPr>
            <p:ph type="ftr" sz="quarter" idx="11"/>
          </p:nvPr>
        </p:nvSpPr>
        <p:spPr/>
        <p:txBody>
          <a:bodyPr/>
          <a:lstStyle/>
          <a:p>
            <a:r>
              <a:rPr lang="fr-MA"/>
              <a:t>Manal NHILI</a:t>
            </a:r>
          </a:p>
        </p:txBody>
      </p:sp>
      <p:sp>
        <p:nvSpPr>
          <p:cNvPr id="5" name="Espace réservé du numéro de diapositive 4">
            <a:extLst>
              <a:ext uri="{FF2B5EF4-FFF2-40B4-BE49-F238E27FC236}">
                <a16:creationId xmlns:a16="http://schemas.microsoft.com/office/drawing/2014/main" id="{0DED277D-DC96-4535-82B8-CEAA02720403}"/>
              </a:ext>
            </a:extLst>
          </p:cNvPr>
          <p:cNvSpPr>
            <a:spLocks noGrp="1"/>
          </p:cNvSpPr>
          <p:nvPr>
            <p:ph type="sldNum" sz="quarter" idx="12"/>
          </p:nvPr>
        </p:nvSpPr>
        <p:spPr/>
        <p:txBody>
          <a:bodyPr/>
          <a:lstStyle/>
          <a:p>
            <a:fld id="{85EDDE7D-86CB-424F-970D-C7621C9DD412}" type="slidenum">
              <a:rPr lang="fr-MA" smtClean="0"/>
              <a:t>8</a:t>
            </a:fld>
            <a:endParaRPr lang="fr-MA"/>
          </a:p>
        </p:txBody>
      </p:sp>
    </p:spTree>
    <p:extLst>
      <p:ext uri="{BB962C8B-B14F-4D97-AF65-F5344CB8AC3E}">
        <p14:creationId xmlns:p14="http://schemas.microsoft.com/office/powerpoint/2010/main" val="1855285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F8F139-B97D-48BB-A0D9-31B4352FEC3C}"/>
              </a:ext>
            </a:extLst>
          </p:cNvPr>
          <p:cNvSpPr>
            <a:spLocks noGrp="1"/>
          </p:cNvSpPr>
          <p:nvPr>
            <p:ph type="title"/>
          </p:nvPr>
        </p:nvSpPr>
        <p:spPr/>
        <p:txBody>
          <a:bodyPr/>
          <a:lstStyle/>
          <a:p>
            <a:r>
              <a:rPr lang="fr-FR" b="1" dirty="0">
                <a:solidFill>
                  <a:schemeClr val="tx1">
                    <a:lumMod val="75000"/>
                    <a:lumOff val="25000"/>
                  </a:schemeClr>
                </a:solidFill>
              </a:rPr>
              <a:t>Expectation </a:t>
            </a:r>
            <a:r>
              <a:rPr lang="fr-FR" b="1" dirty="0" err="1">
                <a:solidFill>
                  <a:schemeClr val="tx1">
                    <a:lumMod val="75000"/>
                    <a:lumOff val="25000"/>
                  </a:schemeClr>
                </a:solidFill>
              </a:rPr>
              <a:t>Maximization</a:t>
            </a:r>
            <a:r>
              <a:rPr lang="fr-FR" b="1" dirty="0">
                <a:solidFill>
                  <a:schemeClr val="tx1">
                    <a:lumMod val="75000"/>
                    <a:lumOff val="25000"/>
                  </a:schemeClr>
                </a:solidFill>
              </a:rPr>
              <a:t> (aka. EM)</a:t>
            </a:r>
            <a:endParaRPr lang="fr-MA" b="1" dirty="0">
              <a:solidFill>
                <a:schemeClr val="tx1">
                  <a:lumMod val="75000"/>
                  <a:lumOff val="25000"/>
                </a:schemeClr>
              </a:solidFill>
            </a:endParaRPr>
          </a:p>
        </p:txBody>
      </p:sp>
      <p:sp>
        <p:nvSpPr>
          <p:cNvPr id="3" name="Espace réservé du contenu 2">
            <a:extLst>
              <a:ext uri="{FF2B5EF4-FFF2-40B4-BE49-F238E27FC236}">
                <a16:creationId xmlns:a16="http://schemas.microsoft.com/office/drawing/2014/main" id="{D3667A1E-FD10-4AF8-8627-06BE9782B774}"/>
              </a:ext>
            </a:extLst>
          </p:cNvPr>
          <p:cNvSpPr>
            <a:spLocks noGrp="1"/>
          </p:cNvSpPr>
          <p:nvPr>
            <p:ph idx="1"/>
          </p:nvPr>
        </p:nvSpPr>
        <p:spPr/>
        <p:txBody>
          <a:bodyPr>
            <a:normAutofit fontScale="92500" lnSpcReduction="10000"/>
          </a:bodyPr>
          <a:lstStyle/>
          <a:p>
            <a:pPr algn="just"/>
            <a:r>
              <a:rPr lang="fr-FR" sz="2600" dirty="0"/>
              <a:t>L'algorithme d'espérance-maximisation (EM) est une série d'étapes permettant de trouver de bonnes estimations des paramètres lorsqu'il existe des variables latentes.</a:t>
            </a:r>
          </a:p>
          <a:p>
            <a:r>
              <a:rPr lang="fr-FR" sz="2600" b="1" dirty="0"/>
              <a:t>Étapes de l'EM :</a:t>
            </a:r>
          </a:p>
          <a:p>
            <a:pPr lvl="1"/>
            <a:r>
              <a:rPr lang="fr-MA" sz="2600" b="1" dirty="0"/>
              <a:t>Etape E</a:t>
            </a:r>
            <a:r>
              <a:rPr lang="fr-MA" sz="2600" dirty="0"/>
              <a:t> : </a:t>
            </a:r>
            <a:r>
              <a:rPr lang="fr-FR" sz="2600" dirty="0"/>
              <a:t>consiste à calculer l'espérance des affectations des composantes pour chaque point de données compte tenu des paramètres du modèle.</a:t>
            </a:r>
            <a:endParaRPr lang="fr-MA" sz="2600" dirty="0"/>
          </a:p>
          <a:p>
            <a:pPr lvl="1"/>
            <a:r>
              <a:rPr lang="fr-MA" sz="2600" b="1" dirty="0"/>
              <a:t>Etape M</a:t>
            </a:r>
            <a:r>
              <a:rPr lang="fr-MA" sz="2600" dirty="0"/>
              <a:t> : </a:t>
            </a:r>
            <a:r>
              <a:rPr lang="fr-FR" sz="2600" dirty="0"/>
              <a:t>consiste à maximiser les attentes calculées dans l'étape E par rapport aux paramètres du modèle. Cette étape consiste à mettre à jour les valeurs des paramètres du modèle. </a:t>
            </a:r>
          </a:p>
          <a:p>
            <a:pPr lvl="1" algn="just"/>
            <a:r>
              <a:rPr lang="fr-FR" sz="2600" dirty="0"/>
              <a:t>Une fois que l'algorithme EM a été exécuté jusqu'au bout, le modèle ajusté peut être utilisé pour effectuer diverses formes d'inférence. Les deux formes d'inférence les plus courantes effectuées sur les GMM sont l'estimation de la densité et le clustering.</a:t>
            </a:r>
            <a:endParaRPr lang="fr-MA" sz="2600" dirty="0"/>
          </a:p>
          <a:p>
            <a:pPr lvl="1"/>
            <a:endParaRPr lang="fr-MA" dirty="0"/>
          </a:p>
        </p:txBody>
      </p:sp>
      <p:sp>
        <p:nvSpPr>
          <p:cNvPr id="4" name="Espace réservé du pied de page 3">
            <a:extLst>
              <a:ext uri="{FF2B5EF4-FFF2-40B4-BE49-F238E27FC236}">
                <a16:creationId xmlns:a16="http://schemas.microsoft.com/office/drawing/2014/main" id="{887FDA88-57EE-4EE8-A7D5-1747288D391C}"/>
              </a:ext>
            </a:extLst>
          </p:cNvPr>
          <p:cNvSpPr>
            <a:spLocks noGrp="1"/>
          </p:cNvSpPr>
          <p:nvPr>
            <p:ph type="ftr" sz="quarter" idx="11"/>
          </p:nvPr>
        </p:nvSpPr>
        <p:spPr/>
        <p:txBody>
          <a:bodyPr/>
          <a:lstStyle/>
          <a:p>
            <a:r>
              <a:rPr lang="fr-MA"/>
              <a:t>Manal NHILI</a:t>
            </a:r>
          </a:p>
        </p:txBody>
      </p:sp>
      <p:sp>
        <p:nvSpPr>
          <p:cNvPr id="5" name="Espace réservé du numéro de diapositive 4">
            <a:extLst>
              <a:ext uri="{FF2B5EF4-FFF2-40B4-BE49-F238E27FC236}">
                <a16:creationId xmlns:a16="http://schemas.microsoft.com/office/drawing/2014/main" id="{13D2D7CA-0F0D-4838-B535-04BFA4DAC196}"/>
              </a:ext>
            </a:extLst>
          </p:cNvPr>
          <p:cNvSpPr>
            <a:spLocks noGrp="1"/>
          </p:cNvSpPr>
          <p:nvPr>
            <p:ph type="sldNum" sz="quarter" idx="12"/>
          </p:nvPr>
        </p:nvSpPr>
        <p:spPr/>
        <p:txBody>
          <a:bodyPr/>
          <a:lstStyle/>
          <a:p>
            <a:fld id="{85EDDE7D-86CB-424F-970D-C7621C9DD412}" type="slidenum">
              <a:rPr lang="fr-MA" smtClean="0"/>
              <a:t>9</a:t>
            </a:fld>
            <a:endParaRPr lang="fr-MA"/>
          </a:p>
        </p:txBody>
      </p:sp>
    </p:spTree>
    <p:extLst>
      <p:ext uri="{BB962C8B-B14F-4D97-AF65-F5344CB8AC3E}">
        <p14:creationId xmlns:p14="http://schemas.microsoft.com/office/powerpoint/2010/main" val="252118696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TotalTime>
  <Words>1007</Words>
  <Application>Microsoft Office PowerPoint</Application>
  <PresentationFormat>Grand écran</PresentationFormat>
  <Paragraphs>82</Paragraphs>
  <Slides>11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11</vt:i4>
      </vt:variant>
    </vt:vector>
  </HeadingPairs>
  <TitlesOfParts>
    <vt:vector size="15" baseType="lpstr">
      <vt:lpstr>Arial</vt:lpstr>
      <vt:lpstr>Calibri</vt:lpstr>
      <vt:lpstr>Calibri Light</vt:lpstr>
      <vt:lpstr>Thème Office</vt:lpstr>
      <vt:lpstr>Machine Learning Project</vt:lpstr>
      <vt:lpstr>Plan</vt:lpstr>
      <vt:lpstr>Random Forests (RF)</vt:lpstr>
      <vt:lpstr>Caractéristiques principales du RF:</vt:lpstr>
      <vt:lpstr>Présentation PowerPoint</vt:lpstr>
      <vt:lpstr>Principaux défis</vt:lpstr>
      <vt:lpstr>Gaussian Mixture Model (aka. GMM)</vt:lpstr>
      <vt:lpstr>Algorithme du GMM</vt:lpstr>
      <vt:lpstr>Expectation Maximization (aka. EM)</vt:lpstr>
      <vt:lpstr>Présentation PowerPoint</vt:lpstr>
      <vt:lpstr>Références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Manal NHILI</dc:creator>
  <cp:lastModifiedBy>Manal NHILI</cp:lastModifiedBy>
  <cp:revision>42</cp:revision>
  <dcterms:created xsi:type="dcterms:W3CDTF">2021-11-30T19:39:20Z</dcterms:created>
  <dcterms:modified xsi:type="dcterms:W3CDTF">2021-11-30T22:00:23Z</dcterms:modified>
</cp:coreProperties>
</file>