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Kubernetes – K8S</a:t>
            </a:r>
            <a:endParaRPr lang="en-US" b="1" dirty="0"/>
          </a:p>
        </p:txBody>
      </p:sp>
    </p:spTree>
    <p:extLst>
      <p:ext uri="{BB962C8B-B14F-4D97-AF65-F5344CB8AC3E}">
        <p14:creationId xmlns:p14="http://schemas.microsoft.com/office/powerpoint/2010/main" val="1988458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576" y="2743855"/>
            <a:ext cx="8911687" cy="1280890"/>
          </a:xfrm>
        </p:spPr>
        <p:txBody>
          <a:bodyPr/>
          <a:lstStyle/>
          <a:p>
            <a:r>
              <a:rPr lang="en-US" dirty="0" smtClean="0">
                <a:latin typeface="Times New Roman" panose="02020603050405020304" pitchFamily="18" charset="0"/>
                <a:cs typeface="Times New Roman" panose="02020603050405020304" pitchFamily="18" charset="0"/>
              </a:rPr>
              <a:t>1.Một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niệm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340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807814" y="1377142"/>
            <a:ext cx="9539057" cy="3984567"/>
          </a:xfrm>
        </p:spPr>
        <p:txBody>
          <a:bodyPr>
            <a:normAutofit/>
          </a:bodyPr>
          <a:lstStyle/>
          <a:p>
            <a:r>
              <a:rPr lang="en-US" b="1" dirty="0">
                <a:latin typeface="Times New Roman" panose="02020603050405020304" pitchFamily="18" charset="0"/>
                <a:cs typeface="Times New Roman" panose="02020603050405020304" pitchFamily="18" charset="0"/>
              </a:rPr>
              <a:t>Kubernetes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p>
          <a:p>
            <a:r>
              <a:rPr lang="vi-VN" b="1" dirty="0">
                <a:latin typeface="Times New Roman" panose="02020603050405020304" pitchFamily="18" charset="0"/>
                <a:cs typeface="Times New Roman" panose="02020603050405020304" pitchFamily="18" charset="0"/>
              </a:rPr>
              <a:t>Kubernetes</a:t>
            </a:r>
            <a:r>
              <a:rPr lang="vi-VN" dirty="0">
                <a:latin typeface="Times New Roman" panose="02020603050405020304" pitchFamily="18" charset="0"/>
                <a:cs typeface="Times New Roman" panose="02020603050405020304" pitchFamily="18" charset="0"/>
              </a:rPr>
              <a:t>, hoặc </a:t>
            </a:r>
            <a:r>
              <a:rPr lang="vi-VN" b="1" dirty="0">
                <a:latin typeface="Times New Roman" panose="02020603050405020304" pitchFamily="18" charset="0"/>
                <a:cs typeface="Times New Roman" panose="02020603050405020304" pitchFamily="18" charset="0"/>
              </a:rPr>
              <a:t>k8s</a:t>
            </a:r>
            <a:r>
              <a:rPr lang="vi-VN" dirty="0">
                <a:latin typeface="Times New Roman" panose="02020603050405020304" pitchFamily="18" charset="0"/>
                <a:cs typeface="Times New Roman" panose="02020603050405020304" pitchFamily="18" charset="0"/>
              </a:rPr>
              <a:t> là một nền tảng mã nguồn mở tự động hoá việc quản lý, scaling và triển khai ứng dụng dưới dạng container hay còn gọi là </a:t>
            </a:r>
            <a:r>
              <a:rPr lang="vi-VN" b="1" dirty="0">
                <a:latin typeface="Times New Roman" panose="02020603050405020304" pitchFamily="18" charset="0"/>
                <a:cs typeface="Times New Roman" panose="02020603050405020304" pitchFamily="18" charset="0"/>
              </a:rPr>
              <a:t>Container orchestration engine</a:t>
            </a:r>
            <a:r>
              <a:rPr lang="vi-VN" dirty="0">
                <a:latin typeface="Times New Roman" panose="02020603050405020304" pitchFamily="18" charset="0"/>
                <a:cs typeface="Times New Roman" panose="02020603050405020304" pitchFamily="18" charset="0"/>
              </a:rPr>
              <a:t>. Nó loại bỏ rất nhiều các quy trình thủ công liên quan đến việc triển khai và mở rộng các containerized applications</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Kubernetes orchestration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containers.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containers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containers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containers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Kubernetes là một công cụ mạnh mẽ được phát triển bởi </a:t>
            </a:r>
            <a:r>
              <a:rPr lang="vi-VN" dirty="0" smtClean="0">
                <a:latin typeface="Times New Roman" panose="02020603050405020304" pitchFamily="18" charset="0"/>
                <a:cs typeface="Times New Roman" panose="02020603050405020304" pitchFamily="18" charset="0"/>
              </a:rPr>
              <a:t>Google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Google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container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34872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765" y="504306"/>
            <a:ext cx="8915400" cy="5382144"/>
          </a:xfrm>
        </p:spPr>
        <p:txBody>
          <a:bodyPr/>
          <a:lstStyle/>
          <a:p>
            <a:r>
              <a:rPr lang="en-US" b="1" dirty="0">
                <a:latin typeface="Times New Roman" panose="02020603050405020304" pitchFamily="18" charset="0"/>
                <a:cs typeface="Times New Roman" panose="02020603050405020304" pitchFamily="18" charset="0"/>
              </a:rPr>
              <a:t>Clusters</a:t>
            </a:r>
          </a:p>
          <a:p>
            <a:r>
              <a:rPr lang="vi-VN" dirty="0">
                <a:latin typeface="Times New Roman" panose="02020603050405020304" pitchFamily="18" charset="0"/>
                <a:cs typeface="Times New Roman" panose="02020603050405020304" pitchFamily="18" charset="0"/>
              </a:rPr>
              <a:t>Một Kubernetes cluster là một tập các máy ảo hay máy vật lý được sử dụng bởi Kubernetes dùng để </a:t>
            </a:r>
            <a:r>
              <a:rPr lang="vi-VN" dirty="0" smtClean="0">
                <a:latin typeface="Times New Roman" panose="02020603050405020304" pitchFamily="18" charset="0"/>
                <a:cs typeface="Times New Roman" panose="02020603050405020304" pitchFamily="18" charset="0"/>
              </a:rPr>
              <a:t>chạy </a:t>
            </a:r>
            <a:r>
              <a:rPr lang="vi-VN" dirty="0">
                <a:latin typeface="Times New Roman" panose="02020603050405020304" pitchFamily="18" charset="0"/>
                <a:cs typeface="Times New Roman" panose="02020603050405020304" pitchFamily="18" charset="0"/>
              </a:rPr>
              <a:t>các ứng </a:t>
            </a:r>
            <a:r>
              <a:rPr lang="vi-VN" dirty="0"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ảo</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nodes,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node master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nodes worker.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node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Kubernetes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71268" y="2338094"/>
            <a:ext cx="7259063" cy="4201111"/>
          </a:xfrm>
          <a:prstGeom prst="rect">
            <a:avLst/>
          </a:prstGeom>
        </p:spPr>
      </p:pic>
    </p:spTree>
    <p:extLst>
      <p:ext uri="{BB962C8B-B14F-4D97-AF65-F5344CB8AC3E}">
        <p14:creationId xmlns:p14="http://schemas.microsoft.com/office/powerpoint/2010/main" val="177727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5837" y="800100"/>
            <a:ext cx="8915400" cy="4819650"/>
          </a:xfrm>
        </p:spPr>
        <p:txBody>
          <a:bodyPr/>
          <a:lstStyle/>
          <a:p>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Pods</a:t>
            </a:r>
          </a:p>
          <a:p>
            <a:r>
              <a:rPr lang="vi-VN" dirty="0">
                <a:latin typeface="Times New Roman" panose="02020603050405020304" pitchFamily="18" charset="0"/>
                <a:cs typeface="Times New Roman" panose="02020603050405020304" pitchFamily="18" charset="0"/>
              </a:rPr>
              <a:t>Một pod là một nhóm các container, các container này sẽ dùng chung tài nguyên và network, các container trong một pod có thể duy trì giao tiếp với nhau như trên một máy chủ nhưng vẫn giữ được sự độc lập cần thiết.</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Với Kubernetes, đơn vị khi scale ứng dụng sẽ là scale các pods, vì vậy nên các pods thường là nhóm các containers có cùng mục đích sử </a:t>
            </a:r>
            <a:r>
              <a:rPr lang="vi-VN" dirty="0" smtClean="0">
                <a:latin typeface="Times New Roman" panose="02020603050405020304" pitchFamily="18" charset="0"/>
                <a:cs typeface="Times New Roman" panose="02020603050405020304" pitchFamily="18" charset="0"/>
              </a:rPr>
              <a:t>dụng</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Nodes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Kubernetes nodes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ảo</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kubernetes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node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Kubernetes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host</a:t>
            </a:r>
            <a:r>
              <a:rPr lang="en-US"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Node là đơn vị nhỏ nhất của phần cứng máy tính trong Kubernetes</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901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7237" y="504825"/>
            <a:ext cx="8915400" cy="5124450"/>
          </a:xfrm>
        </p:spPr>
        <p:txBody>
          <a:bodyPr>
            <a:normAutofit/>
          </a:bodyPr>
          <a:lstStyle/>
          <a:p>
            <a:r>
              <a:rPr lang="vi-VN" b="1" dirty="0">
                <a:latin typeface="Times New Roman" panose="02020603050405020304" pitchFamily="18" charset="0"/>
                <a:cs typeface="Times New Roman" panose="02020603050405020304" pitchFamily="18" charset="0"/>
              </a:rPr>
              <a:t>Master node</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Là server điều khiển các máy Worker chạy ứng dụng. Master node bao gồm 4 thành phần chính:</a:t>
            </a:r>
          </a:p>
          <a:p>
            <a:r>
              <a:rPr lang="vi-VN" dirty="0">
                <a:latin typeface="Times New Roman" panose="02020603050405020304" pitchFamily="18" charset="0"/>
                <a:cs typeface="Times New Roman" panose="02020603050405020304" pitchFamily="18" charset="0"/>
              </a:rPr>
              <a:t>Kubernetes API Server: là thành phần giúp các thành phần khác liên lạc nói chuyện với nhau. Lập trình viên khi triển khai ứng dụng sẽ gọi API Kubernetes API Server này.</a:t>
            </a:r>
          </a:p>
          <a:p>
            <a:r>
              <a:rPr lang="vi-VN" dirty="0">
                <a:latin typeface="Times New Roman" panose="02020603050405020304" pitchFamily="18" charset="0"/>
                <a:cs typeface="Times New Roman" panose="02020603050405020304" pitchFamily="18" charset="0"/>
              </a:rPr>
              <a:t>Scheduler: Thành phần này lập lịch triển khai cho các ứng dụng, ưng dụng được đặt vào Worker nào để chạy</a:t>
            </a:r>
          </a:p>
          <a:p>
            <a:r>
              <a:rPr lang="vi-VN" dirty="0">
                <a:latin typeface="Times New Roman" panose="02020603050405020304" pitchFamily="18" charset="0"/>
                <a:cs typeface="Times New Roman" panose="02020603050405020304" pitchFamily="18" charset="0"/>
              </a:rPr>
              <a:t>Controler Manager: Thành phần đảm nhiệm phần quản lý các Worker, kiểm tra các Worker sống hay chết, đảm nhận việc nhân bản ứng dụng…</a:t>
            </a:r>
          </a:p>
          <a:p>
            <a:r>
              <a:rPr lang="vi-VN" dirty="0">
                <a:latin typeface="Times New Roman" panose="02020603050405020304" pitchFamily="18" charset="0"/>
                <a:cs typeface="Times New Roman" panose="02020603050405020304" pitchFamily="18" charset="0"/>
              </a:rPr>
              <a:t>Etcd: Đây là cơ sở dữ liệu của Kubernetes, tất cả các thông tin của Kubernetes được lưu trữ cố định vào đây.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846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9637" y="466725"/>
            <a:ext cx="8915400" cy="3777622"/>
          </a:xfrm>
        </p:spPr>
        <p:txBody>
          <a:bodyPr/>
          <a:lstStyle/>
          <a:p>
            <a:r>
              <a:rPr lang="vi-VN" b="1" dirty="0">
                <a:latin typeface="Times New Roman" panose="02020603050405020304" pitchFamily="18" charset="0"/>
                <a:cs typeface="Times New Roman" panose="02020603050405020304" pitchFamily="18" charset="0"/>
              </a:rPr>
              <a:t>Worker node</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Là server chạy ứng dụng trên đó. Bao gồm 3 thành phần chính:</a:t>
            </a:r>
          </a:p>
          <a:p>
            <a:r>
              <a:rPr lang="vi-VN" dirty="0">
                <a:latin typeface="Times New Roman" panose="02020603050405020304" pitchFamily="18" charset="0"/>
                <a:cs typeface="Times New Roman" panose="02020603050405020304" pitchFamily="18" charset="0"/>
              </a:rPr>
              <a:t>Container runtime: Là thành phần giúp chạy các ứng dụng dưới dạng Container. Thông thường người ta sử dụng Docker.</a:t>
            </a:r>
          </a:p>
          <a:p>
            <a:r>
              <a:rPr lang="vi-VN" dirty="0">
                <a:latin typeface="Times New Roman" panose="02020603050405020304" pitchFamily="18" charset="0"/>
                <a:cs typeface="Times New Roman" panose="02020603050405020304" pitchFamily="18" charset="0"/>
              </a:rPr>
              <a:t>Kubelet: đây là thành phần giao tiếp với Kubernetes API Server, và cũng quản lý các container</a:t>
            </a:r>
          </a:p>
          <a:p>
            <a:r>
              <a:rPr lang="vi-VN" dirty="0">
                <a:latin typeface="Times New Roman" panose="02020603050405020304" pitchFamily="18" charset="0"/>
                <a:cs typeface="Times New Roman" panose="02020603050405020304" pitchFamily="18" charset="0"/>
              </a:rPr>
              <a:t>Kubernetes Service Proxy: Thành phần này đảm nhận việc phân tải giữa các ứng dụng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838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8187" y="381000"/>
            <a:ext cx="8915400" cy="3777622"/>
          </a:xfrm>
        </p:spPr>
        <p:txBody>
          <a:bodyPr/>
          <a:lstStyle/>
          <a:p>
            <a:r>
              <a:rPr lang="vi-VN" b="1" dirty="0">
                <a:latin typeface="Times New Roman" panose="02020603050405020304" pitchFamily="18" charset="0"/>
                <a:cs typeface="Times New Roman" panose="02020603050405020304" pitchFamily="18" charset="0"/>
              </a:rPr>
              <a:t>kubectl</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Tool quản trị Kubernetes, được cài đặt trên các máy trạm, cho phép các lập trình viên đẩy các ứng dụng mô tả triển khai vào cụm Kubernetes, cũng như là cho phép các quản trị viên có thể quản trị được cụm Kubernetes.</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71261" y="1980857"/>
            <a:ext cx="5591639" cy="4133647"/>
          </a:xfrm>
          <a:prstGeom prst="rect">
            <a:avLst/>
          </a:prstGeom>
        </p:spPr>
      </p:pic>
    </p:spTree>
    <p:extLst>
      <p:ext uri="{BB962C8B-B14F-4D97-AF65-F5344CB8AC3E}">
        <p14:creationId xmlns:p14="http://schemas.microsoft.com/office/powerpoint/2010/main" val="3294072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1537" y="466724"/>
            <a:ext cx="8915400" cy="6124575"/>
          </a:xfrm>
        </p:spPr>
        <p:txBody>
          <a:bodyPr/>
          <a:lstStyle/>
          <a:p>
            <a:r>
              <a:rPr lang="vi-VN" b="1" dirty="0">
                <a:latin typeface="Times New Roman" panose="02020603050405020304" pitchFamily="18" charset="0"/>
                <a:cs typeface="Times New Roman" panose="02020603050405020304" pitchFamily="18" charset="0"/>
              </a:rPr>
              <a:t>Deployment</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Là cách thức để giúp triển khai, cập nhật, quản trị Pod.</a:t>
            </a:r>
          </a:p>
          <a:p>
            <a:r>
              <a:rPr lang="vi-VN" b="1" dirty="0">
                <a:latin typeface="Times New Roman" panose="02020603050405020304" pitchFamily="18" charset="0"/>
                <a:cs typeface="Times New Roman" panose="02020603050405020304" pitchFamily="18" charset="0"/>
              </a:rPr>
              <a:t>Replicas Controller</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Là thành phần quản trị bản sao của Pod, giúp nhân bản hoặc giảm số lượng Pod.</a:t>
            </a:r>
          </a:p>
          <a:p>
            <a:r>
              <a:rPr lang="vi-VN" b="1" dirty="0">
                <a:latin typeface="Times New Roman" panose="02020603050405020304" pitchFamily="18" charset="0"/>
                <a:cs typeface="Times New Roman" panose="02020603050405020304" pitchFamily="18" charset="0"/>
              </a:rPr>
              <a:t>Service</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Là phần mạng (network) của Kubernetes giúp cho các Pod gọi nhau ổn định hơn, hoặc để Load Balancing giữa nhiều bản sao của Pod, và có thể dùng để dẫn traffic từ người dùng vào ứng dụng (Pod), giúp người dùng có thể sử dụng được ứng dụng.</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57323" y="3529011"/>
            <a:ext cx="4686954" cy="3010320"/>
          </a:xfrm>
          <a:prstGeom prst="rect">
            <a:avLst/>
          </a:prstGeom>
        </p:spPr>
      </p:pic>
    </p:spTree>
    <p:extLst>
      <p:ext uri="{BB962C8B-B14F-4D97-AF65-F5344CB8AC3E}">
        <p14:creationId xmlns:p14="http://schemas.microsoft.com/office/powerpoint/2010/main" val="2999349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190</TotalTime>
  <Words>681</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Kubernetes – K8S</vt:lpstr>
      <vt:lpstr>1.Một số khái niệm cơ bản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dc:title>
  <dc:creator>Manh Le Sy Duc</dc:creator>
  <cp:lastModifiedBy>Manh Le Sy Duc</cp:lastModifiedBy>
  <cp:revision>8</cp:revision>
  <dcterms:created xsi:type="dcterms:W3CDTF">2023-02-13T18:24:42Z</dcterms:created>
  <dcterms:modified xsi:type="dcterms:W3CDTF">2023-02-14T04:36:22Z</dcterms:modified>
</cp:coreProperties>
</file>