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5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Lst>
  <p:sldSz cy="6858000" cx="9144000"/>
  <p:notesSz cx="6645275" cy="9777400"/>
  <p:embeddedFontLst>
    <p:embeddedFont>
      <p:font typeface="Fira Code Light"/>
      <p:regular r:id="rId40"/>
      <p:bold r:id="rId41"/>
    </p:embeddedFont>
    <p:embeddedFont>
      <p:font typeface="Quattrocento Sans"/>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46" roundtripDataSignature="AMtx7mh5LAwiBaHsSIob+2TFW+O0lNYUI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E9EE57A-15CE-47DA-8A72-AD5A8BA481C0}">
  <a:tblStyle styleId="{FE9EE57A-15CE-47DA-8A72-AD5A8BA481C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FiraCodeLight-regular.fntdata"/><Relationship Id="rId20" Type="http://schemas.openxmlformats.org/officeDocument/2006/relationships/slide" Target="slides/slide13.xml"/><Relationship Id="rId42" Type="http://schemas.openxmlformats.org/officeDocument/2006/relationships/font" Target="fonts/QuattrocentoSans-regular.fntdata"/><Relationship Id="rId41" Type="http://schemas.openxmlformats.org/officeDocument/2006/relationships/font" Target="fonts/FiraCodeLight-bold.fntdata"/><Relationship Id="rId22" Type="http://schemas.openxmlformats.org/officeDocument/2006/relationships/slide" Target="slides/slide15.xml"/><Relationship Id="rId44" Type="http://schemas.openxmlformats.org/officeDocument/2006/relationships/font" Target="fonts/QuattrocentoSans-italic.fntdata"/><Relationship Id="rId21" Type="http://schemas.openxmlformats.org/officeDocument/2006/relationships/slide" Target="slides/slide14.xml"/><Relationship Id="rId43" Type="http://schemas.openxmlformats.org/officeDocument/2006/relationships/font" Target="fonts/QuattrocentoSans-bold.fntdata"/><Relationship Id="rId24" Type="http://schemas.openxmlformats.org/officeDocument/2006/relationships/slide" Target="slides/slide17.xml"/><Relationship Id="rId46" Type="http://customschemas.google.com/relationships/presentationmetadata" Target="metadata"/><Relationship Id="rId23" Type="http://schemas.openxmlformats.org/officeDocument/2006/relationships/slide" Target="slides/slide16.xml"/><Relationship Id="rId45" Type="http://schemas.openxmlformats.org/officeDocument/2006/relationships/font" Target="fonts/QuattrocentoSans-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slide" Target="slides/slide32.xml"/><Relationship Id="rId16" Type="http://schemas.openxmlformats.org/officeDocument/2006/relationships/slide" Target="slides/slide9.xml"/><Relationship Id="rId38" Type="http://schemas.openxmlformats.org/officeDocument/2006/relationships/slide" Target="slides/slide31.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879725" cy="4889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4" name="Google Shape;4;n"/>
          <p:cNvSpPr txBox="1"/>
          <p:nvPr>
            <p:ph idx="10" type="dt"/>
          </p:nvPr>
        </p:nvSpPr>
        <p:spPr>
          <a:xfrm>
            <a:off x="3763962" y="0"/>
            <a:ext cx="2879725" cy="4889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5" name="Google Shape;5;n"/>
          <p:cNvSpPr/>
          <p:nvPr>
            <p:ph idx="3" type="sldImg"/>
          </p:nvPr>
        </p:nvSpPr>
        <p:spPr>
          <a:xfrm>
            <a:off x="877887" y="733425"/>
            <a:ext cx="4889500" cy="36671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65162" y="4645025"/>
            <a:ext cx="5314950" cy="439896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9286875"/>
            <a:ext cx="2879725" cy="48895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8" name="Google Shape;8;n"/>
          <p:cNvSpPr txBox="1"/>
          <p:nvPr>
            <p:ph idx="12" type="sldNum"/>
          </p:nvPr>
        </p:nvSpPr>
        <p:spPr>
          <a:xfrm>
            <a:off x="3763962" y="9286875"/>
            <a:ext cx="2879725" cy="4889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 name="Shape 31"/>
        <p:cNvGrpSpPr/>
        <p:nvPr/>
      </p:nvGrpSpPr>
      <p:grpSpPr>
        <a:xfrm>
          <a:off x="0" y="0"/>
          <a:ext cx="0" cy="0"/>
          <a:chOff x="0" y="0"/>
          <a:chExt cx="0" cy="0"/>
        </a:xfrm>
      </p:grpSpPr>
      <p:sp>
        <p:nvSpPr>
          <p:cNvPr id="32" name="Google Shape;32;p1:notes"/>
          <p:cNvSpPr txBox="1"/>
          <p:nvPr>
            <p:ph idx="1" type="body"/>
          </p:nvPr>
        </p:nvSpPr>
        <p:spPr>
          <a:xfrm>
            <a:off x="665162" y="4645025"/>
            <a:ext cx="5314950" cy="439896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 name="Google Shape;33;p1:notes"/>
          <p:cNvSpPr/>
          <p:nvPr>
            <p:ph idx="2" type="sldImg"/>
          </p:nvPr>
        </p:nvSpPr>
        <p:spPr>
          <a:xfrm>
            <a:off x="877887" y="733425"/>
            <a:ext cx="4889500" cy="36671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df17bd5708_0_6:notes"/>
          <p:cNvSpPr txBox="1"/>
          <p:nvPr>
            <p:ph idx="1" type="body"/>
          </p:nvPr>
        </p:nvSpPr>
        <p:spPr>
          <a:xfrm>
            <a:off x="665162" y="4645025"/>
            <a:ext cx="5314800" cy="4398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2" name="Google Shape;102;gdf17bd5708_0_6:notes"/>
          <p:cNvSpPr/>
          <p:nvPr>
            <p:ph idx="2" type="sldImg"/>
          </p:nvPr>
        </p:nvSpPr>
        <p:spPr>
          <a:xfrm>
            <a:off x="877887" y="733425"/>
            <a:ext cx="4889400" cy="3667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df17bd5708_0_0:notes"/>
          <p:cNvSpPr txBox="1"/>
          <p:nvPr>
            <p:ph idx="1" type="body"/>
          </p:nvPr>
        </p:nvSpPr>
        <p:spPr>
          <a:xfrm>
            <a:off x="665162" y="4645025"/>
            <a:ext cx="5314800" cy="4398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1" name="Google Shape;111;gdf17bd5708_0_0:notes"/>
          <p:cNvSpPr/>
          <p:nvPr>
            <p:ph idx="2" type="sldImg"/>
          </p:nvPr>
        </p:nvSpPr>
        <p:spPr>
          <a:xfrm>
            <a:off x="877887" y="733425"/>
            <a:ext cx="4889400" cy="3667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df17bd5708_0_35:notes"/>
          <p:cNvSpPr/>
          <p:nvPr>
            <p:ph idx="2" type="sldImg"/>
          </p:nvPr>
        </p:nvSpPr>
        <p:spPr>
          <a:xfrm>
            <a:off x="877887" y="733425"/>
            <a:ext cx="4889400" cy="36672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df17bd5708_0_35:notes"/>
          <p:cNvSpPr txBox="1"/>
          <p:nvPr>
            <p:ph idx="1" type="body"/>
          </p:nvPr>
        </p:nvSpPr>
        <p:spPr>
          <a:xfrm>
            <a:off x="665162" y="4645025"/>
            <a:ext cx="5314800" cy="4398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gdf17bd5708_0_35:notes"/>
          <p:cNvSpPr txBox="1"/>
          <p:nvPr>
            <p:ph idx="12" type="sldNum"/>
          </p:nvPr>
        </p:nvSpPr>
        <p:spPr>
          <a:xfrm>
            <a:off x="3763962" y="9286875"/>
            <a:ext cx="2879700" cy="489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df17bd5708_0_42:notes"/>
          <p:cNvSpPr/>
          <p:nvPr>
            <p:ph idx="2" type="sldImg"/>
          </p:nvPr>
        </p:nvSpPr>
        <p:spPr>
          <a:xfrm>
            <a:off x="877887" y="733425"/>
            <a:ext cx="4889400" cy="36672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df17bd5708_0_42:notes"/>
          <p:cNvSpPr txBox="1"/>
          <p:nvPr>
            <p:ph idx="1" type="body"/>
          </p:nvPr>
        </p:nvSpPr>
        <p:spPr>
          <a:xfrm>
            <a:off x="665162" y="4645025"/>
            <a:ext cx="5314800" cy="4398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gdf17bd5708_0_42:notes"/>
          <p:cNvSpPr txBox="1"/>
          <p:nvPr>
            <p:ph idx="12" type="sldNum"/>
          </p:nvPr>
        </p:nvSpPr>
        <p:spPr>
          <a:xfrm>
            <a:off x="3763962" y="9286875"/>
            <a:ext cx="2879700" cy="489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df17bd5708_0_49:notes"/>
          <p:cNvSpPr/>
          <p:nvPr>
            <p:ph idx="2" type="sldImg"/>
          </p:nvPr>
        </p:nvSpPr>
        <p:spPr>
          <a:xfrm>
            <a:off x="877887" y="733425"/>
            <a:ext cx="4889400" cy="36672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df17bd5708_0_49:notes"/>
          <p:cNvSpPr txBox="1"/>
          <p:nvPr>
            <p:ph idx="1" type="body"/>
          </p:nvPr>
        </p:nvSpPr>
        <p:spPr>
          <a:xfrm>
            <a:off x="665162" y="4645025"/>
            <a:ext cx="5314800" cy="4398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gdf17bd5708_0_49:notes"/>
          <p:cNvSpPr txBox="1"/>
          <p:nvPr>
            <p:ph idx="12" type="sldNum"/>
          </p:nvPr>
        </p:nvSpPr>
        <p:spPr>
          <a:xfrm>
            <a:off x="3763962" y="9286875"/>
            <a:ext cx="2879700" cy="489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df17bd5708_0_60:notes"/>
          <p:cNvSpPr/>
          <p:nvPr>
            <p:ph idx="2" type="sldImg"/>
          </p:nvPr>
        </p:nvSpPr>
        <p:spPr>
          <a:xfrm>
            <a:off x="877887" y="733425"/>
            <a:ext cx="4889400" cy="36672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df17bd5708_0_60:notes"/>
          <p:cNvSpPr txBox="1"/>
          <p:nvPr>
            <p:ph idx="1" type="body"/>
          </p:nvPr>
        </p:nvSpPr>
        <p:spPr>
          <a:xfrm>
            <a:off x="665162" y="4645025"/>
            <a:ext cx="5314800" cy="4398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gdf17bd5708_0_60:notes"/>
          <p:cNvSpPr txBox="1"/>
          <p:nvPr>
            <p:ph idx="12" type="sldNum"/>
          </p:nvPr>
        </p:nvSpPr>
        <p:spPr>
          <a:xfrm>
            <a:off x="3763962" y="9286875"/>
            <a:ext cx="2879700" cy="489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b6bf6ba4a7_3_17:notes"/>
          <p:cNvSpPr/>
          <p:nvPr>
            <p:ph idx="2" type="sldImg"/>
          </p:nvPr>
        </p:nvSpPr>
        <p:spPr>
          <a:xfrm>
            <a:off x="877887" y="733425"/>
            <a:ext cx="4889400" cy="36672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b6bf6ba4a7_3_17:notes"/>
          <p:cNvSpPr txBox="1"/>
          <p:nvPr>
            <p:ph idx="1" type="body"/>
          </p:nvPr>
        </p:nvSpPr>
        <p:spPr>
          <a:xfrm>
            <a:off x="665162" y="4645025"/>
            <a:ext cx="5314800" cy="4398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gb6bf6ba4a7_3_17:notes"/>
          <p:cNvSpPr txBox="1"/>
          <p:nvPr>
            <p:ph idx="12" type="sldNum"/>
          </p:nvPr>
        </p:nvSpPr>
        <p:spPr>
          <a:xfrm>
            <a:off x="3763962" y="9286875"/>
            <a:ext cx="2879700" cy="489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df17bd5708_7_1:notes"/>
          <p:cNvSpPr/>
          <p:nvPr>
            <p:ph idx="2" type="sldImg"/>
          </p:nvPr>
        </p:nvSpPr>
        <p:spPr>
          <a:xfrm>
            <a:off x="877887" y="733425"/>
            <a:ext cx="4889400" cy="36672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df17bd5708_7_1:notes"/>
          <p:cNvSpPr txBox="1"/>
          <p:nvPr>
            <p:ph idx="1" type="body"/>
          </p:nvPr>
        </p:nvSpPr>
        <p:spPr>
          <a:xfrm>
            <a:off x="665162" y="4645025"/>
            <a:ext cx="5314800" cy="4398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gdf17bd5708_7_1:notes"/>
          <p:cNvSpPr txBox="1"/>
          <p:nvPr>
            <p:ph idx="12" type="sldNum"/>
          </p:nvPr>
        </p:nvSpPr>
        <p:spPr>
          <a:xfrm>
            <a:off x="3763962" y="9286875"/>
            <a:ext cx="2879700" cy="489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df17bd5708_7_28:notes"/>
          <p:cNvSpPr/>
          <p:nvPr>
            <p:ph idx="2" type="sldImg"/>
          </p:nvPr>
        </p:nvSpPr>
        <p:spPr>
          <a:xfrm>
            <a:off x="877887" y="733425"/>
            <a:ext cx="4889400" cy="36672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df17bd5708_7_28:notes"/>
          <p:cNvSpPr txBox="1"/>
          <p:nvPr>
            <p:ph idx="1" type="body"/>
          </p:nvPr>
        </p:nvSpPr>
        <p:spPr>
          <a:xfrm>
            <a:off x="665162" y="4645025"/>
            <a:ext cx="5314800" cy="4398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gdf17bd5708_7_28:notes"/>
          <p:cNvSpPr txBox="1"/>
          <p:nvPr>
            <p:ph idx="12" type="sldNum"/>
          </p:nvPr>
        </p:nvSpPr>
        <p:spPr>
          <a:xfrm>
            <a:off x="3763962" y="9286875"/>
            <a:ext cx="2879700" cy="489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df17bd5708_7_8:notes"/>
          <p:cNvSpPr/>
          <p:nvPr>
            <p:ph idx="2" type="sldImg"/>
          </p:nvPr>
        </p:nvSpPr>
        <p:spPr>
          <a:xfrm>
            <a:off x="877887" y="733425"/>
            <a:ext cx="4889400" cy="36672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df17bd5708_7_8:notes"/>
          <p:cNvSpPr txBox="1"/>
          <p:nvPr>
            <p:ph idx="1" type="body"/>
          </p:nvPr>
        </p:nvSpPr>
        <p:spPr>
          <a:xfrm>
            <a:off x="665162" y="4645025"/>
            <a:ext cx="5314800" cy="4398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gdf17bd5708_7_8:notes"/>
          <p:cNvSpPr txBox="1"/>
          <p:nvPr>
            <p:ph idx="12" type="sldNum"/>
          </p:nvPr>
        </p:nvSpPr>
        <p:spPr>
          <a:xfrm>
            <a:off x="3763962" y="9286875"/>
            <a:ext cx="2879700" cy="489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 name="Shape 39"/>
        <p:cNvGrpSpPr/>
        <p:nvPr/>
      </p:nvGrpSpPr>
      <p:grpSpPr>
        <a:xfrm>
          <a:off x="0" y="0"/>
          <a:ext cx="0" cy="0"/>
          <a:chOff x="0" y="0"/>
          <a:chExt cx="0" cy="0"/>
        </a:xfrm>
      </p:grpSpPr>
      <p:sp>
        <p:nvSpPr>
          <p:cNvPr id="40" name="Google Shape;40;p58:notes"/>
          <p:cNvSpPr txBox="1"/>
          <p:nvPr>
            <p:ph idx="1" type="body"/>
          </p:nvPr>
        </p:nvSpPr>
        <p:spPr>
          <a:xfrm>
            <a:off x="665162" y="4645025"/>
            <a:ext cx="5314800" cy="4398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 name="Google Shape;41;p58:notes"/>
          <p:cNvSpPr/>
          <p:nvPr>
            <p:ph idx="2" type="sldImg"/>
          </p:nvPr>
        </p:nvSpPr>
        <p:spPr>
          <a:xfrm>
            <a:off x="877887" y="733425"/>
            <a:ext cx="4889400" cy="3667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df17bd5708_7_18:notes"/>
          <p:cNvSpPr/>
          <p:nvPr>
            <p:ph idx="2" type="sldImg"/>
          </p:nvPr>
        </p:nvSpPr>
        <p:spPr>
          <a:xfrm>
            <a:off x="877887" y="733425"/>
            <a:ext cx="4889400" cy="36672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df17bd5708_7_18:notes"/>
          <p:cNvSpPr txBox="1"/>
          <p:nvPr>
            <p:ph idx="1" type="body"/>
          </p:nvPr>
        </p:nvSpPr>
        <p:spPr>
          <a:xfrm>
            <a:off x="665162" y="4645025"/>
            <a:ext cx="5314800" cy="4398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gdf17bd5708_7_18:notes"/>
          <p:cNvSpPr txBox="1"/>
          <p:nvPr>
            <p:ph idx="12" type="sldNum"/>
          </p:nvPr>
        </p:nvSpPr>
        <p:spPr>
          <a:xfrm>
            <a:off x="3763962" y="9286875"/>
            <a:ext cx="2879700" cy="489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df17bd5708_7_38:notes"/>
          <p:cNvSpPr/>
          <p:nvPr>
            <p:ph idx="2" type="sldImg"/>
          </p:nvPr>
        </p:nvSpPr>
        <p:spPr>
          <a:xfrm>
            <a:off x="877887" y="733425"/>
            <a:ext cx="4889400" cy="36672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df17bd5708_7_38:notes"/>
          <p:cNvSpPr txBox="1"/>
          <p:nvPr>
            <p:ph idx="1" type="body"/>
          </p:nvPr>
        </p:nvSpPr>
        <p:spPr>
          <a:xfrm>
            <a:off x="665162" y="4645025"/>
            <a:ext cx="5314800" cy="4398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gdf17bd5708_7_38:notes"/>
          <p:cNvSpPr txBox="1"/>
          <p:nvPr>
            <p:ph idx="12" type="sldNum"/>
          </p:nvPr>
        </p:nvSpPr>
        <p:spPr>
          <a:xfrm>
            <a:off x="3763962" y="9286875"/>
            <a:ext cx="2879700" cy="489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df17bd5708_7_45:notes"/>
          <p:cNvSpPr/>
          <p:nvPr>
            <p:ph idx="2" type="sldImg"/>
          </p:nvPr>
        </p:nvSpPr>
        <p:spPr>
          <a:xfrm>
            <a:off x="877887" y="733425"/>
            <a:ext cx="4889400" cy="36672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df17bd5708_7_45:notes"/>
          <p:cNvSpPr txBox="1"/>
          <p:nvPr>
            <p:ph idx="1" type="body"/>
          </p:nvPr>
        </p:nvSpPr>
        <p:spPr>
          <a:xfrm>
            <a:off x="665162" y="4645025"/>
            <a:ext cx="5314800" cy="4398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gdf17bd5708_7_45:notes"/>
          <p:cNvSpPr txBox="1"/>
          <p:nvPr>
            <p:ph idx="12" type="sldNum"/>
          </p:nvPr>
        </p:nvSpPr>
        <p:spPr>
          <a:xfrm>
            <a:off x="3763962" y="9286875"/>
            <a:ext cx="2879700" cy="489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df17bd5708_7_52:notes"/>
          <p:cNvSpPr/>
          <p:nvPr>
            <p:ph idx="2" type="sldImg"/>
          </p:nvPr>
        </p:nvSpPr>
        <p:spPr>
          <a:xfrm>
            <a:off x="877887" y="733425"/>
            <a:ext cx="4889400" cy="36672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df17bd5708_7_52:notes"/>
          <p:cNvSpPr txBox="1"/>
          <p:nvPr>
            <p:ph idx="1" type="body"/>
          </p:nvPr>
        </p:nvSpPr>
        <p:spPr>
          <a:xfrm>
            <a:off x="665162" y="4645025"/>
            <a:ext cx="5314800" cy="4398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gdf17bd5708_7_52:notes"/>
          <p:cNvSpPr txBox="1"/>
          <p:nvPr>
            <p:ph idx="12" type="sldNum"/>
          </p:nvPr>
        </p:nvSpPr>
        <p:spPr>
          <a:xfrm>
            <a:off x="3763962" y="9286875"/>
            <a:ext cx="2879700" cy="489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df17bd5708_7_74:notes"/>
          <p:cNvSpPr/>
          <p:nvPr>
            <p:ph idx="2" type="sldImg"/>
          </p:nvPr>
        </p:nvSpPr>
        <p:spPr>
          <a:xfrm>
            <a:off x="877887" y="733425"/>
            <a:ext cx="4889400" cy="36672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df17bd5708_7_74:notes"/>
          <p:cNvSpPr txBox="1"/>
          <p:nvPr>
            <p:ph idx="1" type="body"/>
          </p:nvPr>
        </p:nvSpPr>
        <p:spPr>
          <a:xfrm>
            <a:off x="665162" y="4645025"/>
            <a:ext cx="5314800" cy="4398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gdf17bd5708_7_74:notes"/>
          <p:cNvSpPr txBox="1"/>
          <p:nvPr>
            <p:ph idx="12" type="sldNum"/>
          </p:nvPr>
        </p:nvSpPr>
        <p:spPr>
          <a:xfrm>
            <a:off x="3763962" y="9286875"/>
            <a:ext cx="2879700" cy="489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df17bd5708_0_74:notes"/>
          <p:cNvSpPr/>
          <p:nvPr>
            <p:ph idx="2" type="sldImg"/>
          </p:nvPr>
        </p:nvSpPr>
        <p:spPr>
          <a:xfrm>
            <a:off x="877887" y="733425"/>
            <a:ext cx="4889400" cy="36672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df17bd5708_0_74:notes"/>
          <p:cNvSpPr txBox="1"/>
          <p:nvPr>
            <p:ph idx="1" type="body"/>
          </p:nvPr>
        </p:nvSpPr>
        <p:spPr>
          <a:xfrm>
            <a:off x="665162" y="4645025"/>
            <a:ext cx="5314800" cy="4398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gdf17bd5708_0_74:notes"/>
          <p:cNvSpPr txBox="1"/>
          <p:nvPr>
            <p:ph idx="12" type="sldNum"/>
          </p:nvPr>
        </p:nvSpPr>
        <p:spPr>
          <a:xfrm>
            <a:off x="3763962" y="9286875"/>
            <a:ext cx="2879700" cy="489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df17bd5708_0_67:notes"/>
          <p:cNvSpPr/>
          <p:nvPr>
            <p:ph idx="2" type="sldImg"/>
          </p:nvPr>
        </p:nvSpPr>
        <p:spPr>
          <a:xfrm>
            <a:off x="877887" y="733425"/>
            <a:ext cx="4889400" cy="36672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df17bd5708_0_67:notes"/>
          <p:cNvSpPr txBox="1"/>
          <p:nvPr>
            <p:ph idx="1" type="body"/>
          </p:nvPr>
        </p:nvSpPr>
        <p:spPr>
          <a:xfrm>
            <a:off x="665162" y="4645025"/>
            <a:ext cx="5314800" cy="4398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gdf17bd5708_0_67:notes"/>
          <p:cNvSpPr txBox="1"/>
          <p:nvPr>
            <p:ph idx="12" type="sldNum"/>
          </p:nvPr>
        </p:nvSpPr>
        <p:spPr>
          <a:xfrm>
            <a:off x="3763962" y="9286875"/>
            <a:ext cx="2879700" cy="489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df17bd5708_0_86:notes"/>
          <p:cNvSpPr/>
          <p:nvPr>
            <p:ph idx="2" type="sldImg"/>
          </p:nvPr>
        </p:nvSpPr>
        <p:spPr>
          <a:xfrm>
            <a:off x="877887" y="733425"/>
            <a:ext cx="4889400" cy="36672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df17bd5708_0_86:notes"/>
          <p:cNvSpPr txBox="1"/>
          <p:nvPr>
            <p:ph idx="1" type="body"/>
          </p:nvPr>
        </p:nvSpPr>
        <p:spPr>
          <a:xfrm>
            <a:off x="665162" y="4645025"/>
            <a:ext cx="5314800" cy="4398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gdf17bd5708_0_86:notes"/>
          <p:cNvSpPr txBox="1"/>
          <p:nvPr>
            <p:ph idx="12" type="sldNum"/>
          </p:nvPr>
        </p:nvSpPr>
        <p:spPr>
          <a:xfrm>
            <a:off x="3763962" y="9286875"/>
            <a:ext cx="2879700" cy="489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df17bd5708_0_121:notes"/>
          <p:cNvSpPr/>
          <p:nvPr>
            <p:ph idx="2" type="sldImg"/>
          </p:nvPr>
        </p:nvSpPr>
        <p:spPr>
          <a:xfrm>
            <a:off x="877887" y="733425"/>
            <a:ext cx="4889400" cy="36672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df17bd5708_0_121:notes"/>
          <p:cNvSpPr txBox="1"/>
          <p:nvPr>
            <p:ph idx="1" type="body"/>
          </p:nvPr>
        </p:nvSpPr>
        <p:spPr>
          <a:xfrm>
            <a:off x="665162" y="4645025"/>
            <a:ext cx="5314800" cy="4398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gdf17bd5708_0_121:notes"/>
          <p:cNvSpPr txBox="1"/>
          <p:nvPr>
            <p:ph idx="12" type="sldNum"/>
          </p:nvPr>
        </p:nvSpPr>
        <p:spPr>
          <a:xfrm>
            <a:off x="3763962" y="9286875"/>
            <a:ext cx="2879700" cy="489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df17bd5708_0_114:notes"/>
          <p:cNvSpPr/>
          <p:nvPr>
            <p:ph idx="2" type="sldImg"/>
          </p:nvPr>
        </p:nvSpPr>
        <p:spPr>
          <a:xfrm>
            <a:off x="877887" y="733425"/>
            <a:ext cx="4889400" cy="36672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df17bd5708_0_114:notes"/>
          <p:cNvSpPr txBox="1"/>
          <p:nvPr>
            <p:ph idx="1" type="body"/>
          </p:nvPr>
        </p:nvSpPr>
        <p:spPr>
          <a:xfrm>
            <a:off x="665162" y="4645025"/>
            <a:ext cx="5314800" cy="4398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gdf17bd5708_0_114:notes"/>
          <p:cNvSpPr txBox="1"/>
          <p:nvPr>
            <p:ph idx="12" type="sldNum"/>
          </p:nvPr>
        </p:nvSpPr>
        <p:spPr>
          <a:xfrm>
            <a:off x="3763962" y="9286875"/>
            <a:ext cx="2879700" cy="489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gdf17bd5708_0_24:notes"/>
          <p:cNvSpPr txBox="1"/>
          <p:nvPr>
            <p:ph idx="1" type="body"/>
          </p:nvPr>
        </p:nvSpPr>
        <p:spPr>
          <a:xfrm>
            <a:off x="665162" y="4645025"/>
            <a:ext cx="5314800" cy="4398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 name="Google Shape;48;gdf17bd5708_0_24:notes"/>
          <p:cNvSpPr/>
          <p:nvPr>
            <p:ph idx="2" type="sldImg"/>
          </p:nvPr>
        </p:nvSpPr>
        <p:spPr>
          <a:xfrm>
            <a:off x="877887" y="733425"/>
            <a:ext cx="4889400" cy="3667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b6bf6ba4a7_0_0:notes"/>
          <p:cNvSpPr/>
          <p:nvPr>
            <p:ph idx="2" type="sldImg"/>
          </p:nvPr>
        </p:nvSpPr>
        <p:spPr>
          <a:xfrm>
            <a:off x="877887" y="733425"/>
            <a:ext cx="4889400" cy="36672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b6bf6ba4a7_0_0:notes"/>
          <p:cNvSpPr txBox="1"/>
          <p:nvPr>
            <p:ph idx="1" type="body"/>
          </p:nvPr>
        </p:nvSpPr>
        <p:spPr>
          <a:xfrm>
            <a:off x="665162" y="4645025"/>
            <a:ext cx="5314800" cy="4398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gb6bf6ba4a7_0_0:notes"/>
          <p:cNvSpPr txBox="1"/>
          <p:nvPr>
            <p:ph idx="12" type="sldNum"/>
          </p:nvPr>
        </p:nvSpPr>
        <p:spPr>
          <a:xfrm>
            <a:off x="3763962" y="9286875"/>
            <a:ext cx="2879700" cy="489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b6bf6ba4a7_0_7:notes"/>
          <p:cNvSpPr/>
          <p:nvPr>
            <p:ph idx="2" type="sldImg"/>
          </p:nvPr>
        </p:nvSpPr>
        <p:spPr>
          <a:xfrm>
            <a:off x="877887" y="733425"/>
            <a:ext cx="4889400" cy="36672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b6bf6ba4a7_0_7:notes"/>
          <p:cNvSpPr txBox="1"/>
          <p:nvPr>
            <p:ph idx="1" type="body"/>
          </p:nvPr>
        </p:nvSpPr>
        <p:spPr>
          <a:xfrm>
            <a:off x="665162" y="4645025"/>
            <a:ext cx="5314800" cy="4398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gb6bf6ba4a7_0_7:notes"/>
          <p:cNvSpPr txBox="1"/>
          <p:nvPr>
            <p:ph idx="12" type="sldNum"/>
          </p:nvPr>
        </p:nvSpPr>
        <p:spPr>
          <a:xfrm>
            <a:off x="3763962" y="9286875"/>
            <a:ext cx="2879700" cy="489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59:notes"/>
          <p:cNvSpPr txBox="1"/>
          <p:nvPr>
            <p:ph idx="1" type="body"/>
          </p:nvPr>
        </p:nvSpPr>
        <p:spPr>
          <a:xfrm>
            <a:off x="664528" y="4705374"/>
            <a:ext cx="5316300" cy="3849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4" name="Google Shape;284;p59:notes"/>
          <p:cNvSpPr/>
          <p:nvPr>
            <p:ph idx="2" type="sldImg"/>
          </p:nvPr>
        </p:nvSpPr>
        <p:spPr>
          <a:xfrm>
            <a:off x="1329055" y="1222175"/>
            <a:ext cx="3987300" cy="3300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gb6bf6ba4a7_2_0:notes"/>
          <p:cNvSpPr/>
          <p:nvPr>
            <p:ph idx="2" type="sldImg"/>
          </p:nvPr>
        </p:nvSpPr>
        <p:spPr>
          <a:xfrm>
            <a:off x="877887" y="733425"/>
            <a:ext cx="4889400" cy="3667200"/>
          </a:xfrm>
          <a:custGeom>
            <a:rect b="b" l="l" r="r" t="t"/>
            <a:pathLst>
              <a:path extrusionOk="0" h="120000" w="120000">
                <a:moveTo>
                  <a:pt x="0" y="0"/>
                </a:moveTo>
                <a:lnTo>
                  <a:pt x="120000" y="0"/>
                </a:lnTo>
                <a:lnTo>
                  <a:pt x="120000" y="120000"/>
                </a:lnTo>
                <a:lnTo>
                  <a:pt x="0" y="120000"/>
                </a:lnTo>
                <a:close/>
              </a:path>
            </a:pathLst>
          </a:custGeom>
        </p:spPr>
      </p:sp>
      <p:sp>
        <p:nvSpPr>
          <p:cNvPr id="55" name="Google Shape;55;gb6bf6ba4a7_2_0:notes"/>
          <p:cNvSpPr txBox="1"/>
          <p:nvPr>
            <p:ph idx="1" type="body"/>
          </p:nvPr>
        </p:nvSpPr>
        <p:spPr>
          <a:xfrm>
            <a:off x="665162" y="4645025"/>
            <a:ext cx="5314800" cy="4398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 name="Google Shape;56;gb6bf6ba4a7_2_0:notes"/>
          <p:cNvSpPr txBox="1"/>
          <p:nvPr>
            <p:ph idx="12" type="sldNum"/>
          </p:nvPr>
        </p:nvSpPr>
        <p:spPr>
          <a:xfrm>
            <a:off x="3763962" y="9286875"/>
            <a:ext cx="2879700" cy="489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df17bd5708_7_59:notes"/>
          <p:cNvSpPr/>
          <p:nvPr>
            <p:ph idx="2" type="sldImg"/>
          </p:nvPr>
        </p:nvSpPr>
        <p:spPr>
          <a:xfrm>
            <a:off x="877887" y="733425"/>
            <a:ext cx="4889400" cy="3667200"/>
          </a:xfrm>
          <a:custGeom>
            <a:rect b="b" l="l" r="r" t="t"/>
            <a:pathLst>
              <a:path extrusionOk="0" h="120000" w="120000">
                <a:moveTo>
                  <a:pt x="0" y="0"/>
                </a:moveTo>
                <a:lnTo>
                  <a:pt x="120000" y="0"/>
                </a:lnTo>
                <a:lnTo>
                  <a:pt x="120000" y="120000"/>
                </a:lnTo>
                <a:lnTo>
                  <a:pt x="0" y="120000"/>
                </a:lnTo>
                <a:close/>
              </a:path>
            </a:pathLst>
          </a:custGeom>
        </p:spPr>
      </p:sp>
      <p:sp>
        <p:nvSpPr>
          <p:cNvPr id="63" name="Google Shape;63;gdf17bd5708_7_59:notes"/>
          <p:cNvSpPr txBox="1"/>
          <p:nvPr>
            <p:ph idx="1" type="body"/>
          </p:nvPr>
        </p:nvSpPr>
        <p:spPr>
          <a:xfrm>
            <a:off x="665162" y="4645025"/>
            <a:ext cx="5314800" cy="4398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 name="Google Shape;64;gdf17bd5708_7_59:notes"/>
          <p:cNvSpPr txBox="1"/>
          <p:nvPr>
            <p:ph idx="12" type="sldNum"/>
          </p:nvPr>
        </p:nvSpPr>
        <p:spPr>
          <a:xfrm>
            <a:off x="3763962" y="9286875"/>
            <a:ext cx="2879700" cy="489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df17bd5708_7_67:notes"/>
          <p:cNvSpPr/>
          <p:nvPr>
            <p:ph idx="2" type="sldImg"/>
          </p:nvPr>
        </p:nvSpPr>
        <p:spPr>
          <a:xfrm>
            <a:off x="877887" y="733425"/>
            <a:ext cx="4889400" cy="3667200"/>
          </a:xfrm>
          <a:custGeom>
            <a:rect b="b" l="l" r="r" t="t"/>
            <a:pathLst>
              <a:path extrusionOk="0" h="120000" w="120000">
                <a:moveTo>
                  <a:pt x="0" y="0"/>
                </a:moveTo>
                <a:lnTo>
                  <a:pt x="120000" y="0"/>
                </a:lnTo>
                <a:lnTo>
                  <a:pt x="120000" y="120000"/>
                </a:lnTo>
                <a:lnTo>
                  <a:pt x="0" y="120000"/>
                </a:lnTo>
                <a:close/>
              </a:path>
            </a:pathLst>
          </a:custGeom>
        </p:spPr>
      </p:sp>
      <p:sp>
        <p:nvSpPr>
          <p:cNvPr id="71" name="Google Shape;71;gdf17bd5708_7_67:notes"/>
          <p:cNvSpPr txBox="1"/>
          <p:nvPr>
            <p:ph idx="1" type="body"/>
          </p:nvPr>
        </p:nvSpPr>
        <p:spPr>
          <a:xfrm>
            <a:off x="665162" y="4645025"/>
            <a:ext cx="5314800" cy="4398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 name="Google Shape;72;gdf17bd5708_7_67:notes"/>
          <p:cNvSpPr txBox="1"/>
          <p:nvPr>
            <p:ph idx="12" type="sldNum"/>
          </p:nvPr>
        </p:nvSpPr>
        <p:spPr>
          <a:xfrm>
            <a:off x="3763962" y="9286875"/>
            <a:ext cx="2879700" cy="489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df17bd5708_0_18:notes"/>
          <p:cNvSpPr txBox="1"/>
          <p:nvPr>
            <p:ph idx="1" type="body"/>
          </p:nvPr>
        </p:nvSpPr>
        <p:spPr>
          <a:xfrm>
            <a:off x="665162" y="4645025"/>
            <a:ext cx="5314800" cy="4398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9" name="Google Shape;79;gdf17bd5708_0_18:notes"/>
          <p:cNvSpPr/>
          <p:nvPr>
            <p:ph idx="2" type="sldImg"/>
          </p:nvPr>
        </p:nvSpPr>
        <p:spPr>
          <a:xfrm>
            <a:off x="877887" y="733425"/>
            <a:ext cx="4889400" cy="3667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df17bd5708_0_140:notes"/>
          <p:cNvSpPr/>
          <p:nvPr>
            <p:ph idx="2" type="sldImg"/>
          </p:nvPr>
        </p:nvSpPr>
        <p:spPr>
          <a:xfrm>
            <a:off x="877887" y="733425"/>
            <a:ext cx="4889400" cy="3667200"/>
          </a:xfrm>
          <a:custGeom>
            <a:rect b="b" l="l" r="r" t="t"/>
            <a:pathLst>
              <a:path extrusionOk="0" h="120000" w="120000">
                <a:moveTo>
                  <a:pt x="0" y="0"/>
                </a:moveTo>
                <a:lnTo>
                  <a:pt x="120000" y="0"/>
                </a:lnTo>
                <a:lnTo>
                  <a:pt x="120000" y="120000"/>
                </a:lnTo>
                <a:lnTo>
                  <a:pt x="0" y="120000"/>
                </a:lnTo>
                <a:close/>
              </a:path>
            </a:pathLst>
          </a:custGeom>
        </p:spPr>
      </p:sp>
      <p:sp>
        <p:nvSpPr>
          <p:cNvPr id="86" name="Google Shape;86;gdf17bd5708_0_140:notes"/>
          <p:cNvSpPr txBox="1"/>
          <p:nvPr>
            <p:ph idx="1" type="body"/>
          </p:nvPr>
        </p:nvSpPr>
        <p:spPr>
          <a:xfrm>
            <a:off x="665162" y="4645025"/>
            <a:ext cx="5314800" cy="4398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gdf17bd5708_0_140:notes"/>
          <p:cNvSpPr txBox="1"/>
          <p:nvPr>
            <p:ph idx="12" type="sldNum"/>
          </p:nvPr>
        </p:nvSpPr>
        <p:spPr>
          <a:xfrm>
            <a:off x="3763962" y="9286875"/>
            <a:ext cx="2879700" cy="489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df17bd5708_0_12:notes"/>
          <p:cNvSpPr txBox="1"/>
          <p:nvPr>
            <p:ph idx="1" type="body"/>
          </p:nvPr>
        </p:nvSpPr>
        <p:spPr>
          <a:xfrm>
            <a:off x="665162" y="4645025"/>
            <a:ext cx="5314800" cy="4398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4" name="Google Shape;94;gdf17bd5708_0_12:notes"/>
          <p:cNvSpPr/>
          <p:nvPr>
            <p:ph idx="2" type="sldImg"/>
          </p:nvPr>
        </p:nvSpPr>
        <p:spPr>
          <a:xfrm>
            <a:off x="877887" y="733425"/>
            <a:ext cx="4889400" cy="3667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61"/>
          <p:cNvSpPr txBox="1"/>
          <p:nvPr>
            <p:ph type="ctrTitle"/>
          </p:nvPr>
        </p:nvSpPr>
        <p:spPr>
          <a:xfrm>
            <a:off x="685800" y="1122363"/>
            <a:ext cx="77724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SzPts val="1400"/>
              <a:buNone/>
              <a:defRPr sz="6000">
                <a:solidFill>
                  <a:schemeClr val="lt1"/>
                </a:solidFill>
                <a:latin typeface="Times New Roman"/>
                <a:ea typeface="Times New Roman"/>
                <a:cs typeface="Times New Roman"/>
                <a:sym typeface="Times New Roman"/>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7" name="Google Shape;17;p61"/>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lt1"/>
              </a:buClr>
              <a:buSzPts val="2400"/>
              <a:buNone/>
              <a:defRPr sz="2400">
                <a:solidFill>
                  <a:schemeClr val="lt1"/>
                </a:solidFill>
                <a:latin typeface="Times New Roman"/>
                <a:ea typeface="Times New Roman"/>
                <a:cs typeface="Times New Roman"/>
                <a:sym typeface="Times New Roma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61"/>
          <p:cNvSpPr txBox="1"/>
          <p:nvPr>
            <p:ph idx="10" type="dt"/>
          </p:nvPr>
        </p:nvSpPr>
        <p:spPr>
          <a:xfrm>
            <a:off x="7397750" y="6121400"/>
            <a:ext cx="1117600" cy="2762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61"/>
          <p:cNvSpPr txBox="1"/>
          <p:nvPr>
            <p:ph idx="11" type="ftr"/>
          </p:nvPr>
        </p:nvSpPr>
        <p:spPr>
          <a:xfrm>
            <a:off x="4387850" y="6432550"/>
            <a:ext cx="30099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F2F2F2"/>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61"/>
          <p:cNvSpPr txBox="1"/>
          <p:nvPr>
            <p:ph idx="12" type="sldNum"/>
          </p:nvPr>
        </p:nvSpPr>
        <p:spPr>
          <a:xfrm>
            <a:off x="7397750" y="6432550"/>
            <a:ext cx="1117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2F2F2"/>
              </a:buClr>
              <a:buSzPts val="1200"/>
              <a:buFont typeface="Times New Roman"/>
              <a:buNone/>
              <a:defRPr b="0" i="0" sz="1200" u="none" cap="none" strike="noStrike">
                <a:solidFill>
                  <a:srgbClr val="F2F2F2"/>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F2F2F2"/>
              </a:buClr>
              <a:buSzPts val="1200"/>
              <a:buFont typeface="Times New Roman"/>
              <a:buNone/>
              <a:defRPr b="0" i="0" sz="1200" u="none" cap="none" strike="noStrike">
                <a:solidFill>
                  <a:srgbClr val="F2F2F2"/>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F2F2F2"/>
              </a:buClr>
              <a:buSzPts val="1200"/>
              <a:buFont typeface="Times New Roman"/>
              <a:buNone/>
              <a:defRPr b="0" i="0" sz="1200" u="none" cap="none" strike="noStrike">
                <a:solidFill>
                  <a:srgbClr val="F2F2F2"/>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F2F2F2"/>
              </a:buClr>
              <a:buSzPts val="1200"/>
              <a:buFont typeface="Times New Roman"/>
              <a:buNone/>
              <a:defRPr b="0" i="0" sz="1200" u="none" cap="none" strike="noStrike">
                <a:solidFill>
                  <a:srgbClr val="F2F2F2"/>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F2F2F2"/>
              </a:buClr>
              <a:buSzPts val="1200"/>
              <a:buFont typeface="Times New Roman"/>
              <a:buNone/>
              <a:defRPr b="0" i="0" sz="1200" u="none" cap="none" strike="noStrike">
                <a:solidFill>
                  <a:srgbClr val="F2F2F2"/>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F2F2F2"/>
              </a:buClr>
              <a:buSzPts val="1200"/>
              <a:buFont typeface="Times New Roman"/>
              <a:buNone/>
              <a:defRPr b="0" i="0" sz="1200" u="none" cap="none" strike="noStrike">
                <a:solidFill>
                  <a:srgbClr val="F2F2F2"/>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F2F2F2"/>
              </a:buClr>
              <a:buSzPts val="1200"/>
              <a:buFont typeface="Times New Roman"/>
              <a:buNone/>
              <a:defRPr b="0" i="0" sz="1200" u="none" cap="none" strike="noStrike">
                <a:solidFill>
                  <a:srgbClr val="F2F2F2"/>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F2F2F2"/>
              </a:buClr>
              <a:buSzPts val="1200"/>
              <a:buFont typeface="Times New Roman"/>
              <a:buNone/>
              <a:defRPr b="0" i="0" sz="1200" u="none" cap="none" strike="noStrike">
                <a:solidFill>
                  <a:srgbClr val="F2F2F2"/>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F2F2F2"/>
              </a:buClr>
              <a:buSzPts val="1200"/>
              <a:buFont typeface="Times New Roman"/>
              <a:buNone/>
              <a:defRPr b="0" i="0" sz="1200" u="none" cap="none" strike="noStrike">
                <a:solidFill>
                  <a:srgbClr val="F2F2F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63"/>
          <p:cNvSpPr txBox="1"/>
          <p:nvPr>
            <p:ph type="title"/>
          </p:nvPr>
        </p:nvSpPr>
        <p:spPr>
          <a:xfrm>
            <a:off x="628650" y="146842"/>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8" name="Google Shape;28;p63"/>
          <p:cNvSpPr txBox="1"/>
          <p:nvPr>
            <p:ph idx="1" type="body"/>
          </p:nvPr>
        </p:nvSpPr>
        <p:spPr>
          <a:xfrm>
            <a:off x="628650" y="1593851"/>
            <a:ext cx="7886700" cy="44831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63"/>
          <p:cNvSpPr txBox="1"/>
          <p:nvPr>
            <p:ph idx="10" type="dt"/>
          </p:nvPr>
        </p:nvSpPr>
        <p:spPr>
          <a:xfrm>
            <a:off x="6457950" y="6142037"/>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63"/>
          <p:cNvSpPr txBox="1"/>
          <p:nvPr>
            <p:ph idx="12" type="sldNum"/>
          </p:nvPr>
        </p:nvSpPr>
        <p:spPr>
          <a:xfrm>
            <a:off x="7372350" y="6413500"/>
            <a:ext cx="11430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595959"/>
              </a:buClr>
              <a:buSzPts val="1200"/>
              <a:buFont typeface="Arial"/>
              <a:buNone/>
              <a:defRPr b="0" i="0" sz="1200" u="none" cap="none" strike="noStrike">
                <a:solidFill>
                  <a:srgbClr val="595959"/>
                </a:solidFill>
                <a:latin typeface="Arial"/>
                <a:ea typeface="Arial"/>
                <a:cs typeface="Arial"/>
                <a:sym typeface="Arial"/>
              </a:defRPr>
            </a:lvl1pPr>
            <a:lvl2pPr indent="0" lvl="1" marL="0" marR="0" algn="r">
              <a:lnSpc>
                <a:spcPct val="100000"/>
              </a:lnSpc>
              <a:spcBef>
                <a:spcPts val="0"/>
              </a:spcBef>
              <a:spcAft>
                <a:spcPts val="0"/>
              </a:spcAft>
              <a:buClr>
                <a:srgbClr val="595959"/>
              </a:buClr>
              <a:buSzPts val="1200"/>
              <a:buFont typeface="Arial"/>
              <a:buNone/>
              <a:defRPr b="0" i="0" sz="1200" u="none" cap="none" strike="noStrike">
                <a:solidFill>
                  <a:srgbClr val="595959"/>
                </a:solidFill>
                <a:latin typeface="Arial"/>
                <a:ea typeface="Arial"/>
                <a:cs typeface="Arial"/>
                <a:sym typeface="Arial"/>
              </a:defRPr>
            </a:lvl2pPr>
            <a:lvl3pPr indent="0" lvl="2" marL="0" marR="0" algn="r">
              <a:lnSpc>
                <a:spcPct val="100000"/>
              </a:lnSpc>
              <a:spcBef>
                <a:spcPts val="0"/>
              </a:spcBef>
              <a:spcAft>
                <a:spcPts val="0"/>
              </a:spcAft>
              <a:buClr>
                <a:srgbClr val="595959"/>
              </a:buClr>
              <a:buSzPts val="1200"/>
              <a:buFont typeface="Arial"/>
              <a:buNone/>
              <a:defRPr b="0" i="0" sz="1200" u="none" cap="none" strike="noStrike">
                <a:solidFill>
                  <a:srgbClr val="595959"/>
                </a:solidFill>
                <a:latin typeface="Arial"/>
                <a:ea typeface="Arial"/>
                <a:cs typeface="Arial"/>
                <a:sym typeface="Arial"/>
              </a:defRPr>
            </a:lvl3pPr>
            <a:lvl4pPr indent="0" lvl="3" marL="0" marR="0" algn="r">
              <a:lnSpc>
                <a:spcPct val="100000"/>
              </a:lnSpc>
              <a:spcBef>
                <a:spcPts val="0"/>
              </a:spcBef>
              <a:spcAft>
                <a:spcPts val="0"/>
              </a:spcAft>
              <a:buClr>
                <a:srgbClr val="595959"/>
              </a:buClr>
              <a:buSzPts val="1200"/>
              <a:buFont typeface="Arial"/>
              <a:buNone/>
              <a:defRPr b="0" i="0" sz="1200" u="none" cap="none" strike="noStrike">
                <a:solidFill>
                  <a:srgbClr val="595959"/>
                </a:solidFill>
                <a:latin typeface="Arial"/>
                <a:ea typeface="Arial"/>
                <a:cs typeface="Arial"/>
                <a:sym typeface="Arial"/>
              </a:defRPr>
            </a:lvl4pPr>
            <a:lvl5pPr indent="0" lvl="4" marL="0" marR="0" algn="r">
              <a:lnSpc>
                <a:spcPct val="100000"/>
              </a:lnSpc>
              <a:spcBef>
                <a:spcPts val="0"/>
              </a:spcBef>
              <a:spcAft>
                <a:spcPts val="0"/>
              </a:spcAft>
              <a:buClr>
                <a:srgbClr val="595959"/>
              </a:buClr>
              <a:buSzPts val="1200"/>
              <a:buFont typeface="Arial"/>
              <a:buNone/>
              <a:defRPr b="0" i="0" sz="1200" u="none" cap="none" strike="noStrike">
                <a:solidFill>
                  <a:srgbClr val="595959"/>
                </a:solidFill>
                <a:latin typeface="Arial"/>
                <a:ea typeface="Arial"/>
                <a:cs typeface="Arial"/>
                <a:sym typeface="Arial"/>
              </a:defRPr>
            </a:lvl5pPr>
            <a:lvl6pPr indent="0" lvl="5" marL="0" marR="0" algn="r">
              <a:lnSpc>
                <a:spcPct val="100000"/>
              </a:lnSpc>
              <a:spcBef>
                <a:spcPts val="0"/>
              </a:spcBef>
              <a:spcAft>
                <a:spcPts val="0"/>
              </a:spcAft>
              <a:buClr>
                <a:srgbClr val="595959"/>
              </a:buClr>
              <a:buSzPts val="1200"/>
              <a:buFont typeface="Arial"/>
              <a:buNone/>
              <a:defRPr b="0" i="0" sz="1200" u="none" cap="none" strike="noStrike">
                <a:solidFill>
                  <a:srgbClr val="595959"/>
                </a:solidFill>
                <a:latin typeface="Arial"/>
                <a:ea typeface="Arial"/>
                <a:cs typeface="Arial"/>
                <a:sym typeface="Arial"/>
              </a:defRPr>
            </a:lvl6pPr>
            <a:lvl7pPr indent="0" lvl="6" marL="0" marR="0" algn="r">
              <a:lnSpc>
                <a:spcPct val="100000"/>
              </a:lnSpc>
              <a:spcBef>
                <a:spcPts val="0"/>
              </a:spcBef>
              <a:spcAft>
                <a:spcPts val="0"/>
              </a:spcAft>
              <a:buClr>
                <a:srgbClr val="595959"/>
              </a:buClr>
              <a:buSzPts val="1200"/>
              <a:buFont typeface="Arial"/>
              <a:buNone/>
              <a:defRPr b="0" i="0" sz="1200" u="none" cap="none" strike="noStrike">
                <a:solidFill>
                  <a:srgbClr val="595959"/>
                </a:solidFill>
                <a:latin typeface="Arial"/>
                <a:ea typeface="Arial"/>
                <a:cs typeface="Arial"/>
                <a:sym typeface="Arial"/>
              </a:defRPr>
            </a:lvl7pPr>
            <a:lvl8pPr indent="0" lvl="7" marL="0" marR="0" algn="r">
              <a:lnSpc>
                <a:spcPct val="100000"/>
              </a:lnSpc>
              <a:spcBef>
                <a:spcPts val="0"/>
              </a:spcBef>
              <a:spcAft>
                <a:spcPts val="0"/>
              </a:spcAft>
              <a:buClr>
                <a:srgbClr val="595959"/>
              </a:buClr>
              <a:buSzPts val="1200"/>
              <a:buFont typeface="Arial"/>
              <a:buNone/>
              <a:defRPr b="0" i="0" sz="1200" u="none" cap="none" strike="noStrike">
                <a:solidFill>
                  <a:srgbClr val="595959"/>
                </a:solidFill>
                <a:latin typeface="Arial"/>
                <a:ea typeface="Arial"/>
                <a:cs typeface="Arial"/>
                <a:sym typeface="Arial"/>
              </a:defRPr>
            </a:lvl8pPr>
            <a:lvl9pPr indent="0" lvl="8" marL="0" marR="0" algn="r">
              <a:lnSpc>
                <a:spcPct val="100000"/>
              </a:lnSpc>
              <a:spcBef>
                <a:spcPts val="0"/>
              </a:spcBef>
              <a:spcAft>
                <a:spcPts val="0"/>
              </a:spcAft>
              <a:buClr>
                <a:srgbClr val="595959"/>
              </a:buClr>
              <a:buSzPts val="1200"/>
              <a:buFont typeface="Arial"/>
              <a:buNone/>
              <a:defRPr b="0" i="0" sz="1200" u="none" cap="none"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4.jpg"/><Relationship Id="rId2" Type="http://schemas.openxmlformats.org/officeDocument/2006/relationships/slideLayout" Target="../slideLayouts/slideLayout1.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2.xml"/><Relationship Id="rId3"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60"/>
          <p:cNvSpPr txBox="1"/>
          <p:nvPr>
            <p:ph type="title"/>
          </p:nvPr>
        </p:nvSpPr>
        <p:spPr>
          <a:xfrm>
            <a:off x="628650" y="155575"/>
            <a:ext cx="7886700" cy="1325562"/>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Times New Roman"/>
                <a:ea typeface="Times New Roman"/>
                <a:cs typeface="Times New Roman"/>
                <a:sym typeface="Times New Roman"/>
              </a:defRPr>
            </a:lvl1pPr>
            <a:lvl2pPr lvl="1"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Times New Roman"/>
                <a:ea typeface="Times New Roman"/>
                <a:cs typeface="Times New Roman"/>
                <a:sym typeface="Times New Roman"/>
              </a:defRPr>
            </a:lvl2pPr>
            <a:lvl3pPr lvl="2"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Times New Roman"/>
                <a:ea typeface="Times New Roman"/>
                <a:cs typeface="Times New Roman"/>
                <a:sym typeface="Times New Roman"/>
              </a:defRPr>
            </a:lvl3pPr>
            <a:lvl4pPr lvl="3"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Times New Roman"/>
                <a:ea typeface="Times New Roman"/>
                <a:cs typeface="Times New Roman"/>
                <a:sym typeface="Times New Roman"/>
              </a:defRPr>
            </a:lvl4pPr>
            <a:lvl5pPr lvl="4"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Times New Roman"/>
                <a:ea typeface="Times New Roman"/>
                <a:cs typeface="Times New Roman"/>
                <a:sym typeface="Times New Roman"/>
              </a:defRPr>
            </a:lvl5pPr>
            <a:lvl6pPr lvl="5"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Times New Roman"/>
                <a:ea typeface="Times New Roman"/>
                <a:cs typeface="Times New Roman"/>
                <a:sym typeface="Times New Roman"/>
              </a:defRPr>
            </a:lvl6pPr>
            <a:lvl7pPr lvl="6"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Times New Roman"/>
                <a:ea typeface="Times New Roman"/>
                <a:cs typeface="Times New Roman"/>
                <a:sym typeface="Times New Roman"/>
              </a:defRPr>
            </a:lvl7pPr>
            <a:lvl8pPr lvl="7"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Times New Roman"/>
                <a:ea typeface="Times New Roman"/>
                <a:cs typeface="Times New Roman"/>
                <a:sym typeface="Times New Roman"/>
              </a:defRPr>
            </a:lvl8pPr>
            <a:lvl9pPr lvl="8"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Times New Roman"/>
                <a:ea typeface="Times New Roman"/>
                <a:cs typeface="Times New Roman"/>
                <a:sym typeface="Times New Roman"/>
              </a:defRPr>
            </a:lvl9pPr>
          </a:lstStyle>
          <a:p/>
        </p:txBody>
      </p:sp>
      <p:sp>
        <p:nvSpPr>
          <p:cNvPr id="11" name="Google Shape;11;p60"/>
          <p:cNvSpPr txBox="1"/>
          <p:nvPr>
            <p:ph idx="1" type="body"/>
          </p:nvPr>
        </p:nvSpPr>
        <p:spPr>
          <a:xfrm>
            <a:off x="628650" y="1625600"/>
            <a:ext cx="7886700" cy="4460875"/>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Times New Roman"/>
                <a:ea typeface="Times New Roman"/>
                <a:cs typeface="Times New Roman"/>
                <a:sym typeface="Times New Roman"/>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Times New Roman"/>
                <a:ea typeface="Times New Roman"/>
                <a:cs typeface="Times New Roman"/>
                <a:sym typeface="Times New Roman"/>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Times New Roman"/>
                <a:ea typeface="Times New Roman"/>
                <a:cs typeface="Times New Roman"/>
                <a:sym typeface="Times New Roman"/>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60"/>
          <p:cNvSpPr txBox="1"/>
          <p:nvPr>
            <p:ph idx="10" type="dt"/>
          </p:nvPr>
        </p:nvSpPr>
        <p:spPr>
          <a:xfrm>
            <a:off x="7397750" y="6121400"/>
            <a:ext cx="1117600" cy="2762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60"/>
          <p:cNvSpPr txBox="1"/>
          <p:nvPr>
            <p:ph idx="11" type="ftr"/>
          </p:nvPr>
        </p:nvSpPr>
        <p:spPr>
          <a:xfrm>
            <a:off x="4387850" y="6432550"/>
            <a:ext cx="30099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F2F2F2"/>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60"/>
          <p:cNvSpPr txBox="1"/>
          <p:nvPr>
            <p:ph idx="12" type="sldNum"/>
          </p:nvPr>
        </p:nvSpPr>
        <p:spPr>
          <a:xfrm>
            <a:off x="7397750" y="6432550"/>
            <a:ext cx="1117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2F2F2"/>
              </a:buClr>
              <a:buSzPts val="1200"/>
              <a:buFont typeface="Times New Roman"/>
              <a:buNone/>
              <a:defRPr b="0" i="0" sz="1200" u="none" cap="none" strike="noStrike">
                <a:solidFill>
                  <a:srgbClr val="F2F2F2"/>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rgbClr val="F2F2F2"/>
              </a:buClr>
              <a:buSzPts val="1200"/>
              <a:buFont typeface="Times New Roman"/>
              <a:buNone/>
              <a:defRPr b="0" i="0" sz="1200" u="none" cap="none" strike="noStrike">
                <a:solidFill>
                  <a:srgbClr val="F2F2F2"/>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rgbClr val="F2F2F2"/>
              </a:buClr>
              <a:buSzPts val="1200"/>
              <a:buFont typeface="Times New Roman"/>
              <a:buNone/>
              <a:defRPr b="0" i="0" sz="1200" u="none" cap="none" strike="noStrike">
                <a:solidFill>
                  <a:srgbClr val="F2F2F2"/>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rgbClr val="F2F2F2"/>
              </a:buClr>
              <a:buSzPts val="1200"/>
              <a:buFont typeface="Times New Roman"/>
              <a:buNone/>
              <a:defRPr b="0" i="0" sz="1200" u="none" cap="none" strike="noStrike">
                <a:solidFill>
                  <a:srgbClr val="F2F2F2"/>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rgbClr val="F2F2F2"/>
              </a:buClr>
              <a:buSzPts val="1200"/>
              <a:buFont typeface="Times New Roman"/>
              <a:buNone/>
              <a:defRPr b="0" i="0" sz="1200" u="none" cap="none" strike="noStrike">
                <a:solidFill>
                  <a:srgbClr val="F2F2F2"/>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rgbClr val="F2F2F2"/>
              </a:buClr>
              <a:buSzPts val="1200"/>
              <a:buFont typeface="Times New Roman"/>
              <a:buNone/>
              <a:defRPr b="0" i="0" sz="1200" u="none" cap="none" strike="noStrike">
                <a:solidFill>
                  <a:srgbClr val="F2F2F2"/>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rgbClr val="F2F2F2"/>
              </a:buClr>
              <a:buSzPts val="1200"/>
              <a:buFont typeface="Times New Roman"/>
              <a:buNone/>
              <a:defRPr b="0" i="0" sz="1200" u="none" cap="none" strike="noStrike">
                <a:solidFill>
                  <a:srgbClr val="F2F2F2"/>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rgbClr val="F2F2F2"/>
              </a:buClr>
              <a:buSzPts val="1200"/>
              <a:buFont typeface="Times New Roman"/>
              <a:buNone/>
              <a:defRPr b="0" i="0" sz="1200" u="none" cap="none" strike="noStrike">
                <a:solidFill>
                  <a:srgbClr val="F2F2F2"/>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rgbClr val="F2F2F2"/>
              </a:buClr>
              <a:buSzPts val="1200"/>
              <a:buFont typeface="Times New Roman"/>
              <a:buNone/>
              <a:defRPr b="0" i="0" sz="1200" u="none" cap="none" strike="noStrike">
                <a:solidFill>
                  <a:srgbClr val="F2F2F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21" name="Shape 21"/>
        <p:cNvGrpSpPr/>
        <p:nvPr/>
      </p:nvGrpSpPr>
      <p:grpSpPr>
        <a:xfrm>
          <a:off x="0" y="0"/>
          <a:ext cx="0" cy="0"/>
          <a:chOff x="0" y="0"/>
          <a:chExt cx="0" cy="0"/>
        </a:xfrm>
      </p:grpSpPr>
      <p:sp>
        <p:nvSpPr>
          <p:cNvPr id="22" name="Google Shape;22;p62"/>
          <p:cNvSpPr txBox="1"/>
          <p:nvPr>
            <p:ph type="title"/>
          </p:nvPr>
        </p:nvSpPr>
        <p:spPr>
          <a:xfrm>
            <a:off x="628650" y="155575"/>
            <a:ext cx="7886700" cy="1325562"/>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Times New Roman"/>
                <a:ea typeface="Times New Roman"/>
                <a:cs typeface="Times New Roman"/>
                <a:sym typeface="Times New Roman"/>
              </a:defRPr>
            </a:lvl1pPr>
            <a:lvl2pPr lvl="1"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Times New Roman"/>
                <a:ea typeface="Times New Roman"/>
                <a:cs typeface="Times New Roman"/>
                <a:sym typeface="Times New Roman"/>
              </a:defRPr>
            </a:lvl2pPr>
            <a:lvl3pPr lvl="2"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Times New Roman"/>
                <a:ea typeface="Times New Roman"/>
                <a:cs typeface="Times New Roman"/>
                <a:sym typeface="Times New Roman"/>
              </a:defRPr>
            </a:lvl3pPr>
            <a:lvl4pPr lvl="3"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Times New Roman"/>
                <a:ea typeface="Times New Roman"/>
                <a:cs typeface="Times New Roman"/>
                <a:sym typeface="Times New Roman"/>
              </a:defRPr>
            </a:lvl4pPr>
            <a:lvl5pPr lvl="4"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Times New Roman"/>
                <a:ea typeface="Times New Roman"/>
                <a:cs typeface="Times New Roman"/>
                <a:sym typeface="Times New Roman"/>
              </a:defRPr>
            </a:lvl5pPr>
            <a:lvl6pPr lvl="5"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Times New Roman"/>
                <a:ea typeface="Times New Roman"/>
                <a:cs typeface="Times New Roman"/>
                <a:sym typeface="Times New Roman"/>
              </a:defRPr>
            </a:lvl6pPr>
            <a:lvl7pPr lvl="6"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Times New Roman"/>
                <a:ea typeface="Times New Roman"/>
                <a:cs typeface="Times New Roman"/>
                <a:sym typeface="Times New Roman"/>
              </a:defRPr>
            </a:lvl7pPr>
            <a:lvl8pPr lvl="7"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Times New Roman"/>
                <a:ea typeface="Times New Roman"/>
                <a:cs typeface="Times New Roman"/>
                <a:sym typeface="Times New Roman"/>
              </a:defRPr>
            </a:lvl8pPr>
            <a:lvl9pPr lvl="8"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Times New Roman"/>
                <a:ea typeface="Times New Roman"/>
                <a:cs typeface="Times New Roman"/>
                <a:sym typeface="Times New Roman"/>
              </a:defRPr>
            </a:lvl9pPr>
          </a:lstStyle>
          <a:p/>
        </p:txBody>
      </p:sp>
      <p:sp>
        <p:nvSpPr>
          <p:cNvPr id="23" name="Google Shape;23;p62"/>
          <p:cNvSpPr txBox="1"/>
          <p:nvPr>
            <p:ph idx="1" type="body"/>
          </p:nvPr>
        </p:nvSpPr>
        <p:spPr>
          <a:xfrm>
            <a:off x="628650" y="1625600"/>
            <a:ext cx="7886700" cy="4460875"/>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Times New Roman"/>
                <a:ea typeface="Times New Roman"/>
                <a:cs typeface="Times New Roman"/>
                <a:sym typeface="Times New Roman"/>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Times New Roman"/>
                <a:ea typeface="Times New Roman"/>
                <a:cs typeface="Times New Roman"/>
                <a:sym typeface="Times New Roman"/>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Times New Roman"/>
                <a:ea typeface="Times New Roman"/>
                <a:cs typeface="Times New Roman"/>
                <a:sym typeface="Times New Roman"/>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4" name="Google Shape;24;p62"/>
          <p:cNvSpPr txBox="1"/>
          <p:nvPr>
            <p:ph idx="10" type="dt"/>
          </p:nvPr>
        </p:nvSpPr>
        <p:spPr>
          <a:xfrm>
            <a:off x="6457950" y="6142037"/>
            <a:ext cx="2057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5" name="Google Shape;25;p62"/>
          <p:cNvSpPr txBox="1"/>
          <p:nvPr>
            <p:ph idx="12" type="sldNum"/>
          </p:nvPr>
        </p:nvSpPr>
        <p:spPr>
          <a:xfrm>
            <a:off x="7372350" y="6413500"/>
            <a:ext cx="11430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595959"/>
              </a:buClr>
              <a:buSzPts val="1200"/>
              <a:buFont typeface="Arial"/>
              <a:buNone/>
              <a:defRPr b="0" i="0" sz="1200" u="none" cap="none" strike="noStrike">
                <a:solidFill>
                  <a:srgbClr val="595959"/>
                </a:solidFill>
                <a:latin typeface="Arial"/>
                <a:ea typeface="Arial"/>
                <a:cs typeface="Arial"/>
                <a:sym typeface="Arial"/>
              </a:defRPr>
            </a:lvl1pPr>
            <a:lvl2pPr indent="0" lvl="1" marL="0" marR="0" rtl="0" algn="r">
              <a:lnSpc>
                <a:spcPct val="100000"/>
              </a:lnSpc>
              <a:spcBef>
                <a:spcPts val="0"/>
              </a:spcBef>
              <a:spcAft>
                <a:spcPts val="0"/>
              </a:spcAft>
              <a:buClr>
                <a:srgbClr val="595959"/>
              </a:buClr>
              <a:buSzPts val="1200"/>
              <a:buFont typeface="Arial"/>
              <a:buNone/>
              <a:defRPr b="0" i="0" sz="1200" u="none" cap="none" strike="noStrike">
                <a:solidFill>
                  <a:srgbClr val="595959"/>
                </a:solidFill>
                <a:latin typeface="Arial"/>
                <a:ea typeface="Arial"/>
                <a:cs typeface="Arial"/>
                <a:sym typeface="Arial"/>
              </a:defRPr>
            </a:lvl2pPr>
            <a:lvl3pPr indent="0" lvl="2" marL="0" marR="0" rtl="0" algn="r">
              <a:lnSpc>
                <a:spcPct val="100000"/>
              </a:lnSpc>
              <a:spcBef>
                <a:spcPts val="0"/>
              </a:spcBef>
              <a:spcAft>
                <a:spcPts val="0"/>
              </a:spcAft>
              <a:buClr>
                <a:srgbClr val="595959"/>
              </a:buClr>
              <a:buSzPts val="1200"/>
              <a:buFont typeface="Arial"/>
              <a:buNone/>
              <a:defRPr b="0" i="0" sz="1200" u="none" cap="none" strike="noStrike">
                <a:solidFill>
                  <a:srgbClr val="595959"/>
                </a:solidFill>
                <a:latin typeface="Arial"/>
                <a:ea typeface="Arial"/>
                <a:cs typeface="Arial"/>
                <a:sym typeface="Arial"/>
              </a:defRPr>
            </a:lvl3pPr>
            <a:lvl4pPr indent="0" lvl="3" marL="0" marR="0" rtl="0" algn="r">
              <a:lnSpc>
                <a:spcPct val="100000"/>
              </a:lnSpc>
              <a:spcBef>
                <a:spcPts val="0"/>
              </a:spcBef>
              <a:spcAft>
                <a:spcPts val="0"/>
              </a:spcAft>
              <a:buClr>
                <a:srgbClr val="595959"/>
              </a:buClr>
              <a:buSzPts val="1200"/>
              <a:buFont typeface="Arial"/>
              <a:buNone/>
              <a:defRPr b="0" i="0" sz="1200" u="none" cap="none" strike="noStrike">
                <a:solidFill>
                  <a:srgbClr val="595959"/>
                </a:solidFill>
                <a:latin typeface="Arial"/>
                <a:ea typeface="Arial"/>
                <a:cs typeface="Arial"/>
                <a:sym typeface="Arial"/>
              </a:defRPr>
            </a:lvl4pPr>
            <a:lvl5pPr indent="0" lvl="4" marL="0" marR="0" rtl="0" algn="r">
              <a:lnSpc>
                <a:spcPct val="100000"/>
              </a:lnSpc>
              <a:spcBef>
                <a:spcPts val="0"/>
              </a:spcBef>
              <a:spcAft>
                <a:spcPts val="0"/>
              </a:spcAft>
              <a:buClr>
                <a:srgbClr val="595959"/>
              </a:buClr>
              <a:buSzPts val="1200"/>
              <a:buFont typeface="Arial"/>
              <a:buNone/>
              <a:defRPr b="0" i="0" sz="1200" u="none" cap="none" strike="noStrike">
                <a:solidFill>
                  <a:srgbClr val="595959"/>
                </a:solidFill>
                <a:latin typeface="Arial"/>
                <a:ea typeface="Arial"/>
                <a:cs typeface="Arial"/>
                <a:sym typeface="Arial"/>
              </a:defRPr>
            </a:lvl5pPr>
            <a:lvl6pPr indent="0" lvl="5" marL="0" marR="0" rtl="0" algn="r">
              <a:lnSpc>
                <a:spcPct val="100000"/>
              </a:lnSpc>
              <a:spcBef>
                <a:spcPts val="0"/>
              </a:spcBef>
              <a:spcAft>
                <a:spcPts val="0"/>
              </a:spcAft>
              <a:buClr>
                <a:srgbClr val="595959"/>
              </a:buClr>
              <a:buSzPts val="1200"/>
              <a:buFont typeface="Arial"/>
              <a:buNone/>
              <a:defRPr b="0" i="0" sz="1200" u="none" cap="none" strike="noStrike">
                <a:solidFill>
                  <a:srgbClr val="595959"/>
                </a:solidFill>
                <a:latin typeface="Arial"/>
                <a:ea typeface="Arial"/>
                <a:cs typeface="Arial"/>
                <a:sym typeface="Arial"/>
              </a:defRPr>
            </a:lvl6pPr>
            <a:lvl7pPr indent="0" lvl="6" marL="0" marR="0" rtl="0" algn="r">
              <a:lnSpc>
                <a:spcPct val="100000"/>
              </a:lnSpc>
              <a:spcBef>
                <a:spcPts val="0"/>
              </a:spcBef>
              <a:spcAft>
                <a:spcPts val="0"/>
              </a:spcAft>
              <a:buClr>
                <a:srgbClr val="595959"/>
              </a:buClr>
              <a:buSzPts val="1200"/>
              <a:buFont typeface="Arial"/>
              <a:buNone/>
              <a:defRPr b="0" i="0" sz="1200" u="none" cap="none" strike="noStrike">
                <a:solidFill>
                  <a:srgbClr val="595959"/>
                </a:solidFill>
                <a:latin typeface="Arial"/>
                <a:ea typeface="Arial"/>
                <a:cs typeface="Arial"/>
                <a:sym typeface="Arial"/>
              </a:defRPr>
            </a:lvl7pPr>
            <a:lvl8pPr indent="0" lvl="7" marL="0" marR="0" rtl="0" algn="r">
              <a:lnSpc>
                <a:spcPct val="100000"/>
              </a:lnSpc>
              <a:spcBef>
                <a:spcPts val="0"/>
              </a:spcBef>
              <a:spcAft>
                <a:spcPts val="0"/>
              </a:spcAft>
              <a:buClr>
                <a:srgbClr val="595959"/>
              </a:buClr>
              <a:buSzPts val="1200"/>
              <a:buFont typeface="Arial"/>
              <a:buNone/>
              <a:defRPr b="0" i="0" sz="1200" u="none" cap="none" strike="noStrike">
                <a:solidFill>
                  <a:srgbClr val="595959"/>
                </a:solidFill>
                <a:latin typeface="Arial"/>
                <a:ea typeface="Arial"/>
                <a:cs typeface="Arial"/>
                <a:sym typeface="Arial"/>
              </a:defRPr>
            </a:lvl8pPr>
            <a:lvl9pPr indent="0" lvl="8" marL="0" marR="0" rtl="0" algn="r">
              <a:lnSpc>
                <a:spcPct val="100000"/>
              </a:lnSpc>
              <a:spcBef>
                <a:spcPts val="0"/>
              </a:spcBef>
              <a:spcAft>
                <a:spcPts val="0"/>
              </a:spcAft>
              <a:buClr>
                <a:srgbClr val="595959"/>
              </a:buClr>
              <a:buSzPts val="1200"/>
              <a:buFont typeface="Arial"/>
              <a:buNone/>
              <a:defRPr b="0" i="0" sz="1200" u="none" cap="none"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51"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3.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 name="Shape 34"/>
        <p:cNvGrpSpPr/>
        <p:nvPr/>
      </p:nvGrpSpPr>
      <p:grpSpPr>
        <a:xfrm>
          <a:off x="0" y="0"/>
          <a:ext cx="0" cy="0"/>
          <a:chOff x="0" y="0"/>
          <a:chExt cx="0" cy="0"/>
        </a:xfrm>
      </p:grpSpPr>
      <p:sp>
        <p:nvSpPr>
          <p:cNvPr id="35" name="Google Shape;35;p1"/>
          <p:cNvSpPr txBox="1"/>
          <p:nvPr>
            <p:ph type="ctrTitle"/>
          </p:nvPr>
        </p:nvSpPr>
        <p:spPr>
          <a:xfrm>
            <a:off x="758037" y="1239675"/>
            <a:ext cx="7772400" cy="702000"/>
          </a:xfrm>
          <a:prstGeom prst="rect">
            <a:avLst/>
          </a:prstGeom>
          <a:noFill/>
          <a:ln>
            <a:noFill/>
          </a:ln>
        </p:spPr>
        <p:txBody>
          <a:bodyPr anchorCtr="0" anchor="b" bIns="45700" lIns="91425" spcFirstLastPara="1" rIns="91425" wrap="square" tIns="45700">
            <a:spAutoFit/>
          </a:bodyPr>
          <a:lstStyle/>
          <a:p>
            <a:pPr indent="0" lvl="0" marL="0" rtl="0" algn="ctr">
              <a:lnSpc>
                <a:spcPct val="90000"/>
              </a:lnSpc>
              <a:spcBef>
                <a:spcPts val="0"/>
              </a:spcBef>
              <a:spcAft>
                <a:spcPts val="0"/>
              </a:spcAft>
              <a:buClr>
                <a:schemeClr val="lt1"/>
              </a:buClr>
              <a:buSzPts val="5400"/>
              <a:buFont typeface="Times New Roman"/>
              <a:buNone/>
            </a:pPr>
            <a:r>
              <a:rPr b="1" lang="en-US" sz="4400">
                <a:latin typeface="Arial"/>
                <a:ea typeface="Arial"/>
                <a:cs typeface="Arial"/>
                <a:sym typeface="Arial"/>
              </a:rPr>
              <a:t>Design Pattern</a:t>
            </a:r>
            <a:endParaRPr b="1">
              <a:latin typeface="Arial"/>
              <a:ea typeface="Arial"/>
              <a:cs typeface="Arial"/>
              <a:sym typeface="Arial"/>
            </a:endParaRPr>
          </a:p>
        </p:txBody>
      </p:sp>
      <p:sp>
        <p:nvSpPr>
          <p:cNvPr id="36" name="Google Shape;36;p1"/>
          <p:cNvSpPr txBox="1"/>
          <p:nvPr/>
        </p:nvSpPr>
        <p:spPr>
          <a:xfrm>
            <a:off x="7397750" y="6432550"/>
            <a:ext cx="1117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37" name="Google Shape;37;p1"/>
          <p:cNvSpPr txBox="1"/>
          <p:nvPr/>
        </p:nvSpPr>
        <p:spPr>
          <a:xfrm>
            <a:off x="2252900" y="2171687"/>
            <a:ext cx="5040300" cy="461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2CC"/>
              </a:buClr>
              <a:buSzPts val="2800"/>
              <a:buFont typeface="Arial"/>
              <a:buNone/>
            </a:pPr>
            <a:r>
              <a:rPr lang="en-US" sz="2400">
                <a:solidFill>
                  <a:schemeClr val="lt1"/>
                </a:solidFill>
              </a:rPr>
              <a:t>DP.2020.09</a:t>
            </a:r>
            <a:endParaRPr b="0" i="0" sz="2400" u="none" cap="none" strike="noStrike">
              <a:solidFill>
                <a:schemeClr val="lt1"/>
              </a:solidFill>
              <a:latin typeface="Arial"/>
              <a:ea typeface="Arial"/>
              <a:cs typeface="Arial"/>
              <a:sym typeface="Arial"/>
            </a:endParaRPr>
          </a:p>
        </p:txBody>
      </p:sp>
      <p:graphicFrame>
        <p:nvGraphicFramePr>
          <p:cNvPr id="38" name="Google Shape;38;p1"/>
          <p:cNvGraphicFramePr/>
          <p:nvPr/>
        </p:nvGraphicFramePr>
        <p:xfrm>
          <a:off x="1024725" y="3487600"/>
          <a:ext cx="3000000" cy="3000000"/>
        </p:xfrm>
        <a:graphic>
          <a:graphicData uri="http://schemas.openxmlformats.org/drawingml/2006/table">
            <a:tbl>
              <a:tblPr>
                <a:noFill/>
                <a:tableStyleId>{FE9EE57A-15CE-47DA-8A72-AD5A8BA481C0}</a:tableStyleId>
              </a:tblPr>
              <a:tblGrid>
                <a:gridCol w="3619500"/>
                <a:gridCol w="3619500"/>
              </a:tblGrid>
              <a:tr h="381000">
                <a:tc>
                  <a:txBody>
                    <a:bodyPr/>
                    <a:lstStyle/>
                    <a:p>
                      <a:pPr indent="0" lvl="0" marL="0" rtl="0" algn="l">
                        <a:spcBef>
                          <a:spcPts val="0"/>
                        </a:spcBef>
                        <a:spcAft>
                          <a:spcPts val="0"/>
                        </a:spcAft>
                        <a:buNone/>
                      </a:pPr>
                      <a:r>
                        <a:rPr lang="en-US" sz="2400">
                          <a:solidFill>
                            <a:schemeClr val="lt1"/>
                          </a:solidFill>
                        </a:rPr>
                        <a:t>Họ và tên</a:t>
                      </a:r>
                      <a:endParaRPr sz="2400">
                        <a:solidFill>
                          <a:schemeClr val="lt1"/>
                        </a:solidFill>
                      </a:endParaRPr>
                    </a:p>
                  </a:txBody>
                  <a:tcPr marT="91425" marB="91425" marR="91425" marL="91425"/>
                </a:tc>
                <a:tc>
                  <a:txBody>
                    <a:bodyPr/>
                    <a:lstStyle/>
                    <a:p>
                      <a:pPr indent="0" lvl="0" marL="0" rtl="0" algn="l">
                        <a:spcBef>
                          <a:spcPts val="0"/>
                        </a:spcBef>
                        <a:spcAft>
                          <a:spcPts val="0"/>
                        </a:spcAft>
                        <a:buNone/>
                      </a:pPr>
                      <a:r>
                        <a:rPr lang="en-US" sz="2400">
                          <a:solidFill>
                            <a:schemeClr val="lt1"/>
                          </a:solidFill>
                        </a:rPr>
                        <a:t>MSSV</a:t>
                      </a:r>
                      <a:endParaRPr sz="2400">
                        <a:solidFill>
                          <a:schemeClr val="lt1"/>
                        </a:solidFill>
                      </a:endParaRPr>
                    </a:p>
                  </a:txBody>
                  <a:tcPr marT="91425" marB="91425" marR="91425" marL="91425"/>
                </a:tc>
              </a:tr>
              <a:tr h="381000">
                <a:tc>
                  <a:txBody>
                    <a:bodyPr/>
                    <a:lstStyle/>
                    <a:p>
                      <a:pPr indent="0" lvl="0" marL="0" rtl="0" algn="l">
                        <a:spcBef>
                          <a:spcPts val="0"/>
                        </a:spcBef>
                        <a:spcAft>
                          <a:spcPts val="0"/>
                        </a:spcAft>
                        <a:buClr>
                          <a:schemeClr val="dk1"/>
                        </a:buClr>
                        <a:buSzPts val="2400"/>
                        <a:buFont typeface="Arial"/>
                        <a:buNone/>
                      </a:pPr>
                      <a:r>
                        <a:rPr lang="en-US" sz="2400">
                          <a:solidFill>
                            <a:schemeClr val="lt1"/>
                          </a:solidFill>
                        </a:rPr>
                        <a:t>Lương Tiến Mạnh </a:t>
                      </a:r>
                      <a:endParaRPr sz="2400">
                        <a:solidFill>
                          <a:schemeClr val="lt1"/>
                        </a:solidFill>
                      </a:endParaRPr>
                    </a:p>
                  </a:txBody>
                  <a:tcPr marT="91425" marB="91425" marR="91425" marL="91425"/>
                </a:tc>
                <a:tc>
                  <a:txBody>
                    <a:bodyPr/>
                    <a:lstStyle/>
                    <a:p>
                      <a:pPr indent="0" lvl="0" marL="0" rtl="0" algn="l">
                        <a:spcBef>
                          <a:spcPts val="0"/>
                        </a:spcBef>
                        <a:spcAft>
                          <a:spcPts val="0"/>
                        </a:spcAft>
                        <a:buClr>
                          <a:schemeClr val="dk1"/>
                        </a:buClr>
                        <a:buSzPts val="2400"/>
                        <a:buFont typeface="Arial"/>
                        <a:buNone/>
                      </a:pPr>
                      <a:r>
                        <a:rPr lang="en-US" sz="2400">
                          <a:solidFill>
                            <a:schemeClr val="lt1"/>
                          </a:solidFill>
                        </a:rPr>
                        <a:t>20173254</a:t>
                      </a:r>
                      <a:endParaRPr sz="2400">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US" sz="2400">
                          <a:solidFill>
                            <a:schemeClr val="lt1"/>
                          </a:solidFill>
                        </a:rPr>
                        <a:t>Hoàng Trọng Minh</a:t>
                      </a:r>
                      <a:endParaRPr sz="2400">
                        <a:solidFill>
                          <a:schemeClr val="lt1"/>
                        </a:solidFill>
                      </a:endParaRPr>
                    </a:p>
                  </a:txBody>
                  <a:tcPr marT="91425" marB="91425" marR="91425" marL="91425"/>
                </a:tc>
                <a:tc>
                  <a:txBody>
                    <a:bodyPr/>
                    <a:lstStyle/>
                    <a:p>
                      <a:pPr indent="0" lvl="0" marL="0" rtl="0" algn="l">
                        <a:spcBef>
                          <a:spcPts val="0"/>
                        </a:spcBef>
                        <a:spcAft>
                          <a:spcPts val="0"/>
                        </a:spcAft>
                        <a:buNone/>
                      </a:pPr>
                      <a:r>
                        <a:rPr lang="en-US" sz="2400">
                          <a:solidFill>
                            <a:schemeClr val="lt1"/>
                          </a:solidFill>
                        </a:rPr>
                        <a:t>20173259</a:t>
                      </a:r>
                      <a:endParaRPr sz="2400">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US" sz="2400">
                          <a:solidFill>
                            <a:schemeClr val="lt1"/>
                          </a:solidFill>
                        </a:rPr>
                        <a:t>Đỗ Hoàng Nam</a:t>
                      </a:r>
                      <a:endParaRPr sz="2400">
                        <a:solidFill>
                          <a:schemeClr val="lt1"/>
                        </a:solidFill>
                      </a:endParaRPr>
                    </a:p>
                  </a:txBody>
                  <a:tcPr marT="91425" marB="91425" marR="91425" marL="91425"/>
                </a:tc>
                <a:tc>
                  <a:txBody>
                    <a:bodyPr/>
                    <a:lstStyle/>
                    <a:p>
                      <a:pPr indent="0" lvl="0" marL="0" rtl="0" algn="l">
                        <a:spcBef>
                          <a:spcPts val="0"/>
                        </a:spcBef>
                        <a:spcAft>
                          <a:spcPts val="0"/>
                        </a:spcAft>
                        <a:buNone/>
                      </a:pPr>
                      <a:r>
                        <a:rPr lang="en-US" sz="2400">
                          <a:solidFill>
                            <a:schemeClr val="lt1"/>
                          </a:solidFill>
                        </a:rPr>
                        <a:t>20173270</a:t>
                      </a:r>
                      <a:endParaRPr sz="2400">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US" sz="2400">
                          <a:solidFill>
                            <a:schemeClr val="lt1"/>
                          </a:solidFill>
                        </a:rPr>
                        <a:t>Hoàng Văn Mạnh</a:t>
                      </a:r>
                      <a:endParaRPr sz="2400">
                        <a:solidFill>
                          <a:schemeClr val="lt1"/>
                        </a:solidFill>
                      </a:endParaRPr>
                    </a:p>
                  </a:txBody>
                  <a:tcPr marT="91425" marB="91425" marR="91425" marL="91425"/>
                </a:tc>
                <a:tc>
                  <a:txBody>
                    <a:bodyPr/>
                    <a:lstStyle/>
                    <a:p>
                      <a:pPr indent="0" lvl="0" marL="0" rtl="0" algn="l">
                        <a:spcBef>
                          <a:spcPts val="0"/>
                        </a:spcBef>
                        <a:spcAft>
                          <a:spcPts val="0"/>
                        </a:spcAft>
                        <a:buNone/>
                      </a:pPr>
                      <a:r>
                        <a:rPr lang="en-US" sz="2400">
                          <a:solidFill>
                            <a:schemeClr val="lt1"/>
                          </a:solidFill>
                        </a:rPr>
                        <a:t>20173252</a:t>
                      </a:r>
                      <a:endParaRPr sz="2400">
                        <a:solidFill>
                          <a:schemeClr val="lt1"/>
                        </a:solidFill>
                      </a:endParaRPr>
                    </a:p>
                  </a:txBody>
                  <a:tcPr marT="91425" marB="91425" marR="91425" marL="91425"/>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gdf17bd5708_0_6"/>
          <p:cNvSpPr txBox="1"/>
          <p:nvPr/>
        </p:nvSpPr>
        <p:spPr>
          <a:xfrm>
            <a:off x="7372350" y="6413500"/>
            <a:ext cx="11430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05" name="Google Shape;105;gdf17bd5708_0_6"/>
          <p:cNvSpPr txBox="1"/>
          <p:nvPr>
            <p:ph type="title"/>
          </p:nvPr>
        </p:nvSpPr>
        <p:spPr>
          <a:xfrm>
            <a:off x="415875" y="146050"/>
            <a:ext cx="8056200" cy="11133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sz="3600"/>
              <a:t>Giải quyết vấn đề 1</a:t>
            </a:r>
            <a:endParaRPr sz="3600"/>
          </a:p>
        </p:txBody>
      </p:sp>
      <p:pic>
        <p:nvPicPr>
          <p:cNvPr id="106" name="Google Shape;106;gdf17bd5708_0_6"/>
          <p:cNvPicPr preferRelativeResize="0"/>
          <p:nvPr/>
        </p:nvPicPr>
        <p:blipFill>
          <a:blip r:embed="rId3">
            <a:alphaModFix/>
          </a:blip>
          <a:stretch>
            <a:fillRect/>
          </a:stretch>
        </p:blipFill>
        <p:spPr>
          <a:xfrm>
            <a:off x="1506325" y="1010349"/>
            <a:ext cx="6580001" cy="4126425"/>
          </a:xfrm>
          <a:prstGeom prst="rect">
            <a:avLst/>
          </a:prstGeom>
          <a:noFill/>
          <a:ln>
            <a:noFill/>
          </a:ln>
        </p:spPr>
      </p:pic>
      <p:sp>
        <p:nvSpPr>
          <p:cNvPr id="107" name="Google Shape;107;gdf17bd5708_0_6"/>
          <p:cNvSpPr txBox="1"/>
          <p:nvPr/>
        </p:nvSpPr>
        <p:spPr>
          <a:xfrm>
            <a:off x="993475" y="5266325"/>
            <a:ext cx="372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108" name="Google Shape;108;gdf17bd5708_0_6"/>
          <p:cNvSpPr txBox="1"/>
          <p:nvPr/>
        </p:nvSpPr>
        <p:spPr>
          <a:xfrm>
            <a:off x="747750" y="4881775"/>
            <a:ext cx="7724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latin typeface="Times New Roman"/>
                <a:ea typeface="Times New Roman"/>
                <a:cs typeface="Times New Roman"/>
                <a:sym typeface="Times New Roman"/>
              </a:rPr>
              <a:t>Tạo ra một lớp AudioBook kế thừa lại từ lớp Media đã có</a:t>
            </a:r>
            <a:endParaRPr sz="24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df17bd5708_0_0"/>
          <p:cNvSpPr txBox="1"/>
          <p:nvPr>
            <p:ph idx="1" type="body"/>
          </p:nvPr>
        </p:nvSpPr>
        <p:spPr>
          <a:xfrm>
            <a:off x="434000" y="2493825"/>
            <a:ext cx="8038200" cy="3678300"/>
          </a:xfrm>
          <a:prstGeom prst="rect">
            <a:avLst/>
          </a:prstGeom>
          <a:noFill/>
          <a:ln>
            <a:noFill/>
          </a:ln>
        </p:spPr>
        <p:txBody>
          <a:bodyPr anchorCtr="0" anchor="t" bIns="45700" lIns="91425" spcFirstLastPara="1" rIns="91425" wrap="square" tIns="45700">
            <a:noAutofit/>
          </a:bodyPr>
          <a:lstStyle/>
          <a:p>
            <a:pPr indent="457200" lvl="0" marL="0" rtl="0" algn="l">
              <a:lnSpc>
                <a:spcPct val="115000"/>
              </a:lnSpc>
              <a:spcBef>
                <a:spcPts val="0"/>
              </a:spcBef>
              <a:spcAft>
                <a:spcPts val="0"/>
              </a:spcAft>
              <a:buClr>
                <a:schemeClr val="dk1"/>
              </a:buClr>
              <a:buSzPts val="1100"/>
              <a:buFont typeface="Arial"/>
              <a:buNone/>
            </a:pPr>
            <a:r>
              <a:rPr lang="en-US" sz="2400"/>
              <a:t>Khi ở màn chi tiết. Với mỗi sản phẩm thêm một  button “Xem chi tiết”. Khi click vào “Xem chi tiết” sẽ hiển thị ra một trang chi tiết của sản phẩm chứa đầy đủ thông tin chi tiết của sản phẩm đấy, trong trang chi tiết có một button “Add to cart” để thêm sản phẩm vào giỏ hàng và cũng lập tức quay trở lại màn danh sách sản phẩm</a:t>
            </a:r>
            <a:endParaRPr sz="2400">
              <a:latin typeface="Fira Code Light"/>
              <a:ea typeface="Fira Code Light"/>
              <a:cs typeface="Fira Code Light"/>
              <a:sym typeface="Fira Code Light"/>
            </a:endParaRPr>
          </a:p>
          <a:p>
            <a:pPr indent="0" lvl="0" marL="0" rtl="0" algn="l">
              <a:lnSpc>
                <a:spcPct val="115000"/>
              </a:lnSpc>
              <a:spcBef>
                <a:spcPts val="0"/>
              </a:spcBef>
              <a:spcAft>
                <a:spcPts val="0"/>
              </a:spcAft>
              <a:buNone/>
            </a:pPr>
            <a:r>
              <a:t/>
            </a:r>
            <a:endParaRPr sz="2400">
              <a:latin typeface="Fira Code Light"/>
              <a:ea typeface="Fira Code Light"/>
              <a:cs typeface="Fira Code Light"/>
              <a:sym typeface="Fira Code Light"/>
            </a:endParaRPr>
          </a:p>
        </p:txBody>
      </p:sp>
      <p:sp>
        <p:nvSpPr>
          <p:cNvPr id="114" name="Google Shape;114;gdf17bd5708_0_0"/>
          <p:cNvSpPr txBox="1"/>
          <p:nvPr/>
        </p:nvSpPr>
        <p:spPr>
          <a:xfrm>
            <a:off x="7372350" y="6413500"/>
            <a:ext cx="11430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15" name="Google Shape;115;gdf17bd5708_0_0"/>
          <p:cNvSpPr txBox="1"/>
          <p:nvPr>
            <p:ph type="title"/>
          </p:nvPr>
        </p:nvSpPr>
        <p:spPr>
          <a:xfrm>
            <a:off x="415875" y="146050"/>
            <a:ext cx="8056200" cy="11133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sz="3600"/>
              <a:t>Giải quyết vấn đề 2</a:t>
            </a:r>
            <a:endParaRPr sz="3600"/>
          </a:p>
        </p:txBody>
      </p:sp>
      <p:sp>
        <p:nvSpPr>
          <p:cNvPr id="116" name="Google Shape;116;gdf17bd5708_0_0"/>
          <p:cNvSpPr txBox="1"/>
          <p:nvPr/>
        </p:nvSpPr>
        <p:spPr>
          <a:xfrm>
            <a:off x="554775" y="1506175"/>
            <a:ext cx="7778400" cy="5172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en-US" sz="2400">
                <a:solidFill>
                  <a:schemeClr val="dk1"/>
                </a:solidFill>
                <a:latin typeface="Times New Roman"/>
                <a:ea typeface="Times New Roman"/>
                <a:cs typeface="Times New Roman"/>
                <a:sym typeface="Times New Roman"/>
              </a:rPr>
              <a:t>Yêu cầu: </a:t>
            </a:r>
            <a:r>
              <a:rPr b="1" i="1" lang="en-US" sz="2400">
                <a:solidFill>
                  <a:schemeClr val="dk1"/>
                </a:solidFill>
                <a:latin typeface="Times New Roman"/>
                <a:ea typeface="Times New Roman"/>
                <a:cs typeface="Times New Roman"/>
                <a:sym typeface="Times New Roman"/>
              </a:rPr>
              <a:t>Thêm chức năng xem chi tiết sản phẩm</a:t>
            </a:r>
            <a:endParaRPr b="1" i="1"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df17bd5708_0_35"/>
          <p:cNvSpPr txBox="1"/>
          <p:nvPr>
            <p:ph type="title"/>
          </p:nvPr>
        </p:nvSpPr>
        <p:spPr>
          <a:xfrm>
            <a:off x="628650" y="146842"/>
            <a:ext cx="78867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600"/>
              <a:t>Giải pháp vấn đề 2</a:t>
            </a:r>
            <a:endParaRPr sz="3600"/>
          </a:p>
        </p:txBody>
      </p:sp>
      <p:sp>
        <p:nvSpPr>
          <p:cNvPr id="123" name="Google Shape;123;gdf17bd5708_0_35"/>
          <p:cNvSpPr txBox="1"/>
          <p:nvPr>
            <p:ph idx="1" type="body"/>
          </p:nvPr>
        </p:nvSpPr>
        <p:spPr>
          <a:xfrm>
            <a:off x="628650" y="1593851"/>
            <a:ext cx="7886700" cy="4483200"/>
          </a:xfrm>
          <a:prstGeom prst="rect">
            <a:avLst/>
          </a:prstGeom>
        </p:spPr>
        <p:txBody>
          <a:bodyPr anchorCtr="0" anchor="t" bIns="45700" lIns="91425" spcFirstLastPara="1" rIns="91425" wrap="square" tIns="45700">
            <a:noAutofit/>
          </a:bodyPr>
          <a:lstStyle/>
          <a:p>
            <a:pPr indent="-381000" lvl="0" marL="457200" rtl="0" algn="l">
              <a:lnSpc>
                <a:spcPct val="115000"/>
              </a:lnSpc>
              <a:spcBef>
                <a:spcPts val="1000"/>
              </a:spcBef>
              <a:spcAft>
                <a:spcPts val="0"/>
              </a:spcAft>
              <a:buSzPts val="2400"/>
              <a:buChar char="-"/>
            </a:pPr>
            <a:r>
              <a:rPr lang="en-US" sz="2400"/>
              <a:t>Ta sẽ sử dụng Observer Pattern kết hợp với Template Pattern để giải quyết vấn đề này.</a:t>
            </a:r>
            <a:endParaRPr sz="2400"/>
          </a:p>
          <a:p>
            <a:pPr indent="-381000" lvl="0" marL="457200" rtl="0" algn="l">
              <a:lnSpc>
                <a:spcPct val="115000"/>
              </a:lnSpc>
              <a:spcBef>
                <a:spcPts val="0"/>
              </a:spcBef>
              <a:spcAft>
                <a:spcPts val="0"/>
              </a:spcAft>
              <a:buSzPts val="2400"/>
              <a:buChar char="-"/>
            </a:pPr>
            <a:r>
              <a:rPr lang="en-US" sz="2400"/>
              <a:t>Observer Pattern sử dụng cho việc xử lý các sự kiện và thông báo cho màn Home</a:t>
            </a:r>
            <a:endParaRPr sz="2400"/>
          </a:p>
          <a:p>
            <a:pPr indent="-381000" lvl="0" marL="457200" rtl="0" algn="l">
              <a:lnSpc>
                <a:spcPct val="115000"/>
              </a:lnSpc>
              <a:spcBef>
                <a:spcPts val="0"/>
              </a:spcBef>
              <a:spcAft>
                <a:spcPts val="0"/>
              </a:spcAft>
              <a:buSzPts val="2400"/>
              <a:buChar char="-"/>
            </a:pPr>
            <a:r>
              <a:rPr lang="en-US" sz="2400"/>
              <a:t>Template Method được áp dụng cho Trang chi tiết từng sản phẩm </a:t>
            </a:r>
            <a:endParaRPr sz="2400"/>
          </a:p>
        </p:txBody>
      </p:sp>
      <p:sp>
        <p:nvSpPr>
          <p:cNvPr id="124" name="Google Shape;124;gdf17bd5708_0_35"/>
          <p:cNvSpPr txBox="1"/>
          <p:nvPr>
            <p:ph idx="12" type="sldNum"/>
          </p:nvPr>
        </p:nvSpPr>
        <p:spPr>
          <a:xfrm>
            <a:off x="7372350" y="6413500"/>
            <a:ext cx="1143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595959"/>
              </a:buClr>
              <a:buSzPts val="1200"/>
              <a:buFont typeface="Arial"/>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gdf17bd5708_0_42"/>
          <p:cNvSpPr txBox="1"/>
          <p:nvPr>
            <p:ph idx="12" type="sldNum"/>
          </p:nvPr>
        </p:nvSpPr>
        <p:spPr>
          <a:xfrm>
            <a:off x="7372350" y="6413500"/>
            <a:ext cx="1143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595959"/>
              </a:buClr>
              <a:buSzPts val="1200"/>
              <a:buFont typeface="Arial"/>
              <a:buNone/>
            </a:pPr>
            <a:fld id="{00000000-1234-1234-1234-123412341234}" type="slidenum">
              <a:rPr lang="en-US"/>
              <a:t>‹#›</a:t>
            </a:fld>
            <a:endParaRPr/>
          </a:p>
        </p:txBody>
      </p:sp>
      <p:pic>
        <p:nvPicPr>
          <p:cNvPr id="131" name="Google Shape;131;gdf17bd5708_0_42"/>
          <p:cNvPicPr preferRelativeResize="0"/>
          <p:nvPr/>
        </p:nvPicPr>
        <p:blipFill>
          <a:blip r:embed="rId3">
            <a:alphaModFix/>
          </a:blip>
          <a:stretch>
            <a:fillRect/>
          </a:stretch>
        </p:blipFill>
        <p:spPr>
          <a:xfrm>
            <a:off x="341451" y="433750"/>
            <a:ext cx="8461099" cy="5804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df17bd5708_0_49"/>
          <p:cNvSpPr txBox="1"/>
          <p:nvPr>
            <p:ph idx="12" type="sldNum"/>
          </p:nvPr>
        </p:nvSpPr>
        <p:spPr>
          <a:xfrm>
            <a:off x="7372350" y="6413500"/>
            <a:ext cx="1143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595959"/>
              </a:buClr>
              <a:buSzPts val="1200"/>
              <a:buFont typeface="Arial"/>
              <a:buNone/>
            </a:pPr>
            <a:fld id="{00000000-1234-1234-1234-123412341234}" type="slidenum">
              <a:rPr lang="en-US"/>
              <a:t>‹#›</a:t>
            </a:fld>
            <a:endParaRPr/>
          </a:p>
        </p:txBody>
      </p:sp>
      <p:pic>
        <p:nvPicPr>
          <p:cNvPr id="138" name="Google Shape;138;gdf17bd5708_0_49"/>
          <p:cNvPicPr preferRelativeResize="0"/>
          <p:nvPr/>
        </p:nvPicPr>
        <p:blipFill>
          <a:blip r:embed="rId3">
            <a:alphaModFix/>
          </a:blip>
          <a:stretch>
            <a:fillRect/>
          </a:stretch>
        </p:blipFill>
        <p:spPr>
          <a:xfrm>
            <a:off x="237825" y="558325"/>
            <a:ext cx="8439150" cy="46577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gdf17bd5708_0_60"/>
          <p:cNvSpPr txBox="1"/>
          <p:nvPr>
            <p:ph idx="12" type="sldNum"/>
          </p:nvPr>
        </p:nvSpPr>
        <p:spPr>
          <a:xfrm>
            <a:off x="7372350" y="6413500"/>
            <a:ext cx="1143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595959"/>
              </a:buClr>
              <a:buSzPts val="1200"/>
              <a:buFont typeface="Arial"/>
              <a:buNone/>
            </a:pPr>
            <a:fld id="{00000000-1234-1234-1234-123412341234}" type="slidenum">
              <a:rPr lang="en-US"/>
              <a:t>‹#›</a:t>
            </a:fld>
            <a:endParaRPr/>
          </a:p>
        </p:txBody>
      </p:sp>
      <p:sp>
        <p:nvSpPr>
          <p:cNvPr id="145" name="Google Shape;145;gdf17bd5708_0_60"/>
          <p:cNvSpPr txBox="1"/>
          <p:nvPr/>
        </p:nvSpPr>
        <p:spPr>
          <a:xfrm>
            <a:off x="870825" y="643725"/>
            <a:ext cx="8086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latin typeface="Times New Roman"/>
                <a:ea typeface="Times New Roman"/>
                <a:cs typeface="Times New Roman"/>
                <a:sym typeface="Times New Roman"/>
              </a:rPr>
              <a:t>Một số phương thức trong Class DetailHandlerScreen</a:t>
            </a:r>
            <a:endParaRPr sz="2400">
              <a:latin typeface="Times New Roman"/>
              <a:ea typeface="Times New Roman"/>
              <a:cs typeface="Times New Roman"/>
              <a:sym typeface="Times New Roman"/>
            </a:endParaRPr>
          </a:p>
        </p:txBody>
      </p:sp>
      <p:pic>
        <p:nvPicPr>
          <p:cNvPr id="146" name="Google Shape;146;gdf17bd5708_0_60"/>
          <p:cNvPicPr preferRelativeResize="0"/>
          <p:nvPr/>
        </p:nvPicPr>
        <p:blipFill>
          <a:blip r:embed="rId3">
            <a:alphaModFix/>
          </a:blip>
          <a:stretch>
            <a:fillRect/>
          </a:stretch>
        </p:blipFill>
        <p:spPr>
          <a:xfrm>
            <a:off x="870825" y="1128600"/>
            <a:ext cx="7402351" cy="4910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b6bf6ba4a7_3_17"/>
          <p:cNvSpPr txBox="1"/>
          <p:nvPr>
            <p:ph type="title"/>
          </p:nvPr>
        </p:nvSpPr>
        <p:spPr>
          <a:xfrm>
            <a:off x="628650" y="146842"/>
            <a:ext cx="78867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gb6bf6ba4a7_3_17"/>
          <p:cNvSpPr txBox="1"/>
          <p:nvPr>
            <p:ph idx="1" type="body"/>
          </p:nvPr>
        </p:nvSpPr>
        <p:spPr>
          <a:xfrm>
            <a:off x="628650" y="1593851"/>
            <a:ext cx="7886700" cy="4483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sp>
        <p:nvSpPr>
          <p:cNvPr id="154" name="Google Shape;154;gb6bf6ba4a7_3_17"/>
          <p:cNvSpPr txBox="1"/>
          <p:nvPr>
            <p:ph idx="12" type="sldNum"/>
          </p:nvPr>
        </p:nvSpPr>
        <p:spPr>
          <a:xfrm>
            <a:off x="7372350" y="6413500"/>
            <a:ext cx="1143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595959"/>
              </a:buClr>
              <a:buSzPts val="1200"/>
              <a:buFont typeface="Arial"/>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df17bd5708_7_1"/>
          <p:cNvSpPr txBox="1"/>
          <p:nvPr>
            <p:ph type="title"/>
          </p:nvPr>
        </p:nvSpPr>
        <p:spPr>
          <a:xfrm>
            <a:off x="628650" y="146842"/>
            <a:ext cx="78867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600"/>
              <a:t>Giải quyết vấn đề 3:</a:t>
            </a:r>
            <a:endParaRPr sz="3600"/>
          </a:p>
        </p:txBody>
      </p:sp>
      <p:sp>
        <p:nvSpPr>
          <p:cNvPr id="161" name="Google Shape;161;gdf17bd5708_7_1"/>
          <p:cNvSpPr txBox="1"/>
          <p:nvPr>
            <p:ph idx="1" type="body"/>
          </p:nvPr>
        </p:nvSpPr>
        <p:spPr>
          <a:xfrm>
            <a:off x="628650" y="2734625"/>
            <a:ext cx="7886700" cy="2679300"/>
          </a:xfrm>
          <a:prstGeom prst="rect">
            <a:avLst/>
          </a:prstGeom>
        </p:spPr>
        <p:txBody>
          <a:bodyPr anchorCtr="0" anchor="t" bIns="45700" lIns="91425" spcFirstLastPara="1" rIns="91425" wrap="square" tIns="45700">
            <a:noAutofit/>
          </a:bodyPr>
          <a:lstStyle/>
          <a:p>
            <a:pPr indent="457200" lvl="0" marL="0" rtl="0" algn="just">
              <a:lnSpc>
                <a:spcPct val="120000"/>
              </a:lnSpc>
              <a:spcBef>
                <a:spcPts val="600"/>
              </a:spcBef>
              <a:spcAft>
                <a:spcPts val="0"/>
              </a:spcAft>
              <a:buClr>
                <a:schemeClr val="dk1"/>
              </a:buClr>
              <a:buSzPts val="1100"/>
              <a:buFont typeface="Arial"/>
              <a:buNone/>
            </a:pPr>
            <a:r>
              <a:rPr lang="en-US" sz="2400"/>
              <a:t>Khi có thay đổi yêu cầu hiển thị thông báo lỗi từ hiển thị popup sang hiển thị cụ thể lỗi ở phía trên cùng của trang, sẽ phải sửa lại code hiện tại. Vì vậy giải pháp ở đây, ta sử dụng Strategy Pattern cho các loại hiển thị lỗi với yêu cầu hiện tại, hoặc tương lai nếu có thêm các loại hiển thị lỗi khác.</a:t>
            </a:r>
            <a:endParaRPr sz="2400"/>
          </a:p>
        </p:txBody>
      </p:sp>
      <p:sp>
        <p:nvSpPr>
          <p:cNvPr id="162" name="Google Shape;162;gdf17bd5708_7_1"/>
          <p:cNvSpPr txBox="1"/>
          <p:nvPr>
            <p:ph idx="12" type="sldNum"/>
          </p:nvPr>
        </p:nvSpPr>
        <p:spPr>
          <a:xfrm>
            <a:off x="7372350" y="6413500"/>
            <a:ext cx="1143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595959"/>
              </a:buClr>
              <a:buSzPts val="1200"/>
              <a:buFont typeface="Arial"/>
              <a:buNone/>
            </a:pPr>
            <a:fld id="{00000000-1234-1234-1234-123412341234}" type="slidenum">
              <a:rPr lang="en-US"/>
              <a:t>‹#›</a:t>
            </a:fld>
            <a:endParaRPr/>
          </a:p>
        </p:txBody>
      </p:sp>
      <p:sp>
        <p:nvSpPr>
          <p:cNvPr id="163" name="Google Shape;163;gdf17bd5708_7_1"/>
          <p:cNvSpPr txBox="1"/>
          <p:nvPr/>
        </p:nvSpPr>
        <p:spPr>
          <a:xfrm>
            <a:off x="628650" y="1630850"/>
            <a:ext cx="7778400" cy="5172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en-US" sz="2400">
                <a:solidFill>
                  <a:schemeClr val="dk1"/>
                </a:solidFill>
                <a:latin typeface="Times New Roman"/>
                <a:ea typeface="Times New Roman"/>
                <a:cs typeface="Times New Roman"/>
                <a:sym typeface="Times New Roman"/>
              </a:rPr>
              <a:t>Yêu cầu:</a:t>
            </a:r>
            <a:r>
              <a:rPr lang="en-US" sz="2400">
                <a:solidFill>
                  <a:schemeClr val="dk1"/>
                </a:solidFill>
                <a:latin typeface="Times New Roman"/>
                <a:ea typeface="Times New Roman"/>
                <a:cs typeface="Times New Roman"/>
                <a:sym typeface="Times New Roman"/>
              </a:rPr>
              <a:t> </a:t>
            </a:r>
            <a:r>
              <a:rPr b="1" i="1" lang="en-US" sz="2400">
                <a:solidFill>
                  <a:schemeClr val="dk1"/>
                </a:solidFill>
                <a:latin typeface="Times New Roman"/>
                <a:ea typeface="Times New Roman"/>
                <a:cs typeface="Times New Roman"/>
                <a:sym typeface="Times New Roman"/>
              </a:rPr>
              <a:t>Thay đổi yêu cầu thông báo lỗi khi load giao diện</a:t>
            </a:r>
            <a:endParaRPr b="1" i="1" sz="2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df17bd5708_7_28"/>
          <p:cNvSpPr txBox="1"/>
          <p:nvPr>
            <p:ph type="title"/>
          </p:nvPr>
        </p:nvSpPr>
        <p:spPr>
          <a:xfrm>
            <a:off x="628650" y="146842"/>
            <a:ext cx="78867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3600"/>
              <a:t>Giải quyết vấn đề 3</a:t>
            </a:r>
            <a:endParaRPr sz="3600"/>
          </a:p>
          <a:p>
            <a:pPr indent="0" lvl="0" marL="0" rtl="0" algn="l">
              <a:spcBef>
                <a:spcPts val="0"/>
              </a:spcBef>
              <a:spcAft>
                <a:spcPts val="0"/>
              </a:spcAft>
              <a:buNone/>
            </a:pPr>
            <a:r>
              <a:t/>
            </a:r>
            <a:endParaRPr/>
          </a:p>
        </p:txBody>
      </p:sp>
      <p:sp>
        <p:nvSpPr>
          <p:cNvPr id="170" name="Google Shape;170;gdf17bd5708_7_28"/>
          <p:cNvSpPr txBox="1"/>
          <p:nvPr>
            <p:ph idx="1" type="body"/>
          </p:nvPr>
        </p:nvSpPr>
        <p:spPr>
          <a:xfrm>
            <a:off x="628650" y="1593851"/>
            <a:ext cx="7886700" cy="4483200"/>
          </a:xfrm>
          <a:prstGeom prst="rect">
            <a:avLst/>
          </a:prstGeom>
        </p:spPr>
        <p:txBody>
          <a:bodyPr anchorCtr="0" anchor="t" bIns="45700" lIns="91425" spcFirstLastPara="1" rIns="91425" wrap="square" tIns="45700">
            <a:noAutofit/>
          </a:bodyPr>
          <a:lstStyle/>
          <a:p>
            <a:pPr indent="-381000" lvl="0" marL="457200" rtl="0" algn="l">
              <a:lnSpc>
                <a:spcPct val="115000"/>
              </a:lnSpc>
              <a:spcBef>
                <a:spcPts val="1000"/>
              </a:spcBef>
              <a:spcAft>
                <a:spcPts val="0"/>
              </a:spcAft>
              <a:buSzPts val="2400"/>
              <a:buChar char="•"/>
            </a:pPr>
            <a:r>
              <a:rPr lang="en-US" sz="2400"/>
              <a:t>Tạo Interface IOErrorInterface</a:t>
            </a:r>
            <a:endParaRPr sz="2400"/>
          </a:p>
          <a:p>
            <a:pPr indent="-381000" lvl="0" marL="457200" rtl="0" algn="l">
              <a:lnSpc>
                <a:spcPct val="115000"/>
              </a:lnSpc>
              <a:spcBef>
                <a:spcPts val="0"/>
              </a:spcBef>
              <a:spcAft>
                <a:spcPts val="0"/>
              </a:spcAft>
              <a:buSzPts val="2400"/>
              <a:buChar char="•"/>
            </a:pPr>
            <a:r>
              <a:rPr lang="en-US" sz="2400"/>
              <a:t>Tạo class IOErrorHandler</a:t>
            </a:r>
            <a:endParaRPr sz="2400"/>
          </a:p>
          <a:p>
            <a:pPr indent="-381000" lvl="0" marL="457200" rtl="0" algn="just">
              <a:lnSpc>
                <a:spcPct val="115000"/>
              </a:lnSpc>
              <a:spcBef>
                <a:spcPts val="0"/>
              </a:spcBef>
              <a:spcAft>
                <a:spcPts val="0"/>
              </a:spcAft>
              <a:buSzPts val="2400"/>
              <a:buChar char="•"/>
            </a:pPr>
            <a:r>
              <a:rPr lang="en-US" sz="2400"/>
              <a:t>Tạo 2 class IOErrorPopup và IOErrorText implements Interface IOErrorInterface cho việc hiển thị lỗi kiểu popup hay kiểu Text</a:t>
            </a:r>
            <a:endParaRPr sz="2400"/>
          </a:p>
          <a:p>
            <a:pPr indent="-381000" lvl="0" marL="457200" rtl="0" algn="just">
              <a:lnSpc>
                <a:spcPct val="115000"/>
              </a:lnSpc>
              <a:spcBef>
                <a:spcPts val="0"/>
              </a:spcBef>
              <a:spcAft>
                <a:spcPts val="0"/>
              </a:spcAft>
              <a:buSzPts val="2400"/>
              <a:buChar char="•"/>
            </a:pPr>
            <a:r>
              <a:rPr lang="en-US" sz="2400"/>
              <a:t>Tạo các class ứng với lỗi ở từng màn hình kế thừa class IOErrorText:HomeScreenError,CartScreenError, LoginScreenError, InvoiceScreenError</a:t>
            </a:r>
            <a:endParaRPr sz="2400"/>
          </a:p>
        </p:txBody>
      </p:sp>
      <p:sp>
        <p:nvSpPr>
          <p:cNvPr id="171" name="Google Shape;171;gdf17bd5708_7_28"/>
          <p:cNvSpPr txBox="1"/>
          <p:nvPr>
            <p:ph idx="12" type="sldNum"/>
          </p:nvPr>
        </p:nvSpPr>
        <p:spPr>
          <a:xfrm>
            <a:off x="7372350" y="6413500"/>
            <a:ext cx="1143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595959"/>
              </a:buClr>
              <a:buSzPts val="1200"/>
              <a:buFont typeface="Arial"/>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df17bd5708_7_8"/>
          <p:cNvSpPr txBox="1"/>
          <p:nvPr>
            <p:ph type="title"/>
          </p:nvPr>
        </p:nvSpPr>
        <p:spPr>
          <a:xfrm>
            <a:off x="628650" y="146842"/>
            <a:ext cx="78867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600"/>
              <a:t>Giải quyết vấn đề 3</a:t>
            </a:r>
            <a:endParaRPr sz="3600"/>
          </a:p>
        </p:txBody>
      </p:sp>
      <p:sp>
        <p:nvSpPr>
          <p:cNvPr id="178" name="Google Shape;178;gdf17bd5708_7_8"/>
          <p:cNvSpPr txBox="1"/>
          <p:nvPr>
            <p:ph idx="12" type="sldNum"/>
          </p:nvPr>
        </p:nvSpPr>
        <p:spPr>
          <a:xfrm>
            <a:off x="7372350" y="6413500"/>
            <a:ext cx="1143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595959"/>
              </a:buClr>
              <a:buSzPts val="1200"/>
              <a:buFont typeface="Arial"/>
              <a:buNone/>
            </a:pPr>
            <a:fld id="{00000000-1234-1234-1234-123412341234}" type="slidenum">
              <a:rPr lang="en-US"/>
              <a:t>‹#›</a:t>
            </a:fld>
            <a:endParaRPr/>
          </a:p>
        </p:txBody>
      </p:sp>
      <p:pic>
        <p:nvPicPr>
          <p:cNvPr id="179" name="Google Shape;179;gdf17bd5708_7_8"/>
          <p:cNvPicPr preferRelativeResize="0"/>
          <p:nvPr/>
        </p:nvPicPr>
        <p:blipFill>
          <a:blip r:embed="rId3">
            <a:alphaModFix/>
          </a:blip>
          <a:stretch>
            <a:fillRect/>
          </a:stretch>
        </p:blipFill>
        <p:spPr>
          <a:xfrm>
            <a:off x="816011" y="1795450"/>
            <a:ext cx="7511976" cy="4358475"/>
          </a:xfrm>
          <a:prstGeom prst="rect">
            <a:avLst/>
          </a:prstGeom>
          <a:noFill/>
          <a:ln>
            <a:noFill/>
          </a:ln>
        </p:spPr>
      </p:pic>
      <p:sp>
        <p:nvSpPr>
          <p:cNvPr id="180" name="Google Shape;180;gdf17bd5708_7_8"/>
          <p:cNvSpPr txBox="1"/>
          <p:nvPr/>
        </p:nvSpPr>
        <p:spPr>
          <a:xfrm>
            <a:off x="628650" y="1241350"/>
            <a:ext cx="6774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latin typeface="Times New Roman"/>
                <a:ea typeface="Times New Roman"/>
                <a:cs typeface="Times New Roman"/>
                <a:sym typeface="Times New Roman"/>
              </a:rPr>
              <a:t>Biểu đồ lớp:</a:t>
            </a:r>
            <a:endParaRPr sz="24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 name="Shape 42"/>
        <p:cNvGrpSpPr/>
        <p:nvPr/>
      </p:nvGrpSpPr>
      <p:grpSpPr>
        <a:xfrm>
          <a:off x="0" y="0"/>
          <a:ext cx="0" cy="0"/>
          <a:chOff x="0" y="0"/>
          <a:chExt cx="0" cy="0"/>
        </a:xfrm>
      </p:grpSpPr>
      <p:sp>
        <p:nvSpPr>
          <p:cNvPr id="43" name="Google Shape;43;p58"/>
          <p:cNvSpPr txBox="1"/>
          <p:nvPr/>
        </p:nvSpPr>
        <p:spPr>
          <a:xfrm>
            <a:off x="7372350" y="6413500"/>
            <a:ext cx="11430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44" name="Google Shape;44;p58"/>
          <p:cNvSpPr txBox="1"/>
          <p:nvPr>
            <p:ph type="title"/>
          </p:nvPr>
        </p:nvSpPr>
        <p:spPr>
          <a:xfrm>
            <a:off x="543900" y="177600"/>
            <a:ext cx="8056200" cy="11133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sz="3600"/>
              <a:t>Phân công công việc</a:t>
            </a:r>
            <a:endParaRPr sz="3600"/>
          </a:p>
        </p:txBody>
      </p:sp>
      <p:graphicFrame>
        <p:nvGraphicFramePr>
          <p:cNvPr id="45" name="Google Shape;45;p58"/>
          <p:cNvGraphicFramePr/>
          <p:nvPr/>
        </p:nvGraphicFramePr>
        <p:xfrm>
          <a:off x="824475" y="2245100"/>
          <a:ext cx="3000000" cy="3000000"/>
        </p:xfrm>
        <a:graphic>
          <a:graphicData uri="http://schemas.openxmlformats.org/drawingml/2006/table">
            <a:tbl>
              <a:tblPr>
                <a:noFill/>
                <a:tableStyleId>{FE9EE57A-15CE-47DA-8A72-AD5A8BA481C0}</a:tableStyleId>
              </a:tblPr>
              <a:tblGrid>
                <a:gridCol w="3619500"/>
                <a:gridCol w="3619500"/>
              </a:tblGrid>
              <a:tr h="772925">
                <a:tc>
                  <a:txBody>
                    <a:bodyPr/>
                    <a:lstStyle/>
                    <a:p>
                      <a:pPr indent="0" lvl="0" marL="0" rtl="0" algn="l">
                        <a:spcBef>
                          <a:spcPts val="0"/>
                        </a:spcBef>
                        <a:spcAft>
                          <a:spcPts val="0"/>
                        </a:spcAft>
                        <a:buNone/>
                      </a:pPr>
                      <a:r>
                        <a:rPr lang="en-US" sz="1800">
                          <a:latin typeface="Times New Roman"/>
                          <a:ea typeface="Times New Roman"/>
                          <a:cs typeface="Times New Roman"/>
                          <a:sym typeface="Times New Roman"/>
                        </a:rPr>
                        <a:t>Hoàng Trọng Minh</a:t>
                      </a:r>
                      <a:endParaRPr sz="1800">
                        <a:latin typeface="Times New Roman"/>
                        <a:ea typeface="Times New Roman"/>
                        <a:cs typeface="Times New Roman"/>
                        <a:sym typeface="Times New Roman"/>
                      </a:endParaRPr>
                    </a:p>
                  </a:txBody>
                  <a:tcPr marT="91425" marB="91425" marR="91425" marL="91425"/>
                </a:tc>
                <a:tc>
                  <a:txBody>
                    <a:bodyPr/>
                    <a:lstStyle/>
                    <a:p>
                      <a:pPr indent="-317500" lvl="0" marL="457200" rtl="0" algn="l">
                        <a:spcBef>
                          <a:spcPts val="0"/>
                        </a:spcBef>
                        <a:spcAft>
                          <a:spcPts val="0"/>
                        </a:spcAft>
                        <a:buSzPts val="1400"/>
                        <a:buFont typeface="Times New Roman"/>
                        <a:buChar char="-"/>
                      </a:pPr>
                      <a:r>
                        <a:rPr lang="en-US">
                          <a:latin typeface="Times New Roman"/>
                          <a:ea typeface="Times New Roman"/>
                          <a:cs typeface="Times New Roman"/>
                          <a:sym typeface="Times New Roman"/>
                        </a:rPr>
                        <a:t>Vẽ usecase</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US">
                          <a:latin typeface="Times New Roman"/>
                          <a:ea typeface="Times New Roman"/>
                          <a:cs typeface="Times New Roman"/>
                          <a:sym typeface="Times New Roman"/>
                        </a:rPr>
                        <a:t>CleanCode</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US">
                          <a:latin typeface="Times New Roman"/>
                          <a:ea typeface="Times New Roman"/>
                          <a:cs typeface="Times New Roman"/>
                          <a:sym typeface="Times New Roman"/>
                        </a:rPr>
                        <a:t>Giải quyết vấn đề 1,2,5</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US">
                          <a:latin typeface="Times New Roman"/>
                          <a:ea typeface="Times New Roman"/>
                          <a:cs typeface="Times New Roman"/>
                          <a:sym typeface="Times New Roman"/>
                        </a:rPr>
                        <a:t>Refactor </a:t>
                      </a:r>
                      <a:endParaRPr>
                        <a:latin typeface="Times New Roman"/>
                        <a:ea typeface="Times New Roman"/>
                        <a:cs typeface="Times New Roman"/>
                        <a:sym typeface="Times New Roman"/>
                      </a:endParaRPr>
                    </a:p>
                  </a:txBody>
                  <a:tcPr marT="91425" marB="91425" marR="91425" marL="91425"/>
                </a:tc>
              </a:tr>
              <a:tr h="743250">
                <a:tc>
                  <a:txBody>
                    <a:bodyPr/>
                    <a:lstStyle/>
                    <a:p>
                      <a:pPr indent="0" lvl="0" marL="0" rtl="0" algn="l">
                        <a:spcBef>
                          <a:spcPts val="0"/>
                        </a:spcBef>
                        <a:spcAft>
                          <a:spcPts val="0"/>
                        </a:spcAft>
                        <a:buNone/>
                      </a:pPr>
                      <a:r>
                        <a:rPr lang="en-US" sz="1800">
                          <a:latin typeface="Times New Roman"/>
                          <a:ea typeface="Times New Roman"/>
                          <a:cs typeface="Times New Roman"/>
                          <a:sym typeface="Times New Roman"/>
                        </a:rPr>
                        <a:t>Hoàng Văn Mạnh</a:t>
                      </a:r>
                      <a:endParaRPr sz="1800">
                        <a:latin typeface="Times New Roman"/>
                        <a:ea typeface="Times New Roman"/>
                        <a:cs typeface="Times New Roman"/>
                        <a:sym typeface="Times New Roman"/>
                      </a:endParaRPr>
                    </a:p>
                  </a:txBody>
                  <a:tcPr marT="91425" marB="91425" marR="91425" marL="91425"/>
                </a:tc>
                <a:tc>
                  <a:txBody>
                    <a:bodyPr/>
                    <a:lstStyle/>
                    <a:p>
                      <a:pPr indent="-317500" lvl="0" marL="457200" rtl="0" algn="l">
                        <a:spcBef>
                          <a:spcPts val="0"/>
                        </a:spcBef>
                        <a:spcAft>
                          <a:spcPts val="0"/>
                        </a:spcAft>
                        <a:buSzPts val="1400"/>
                        <a:buFont typeface="Times New Roman"/>
                        <a:buChar char="-"/>
                      </a:pPr>
                      <a:r>
                        <a:rPr lang="en-US">
                          <a:latin typeface="Times New Roman"/>
                          <a:ea typeface="Times New Roman"/>
                          <a:cs typeface="Times New Roman"/>
                          <a:sym typeface="Times New Roman"/>
                        </a:rPr>
                        <a:t>Coupling, Cohesion</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US">
                          <a:latin typeface="Times New Roman"/>
                          <a:ea typeface="Times New Roman"/>
                          <a:cs typeface="Times New Roman"/>
                          <a:sym typeface="Times New Roman"/>
                        </a:rPr>
                        <a:t>Giải quyết vấn đề 6</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US">
                          <a:latin typeface="Times New Roman"/>
                          <a:ea typeface="Times New Roman"/>
                          <a:cs typeface="Times New Roman"/>
                          <a:sym typeface="Times New Roman"/>
                        </a:rPr>
                        <a:t>Refactor</a:t>
                      </a:r>
                      <a:endParaRPr>
                        <a:latin typeface="Times New Roman"/>
                        <a:ea typeface="Times New Roman"/>
                        <a:cs typeface="Times New Roman"/>
                        <a:sym typeface="Times New Roman"/>
                      </a:endParaRPr>
                    </a:p>
                  </a:txBody>
                  <a:tcPr marT="91425" marB="91425" marR="91425" marL="91425"/>
                </a:tc>
              </a:tr>
              <a:tr h="743250">
                <a:tc>
                  <a:txBody>
                    <a:bodyPr/>
                    <a:lstStyle/>
                    <a:p>
                      <a:pPr indent="0" lvl="0" marL="0" rtl="0" algn="l">
                        <a:spcBef>
                          <a:spcPts val="0"/>
                        </a:spcBef>
                        <a:spcAft>
                          <a:spcPts val="0"/>
                        </a:spcAft>
                        <a:buNone/>
                      </a:pPr>
                      <a:r>
                        <a:rPr lang="en-US" sz="1800">
                          <a:latin typeface="Times New Roman"/>
                          <a:ea typeface="Times New Roman"/>
                          <a:cs typeface="Times New Roman"/>
                          <a:sym typeface="Times New Roman"/>
                        </a:rPr>
                        <a:t>Lương Tiến Mạnh</a:t>
                      </a:r>
                      <a:endParaRPr sz="1800">
                        <a:latin typeface="Times New Roman"/>
                        <a:ea typeface="Times New Roman"/>
                        <a:cs typeface="Times New Roman"/>
                        <a:sym typeface="Times New Roman"/>
                      </a:endParaRPr>
                    </a:p>
                  </a:txBody>
                  <a:tcPr marT="91425" marB="91425" marR="91425" marL="91425"/>
                </a:tc>
                <a:tc>
                  <a:txBody>
                    <a:bodyPr/>
                    <a:lstStyle/>
                    <a:p>
                      <a:pPr indent="-317500" lvl="0" marL="457200" rtl="0" algn="l">
                        <a:spcBef>
                          <a:spcPts val="0"/>
                        </a:spcBef>
                        <a:spcAft>
                          <a:spcPts val="0"/>
                        </a:spcAft>
                        <a:buSzPts val="1400"/>
                        <a:buFont typeface="Times New Roman"/>
                        <a:buChar char="-"/>
                      </a:pPr>
                      <a:r>
                        <a:rPr lang="en-US">
                          <a:latin typeface="Times New Roman"/>
                          <a:ea typeface="Times New Roman"/>
                          <a:cs typeface="Times New Roman"/>
                          <a:sym typeface="Times New Roman"/>
                        </a:rPr>
                        <a:t>SOLID</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US">
                          <a:latin typeface="Times New Roman"/>
                          <a:ea typeface="Times New Roman"/>
                          <a:cs typeface="Times New Roman"/>
                          <a:sym typeface="Times New Roman"/>
                        </a:rPr>
                        <a:t>Giải quyết vấn đề 3,4</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US">
                          <a:latin typeface="Times New Roman"/>
                          <a:ea typeface="Times New Roman"/>
                          <a:cs typeface="Times New Roman"/>
                          <a:sym typeface="Times New Roman"/>
                        </a:rPr>
                        <a:t>Refactor</a:t>
                      </a:r>
                      <a:endParaRPr>
                        <a:latin typeface="Times New Roman"/>
                        <a:ea typeface="Times New Roman"/>
                        <a:cs typeface="Times New Roman"/>
                        <a:sym typeface="Times New Roman"/>
                      </a:endParaRPr>
                    </a:p>
                  </a:txBody>
                  <a:tcPr marT="91425" marB="91425" marR="91425" marL="91425"/>
                </a:tc>
              </a:tr>
              <a:tr h="743250">
                <a:tc>
                  <a:txBody>
                    <a:bodyPr/>
                    <a:lstStyle/>
                    <a:p>
                      <a:pPr indent="0" lvl="0" marL="0" rtl="0" algn="l">
                        <a:spcBef>
                          <a:spcPts val="0"/>
                        </a:spcBef>
                        <a:spcAft>
                          <a:spcPts val="0"/>
                        </a:spcAft>
                        <a:buNone/>
                      </a:pPr>
                      <a:r>
                        <a:rPr lang="en-US" sz="1800">
                          <a:latin typeface="Times New Roman"/>
                          <a:ea typeface="Times New Roman"/>
                          <a:cs typeface="Times New Roman"/>
                          <a:sym typeface="Times New Roman"/>
                        </a:rPr>
                        <a:t>Đỗ Hoàng Nam</a:t>
                      </a:r>
                      <a:endParaRPr sz="1800">
                        <a:latin typeface="Times New Roman"/>
                        <a:ea typeface="Times New Roman"/>
                        <a:cs typeface="Times New Roman"/>
                        <a:sym typeface="Times New Roman"/>
                      </a:endParaRPr>
                    </a:p>
                  </a:txBody>
                  <a:tcPr marT="91425" marB="91425" marR="91425" marL="91425"/>
                </a:tc>
                <a:tc>
                  <a:txBody>
                    <a:bodyPr/>
                    <a:lstStyle/>
                    <a:p>
                      <a:pPr indent="-317500" lvl="0" marL="457200" rtl="0" algn="l">
                        <a:spcBef>
                          <a:spcPts val="0"/>
                        </a:spcBef>
                        <a:spcAft>
                          <a:spcPts val="0"/>
                        </a:spcAft>
                        <a:buClr>
                          <a:schemeClr val="dk1"/>
                        </a:buClr>
                        <a:buSzPts val="1400"/>
                        <a:buFont typeface="Times New Roman"/>
                        <a:buChar char="-"/>
                      </a:pPr>
                      <a:r>
                        <a:rPr lang="en-US">
                          <a:solidFill>
                            <a:schemeClr val="dk1"/>
                          </a:solidFill>
                          <a:latin typeface="Times New Roman"/>
                          <a:ea typeface="Times New Roman"/>
                          <a:cs typeface="Times New Roman"/>
                          <a:sym typeface="Times New Roman"/>
                        </a:rPr>
                        <a:t>Coupling, Cohesion</a:t>
                      </a:r>
                      <a:endParaRPr>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US">
                          <a:solidFill>
                            <a:schemeClr val="dk1"/>
                          </a:solidFill>
                          <a:latin typeface="Times New Roman"/>
                          <a:ea typeface="Times New Roman"/>
                          <a:cs typeface="Times New Roman"/>
                          <a:sym typeface="Times New Roman"/>
                        </a:rPr>
                        <a:t>Refactor</a:t>
                      </a:r>
                      <a:endParaRPr>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gdf17bd5708_7_18"/>
          <p:cNvSpPr txBox="1"/>
          <p:nvPr>
            <p:ph type="title"/>
          </p:nvPr>
        </p:nvSpPr>
        <p:spPr>
          <a:xfrm>
            <a:off x="628650" y="146842"/>
            <a:ext cx="78867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600"/>
              <a:t>Giải quyết vấn đề 4</a:t>
            </a:r>
            <a:endParaRPr sz="3600"/>
          </a:p>
        </p:txBody>
      </p:sp>
      <p:sp>
        <p:nvSpPr>
          <p:cNvPr id="187" name="Google Shape;187;gdf17bd5708_7_18"/>
          <p:cNvSpPr txBox="1"/>
          <p:nvPr>
            <p:ph idx="12" type="sldNum"/>
          </p:nvPr>
        </p:nvSpPr>
        <p:spPr>
          <a:xfrm>
            <a:off x="7372350" y="6413500"/>
            <a:ext cx="1143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595959"/>
              </a:buClr>
              <a:buSzPts val="1200"/>
              <a:buFont typeface="Arial"/>
              <a:buNone/>
            </a:pPr>
            <a:fld id="{00000000-1234-1234-1234-123412341234}" type="slidenum">
              <a:rPr lang="en-US"/>
              <a:t>‹#›</a:t>
            </a:fld>
            <a:endParaRPr/>
          </a:p>
        </p:txBody>
      </p:sp>
      <p:sp>
        <p:nvSpPr>
          <p:cNvPr id="188" name="Google Shape;188;gdf17bd5708_7_18"/>
          <p:cNvSpPr txBox="1"/>
          <p:nvPr/>
        </p:nvSpPr>
        <p:spPr>
          <a:xfrm>
            <a:off x="682800" y="1472550"/>
            <a:ext cx="7778400" cy="8496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en-US" sz="2400">
                <a:solidFill>
                  <a:schemeClr val="dk1"/>
                </a:solidFill>
                <a:latin typeface="Times New Roman"/>
                <a:ea typeface="Times New Roman"/>
                <a:cs typeface="Times New Roman"/>
                <a:sym typeface="Times New Roman"/>
              </a:rPr>
              <a:t>Yêu cầu: </a:t>
            </a:r>
            <a:r>
              <a:rPr b="1" i="1" lang="en-US" sz="2400">
                <a:solidFill>
                  <a:schemeClr val="dk1"/>
                </a:solidFill>
                <a:latin typeface="Times New Roman"/>
                <a:ea typeface="Times New Roman"/>
                <a:cs typeface="Times New Roman"/>
                <a:sym typeface="Times New Roman"/>
              </a:rPr>
              <a:t>Thay đổi khoảng cách sử dụng giao diện mới và công thức tính khoảng cách mớ</a:t>
            </a:r>
            <a:r>
              <a:rPr b="1" i="1" lang="en-US" sz="2400">
                <a:solidFill>
                  <a:schemeClr val="dk1"/>
                </a:solidFill>
              </a:rPr>
              <a:t>i.</a:t>
            </a:r>
            <a:endParaRPr sz="2400"/>
          </a:p>
        </p:txBody>
      </p:sp>
      <p:sp>
        <p:nvSpPr>
          <p:cNvPr id="189" name="Google Shape;189;gdf17bd5708_7_18"/>
          <p:cNvSpPr txBox="1"/>
          <p:nvPr/>
        </p:nvSpPr>
        <p:spPr>
          <a:xfrm>
            <a:off x="682800" y="2336075"/>
            <a:ext cx="7451700" cy="3213900"/>
          </a:xfrm>
          <a:prstGeom prst="rect">
            <a:avLst/>
          </a:prstGeom>
          <a:noFill/>
          <a:ln>
            <a:noFill/>
          </a:ln>
        </p:spPr>
        <p:txBody>
          <a:bodyPr anchorCtr="0" anchor="t" bIns="91425" lIns="91425" spcFirstLastPara="1" rIns="91425" wrap="square" tIns="91425">
            <a:spAutoFit/>
          </a:bodyPr>
          <a:lstStyle/>
          <a:p>
            <a:pPr indent="0" lvl="0" marL="0" rtl="0" algn="just">
              <a:lnSpc>
                <a:spcPct val="120000"/>
              </a:lnSpc>
              <a:spcBef>
                <a:spcPts val="600"/>
              </a:spcBef>
              <a:spcAft>
                <a:spcPts val="0"/>
              </a:spcAft>
              <a:buNone/>
            </a:pPr>
            <a:r>
              <a:rPr lang="en-US" sz="2400">
                <a:solidFill>
                  <a:schemeClr val="dk1"/>
                </a:solidFill>
                <a:latin typeface="Times New Roman"/>
                <a:ea typeface="Times New Roman"/>
                <a:cs typeface="Times New Roman"/>
                <a:sym typeface="Times New Roman"/>
              </a:rPr>
              <a:t>Khi có thay đổi cách tính khoảng cách sử dụng thư viện mới hoặc thay đổi công thức tính phí vận chuyển,cần phải thay đổi vào code hiện tại ở method calculateShippingFee trong class DeliveryInfo. Điều này dẫn đến vi phạm nguyên tắc OCP . Các thư viện mới có thể có giao diện khác với giao diện của thư viện tính khoảng cách hiện tại nên giải pháp ở đây, ta sẽ sử dụng Adapter Pattern.</a:t>
            </a:r>
            <a:endParaRPr sz="2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gdf17bd5708_7_38"/>
          <p:cNvSpPr txBox="1"/>
          <p:nvPr>
            <p:ph type="title"/>
          </p:nvPr>
        </p:nvSpPr>
        <p:spPr>
          <a:xfrm>
            <a:off x="628650" y="146842"/>
            <a:ext cx="78867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3600"/>
              <a:t>Giải quyết vấn đề 4</a:t>
            </a:r>
            <a:endParaRPr sz="3600"/>
          </a:p>
          <a:p>
            <a:pPr indent="0" lvl="0" marL="0" rtl="0" algn="l">
              <a:spcBef>
                <a:spcPts val="0"/>
              </a:spcBef>
              <a:spcAft>
                <a:spcPts val="0"/>
              </a:spcAft>
              <a:buNone/>
            </a:pPr>
            <a:r>
              <a:t/>
            </a:r>
            <a:endParaRPr/>
          </a:p>
        </p:txBody>
      </p:sp>
      <p:sp>
        <p:nvSpPr>
          <p:cNvPr id="196" name="Google Shape;196;gdf17bd5708_7_38"/>
          <p:cNvSpPr txBox="1"/>
          <p:nvPr>
            <p:ph idx="1" type="body"/>
          </p:nvPr>
        </p:nvSpPr>
        <p:spPr>
          <a:xfrm>
            <a:off x="628650" y="1593851"/>
            <a:ext cx="7886700" cy="4483200"/>
          </a:xfrm>
          <a:prstGeom prst="rect">
            <a:avLst/>
          </a:prstGeom>
        </p:spPr>
        <p:txBody>
          <a:bodyPr anchorCtr="0" anchor="t" bIns="45700" lIns="91425" spcFirstLastPara="1" rIns="91425" wrap="square" tIns="45700">
            <a:noAutofit/>
          </a:bodyPr>
          <a:lstStyle/>
          <a:p>
            <a:pPr indent="-381000" lvl="0" marL="457200" rtl="0" algn="just">
              <a:lnSpc>
                <a:spcPct val="120000"/>
              </a:lnSpc>
              <a:spcBef>
                <a:spcPts val="600"/>
              </a:spcBef>
              <a:spcAft>
                <a:spcPts val="0"/>
              </a:spcAft>
              <a:buSzPts val="2400"/>
              <a:buChar char="-"/>
            </a:pPr>
            <a:r>
              <a:rPr lang="en-US" sz="2400"/>
              <a:t>Sửa lại class DeliveryInfo thành abstract và method calculateShippingFee thành abstract</a:t>
            </a:r>
            <a:endParaRPr sz="2400"/>
          </a:p>
          <a:p>
            <a:pPr indent="-381000" lvl="0" marL="457200" rtl="0" algn="just">
              <a:lnSpc>
                <a:spcPct val="120000"/>
              </a:lnSpc>
              <a:spcBef>
                <a:spcPts val="0"/>
              </a:spcBef>
              <a:spcAft>
                <a:spcPts val="0"/>
              </a:spcAft>
              <a:buSzPts val="2400"/>
              <a:buChar char="-"/>
            </a:pPr>
            <a:r>
              <a:rPr lang="en-US" sz="2400"/>
              <a:t>Tạo Interface IDistanceCalculator</a:t>
            </a:r>
            <a:endParaRPr sz="2400"/>
          </a:p>
          <a:p>
            <a:pPr indent="-381000" lvl="0" marL="457200" rtl="0" algn="just">
              <a:lnSpc>
                <a:spcPct val="120000"/>
              </a:lnSpc>
              <a:spcBef>
                <a:spcPts val="0"/>
              </a:spcBef>
              <a:spcAft>
                <a:spcPts val="0"/>
              </a:spcAft>
              <a:buSzPts val="2400"/>
              <a:buChar char="-"/>
            </a:pPr>
            <a:r>
              <a:rPr lang="en-US" sz="2400"/>
              <a:t>Tạo Interface IShippingFeeCalculator:</a:t>
            </a:r>
            <a:endParaRPr sz="2400"/>
          </a:p>
          <a:p>
            <a:pPr indent="-381000" lvl="0" marL="457200" rtl="0" algn="just">
              <a:lnSpc>
                <a:spcPct val="120000"/>
              </a:lnSpc>
              <a:spcBef>
                <a:spcPts val="0"/>
              </a:spcBef>
              <a:spcAft>
                <a:spcPts val="0"/>
              </a:spcAft>
              <a:buSzPts val="2400"/>
              <a:buChar char="-"/>
            </a:pPr>
            <a:r>
              <a:rPr lang="en-US" sz="2400"/>
              <a:t>Tạo class AdapterDeliveryInfo kế thừa từ DeliveryInfo như sau</a:t>
            </a:r>
            <a:endParaRPr sz="2400"/>
          </a:p>
          <a:p>
            <a:pPr indent="0" lvl="0" marL="914400" rtl="0" algn="just">
              <a:lnSpc>
                <a:spcPct val="120000"/>
              </a:lnSpc>
              <a:spcBef>
                <a:spcPts val="600"/>
              </a:spcBef>
              <a:spcAft>
                <a:spcPts val="0"/>
              </a:spcAft>
              <a:buNone/>
            </a:pPr>
            <a:r>
              <a:rPr lang="en-US" sz="1800"/>
              <a:t>public class AdapterDeliveryInfo extends DeliveryInfo{</a:t>
            </a:r>
            <a:endParaRPr sz="1800"/>
          </a:p>
          <a:p>
            <a:pPr indent="0" lvl="0" marL="914400" rtl="0" algn="just">
              <a:lnSpc>
                <a:spcPct val="120000"/>
              </a:lnSpc>
              <a:spcBef>
                <a:spcPts val="600"/>
              </a:spcBef>
              <a:spcAft>
                <a:spcPts val="0"/>
              </a:spcAft>
              <a:buNone/>
            </a:pPr>
            <a:r>
              <a:rPr lang="en-US" sz="1800"/>
              <a:t>    private IDistanceCalculator distanceCalculator;</a:t>
            </a:r>
            <a:endParaRPr sz="1800"/>
          </a:p>
          <a:p>
            <a:pPr indent="0" lvl="0" marL="914400" rtl="0" algn="just">
              <a:lnSpc>
                <a:spcPct val="120000"/>
              </a:lnSpc>
              <a:spcBef>
                <a:spcPts val="600"/>
              </a:spcBef>
              <a:spcAft>
                <a:spcPts val="0"/>
              </a:spcAft>
              <a:buNone/>
            </a:pPr>
            <a:r>
              <a:rPr lang="en-US" sz="1800"/>
              <a:t>    private IShippingFeeCalculator shippingFeeCalculator;</a:t>
            </a:r>
            <a:endParaRPr sz="1800"/>
          </a:p>
          <a:p>
            <a:pPr indent="0" lvl="0" marL="914400" rtl="0" algn="just">
              <a:lnSpc>
                <a:spcPct val="120000"/>
              </a:lnSpc>
              <a:spcBef>
                <a:spcPts val="600"/>
              </a:spcBef>
              <a:spcAft>
                <a:spcPts val="0"/>
              </a:spcAft>
              <a:buNone/>
            </a:pPr>
            <a:r>
              <a:rPr lang="en-US" sz="1800"/>
              <a:t>…}</a:t>
            </a:r>
            <a:endParaRPr sz="1800"/>
          </a:p>
          <a:p>
            <a:pPr indent="0" lvl="0" marL="0" rtl="0" algn="just">
              <a:lnSpc>
                <a:spcPct val="120000"/>
              </a:lnSpc>
              <a:spcBef>
                <a:spcPts val="600"/>
              </a:spcBef>
              <a:spcAft>
                <a:spcPts val="0"/>
              </a:spcAft>
              <a:buNone/>
            </a:pPr>
            <a:r>
              <a:t/>
            </a:r>
            <a:endParaRPr sz="2400"/>
          </a:p>
          <a:p>
            <a:pPr indent="0" lvl="0" marL="457200" rtl="0" algn="just">
              <a:lnSpc>
                <a:spcPct val="120000"/>
              </a:lnSpc>
              <a:spcBef>
                <a:spcPts val="600"/>
              </a:spcBef>
              <a:spcAft>
                <a:spcPts val="0"/>
              </a:spcAft>
              <a:buNone/>
            </a:pPr>
            <a:r>
              <a:t/>
            </a:r>
            <a:endParaRPr sz="2400"/>
          </a:p>
        </p:txBody>
      </p:sp>
      <p:sp>
        <p:nvSpPr>
          <p:cNvPr id="197" name="Google Shape;197;gdf17bd5708_7_38"/>
          <p:cNvSpPr txBox="1"/>
          <p:nvPr>
            <p:ph idx="12" type="sldNum"/>
          </p:nvPr>
        </p:nvSpPr>
        <p:spPr>
          <a:xfrm>
            <a:off x="7372350" y="6413500"/>
            <a:ext cx="1143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595959"/>
              </a:buClr>
              <a:buSzPts val="1200"/>
              <a:buFont typeface="Arial"/>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gdf17bd5708_7_45"/>
          <p:cNvSpPr txBox="1"/>
          <p:nvPr>
            <p:ph type="title"/>
          </p:nvPr>
        </p:nvSpPr>
        <p:spPr>
          <a:xfrm>
            <a:off x="628650" y="379301"/>
            <a:ext cx="7783200" cy="878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t/>
            </a:r>
            <a:endParaRPr sz="3600"/>
          </a:p>
          <a:p>
            <a:pPr indent="0" lvl="0" marL="0" rtl="0" algn="l">
              <a:spcBef>
                <a:spcPts val="0"/>
              </a:spcBef>
              <a:spcAft>
                <a:spcPts val="0"/>
              </a:spcAft>
              <a:buClr>
                <a:schemeClr val="dk1"/>
              </a:buClr>
              <a:buSzPts val="1100"/>
              <a:buFont typeface="Arial"/>
              <a:buNone/>
            </a:pPr>
            <a:r>
              <a:rPr lang="en-US" sz="3600"/>
              <a:t>Giải quyết vấn đề 4</a:t>
            </a:r>
            <a:endParaRPr/>
          </a:p>
          <a:p>
            <a:pPr indent="0" lvl="0" marL="0" rtl="0" algn="l">
              <a:spcBef>
                <a:spcPts val="0"/>
              </a:spcBef>
              <a:spcAft>
                <a:spcPts val="0"/>
              </a:spcAft>
              <a:buNone/>
            </a:pPr>
            <a:r>
              <a:t/>
            </a:r>
            <a:endParaRPr/>
          </a:p>
        </p:txBody>
      </p:sp>
      <p:sp>
        <p:nvSpPr>
          <p:cNvPr id="204" name="Google Shape;204;gdf17bd5708_7_45"/>
          <p:cNvSpPr txBox="1"/>
          <p:nvPr>
            <p:ph idx="1" type="body"/>
          </p:nvPr>
        </p:nvSpPr>
        <p:spPr>
          <a:xfrm>
            <a:off x="628650" y="1593851"/>
            <a:ext cx="7886700" cy="44832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en-US"/>
              <a:t>Trong AdapterDeliveryInfo có các method sau để tính khoảng cách và tính phí ship :</a:t>
            </a:r>
            <a:endParaRPr/>
          </a:p>
          <a:p>
            <a:pPr indent="0" lvl="0" marL="914400" rtl="0" algn="just">
              <a:lnSpc>
                <a:spcPct val="120000"/>
              </a:lnSpc>
              <a:spcBef>
                <a:spcPts val="600"/>
              </a:spcBef>
              <a:spcAft>
                <a:spcPts val="0"/>
              </a:spcAft>
              <a:buNone/>
            </a:pPr>
            <a:r>
              <a:rPr lang="en-US" sz="1800"/>
              <a:t>public int calculateDistanceFee(Order order) {</a:t>
            </a:r>
            <a:endParaRPr sz="1800"/>
          </a:p>
          <a:p>
            <a:pPr indent="0" lvl="0" marL="914400" rtl="0" algn="just">
              <a:lnSpc>
                <a:spcPct val="120000"/>
              </a:lnSpc>
              <a:spcBef>
                <a:spcPts val="600"/>
              </a:spcBef>
              <a:spcAft>
                <a:spcPts val="0"/>
              </a:spcAft>
              <a:buNone/>
            </a:pPr>
            <a:r>
              <a:rPr lang="en-US" sz="1800"/>
              <a:t>    	return distanceCalculator.calculateDistance(province, address);</a:t>
            </a:r>
            <a:endParaRPr sz="1800"/>
          </a:p>
          <a:p>
            <a:pPr indent="0" lvl="0" marL="914400" rtl="0" algn="just">
              <a:lnSpc>
                <a:spcPct val="120000"/>
              </a:lnSpc>
              <a:spcBef>
                <a:spcPts val="600"/>
              </a:spcBef>
              <a:spcAft>
                <a:spcPts val="0"/>
              </a:spcAft>
              <a:buNone/>
            </a:pPr>
            <a:r>
              <a:rPr lang="en-US" sz="1800"/>
              <a:t>   }</a:t>
            </a:r>
            <a:endParaRPr sz="1800"/>
          </a:p>
          <a:p>
            <a:pPr indent="0" lvl="0" marL="914400" rtl="0" algn="just">
              <a:lnSpc>
                <a:spcPct val="120000"/>
              </a:lnSpc>
              <a:spcBef>
                <a:spcPts val="600"/>
              </a:spcBef>
              <a:spcAft>
                <a:spcPts val="0"/>
              </a:spcAft>
              <a:buClr>
                <a:schemeClr val="dk1"/>
              </a:buClr>
              <a:buSzPts val="1100"/>
              <a:buFont typeface="Arial"/>
              <a:buNone/>
            </a:pPr>
            <a:r>
              <a:rPr lang="en-US" sz="1800"/>
              <a:t> public int calculateShippingFee(Order order) {</a:t>
            </a:r>
            <a:endParaRPr sz="1800"/>
          </a:p>
          <a:p>
            <a:pPr indent="0" lvl="0" marL="914400" rtl="0" algn="just">
              <a:lnSpc>
                <a:spcPct val="120000"/>
              </a:lnSpc>
              <a:spcBef>
                <a:spcPts val="600"/>
              </a:spcBef>
              <a:spcAft>
                <a:spcPts val="0"/>
              </a:spcAft>
              <a:buClr>
                <a:schemeClr val="dk1"/>
              </a:buClr>
              <a:buSzPts val="1100"/>
              <a:buFont typeface="Arial"/>
              <a:buNone/>
            </a:pPr>
            <a:r>
              <a:rPr lang="en-US" sz="1800"/>
              <a:t>        int distanceFee = calc</a:t>
            </a:r>
            <a:r>
              <a:rPr lang="en-US" sz="1800"/>
              <a:t>ulateDistanceFe</a:t>
            </a:r>
            <a:r>
              <a:rPr lang="en-US" sz="1800"/>
              <a:t>e(order);</a:t>
            </a:r>
            <a:endParaRPr sz="1800"/>
          </a:p>
          <a:p>
            <a:pPr indent="0" lvl="0" marL="914400" rtl="0" algn="just">
              <a:lnSpc>
                <a:spcPct val="120000"/>
              </a:lnSpc>
              <a:spcBef>
                <a:spcPts val="600"/>
              </a:spcBef>
              <a:spcAft>
                <a:spcPts val="0"/>
              </a:spcAft>
              <a:buClr>
                <a:schemeClr val="dk1"/>
              </a:buClr>
              <a:buSzPts val="1100"/>
              <a:buFont typeface="Arial"/>
              <a:buNone/>
            </a:pPr>
            <a:r>
              <a:rPr lang="en-US" sz="1800"/>
              <a:t>return shippingFeeCalculator.calculateShippingFee(order, distanceFee);</a:t>
            </a:r>
            <a:endParaRPr sz="1800"/>
          </a:p>
          <a:p>
            <a:pPr indent="0" lvl="0" marL="914400" rtl="0" algn="just">
              <a:lnSpc>
                <a:spcPct val="120000"/>
              </a:lnSpc>
              <a:spcBef>
                <a:spcPts val="600"/>
              </a:spcBef>
              <a:spcAft>
                <a:spcPts val="0"/>
              </a:spcAft>
              <a:buClr>
                <a:schemeClr val="dk1"/>
              </a:buClr>
              <a:buSzPts val="1100"/>
              <a:buFont typeface="Arial"/>
              <a:buNone/>
            </a:pPr>
            <a:r>
              <a:rPr lang="en-US" sz="1800"/>
              <a:t>   }</a:t>
            </a:r>
            <a:endParaRPr sz="1800"/>
          </a:p>
        </p:txBody>
      </p:sp>
      <p:sp>
        <p:nvSpPr>
          <p:cNvPr id="205" name="Google Shape;205;gdf17bd5708_7_45"/>
          <p:cNvSpPr txBox="1"/>
          <p:nvPr>
            <p:ph idx="12" type="sldNum"/>
          </p:nvPr>
        </p:nvSpPr>
        <p:spPr>
          <a:xfrm>
            <a:off x="7372350" y="6413500"/>
            <a:ext cx="1143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595959"/>
              </a:buClr>
              <a:buSzPts val="1200"/>
              <a:buFont typeface="Arial"/>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gdf17bd5708_7_52"/>
          <p:cNvSpPr txBox="1"/>
          <p:nvPr>
            <p:ph type="title"/>
          </p:nvPr>
        </p:nvSpPr>
        <p:spPr>
          <a:xfrm>
            <a:off x="628650" y="146842"/>
            <a:ext cx="78867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3600"/>
              <a:t>Giải quyết vấn đề 4</a:t>
            </a:r>
            <a:endParaRPr sz="3600"/>
          </a:p>
        </p:txBody>
      </p:sp>
      <p:sp>
        <p:nvSpPr>
          <p:cNvPr id="212" name="Google Shape;212;gdf17bd5708_7_52"/>
          <p:cNvSpPr txBox="1"/>
          <p:nvPr>
            <p:ph idx="1" type="body"/>
          </p:nvPr>
        </p:nvSpPr>
        <p:spPr>
          <a:xfrm>
            <a:off x="628650" y="1593851"/>
            <a:ext cx="7886700" cy="4483200"/>
          </a:xfrm>
          <a:prstGeom prst="rect">
            <a:avLst/>
          </a:prstGeom>
        </p:spPr>
        <p:txBody>
          <a:bodyPr anchorCtr="0" anchor="t" bIns="45700" lIns="91425" spcFirstLastPara="1" rIns="91425" wrap="square" tIns="45700">
            <a:noAutofit/>
          </a:bodyPr>
          <a:lstStyle/>
          <a:p>
            <a:pPr indent="-381000" lvl="0" marL="457200" rtl="0" algn="l">
              <a:lnSpc>
                <a:spcPct val="120000"/>
              </a:lnSpc>
              <a:spcBef>
                <a:spcPts val="600"/>
              </a:spcBef>
              <a:spcAft>
                <a:spcPts val="0"/>
              </a:spcAft>
              <a:buSzPts val="2400"/>
              <a:buFont typeface="Times New Roman"/>
              <a:buChar char="-"/>
            </a:pPr>
            <a:r>
              <a:rPr lang="en-US" sz="2400"/>
              <a:t>Tạo 2 lớp DistanceCalculatorAdaptee và AltDistanceCalculatorAdaptee để thực hiện việc tính khoảng cách bằng các thư viện khác nhau</a:t>
            </a:r>
            <a:endParaRPr sz="2400"/>
          </a:p>
          <a:p>
            <a:pPr indent="-381000" lvl="0" marL="457200" rtl="0" algn="l">
              <a:lnSpc>
                <a:spcPct val="120000"/>
              </a:lnSpc>
              <a:spcBef>
                <a:spcPts val="0"/>
              </a:spcBef>
              <a:spcAft>
                <a:spcPts val="0"/>
              </a:spcAft>
              <a:buSzPts val="2400"/>
              <a:buChar char="-"/>
            </a:pPr>
            <a:r>
              <a:rPr lang="en-US" sz="2400"/>
              <a:t>Tạo 2 class ShippingFeeCalculatorAdaptee1, ShippingFeeCalculatorAdaptee2 để thực hiện việc cách tính phí ship khác nhau</a:t>
            </a:r>
            <a:endParaRPr sz="2400"/>
          </a:p>
        </p:txBody>
      </p:sp>
      <p:sp>
        <p:nvSpPr>
          <p:cNvPr id="213" name="Google Shape;213;gdf17bd5708_7_52"/>
          <p:cNvSpPr txBox="1"/>
          <p:nvPr>
            <p:ph idx="12" type="sldNum"/>
          </p:nvPr>
        </p:nvSpPr>
        <p:spPr>
          <a:xfrm>
            <a:off x="7372350" y="6413500"/>
            <a:ext cx="11430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595959"/>
              </a:buClr>
              <a:buSzPts val="1200"/>
              <a:buFont typeface="Arial"/>
              <a:buNone/>
            </a:pPr>
            <a:fld id="{00000000-1234-1234-1234-123412341234}" type="slidenum">
              <a:rPr lang="en-US" sz="2400"/>
              <a:t>‹#›</a:t>
            </a:fld>
            <a:endParaRPr sz="24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gdf17bd5708_7_74"/>
          <p:cNvSpPr txBox="1"/>
          <p:nvPr>
            <p:ph type="title"/>
          </p:nvPr>
        </p:nvSpPr>
        <p:spPr>
          <a:xfrm>
            <a:off x="628650" y="146842"/>
            <a:ext cx="78867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3600"/>
              <a:t>Giải quyết vấn đề 4</a:t>
            </a:r>
            <a:endParaRPr sz="3600"/>
          </a:p>
          <a:p>
            <a:pPr indent="0" lvl="0" marL="0" rtl="0" algn="l">
              <a:spcBef>
                <a:spcPts val="0"/>
              </a:spcBef>
              <a:spcAft>
                <a:spcPts val="0"/>
              </a:spcAft>
              <a:buNone/>
            </a:pPr>
            <a:r>
              <a:t/>
            </a:r>
            <a:endParaRPr/>
          </a:p>
        </p:txBody>
      </p:sp>
      <p:sp>
        <p:nvSpPr>
          <p:cNvPr id="220" name="Google Shape;220;gdf17bd5708_7_74"/>
          <p:cNvSpPr txBox="1"/>
          <p:nvPr>
            <p:ph idx="12" type="sldNum"/>
          </p:nvPr>
        </p:nvSpPr>
        <p:spPr>
          <a:xfrm>
            <a:off x="7372350" y="6413500"/>
            <a:ext cx="1143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595959"/>
              </a:buClr>
              <a:buSzPts val="1200"/>
              <a:buFont typeface="Arial"/>
              <a:buNone/>
            </a:pPr>
            <a:fld id="{00000000-1234-1234-1234-123412341234}" type="slidenum">
              <a:rPr lang="en-US"/>
              <a:t>‹#›</a:t>
            </a:fld>
            <a:endParaRPr/>
          </a:p>
        </p:txBody>
      </p:sp>
      <p:pic>
        <p:nvPicPr>
          <p:cNvPr id="221" name="Google Shape;221;gdf17bd5708_7_74"/>
          <p:cNvPicPr preferRelativeResize="0"/>
          <p:nvPr/>
        </p:nvPicPr>
        <p:blipFill>
          <a:blip r:embed="rId3">
            <a:alphaModFix/>
          </a:blip>
          <a:stretch>
            <a:fillRect/>
          </a:stretch>
        </p:blipFill>
        <p:spPr>
          <a:xfrm>
            <a:off x="937550" y="1179475"/>
            <a:ext cx="7698100" cy="44044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gdf17bd5708_0_74"/>
          <p:cNvSpPr txBox="1"/>
          <p:nvPr>
            <p:ph type="title"/>
          </p:nvPr>
        </p:nvSpPr>
        <p:spPr>
          <a:xfrm>
            <a:off x="628650" y="146842"/>
            <a:ext cx="78867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600"/>
              <a:t>Giải pháp cho vấn đề 5</a:t>
            </a:r>
            <a:endParaRPr sz="3600"/>
          </a:p>
        </p:txBody>
      </p:sp>
      <p:sp>
        <p:nvSpPr>
          <p:cNvPr id="228" name="Google Shape;228;gdf17bd5708_0_74"/>
          <p:cNvSpPr txBox="1"/>
          <p:nvPr>
            <p:ph idx="1" type="body"/>
          </p:nvPr>
        </p:nvSpPr>
        <p:spPr>
          <a:xfrm>
            <a:off x="628650" y="2348350"/>
            <a:ext cx="7886700" cy="3728700"/>
          </a:xfrm>
          <a:prstGeom prst="rect">
            <a:avLst/>
          </a:prstGeom>
        </p:spPr>
        <p:txBody>
          <a:bodyPr anchorCtr="0" anchor="t" bIns="45700" lIns="91425" spcFirstLastPara="1" rIns="91425" wrap="square" tIns="45700">
            <a:noAutofit/>
          </a:bodyPr>
          <a:lstStyle/>
          <a:p>
            <a:pPr indent="-381000" lvl="0" marL="457200" rtl="0" algn="just">
              <a:lnSpc>
                <a:spcPct val="115000"/>
              </a:lnSpc>
              <a:spcBef>
                <a:spcPts val="0"/>
              </a:spcBef>
              <a:spcAft>
                <a:spcPts val="0"/>
              </a:spcAft>
              <a:buSzPts val="2400"/>
              <a:buChar char="•"/>
            </a:pPr>
            <a:r>
              <a:rPr lang="en-US" sz="2400"/>
              <a:t>Hiện tại hệ thống đang chỉ thanh toán bằng CreditCard. Mở rộng thêm một cách thanh toán mới là DomesticCard. Với các thông tin khác với CreditCard</a:t>
            </a:r>
            <a:endParaRPr sz="2400"/>
          </a:p>
          <a:p>
            <a:pPr indent="-381000" lvl="0" marL="457200" rtl="0" algn="just">
              <a:lnSpc>
                <a:spcPct val="115000"/>
              </a:lnSpc>
              <a:spcBef>
                <a:spcPts val="0"/>
              </a:spcBef>
              <a:spcAft>
                <a:spcPts val="0"/>
              </a:spcAft>
              <a:buSzPts val="2400"/>
              <a:buChar char="•"/>
            </a:pPr>
            <a:r>
              <a:rPr lang="en-US" sz="2400"/>
              <a:t>Khi thêm một cái </a:t>
            </a:r>
            <a:r>
              <a:rPr lang="en-US" sz="2400"/>
              <a:t>DomesticCard đồng nghĩa ta xử lý các vấn đề liên quan OCP, DIP. Do các lớp PaymentTransaction, PaymentController, Interbank đang đều giao tiếp lớp cụ thể . Và nếu mở rộng thêm nhiều phương thức thanh toán nữa sẽ không ảnh hưởng đến hệ thống.</a:t>
            </a:r>
            <a:endParaRPr sz="2400"/>
          </a:p>
        </p:txBody>
      </p:sp>
      <p:sp>
        <p:nvSpPr>
          <p:cNvPr id="229" name="Google Shape;229;gdf17bd5708_0_74"/>
          <p:cNvSpPr txBox="1"/>
          <p:nvPr>
            <p:ph idx="12" type="sldNum"/>
          </p:nvPr>
        </p:nvSpPr>
        <p:spPr>
          <a:xfrm>
            <a:off x="7372350" y="6413500"/>
            <a:ext cx="1143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595959"/>
              </a:buClr>
              <a:buSzPts val="1200"/>
              <a:buFont typeface="Arial"/>
              <a:buNone/>
            </a:pPr>
            <a:fld id="{00000000-1234-1234-1234-123412341234}" type="slidenum">
              <a:rPr lang="en-US"/>
              <a:t>‹#›</a:t>
            </a:fld>
            <a:endParaRPr/>
          </a:p>
        </p:txBody>
      </p:sp>
      <p:sp>
        <p:nvSpPr>
          <p:cNvPr id="230" name="Google Shape;230;gdf17bd5708_0_74"/>
          <p:cNvSpPr txBox="1"/>
          <p:nvPr/>
        </p:nvSpPr>
        <p:spPr>
          <a:xfrm>
            <a:off x="682800" y="1494700"/>
            <a:ext cx="7778400" cy="5172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en-US" sz="2400">
                <a:solidFill>
                  <a:schemeClr val="dk1"/>
                </a:solidFill>
                <a:latin typeface="Times New Roman"/>
                <a:ea typeface="Times New Roman"/>
                <a:cs typeface="Times New Roman"/>
                <a:sym typeface="Times New Roman"/>
              </a:rPr>
              <a:t>Yêu cầu: </a:t>
            </a:r>
            <a:r>
              <a:rPr b="1" i="1" lang="en-US" sz="2400">
                <a:solidFill>
                  <a:schemeClr val="dk1"/>
                </a:solidFill>
                <a:latin typeface="Times New Roman"/>
                <a:ea typeface="Times New Roman"/>
                <a:cs typeface="Times New Roman"/>
                <a:sym typeface="Times New Roman"/>
              </a:rPr>
              <a:t>Thêm hình thức thanh toán Domestic Debit Card</a:t>
            </a:r>
            <a:endParaRPr b="1" i="1" sz="24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gdf17bd5708_0_67"/>
          <p:cNvSpPr txBox="1"/>
          <p:nvPr>
            <p:ph type="title"/>
          </p:nvPr>
        </p:nvSpPr>
        <p:spPr>
          <a:xfrm>
            <a:off x="628650" y="146842"/>
            <a:ext cx="78867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600"/>
              <a:t>Giải pháp cho vấn đề 5</a:t>
            </a:r>
            <a:endParaRPr sz="3600"/>
          </a:p>
        </p:txBody>
      </p:sp>
      <p:sp>
        <p:nvSpPr>
          <p:cNvPr id="237" name="Google Shape;237;gdf17bd5708_0_67"/>
          <p:cNvSpPr txBox="1"/>
          <p:nvPr>
            <p:ph idx="1" type="body"/>
          </p:nvPr>
        </p:nvSpPr>
        <p:spPr>
          <a:xfrm>
            <a:off x="628650" y="1593851"/>
            <a:ext cx="7886700" cy="4483200"/>
          </a:xfrm>
          <a:prstGeom prst="rect">
            <a:avLst/>
          </a:prstGeom>
        </p:spPr>
        <p:txBody>
          <a:bodyPr anchorCtr="0" anchor="t" bIns="45700" lIns="91425" spcFirstLastPara="1" rIns="91425" wrap="square" tIns="45700">
            <a:noAutofit/>
          </a:bodyPr>
          <a:lstStyle/>
          <a:p>
            <a:pPr indent="-381000" lvl="0" marL="457200" rtl="0" algn="l">
              <a:lnSpc>
                <a:spcPct val="115000"/>
              </a:lnSpc>
              <a:spcBef>
                <a:spcPts val="1000"/>
              </a:spcBef>
              <a:spcAft>
                <a:spcPts val="0"/>
              </a:spcAft>
              <a:buSzPts val="2400"/>
              <a:buChar char="●"/>
            </a:pPr>
            <a:r>
              <a:rPr lang="en-US" sz="2400"/>
              <a:t>Đầu tiên việc ta nghĩ đến trừu tượng hóa lớp Card lên để tránh việc vi phạm OCP, DIP.</a:t>
            </a:r>
            <a:endParaRPr sz="2400"/>
          </a:p>
          <a:p>
            <a:pPr indent="-381000" lvl="0" marL="457200" rtl="0" algn="l">
              <a:lnSpc>
                <a:spcPct val="115000"/>
              </a:lnSpc>
              <a:spcBef>
                <a:spcPts val="0"/>
              </a:spcBef>
              <a:spcAft>
                <a:spcPts val="0"/>
              </a:spcAft>
              <a:buSzPts val="2400"/>
              <a:buChar char="●"/>
            </a:pPr>
            <a:r>
              <a:rPr lang="en-US" sz="2400"/>
              <a:t>Có 2 cách đề xử lý ta có thể áp dụng Strategy Pattern hoặc Abstract Factory</a:t>
            </a:r>
            <a:endParaRPr sz="2400"/>
          </a:p>
        </p:txBody>
      </p:sp>
      <p:sp>
        <p:nvSpPr>
          <p:cNvPr id="238" name="Google Shape;238;gdf17bd5708_0_67"/>
          <p:cNvSpPr txBox="1"/>
          <p:nvPr>
            <p:ph idx="12" type="sldNum"/>
          </p:nvPr>
        </p:nvSpPr>
        <p:spPr>
          <a:xfrm>
            <a:off x="7372350" y="6413500"/>
            <a:ext cx="1143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595959"/>
              </a:buClr>
              <a:buSzPts val="1200"/>
              <a:buFont typeface="Arial"/>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gdf17bd5708_0_86"/>
          <p:cNvSpPr txBox="1"/>
          <p:nvPr>
            <p:ph idx="1" type="body"/>
          </p:nvPr>
        </p:nvSpPr>
        <p:spPr>
          <a:xfrm>
            <a:off x="628650" y="250175"/>
            <a:ext cx="7886700" cy="58269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lang="en-US" sz="2400"/>
              <a:t>StrategyPattern</a:t>
            </a:r>
            <a:endParaRPr sz="2400"/>
          </a:p>
        </p:txBody>
      </p:sp>
      <p:sp>
        <p:nvSpPr>
          <p:cNvPr id="245" name="Google Shape;245;gdf17bd5708_0_86"/>
          <p:cNvSpPr txBox="1"/>
          <p:nvPr>
            <p:ph idx="12" type="sldNum"/>
          </p:nvPr>
        </p:nvSpPr>
        <p:spPr>
          <a:xfrm>
            <a:off x="7372350" y="6413500"/>
            <a:ext cx="1143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595959"/>
              </a:buClr>
              <a:buSzPts val="1200"/>
              <a:buFont typeface="Arial"/>
              <a:buNone/>
            </a:pPr>
            <a:fld id="{00000000-1234-1234-1234-123412341234}" type="slidenum">
              <a:rPr lang="en-US"/>
              <a:t>‹#›</a:t>
            </a:fld>
            <a:endParaRPr/>
          </a:p>
        </p:txBody>
      </p:sp>
      <p:pic>
        <p:nvPicPr>
          <p:cNvPr id="246" name="Google Shape;246;gdf17bd5708_0_86"/>
          <p:cNvPicPr preferRelativeResize="0"/>
          <p:nvPr/>
        </p:nvPicPr>
        <p:blipFill>
          <a:blip r:embed="rId3">
            <a:alphaModFix/>
          </a:blip>
          <a:stretch>
            <a:fillRect/>
          </a:stretch>
        </p:blipFill>
        <p:spPr>
          <a:xfrm>
            <a:off x="942450" y="1045827"/>
            <a:ext cx="7572901" cy="49254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gdf17bd5708_0_121"/>
          <p:cNvSpPr txBox="1"/>
          <p:nvPr>
            <p:ph type="title"/>
          </p:nvPr>
        </p:nvSpPr>
        <p:spPr>
          <a:xfrm>
            <a:off x="628650" y="146849"/>
            <a:ext cx="7886700" cy="1151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sz="3600"/>
          </a:p>
        </p:txBody>
      </p:sp>
      <p:sp>
        <p:nvSpPr>
          <p:cNvPr id="253" name="Google Shape;253;gdf17bd5708_0_121"/>
          <p:cNvSpPr txBox="1"/>
          <p:nvPr>
            <p:ph idx="1" type="body"/>
          </p:nvPr>
        </p:nvSpPr>
        <p:spPr>
          <a:xfrm>
            <a:off x="628650" y="1593851"/>
            <a:ext cx="7886700" cy="4483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sp>
        <p:nvSpPr>
          <p:cNvPr id="254" name="Google Shape;254;gdf17bd5708_0_121"/>
          <p:cNvSpPr txBox="1"/>
          <p:nvPr>
            <p:ph idx="12" type="sldNum"/>
          </p:nvPr>
        </p:nvSpPr>
        <p:spPr>
          <a:xfrm>
            <a:off x="7372350" y="6413500"/>
            <a:ext cx="1143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595959"/>
              </a:buClr>
              <a:buSzPts val="1200"/>
              <a:buFont typeface="Arial"/>
              <a:buNone/>
            </a:pPr>
            <a:fld id="{00000000-1234-1234-1234-123412341234}" type="slidenum">
              <a:rPr lang="en-US"/>
              <a:t>‹#›</a:t>
            </a:fld>
            <a:endParaRPr/>
          </a:p>
        </p:txBody>
      </p:sp>
      <p:pic>
        <p:nvPicPr>
          <p:cNvPr id="255" name="Google Shape;255;gdf17bd5708_0_121"/>
          <p:cNvPicPr preferRelativeResize="0"/>
          <p:nvPr/>
        </p:nvPicPr>
        <p:blipFill>
          <a:blip r:embed="rId3">
            <a:alphaModFix/>
          </a:blip>
          <a:stretch>
            <a:fillRect/>
          </a:stretch>
        </p:blipFill>
        <p:spPr>
          <a:xfrm>
            <a:off x="559813" y="1625675"/>
            <a:ext cx="8024376" cy="39007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gdf17bd5708_0_114"/>
          <p:cNvSpPr txBox="1"/>
          <p:nvPr>
            <p:ph type="title"/>
          </p:nvPr>
        </p:nvSpPr>
        <p:spPr>
          <a:xfrm>
            <a:off x="628650" y="146842"/>
            <a:ext cx="7886700" cy="1325700"/>
          </a:xfrm>
          <a:prstGeom prst="rect">
            <a:avLst/>
          </a:prstGeom>
        </p:spPr>
        <p:txBody>
          <a:bodyPr anchorCtr="0" anchor="ctr" bIns="45700" lIns="91425" spcFirstLastPara="1" rIns="91425" wrap="square" tIns="45700">
            <a:noAutofit/>
          </a:bodyPr>
          <a:lstStyle/>
          <a:p>
            <a:pPr indent="0" lvl="0" marL="0" rtl="0" algn="l">
              <a:spcBef>
                <a:spcPts val="1000"/>
              </a:spcBef>
              <a:spcAft>
                <a:spcPts val="0"/>
              </a:spcAft>
              <a:buNone/>
            </a:pPr>
            <a:r>
              <a:rPr lang="en-US" sz="3600"/>
              <a:t>Giải quyết vấn đề 6</a:t>
            </a:r>
            <a:endParaRPr sz="3600"/>
          </a:p>
        </p:txBody>
      </p:sp>
      <p:sp>
        <p:nvSpPr>
          <p:cNvPr id="262" name="Google Shape;262;gdf17bd5708_0_114"/>
          <p:cNvSpPr txBox="1"/>
          <p:nvPr>
            <p:ph idx="1" type="body"/>
          </p:nvPr>
        </p:nvSpPr>
        <p:spPr>
          <a:xfrm>
            <a:off x="628650" y="2174300"/>
            <a:ext cx="7886700" cy="3902700"/>
          </a:xfrm>
          <a:prstGeom prst="rect">
            <a:avLst/>
          </a:prstGeom>
        </p:spPr>
        <p:txBody>
          <a:bodyPr anchorCtr="0" anchor="t" bIns="45700" lIns="91425" spcFirstLastPara="1" rIns="91425" wrap="square" tIns="45700">
            <a:noAutofit/>
          </a:bodyPr>
          <a:lstStyle/>
          <a:p>
            <a:pPr indent="-381000" lvl="0" marL="457200" rtl="0" algn="just">
              <a:lnSpc>
                <a:spcPct val="115000"/>
              </a:lnSpc>
              <a:spcBef>
                <a:spcPts val="1000"/>
              </a:spcBef>
              <a:spcAft>
                <a:spcPts val="0"/>
              </a:spcAft>
              <a:buSzPts val="2400"/>
              <a:buChar char="●"/>
            </a:pPr>
            <a:r>
              <a:rPr lang="en-US" sz="2400"/>
              <a:t>Mã nguồn cũ đã vi phạm OCP khi để khách hàng có thể huỷ đơn bất cứ lúc nào</a:t>
            </a:r>
            <a:endParaRPr sz="2400"/>
          </a:p>
          <a:p>
            <a:pPr indent="-381000" lvl="0" marL="457200" rtl="0" algn="just">
              <a:lnSpc>
                <a:spcPct val="115000"/>
              </a:lnSpc>
              <a:spcBef>
                <a:spcPts val="0"/>
              </a:spcBef>
              <a:spcAft>
                <a:spcPts val="0"/>
              </a:spcAft>
              <a:buSzPts val="2400"/>
              <a:buChar char="●"/>
            </a:pPr>
            <a:r>
              <a:rPr lang="en-US" sz="2400"/>
              <a:t>Cần phải refactor lại code để tính năng huỷ đơn hàng chỉ được thực hiện khi admin chưa duyệt đơn hàng hoặc đã huỷ đơn hàng rồi.</a:t>
            </a:r>
            <a:endParaRPr sz="2400"/>
          </a:p>
          <a:p>
            <a:pPr indent="-381000" lvl="0" marL="457200" rtl="0" algn="just">
              <a:lnSpc>
                <a:spcPct val="115000"/>
              </a:lnSpc>
              <a:spcBef>
                <a:spcPts val="0"/>
              </a:spcBef>
              <a:spcAft>
                <a:spcPts val="0"/>
              </a:spcAft>
              <a:buSzPts val="2400"/>
              <a:buChar char="●"/>
            </a:pPr>
            <a:r>
              <a:rPr lang="en-US" sz="2400"/>
              <a:t>Giải pháp là khi khách hàng bắt đầu tiến hành huỷ đơn, hệ thống sẽ check xem đơn hàng đang ở trạng thái nào và sẽ phản hồi tới user</a:t>
            </a:r>
            <a:endParaRPr sz="2400"/>
          </a:p>
        </p:txBody>
      </p:sp>
      <p:sp>
        <p:nvSpPr>
          <p:cNvPr id="263" name="Google Shape;263;gdf17bd5708_0_114"/>
          <p:cNvSpPr txBox="1"/>
          <p:nvPr>
            <p:ph idx="12" type="sldNum"/>
          </p:nvPr>
        </p:nvSpPr>
        <p:spPr>
          <a:xfrm>
            <a:off x="7372350" y="6413500"/>
            <a:ext cx="1143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595959"/>
              </a:buClr>
              <a:buSzPts val="1200"/>
              <a:buFont typeface="Arial"/>
              <a:buNone/>
            </a:pPr>
            <a:fld id="{00000000-1234-1234-1234-123412341234}" type="slidenum">
              <a:rPr lang="en-US"/>
              <a:t>‹#›</a:t>
            </a:fld>
            <a:endParaRPr/>
          </a:p>
        </p:txBody>
      </p:sp>
      <p:sp>
        <p:nvSpPr>
          <p:cNvPr id="264" name="Google Shape;264;gdf17bd5708_0_114"/>
          <p:cNvSpPr txBox="1"/>
          <p:nvPr/>
        </p:nvSpPr>
        <p:spPr>
          <a:xfrm>
            <a:off x="1853250" y="1361475"/>
            <a:ext cx="54375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US" sz="2400">
                <a:latin typeface="Times New Roman"/>
                <a:ea typeface="Times New Roman"/>
                <a:cs typeface="Times New Roman"/>
                <a:sym typeface="Times New Roman"/>
              </a:rPr>
              <a:t>Cập nhật chức năng huỷ đơn hàng</a:t>
            </a:r>
            <a:endParaRPr b="1" i="1" sz="24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sp>
        <p:nvSpPr>
          <p:cNvPr id="50" name="Google Shape;50;gdf17bd5708_0_24"/>
          <p:cNvSpPr txBox="1"/>
          <p:nvPr/>
        </p:nvSpPr>
        <p:spPr>
          <a:xfrm>
            <a:off x="7372350" y="6413500"/>
            <a:ext cx="11430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51" name="Google Shape;51;gdf17bd5708_0_24"/>
          <p:cNvSpPr txBox="1"/>
          <p:nvPr>
            <p:ph type="title"/>
          </p:nvPr>
        </p:nvSpPr>
        <p:spPr>
          <a:xfrm>
            <a:off x="415875" y="146050"/>
            <a:ext cx="8056200" cy="11133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sz="3600"/>
              <a:t>Biểu đồ Usecase</a:t>
            </a:r>
            <a:endParaRPr sz="3600"/>
          </a:p>
        </p:txBody>
      </p:sp>
      <p:pic>
        <p:nvPicPr>
          <p:cNvPr id="52" name="Google Shape;52;gdf17bd5708_0_24"/>
          <p:cNvPicPr preferRelativeResize="0"/>
          <p:nvPr/>
        </p:nvPicPr>
        <p:blipFill>
          <a:blip r:embed="rId3">
            <a:alphaModFix/>
          </a:blip>
          <a:stretch>
            <a:fillRect/>
          </a:stretch>
        </p:blipFill>
        <p:spPr>
          <a:xfrm>
            <a:off x="266275" y="1191536"/>
            <a:ext cx="8611449" cy="4711677"/>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gb6bf6ba4a7_0_0"/>
          <p:cNvSpPr txBox="1"/>
          <p:nvPr>
            <p:ph type="title"/>
          </p:nvPr>
        </p:nvSpPr>
        <p:spPr>
          <a:xfrm>
            <a:off x="628650" y="146842"/>
            <a:ext cx="7886700" cy="1325700"/>
          </a:xfrm>
          <a:prstGeom prst="rect">
            <a:avLst/>
          </a:prstGeom>
        </p:spPr>
        <p:txBody>
          <a:bodyPr anchorCtr="0" anchor="ctr" bIns="45700" lIns="91425" spcFirstLastPara="1" rIns="91425" wrap="square" tIns="45700">
            <a:noAutofit/>
          </a:bodyPr>
          <a:lstStyle/>
          <a:p>
            <a:pPr indent="0" lvl="0" marL="0" rtl="0" algn="l">
              <a:spcBef>
                <a:spcPts val="1000"/>
              </a:spcBef>
              <a:spcAft>
                <a:spcPts val="0"/>
              </a:spcAft>
              <a:buNone/>
            </a:pPr>
            <a:r>
              <a:rPr lang="en-US" sz="3600"/>
              <a:t>Giải quyết vấn đề 6</a:t>
            </a:r>
            <a:endParaRPr sz="3600"/>
          </a:p>
        </p:txBody>
      </p:sp>
      <p:sp>
        <p:nvSpPr>
          <p:cNvPr id="271" name="Google Shape;271;gb6bf6ba4a7_0_0"/>
          <p:cNvSpPr txBox="1"/>
          <p:nvPr>
            <p:ph idx="12" type="sldNum"/>
          </p:nvPr>
        </p:nvSpPr>
        <p:spPr>
          <a:xfrm>
            <a:off x="7372350" y="6413500"/>
            <a:ext cx="1143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595959"/>
              </a:buClr>
              <a:buSzPts val="1200"/>
              <a:buFont typeface="Arial"/>
              <a:buNone/>
            </a:pPr>
            <a:fld id="{00000000-1234-1234-1234-123412341234}" type="slidenum">
              <a:rPr lang="en-US"/>
              <a:t>‹#›</a:t>
            </a:fld>
            <a:endParaRPr/>
          </a:p>
        </p:txBody>
      </p:sp>
      <p:sp>
        <p:nvSpPr>
          <p:cNvPr id="272" name="Google Shape;272;gb6bf6ba4a7_0_0"/>
          <p:cNvSpPr txBox="1"/>
          <p:nvPr/>
        </p:nvSpPr>
        <p:spPr>
          <a:xfrm>
            <a:off x="628650" y="1195150"/>
            <a:ext cx="2019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latin typeface="Times New Roman"/>
                <a:ea typeface="Times New Roman"/>
                <a:cs typeface="Times New Roman"/>
                <a:sym typeface="Times New Roman"/>
              </a:rPr>
              <a:t>State Pattern</a:t>
            </a:r>
            <a:endParaRPr sz="2400">
              <a:latin typeface="Times New Roman"/>
              <a:ea typeface="Times New Roman"/>
              <a:cs typeface="Times New Roman"/>
              <a:sym typeface="Times New Roman"/>
            </a:endParaRPr>
          </a:p>
        </p:txBody>
      </p:sp>
      <p:pic>
        <p:nvPicPr>
          <p:cNvPr id="273" name="Google Shape;273;gb6bf6ba4a7_0_0"/>
          <p:cNvPicPr preferRelativeResize="0"/>
          <p:nvPr/>
        </p:nvPicPr>
        <p:blipFill>
          <a:blip r:embed="rId3">
            <a:alphaModFix/>
          </a:blip>
          <a:stretch>
            <a:fillRect/>
          </a:stretch>
        </p:blipFill>
        <p:spPr>
          <a:xfrm>
            <a:off x="1181162" y="1749250"/>
            <a:ext cx="6781676" cy="455912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gb6bf6ba4a7_0_7"/>
          <p:cNvSpPr txBox="1"/>
          <p:nvPr>
            <p:ph type="title"/>
          </p:nvPr>
        </p:nvSpPr>
        <p:spPr>
          <a:xfrm>
            <a:off x="628650" y="146842"/>
            <a:ext cx="7886700" cy="1325700"/>
          </a:xfrm>
          <a:prstGeom prst="rect">
            <a:avLst/>
          </a:prstGeom>
        </p:spPr>
        <p:txBody>
          <a:bodyPr anchorCtr="0" anchor="ctr" bIns="45700" lIns="91425" spcFirstLastPara="1" rIns="91425" wrap="square" tIns="45700">
            <a:noAutofit/>
          </a:bodyPr>
          <a:lstStyle/>
          <a:p>
            <a:pPr indent="0" lvl="0" marL="0" rtl="0" algn="l">
              <a:spcBef>
                <a:spcPts val="1000"/>
              </a:spcBef>
              <a:spcAft>
                <a:spcPts val="0"/>
              </a:spcAft>
              <a:buNone/>
            </a:pPr>
            <a:r>
              <a:rPr lang="en-US" sz="3600"/>
              <a:t>Giải quyết vấn đề 6</a:t>
            </a:r>
            <a:endParaRPr sz="3600"/>
          </a:p>
        </p:txBody>
      </p:sp>
      <p:sp>
        <p:nvSpPr>
          <p:cNvPr id="280" name="Google Shape;280;gb6bf6ba4a7_0_7"/>
          <p:cNvSpPr txBox="1"/>
          <p:nvPr>
            <p:ph idx="1" type="body"/>
          </p:nvPr>
        </p:nvSpPr>
        <p:spPr>
          <a:xfrm>
            <a:off x="628650" y="1593851"/>
            <a:ext cx="7886700" cy="4483200"/>
          </a:xfrm>
          <a:prstGeom prst="rect">
            <a:avLst/>
          </a:prstGeom>
        </p:spPr>
        <p:txBody>
          <a:bodyPr anchorCtr="0" anchor="t" bIns="45700" lIns="91425" spcFirstLastPara="1" rIns="91425" wrap="square" tIns="45700">
            <a:noAutofit/>
          </a:bodyPr>
          <a:lstStyle/>
          <a:p>
            <a:pPr indent="0" lvl="0" marL="0" rtl="0" algn="l">
              <a:lnSpc>
                <a:spcPct val="115000"/>
              </a:lnSpc>
              <a:spcBef>
                <a:spcPts val="1000"/>
              </a:spcBef>
              <a:spcAft>
                <a:spcPts val="0"/>
              </a:spcAft>
              <a:buNone/>
            </a:pPr>
            <a:r>
              <a:rPr lang="en-US" sz="2400"/>
              <a:t>Sử dụng State Pattern:</a:t>
            </a:r>
            <a:endParaRPr sz="2400"/>
          </a:p>
          <a:p>
            <a:pPr indent="-381000" lvl="0" marL="457200" rtl="0" algn="l">
              <a:lnSpc>
                <a:spcPct val="115000"/>
              </a:lnSpc>
              <a:spcBef>
                <a:spcPts val="1000"/>
              </a:spcBef>
              <a:spcAft>
                <a:spcPts val="0"/>
              </a:spcAft>
              <a:buSzPts val="2400"/>
              <a:buChar char="●"/>
            </a:pPr>
            <a:r>
              <a:rPr lang="en-US" sz="2400"/>
              <a:t>Chúng ta sẽ tạo OrderContext để lưu trạng thái hiện tại của đơn hàng.</a:t>
            </a:r>
            <a:endParaRPr sz="2400"/>
          </a:p>
          <a:p>
            <a:pPr indent="-381000" lvl="0" marL="457200" rtl="0" algn="l">
              <a:lnSpc>
                <a:spcPct val="115000"/>
              </a:lnSpc>
              <a:spcBef>
                <a:spcPts val="0"/>
              </a:spcBef>
              <a:spcAft>
                <a:spcPts val="0"/>
              </a:spcAft>
              <a:buSzPts val="2400"/>
              <a:buChar char="●"/>
            </a:pPr>
            <a:r>
              <a:rPr lang="en-US" sz="2400"/>
              <a:t>Tạo Interface OrderState là trạng thái đơn hàng, có method cancel để huỷ đơn hàng.</a:t>
            </a:r>
            <a:endParaRPr sz="2400"/>
          </a:p>
          <a:p>
            <a:pPr indent="-381000" lvl="0" marL="457200" rtl="0" algn="l">
              <a:lnSpc>
                <a:spcPct val="115000"/>
              </a:lnSpc>
              <a:spcBef>
                <a:spcPts val="0"/>
              </a:spcBef>
              <a:spcAft>
                <a:spcPts val="0"/>
              </a:spcAft>
              <a:buSzPts val="2400"/>
              <a:buChar char="●"/>
            </a:pPr>
            <a:r>
              <a:rPr lang="en-US" sz="2400"/>
              <a:t>Tạo 3 class OrderWaiting, OrderApproved, OrderCanceled implements OrderState</a:t>
            </a:r>
            <a:endParaRPr sz="2400"/>
          </a:p>
          <a:p>
            <a:pPr indent="-381000" lvl="0" marL="457200" rtl="0" algn="l">
              <a:lnSpc>
                <a:spcPct val="115000"/>
              </a:lnSpc>
              <a:spcBef>
                <a:spcPts val="0"/>
              </a:spcBef>
              <a:spcAft>
                <a:spcPts val="0"/>
              </a:spcAft>
              <a:buSzPts val="2400"/>
              <a:buChar char="●"/>
            </a:pPr>
            <a:r>
              <a:rPr lang="en-US" sz="2400"/>
              <a:t>Nếu trạng thái đơn hàng chuyển sang OrderCanceled thì thay đổi state ở OrderContext sang OrderCanceled</a:t>
            </a:r>
            <a:endParaRPr sz="2400"/>
          </a:p>
        </p:txBody>
      </p:sp>
      <p:sp>
        <p:nvSpPr>
          <p:cNvPr id="281" name="Google Shape;281;gb6bf6ba4a7_0_7"/>
          <p:cNvSpPr txBox="1"/>
          <p:nvPr>
            <p:ph idx="12" type="sldNum"/>
          </p:nvPr>
        </p:nvSpPr>
        <p:spPr>
          <a:xfrm>
            <a:off x="7372350" y="6413500"/>
            <a:ext cx="1143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595959"/>
              </a:buClr>
              <a:buSzPts val="1200"/>
              <a:buFont typeface="Arial"/>
              <a:buNone/>
            </a:pPr>
            <a:fld id="{00000000-1234-1234-1234-123412341234}" type="slidenum">
              <a:rPr lang="en-US"/>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5" name="Shape 285"/>
        <p:cNvGrpSpPr/>
        <p:nvPr/>
      </p:nvGrpSpPr>
      <p:grpSpPr>
        <a:xfrm>
          <a:off x="0" y="0"/>
          <a:ext cx="0" cy="0"/>
          <a:chOff x="0" y="0"/>
          <a:chExt cx="0" cy="0"/>
        </a:xfrm>
      </p:grpSpPr>
      <p:sp>
        <p:nvSpPr>
          <p:cNvPr id="286" name="Google Shape;286;p59"/>
          <p:cNvSpPr txBox="1"/>
          <p:nvPr/>
        </p:nvSpPr>
        <p:spPr>
          <a:xfrm>
            <a:off x="283987" y="2725513"/>
            <a:ext cx="2894700" cy="954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FFFFFF"/>
                </a:solidFill>
                <a:latin typeface="Arial"/>
                <a:ea typeface="Arial"/>
                <a:cs typeface="Arial"/>
                <a:sym typeface="Arial"/>
              </a:rPr>
              <a:t>Thank you for</a:t>
            </a:r>
            <a:r>
              <a:rPr b="0" i="0" lang="en-US" sz="2800" u="none" cap="none" strike="noStrike">
                <a:solidFill>
                  <a:srgbClr val="000000"/>
                </a:solidFill>
                <a:latin typeface="Arial"/>
                <a:ea typeface="Arial"/>
                <a:cs typeface="Arial"/>
                <a:sym typeface="Arial"/>
              </a:rPr>
              <a:t>​ </a:t>
            </a:r>
            <a:r>
              <a:rPr b="1" i="0" lang="en-US" sz="2800" u="none" cap="none" strike="noStrike">
                <a:solidFill>
                  <a:srgbClr val="FFFFFF"/>
                </a:solidFill>
                <a:latin typeface="Arial"/>
                <a:ea typeface="Arial"/>
                <a:cs typeface="Arial"/>
                <a:sym typeface="Arial"/>
              </a:rPr>
              <a:t>your attentions!</a:t>
            </a:r>
            <a:r>
              <a:rPr b="0" i="0" lang="en-US" sz="2800" u="none" cap="none" strike="noStrike">
                <a:solidFill>
                  <a:srgbClr val="000000"/>
                </a:solidFill>
                <a:latin typeface="Arial"/>
                <a:ea typeface="Arial"/>
                <a:cs typeface="Arial"/>
                <a:sym typeface="Arial"/>
              </a:rPr>
              <a:t>​</a:t>
            </a:r>
            <a:endParaRPr b="0" i="0" sz="2800" u="none" cap="none" strike="noStrike">
              <a:solidFill>
                <a:srgbClr val="000000"/>
              </a:solidFill>
              <a:latin typeface="Quattrocento Sans"/>
              <a:ea typeface="Quattrocento Sans"/>
              <a:cs typeface="Quattrocento Sans"/>
              <a:sym typeface="Quattrocento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gb6bf6ba4a7_2_0"/>
          <p:cNvSpPr txBox="1"/>
          <p:nvPr>
            <p:ph type="title"/>
          </p:nvPr>
        </p:nvSpPr>
        <p:spPr>
          <a:xfrm>
            <a:off x="628650" y="146842"/>
            <a:ext cx="78867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600"/>
              <a:t>COUPLING &amp; COHESION</a:t>
            </a:r>
            <a:endParaRPr sz="3600"/>
          </a:p>
        </p:txBody>
      </p:sp>
      <p:sp>
        <p:nvSpPr>
          <p:cNvPr id="59" name="Google Shape;59;gb6bf6ba4a7_2_0"/>
          <p:cNvSpPr txBox="1"/>
          <p:nvPr>
            <p:ph idx="1" type="body"/>
          </p:nvPr>
        </p:nvSpPr>
        <p:spPr>
          <a:xfrm>
            <a:off x="628650" y="1593851"/>
            <a:ext cx="7886700" cy="4483200"/>
          </a:xfrm>
          <a:prstGeom prst="rect">
            <a:avLst/>
          </a:prstGeom>
        </p:spPr>
        <p:txBody>
          <a:bodyPr anchorCtr="0" anchor="t" bIns="45700" lIns="91425" spcFirstLastPara="1" rIns="91425" wrap="square" tIns="45700">
            <a:noAutofit/>
          </a:bodyPr>
          <a:lstStyle/>
          <a:p>
            <a:pPr indent="-342900" lvl="0" marL="457200" rtl="0" algn="just">
              <a:lnSpc>
                <a:spcPct val="115000"/>
              </a:lnSpc>
              <a:spcBef>
                <a:spcPts val="1000"/>
              </a:spcBef>
              <a:spcAft>
                <a:spcPts val="0"/>
              </a:spcAft>
              <a:buSzPts val="1800"/>
              <a:buChar char="●"/>
            </a:pPr>
            <a:r>
              <a:rPr lang="en-US"/>
              <a:t>Hiểu rõ định nghĩa, vai trò của coupling, cohesion trong lập trình</a:t>
            </a:r>
            <a:endParaRPr/>
          </a:p>
          <a:p>
            <a:pPr indent="-342900" lvl="0" marL="457200" rtl="0" algn="just">
              <a:lnSpc>
                <a:spcPct val="115000"/>
              </a:lnSpc>
              <a:spcBef>
                <a:spcPts val="0"/>
              </a:spcBef>
              <a:spcAft>
                <a:spcPts val="0"/>
              </a:spcAft>
              <a:buSzPts val="1800"/>
              <a:buChar char="●"/>
            </a:pPr>
            <a:r>
              <a:rPr lang="en-US"/>
              <a:t>Xác định được các mức độ coupling, cohesion có trong mã nguồn</a:t>
            </a:r>
            <a:endParaRPr/>
          </a:p>
          <a:p>
            <a:pPr indent="-342900" lvl="0" marL="457200" rtl="0" algn="just">
              <a:lnSpc>
                <a:spcPct val="115000"/>
              </a:lnSpc>
              <a:spcBef>
                <a:spcPts val="0"/>
              </a:spcBef>
              <a:spcAft>
                <a:spcPts val="0"/>
              </a:spcAft>
              <a:buSzPts val="1800"/>
              <a:buChar char="●"/>
            </a:pPr>
            <a:r>
              <a:rPr b="1" i="1" lang="en-US"/>
              <a:t>Coupling </a:t>
            </a:r>
            <a:r>
              <a:rPr lang="en-US"/>
              <a:t>thường xuất hiện ở subsystem, entity và view</a:t>
            </a:r>
            <a:endParaRPr/>
          </a:p>
          <a:p>
            <a:pPr indent="-342900" lvl="0" marL="457200" rtl="0" algn="just">
              <a:lnSpc>
                <a:spcPct val="115000"/>
              </a:lnSpc>
              <a:spcBef>
                <a:spcPts val="0"/>
              </a:spcBef>
              <a:spcAft>
                <a:spcPts val="0"/>
              </a:spcAft>
              <a:buSzPts val="1800"/>
              <a:buChar char="●"/>
            </a:pPr>
            <a:r>
              <a:rPr b="1" i="1" lang="en-US"/>
              <a:t>Cohesion </a:t>
            </a:r>
            <a:r>
              <a:rPr lang="en-US"/>
              <a:t>thường xuất hiện ở các lớp subsystem và controller</a:t>
            </a:r>
            <a:endParaRPr/>
          </a:p>
        </p:txBody>
      </p:sp>
      <p:sp>
        <p:nvSpPr>
          <p:cNvPr id="60" name="Google Shape;60;gb6bf6ba4a7_2_0"/>
          <p:cNvSpPr txBox="1"/>
          <p:nvPr>
            <p:ph idx="12" type="sldNum"/>
          </p:nvPr>
        </p:nvSpPr>
        <p:spPr>
          <a:xfrm>
            <a:off x="7372350" y="6413500"/>
            <a:ext cx="1143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595959"/>
              </a:buClr>
              <a:buSzPts val="1200"/>
              <a:buFont typeface="Arial"/>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gdf17bd5708_7_59"/>
          <p:cNvSpPr txBox="1"/>
          <p:nvPr>
            <p:ph type="title"/>
          </p:nvPr>
        </p:nvSpPr>
        <p:spPr>
          <a:xfrm>
            <a:off x="628650" y="146842"/>
            <a:ext cx="78867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600"/>
              <a:t>SOLID</a:t>
            </a:r>
            <a:endParaRPr sz="3600"/>
          </a:p>
        </p:txBody>
      </p:sp>
      <p:sp>
        <p:nvSpPr>
          <p:cNvPr id="67" name="Google Shape;67;gdf17bd5708_7_59"/>
          <p:cNvSpPr txBox="1"/>
          <p:nvPr>
            <p:ph idx="1" type="body"/>
          </p:nvPr>
        </p:nvSpPr>
        <p:spPr>
          <a:xfrm>
            <a:off x="628650" y="1593851"/>
            <a:ext cx="7886700" cy="4483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Trong codebase hiện tại, có các vi phạm các nguyên tắc SOLID rất rõ ràng.</a:t>
            </a:r>
            <a:endParaRPr/>
          </a:p>
          <a:p>
            <a:pPr indent="-342900" lvl="0" marL="457200" rtl="0" algn="l">
              <a:spcBef>
                <a:spcPts val="1000"/>
              </a:spcBef>
              <a:spcAft>
                <a:spcPts val="0"/>
              </a:spcAft>
              <a:buSzPts val="1800"/>
              <a:buAutoNum type="arabicPeriod"/>
            </a:pPr>
            <a:r>
              <a:rPr lang="en-US"/>
              <a:t>SRP: các class PlaceOrderController, ViewCartController, PaymentController, Cart đang thực hiện nhiều việc mà bản chất không phải class đó đảm nhiệm</a:t>
            </a:r>
            <a:endParaRPr/>
          </a:p>
          <a:p>
            <a:pPr indent="-342900" lvl="0" marL="457200" rtl="0" algn="l">
              <a:spcBef>
                <a:spcPts val="0"/>
              </a:spcBef>
              <a:spcAft>
                <a:spcPts val="0"/>
              </a:spcAft>
              <a:buSzPts val="1800"/>
              <a:buAutoNum type="arabicPeriod"/>
            </a:pPr>
            <a:r>
              <a:rPr lang="en-US"/>
              <a:t>OCP: K</a:t>
            </a:r>
            <a:r>
              <a:rPr lang="en-US"/>
              <a:t>hi mà có thêm các yêu cầu như thêm loại thẻ thanh toán mới, thêm cách tính khoảng cách , phí ship các class PaymentController, DeliveryInfo, InterbankPayloadConverter, PaymentTransaction đều phải thay đổi.</a:t>
            </a:r>
            <a:endParaRPr/>
          </a:p>
          <a:p>
            <a:pPr indent="0" lvl="0" marL="0" rtl="0" algn="l">
              <a:spcBef>
                <a:spcPts val="1000"/>
              </a:spcBef>
              <a:spcAft>
                <a:spcPts val="0"/>
              </a:spcAft>
              <a:buNone/>
            </a:pPr>
            <a:r>
              <a:t/>
            </a:r>
            <a:endParaRPr/>
          </a:p>
        </p:txBody>
      </p:sp>
      <p:sp>
        <p:nvSpPr>
          <p:cNvPr id="68" name="Google Shape;68;gdf17bd5708_7_59"/>
          <p:cNvSpPr txBox="1"/>
          <p:nvPr>
            <p:ph idx="12" type="sldNum"/>
          </p:nvPr>
        </p:nvSpPr>
        <p:spPr>
          <a:xfrm>
            <a:off x="7372350" y="6413500"/>
            <a:ext cx="1143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595959"/>
              </a:buClr>
              <a:buSzPts val="1200"/>
              <a:buFont typeface="Arial"/>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gdf17bd5708_7_67"/>
          <p:cNvSpPr txBox="1"/>
          <p:nvPr>
            <p:ph type="title"/>
          </p:nvPr>
        </p:nvSpPr>
        <p:spPr>
          <a:xfrm>
            <a:off x="628650" y="146842"/>
            <a:ext cx="78867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SOLID</a:t>
            </a:r>
            <a:endParaRPr/>
          </a:p>
        </p:txBody>
      </p:sp>
      <p:sp>
        <p:nvSpPr>
          <p:cNvPr id="75" name="Google Shape;75;gdf17bd5708_7_67"/>
          <p:cNvSpPr txBox="1"/>
          <p:nvPr>
            <p:ph idx="1" type="body"/>
          </p:nvPr>
        </p:nvSpPr>
        <p:spPr>
          <a:xfrm>
            <a:off x="628650" y="1593851"/>
            <a:ext cx="7886700" cy="4483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3. LSP: </a:t>
            </a:r>
            <a:r>
              <a:rPr lang="en-US"/>
              <a:t>Ở class InterbankSubsystem có method refund nếu chỉ thanh toán mà không trả lại thì method bị dư thừa</a:t>
            </a:r>
            <a:endParaRPr/>
          </a:p>
          <a:p>
            <a:pPr indent="0" lvl="0" marL="0" rtl="0" algn="l">
              <a:spcBef>
                <a:spcPts val="1000"/>
              </a:spcBef>
              <a:spcAft>
                <a:spcPts val="0"/>
              </a:spcAft>
              <a:buNone/>
            </a:pPr>
            <a:r>
              <a:rPr lang="en-US"/>
              <a:t>4. ISP: </a:t>
            </a:r>
            <a:r>
              <a:rPr lang="en-US"/>
              <a:t>Trong codebase hiện tại, nhóm chưa tìm thấy trường hợp vi phạm ISP</a:t>
            </a:r>
            <a:endParaRPr/>
          </a:p>
          <a:p>
            <a:pPr indent="0" lvl="0" marL="0" rtl="0" algn="l">
              <a:spcBef>
                <a:spcPts val="1000"/>
              </a:spcBef>
              <a:spcAft>
                <a:spcPts val="0"/>
              </a:spcAft>
              <a:buNone/>
            </a:pPr>
            <a:r>
              <a:rPr lang="en-US"/>
              <a:t>5. DIP: Vi phạm DIP ở một số class PaymentController, PaymentTransaction, DeliveryInfo, InterbankSubsystem, InterbankPayloadConverter</a:t>
            </a:r>
            <a:endParaRPr/>
          </a:p>
        </p:txBody>
      </p:sp>
      <p:sp>
        <p:nvSpPr>
          <p:cNvPr id="76" name="Google Shape;76;gdf17bd5708_7_67"/>
          <p:cNvSpPr txBox="1"/>
          <p:nvPr>
            <p:ph idx="12" type="sldNum"/>
          </p:nvPr>
        </p:nvSpPr>
        <p:spPr>
          <a:xfrm>
            <a:off x="7372350" y="6413500"/>
            <a:ext cx="1143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595959"/>
              </a:buClr>
              <a:buSzPts val="1200"/>
              <a:buFont typeface="Arial"/>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gdf17bd5708_0_18"/>
          <p:cNvSpPr txBox="1"/>
          <p:nvPr>
            <p:ph idx="1" type="body"/>
          </p:nvPr>
        </p:nvSpPr>
        <p:spPr>
          <a:xfrm>
            <a:off x="434000" y="1784975"/>
            <a:ext cx="8038200" cy="4387200"/>
          </a:xfrm>
          <a:prstGeom prst="rect">
            <a:avLst/>
          </a:prstGeom>
          <a:noFill/>
          <a:ln>
            <a:noFill/>
          </a:ln>
        </p:spPr>
        <p:txBody>
          <a:bodyPr anchorCtr="0" anchor="t" bIns="45700" lIns="91425" spcFirstLastPara="1" rIns="91425" wrap="square" tIns="45700">
            <a:noAutofit/>
          </a:bodyPr>
          <a:lstStyle/>
          <a:p>
            <a:pPr indent="-381000" lvl="0" marL="457200" rtl="0" algn="l">
              <a:lnSpc>
                <a:spcPct val="115000"/>
              </a:lnSpc>
              <a:spcBef>
                <a:spcPts val="0"/>
              </a:spcBef>
              <a:spcAft>
                <a:spcPts val="0"/>
              </a:spcAft>
              <a:buSzPts val="2400"/>
              <a:buChar char="●"/>
            </a:pPr>
            <a:r>
              <a:rPr lang="en-US" sz="2400"/>
              <a:t>Vi phạm về Method</a:t>
            </a:r>
            <a:endParaRPr sz="2400"/>
          </a:p>
          <a:p>
            <a:pPr indent="-381000" lvl="1" marL="914400" rtl="0" algn="l">
              <a:lnSpc>
                <a:spcPct val="115000"/>
              </a:lnSpc>
              <a:spcBef>
                <a:spcPts val="0"/>
              </a:spcBef>
              <a:spcAft>
                <a:spcPts val="0"/>
              </a:spcAft>
              <a:buSzPts val="2400"/>
              <a:buChar char="○"/>
            </a:pPr>
            <a:r>
              <a:rPr lang="en-US"/>
              <a:t>Chưa conver số thành các biến constant</a:t>
            </a:r>
            <a:endParaRPr/>
          </a:p>
          <a:p>
            <a:pPr indent="-381000" lvl="0" marL="457200" rtl="0" algn="l">
              <a:lnSpc>
                <a:spcPct val="115000"/>
              </a:lnSpc>
              <a:spcBef>
                <a:spcPts val="0"/>
              </a:spcBef>
              <a:spcAft>
                <a:spcPts val="0"/>
              </a:spcAft>
              <a:buSzPts val="2400"/>
              <a:buChar char="●"/>
            </a:pPr>
            <a:r>
              <a:rPr lang="en-US" sz="2400"/>
              <a:t>Vi phạm Class</a:t>
            </a:r>
            <a:endParaRPr sz="2400"/>
          </a:p>
          <a:p>
            <a:pPr indent="-381000" lvl="1" marL="914400" rtl="0" algn="l">
              <a:lnSpc>
                <a:spcPct val="115000"/>
              </a:lnSpc>
              <a:spcBef>
                <a:spcPts val="0"/>
              </a:spcBef>
              <a:spcAft>
                <a:spcPts val="0"/>
              </a:spcAft>
              <a:buSzPts val="2400"/>
              <a:buChar char="○"/>
            </a:pPr>
            <a:r>
              <a:rPr lang="en-US"/>
              <a:t>Các lớp Interbank và PaymentTransaction,</a:t>
            </a:r>
            <a:r>
              <a:rPr lang="en-US"/>
              <a:t> </a:t>
            </a:r>
            <a:r>
              <a:rPr lang="en-US"/>
              <a:t>PaymentController đang phụ thuộc chặt chẽ vào CreditCard. Khi thêm 1 hình thức thanh toán mới tất cả các lớp sẽ bị ảnh hưởng.</a:t>
            </a:r>
            <a:endParaRPr/>
          </a:p>
        </p:txBody>
      </p:sp>
      <p:sp>
        <p:nvSpPr>
          <p:cNvPr id="82" name="Google Shape;82;gdf17bd5708_0_18"/>
          <p:cNvSpPr txBox="1"/>
          <p:nvPr/>
        </p:nvSpPr>
        <p:spPr>
          <a:xfrm>
            <a:off x="7372350" y="6413500"/>
            <a:ext cx="11430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83" name="Google Shape;83;gdf17bd5708_0_18"/>
          <p:cNvSpPr txBox="1"/>
          <p:nvPr>
            <p:ph type="title"/>
          </p:nvPr>
        </p:nvSpPr>
        <p:spPr>
          <a:xfrm>
            <a:off x="415875" y="146050"/>
            <a:ext cx="8056200" cy="11133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sz="3600"/>
              <a:t>CLEAN CODE</a:t>
            </a:r>
            <a:endParaRPr sz="3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gdf17bd5708_0_140"/>
          <p:cNvSpPr txBox="1"/>
          <p:nvPr>
            <p:ph idx="12" type="sldNum"/>
          </p:nvPr>
        </p:nvSpPr>
        <p:spPr>
          <a:xfrm>
            <a:off x="7372350" y="6413500"/>
            <a:ext cx="1143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595959"/>
              </a:buClr>
              <a:buSzPts val="1200"/>
              <a:buFont typeface="Arial"/>
              <a:buNone/>
            </a:pPr>
            <a:fld id="{00000000-1234-1234-1234-123412341234}" type="slidenum">
              <a:rPr lang="en-US"/>
              <a:t>‹#›</a:t>
            </a:fld>
            <a:endParaRPr/>
          </a:p>
        </p:txBody>
      </p:sp>
      <p:pic>
        <p:nvPicPr>
          <p:cNvPr id="90" name="Google Shape;90;gdf17bd5708_0_140"/>
          <p:cNvPicPr preferRelativeResize="0"/>
          <p:nvPr/>
        </p:nvPicPr>
        <p:blipFill>
          <a:blip r:embed="rId3">
            <a:alphaModFix/>
          </a:blip>
          <a:stretch>
            <a:fillRect/>
          </a:stretch>
        </p:blipFill>
        <p:spPr>
          <a:xfrm>
            <a:off x="917300" y="288429"/>
            <a:ext cx="7309400" cy="4149600"/>
          </a:xfrm>
          <a:prstGeom prst="rect">
            <a:avLst/>
          </a:prstGeom>
          <a:noFill/>
          <a:ln>
            <a:noFill/>
          </a:ln>
        </p:spPr>
      </p:pic>
      <p:pic>
        <p:nvPicPr>
          <p:cNvPr id="91" name="Google Shape;91;gdf17bd5708_0_140"/>
          <p:cNvPicPr preferRelativeResize="0"/>
          <p:nvPr/>
        </p:nvPicPr>
        <p:blipFill>
          <a:blip r:embed="rId4">
            <a:alphaModFix/>
          </a:blip>
          <a:stretch>
            <a:fillRect/>
          </a:stretch>
        </p:blipFill>
        <p:spPr>
          <a:xfrm>
            <a:off x="1345775" y="4765479"/>
            <a:ext cx="5486400" cy="904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gdf17bd5708_0_12"/>
          <p:cNvSpPr txBox="1"/>
          <p:nvPr>
            <p:ph idx="1" type="body"/>
          </p:nvPr>
        </p:nvSpPr>
        <p:spPr>
          <a:xfrm>
            <a:off x="477150" y="2170888"/>
            <a:ext cx="8038200" cy="36594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US" sz="2400"/>
              <a:t>Mô tả vấn đề:</a:t>
            </a:r>
            <a:endParaRPr sz="2400"/>
          </a:p>
          <a:p>
            <a:pPr indent="457200" lvl="0" marL="0" rtl="0" algn="l">
              <a:lnSpc>
                <a:spcPct val="115000"/>
              </a:lnSpc>
              <a:spcBef>
                <a:spcPts val="0"/>
              </a:spcBef>
              <a:spcAft>
                <a:spcPts val="0"/>
              </a:spcAft>
              <a:buNone/>
            </a:pPr>
            <a:r>
              <a:rPr lang="en-US" sz="2400"/>
              <a:t>Ngoài 3 sản phẩm của Media đã có Book, DVD, CD thêm 1 sản phẩm mới là AudioBook</a:t>
            </a:r>
            <a:endParaRPr sz="2400"/>
          </a:p>
          <a:p>
            <a:pPr indent="0" lvl="0" marL="0" rtl="0" algn="l">
              <a:lnSpc>
                <a:spcPct val="115000"/>
              </a:lnSpc>
              <a:spcBef>
                <a:spcPts val="0"/>
              </a:spcBef>
              <a:spcAft>
                <a:spcPts val="0"/>
              </a:spcAft>
              <a:buNone/>
            </a:pPr>
            <a:r>
              <a:rPr lang="en-US" sz="2400"/>
              <a:t>  </a:t>
            </a:r>
            <a:endParaRPr sz="2400"/>
          </a:p>
          <a:p>
            <a:pPr indent="0" lvl="0" marL="0" rtl="0" algn="l">
              <a:lnSpc>
                <a:spcPct val="115000"/>
              </a:lnSpc>
              <a:spcBef>
                <a:spcPts val="0"/>
              </a:spcBef>
              <a:spcAft>
                <a:spcPts val="0"/>
              </a:spcAft>
              <a:buNone/>
            </a:pPr>
            <a:r>
              <a:t/>
            </a:r>
            <a:endParaRPr sz="2400"/>
          </a:p>
        </p:txBody>
      </p:sp>
      <p:sp>
        <p:nvSpPr>
          <p:cNvPr id="97" name="Google Shape;97;gdf17bd5708_0_12"/>
          <p:cNvSpPr txBox="1"/>
          <p:nvPr/>
        </p:nvSpPr>
        <p:spPr>
          <a:xfrm>
            <a:off x="7372350" y="6413500"/>
            <a:ext cx="11430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98" name="Google Shape;98;gdf17bd5708_0_12"/>
          <p:cNvSpPr txBox="1"/>
          <p:nvPr>
            <p:ph type="title"/>
          </p:nvPr>
        </p:nvSpPr>
        <p:spPr>
          <a:xfrm>
            <a:off x="415875" y="146050"/>
            <a:ext cx="8056200" cy="11133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sz="3600"/>
              <a:t>Giải quyết vấn đề 1</a:t>
            </a:r>
            <a:endParaRPr sz="3600"/>
          </a:p>
        </p:txBody>
      </p:sp>
      <p:sp>
        <p:nvSpPr>
          <p:cNvPr id="99" name="Google Shape;99;gdf17bd5708_0_12"/>
          <p:cNvSpPr txBox="1"/>
          <p:nvPr/>
        </p:nvSpPr>
        <p:spPr>
          <a:xfrm>
            <a:off x="415875" y="1456525"/>
            <a:ext cx="7778400" cy="5172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en-US" sz="2400">
                <a:solidFill>
                  <a:schemeClr val="dk1"/>
                </a:solidFill>
                <a:latin typeface="Times New Roman"/>
                <a:ea typeface="Times New Roman"/>
                <a:cs typeface="Times New Roman"/>
                <a:sym typeface="Times New Roman"/>
              </a:rPr>
              <a:t>Yêu cầu: </a:t>
            </a:r>
            <a:r>
              <a:rPr b="1" i="1" lang="en-US" sz="2400">
                <a:solidFill>
                  <a:schemeClr val="dk1"/>
                </a:solidFill>
                <a:latin typeface="Times New Roman"/>
                <a:ea typeface="Times New Roman"/>
                <a:cs typeface="Times New Roman"/>
                <a:sym typeface="Times New Roman"/>
              </a:rPr>
              <a:t>Thêm một loại Media mới là AudioBook</a:t>
            </a:r>
            <a:endParaRPr b="1" i="1" sz="2400"/>
          </a:p>
        </p:txBody>
      </p:sp>
    </p:spTree>
  </p:cSld>
  <p:clrMapOvr>
    <a:masterClrMapping/>
  </p:clrMapOvr>
</p:sld>
</file>

<file path=ppt/theme/theme1.xml><?xml version="1.0" encoding="utf-8"?>
<a:theme xmlns:a="http://schemas.openxmlformats.org/drawingml/2006/main" xmlns:r="http://schemas.openxmlformats.org/officeDocument/2006/relationships" name="1_SoICT-PPT-template-hoi-thao-onlin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2_SoICT-PPT-template-hoi-thao-onlin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