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YY6mBoxvyVM4ZGN+wCQvqRUvz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1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ề Bản chiếu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ề và Văn bản Dọc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ề Dọc và Văn bả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ề và Nội dung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Đầu trang của Phầ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i Nội dung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ép so sánh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ỉ Tiêu đề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ống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ội dung với Chú thích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̉nh với Chú thích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30.png"/><Relationship Id="rId5" Type="http://schemas.openxmlformats.org/officeDocument/2006/relationships/image" Target="../media/image19.png"/><Relationship Id="rId6" Type="http://schemas.openxmlformats.org/officeDocument/2006/relationships/image" Target="../media/image1.png"/><Relationship Id="rId7" Type="http://schemas.openxmlformats.org/officeDocument/2006/relationships/image" Target="../media/image13.png"/><Relationship Id="rId8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.png"/><Relationship Id="rId7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29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Relationship Id="rId7" Type="http://schemas.openxmlformats.org/officeDocument/2006/relationships/image" Target="../media/image1.png"/><Relationship Id="rId8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.png"/><Relationship Id="rId7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Relationship Id="rId7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Relationship Id="rId7" Type="http://schemas.openxmlformats.org/officeDocument/2006/relationships/image" Target="../media/image1.png"/><Relationship Id="rId8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Relationship Id="rId8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Relationship Id="rId8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0.jpg"/><Relationship Id="rId5" Type="http://schemas.openxmlformats.org/officeDocument/2006/relationships/image" Target="../media/image6.jpg"/><Relationship Id="rId6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0.jpg"/><Relationship Id="rId11" Type="http://schemas.openxmlformats.org/officeDocument/2006/relationships/image" Target="../media/image19.png"/><Relationship Id="rId10" Type="http://schemas.openxmlformats.org/officeDocument/2006/relationships/image" Target="../media/image13.png"/><Relationship Id="rId12" Type="http://schemas.openxmlformats.org/officeDocument/2006/relationships/image" Target="../media/image1.png"/><Relationship Id="rId9" Type="http://schemas.openxmlformats.org/officeDocument/2006/relationships/image" Target="../media/image18.png"/><Relationship Id="rId5" Type="http://schemas.openxmlformats.org/officeDocument/2006/relationships/image" Target="../media/image6.jpg"/><Relationship Id="rId6" Type="http://schemas.openxmlformats.org/officeDocument/2006/relationships/image" Target="../media/image12.jpg"/><Relationship Id="rId7" Type="http://schemas.openxmlformats.org/officeDocument/2006/relationships/image" Target="../media/image17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Relationship Id="rId7" Type="http://schemas.openxmlformats.org/officeDocument/2006/relationships/image" Target="../media/image1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341936" y="2591263"/>
            <a:ext cx="485134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Duong’s presentation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097281" y="507076"/>
            <a:ext cx="6096000" cy="685800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 viên trong nhóm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0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Ghi chú nội dung thuyết trình…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408342" y="-5058398"/>
            <a:ext cx="11490599" cy="1972660"/>
          </a:xfrm>
          <a:prstGeom prst="roundRect">
            <a:avLst>
              <a:gd fmla="val 12546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"/>
          <p:cNvSpPr txBox="1"/>
          <p:nvPr/>
        </p:nvSpPr>
        <p:spPr>
          <a:xfrm>
            <a:off x="1278500" y="-4868662"/>
            <a:ext cx="35562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Chủ đề Thuyết trình 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Ảnh có chứa đồ họa véc-tơ&#10;&#10;Mô tả được tạo tự động" id="325" name="Google Shape;3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702" y="-4868662"/>
            <a:ext cx="796594" cy="79659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0"/>
          <p:cNvSpPr/>
          <p:nvPr/>
        </p:nvSpPr>
        <p:spPr>
          <a:xfrm>
            <a:off x="-4080531" y="3884194"/>
            <a:ext cx="2608313" cy="2419023"/>
          </a:xfrm>
          <a:prstGeom prst="roundRect">
            <a:avLst>
              <a:gd fmla="val 8586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0"/>
          <p:cNvSpPr txBox="1"/>
          <p:nvPr/>
        </p:nvSpPr>
        <p:spPr>
          <a:xfrm>
            <a:off x="-3921700" y="5502701"/>
            <a:ext cx="21208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1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453497" y="4041009"/>
            <a:ext cx="1184397" cy="118439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0"/>
          <p:cNvSpPr/>
          <p:nvPr/>
        </p:nvSpPr>
        <p:spPr>
          <a:xfrm>
            <a:off x="13206478" y="3886636"/>
            <a:ext cx="2571091" cy="2375961"/>
          </a:xfrm>
          <a:prstGeom prst="roundRect">
            <a:avLst>
              <a:gd fmla="val 8586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0"/>
          <p:cNvSpPr txBox="1"/>
          <p:nvPr/>
        </p:nvSpPr>
        <p:spPr>
          <a:xfrm>
            <a:off x="13456368" y="5386932"/>
            <a:ext cx="20665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3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92036" y="4077325"/>
            <a:ext cx="1051027" cy="10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0"/>
          <p:cNvSpPr/>
          <p:nvPr/>
        </p:nvSpPr>
        <p:spPr>
          <a:xfrm>
            <a:off x="19584323" y="3961593"/>
            <a:ext cx="2332734" cy="2268395"/>
          </a:xfrm>
          <a:prstGeom prst="roundRect">
            <a:avLst>
              <a:gd fmla="val 8586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0"/>
          <p:cNvSpPr txBox="1"/>
          <p:nvPr/>
        </p:nvSpPr>
        <p:spPr>
          <a:xfrm>
            <a:off x="19750573" y="5327906"/>
            <a:ext cx="20585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4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220896" y="4129904"/>
            <a:ext cx="1091782" cy="1091782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0"/>
          <p:cNvSpPr/>
          <p:nvPr/>
        </p:nvSpPr>
        <p:spPr>
          <a:xfrm>
            <a:off x="-573805" y="-168800"/>
            <a:ext cx="13259544" cy="7385636"/>
          </a:xfrm>
          <a:prstGeom prst="roundRect">
            <a:avLst>
              <a:gd fmla="val 8586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sSA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0"/>
          <p:cNvSpPr txBox="1"/>
          <p:nvPr/>
        </p:nvSpPr>
        <p:spPr>
          <a:xfrm>
            <a:off x="4326497" y="451883"/>
            <a:ext cx="346598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 bày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9085" y="266042"/>
            <a:ext cx="1091305" cy="109130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0"/>
          <p:cNvSpPr txBox="1"/>
          <p:nvPr/>
        </p:nvSpPr>
        <p:spPr>
          <a:xfrm>
            <a:off x="1849618" y="-2829971"/>
            <a:ext cx="844435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438AFE"/>
                </a:solidFill>
                <a:latin typeface="Arial"/>
                <a:ea typeface="Arial"/>
                <a:cs typeface="Arial"/>
                <a:sym typeface="Arial"/>
              </a:rPr>
              <a:t>Môn học để thuyết trình</a:t>
            </a:r>
            <a:endParaRPr b="1" sz="5400">
              <a:solidFill>
                <a:srgbClr val="438A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0"/>
          <p:cNvSpPr/>
          <p:nvPr/>
        </p:nvSpPr>
        <p:spPr>
          <a:xfrm>
            <a:off x="849085" y="1413333"/>
            <a:ext cx="10646229" cy="7001164"/>
          </a:xfrm>
          <a:prstGeom prst="roundRect">
            <a:avLst>
              <a:gd fmla="val 776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 đây là một số hình ảnh về bài làm của em:</a:t>
            </a:r>
            <a:endParaRPr/>
          </a:p>
        </p:txBody>
      </p:sp>
      <p:pic>
        <p:nvPicPr>
          <p:cNvPr id="340" name="Google Shape;340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77576" y="1679216"/>
            <a:ext cx="6253074" cy="2204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15143" y="5218234"/>
            <a:ext cx="5961712" cy="293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EAF6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 viên trong nhóm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1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Ghi chú nội dung thuyết trình…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3928994" y="7407068"/>
            <a:ext cx="8031499" cy="7001164"/>
          </a:xfrm>
          <a:prstGeom prst="roundRect">
            <a:avLst>
              <a:gd fmla="val 776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" name="Google Shape;349;p11"/>
          <p:cNvGrpSpPr/>
          <p:nvPr/>
        </p:nvGrpSpPr>
        <p:grpSpPr>
          <a:xfrm rot="10800000">
            <a:off x="1224464" y="11210583"/>
            <a:ext cx="1777399" cy="1994336"/>
            <a:chOff x="1224464" y="4485316"/>
            <a:chExt cx="1777399" cy="1994336"/>
          </a:xfrm>
        </p:grpSpPr>
        <p:sp>
          <p:nvSpPr>
            <p:cNvPr id="350" name="Google Shape;350;p11"/>
            <p:cNvSpPr/>
            <p:nvPr/>
          </p:nvSpPr>
          <p:spPr>
            <a:xfrm>
              <a:off x="1224464" y="4485316"/>
              <a:ext cx="1777399" cy="1994336"/>
            </a:xfrm>
            <a:prstGeom prst="rect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 rot="-12732">
              <a:off x="1367111" y="4679501"/>
              <a:ext cx="1494466" cy="13102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Chèn ảnh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" name="Google Shape;352;p11"/>
          <p:cNvGrpSpPr/>
          <p:nvPr/>
        </p:nvGrpSpPr>
        <p:grpSpPr>
          <a:xfrm rot="-10100581">
            <a:off x="454595" y="8599495"/>
            <a:ext cx="1777399" cy="1994336"/>
            <a:chOff x="454595" y="1874228"/>
            <a:chExt cx="1777399" cy="1994336"/>
          </a:xfrm>
        </p:grpSpPr>
        <p:sp>
          <p:nvSpPr>
            <p:cNvPr id="353" name="Google Shape;353;p11"/>
            <p:cNvSpPr/>
            <p:nvPr/>
          </p:nvSpPr>
          <p:spPr>
            <a:xfrm>
              <a:off x="454595" y="1874228"/>
              <a:ext cx="1777399" cy="1994336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577666" y="2114798"/>
              <a:ext cx="1494466" cy="13102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Chèn ảnh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11"/>
          <p:cNvSpPr/>
          <p:nvPr/>
        </p:nvSpPr>
        <p:spPr>
          <a:xfrm>
            <a:off x="408342" y="1716472"/>
            <a:ext cx="11490599" cy="1972660"/>
          </a:xfrm>
          <a:prstGeom prst="roundRect">
            <a:avLst>
              <a:gd fmla="val 12546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1"/>
          <p:cNvSpPr txBox="1"/>
          <p:nvPr/>
        </p:nvSpPr>
        <p:spPr>
          <a:xfrm>
            <a:off x="551861" y="1923231"/>
            <a:ext cx="47168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Lí do, nhu cầu, lợi ích 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Ảnh có chứa đồ họa véc-tơ&#10;&#10;Mô tả được tạo tự động" id="357" name="Google Shape;3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702" y="1906208"/>
            <a:ext cx="796594" cy="796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1"/>
          <p:cNvSpPr/>
          <p:nvPr/>
        </p:nvSpPr>
        <p:spPr>
          <a:xfrm>
            <a:off x="3330836" y="3906853"/>
            <a:ext cx="2593741" cy="2396364"/>
          </a:xfrm>
          <a:prstGeom prst="roundRect">
            <a:avLst>
              <a:gd fmla="val 8586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1"/>
          <p:cNvSpPr txBox="1"/>
          <p:nvPr/>
        </p:nvSpPr>
        <p:spPr>
          <a:xfrm>
            <a:off x="3520538" y="5442118"/>
            <a:ext cx="21176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 bày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3688" y="4025647"/>
            <a:ext cx="1091305" cy="109130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1"/>
          <p:cNvSpPr/>
          <p:nvPr/>
        </p:nvSpPr>
        <p:spPr>
          <a:xfrm>
            <a:off x="6431608" y="3886636"/>
            <a:ext cx="2571091" cy="2375961"/>
          </a:xfrm>
          <a:prstGeom prst="roundRect">
            <a:avLst>
              <a:gd fmla="val 8586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1"/>
          <p:cNvSpPr txBox="1"/>
          <p:nvPr/>
        </p:nvSpPr>
        <p:spPr>
          <a:xfrm>
            <a:off x="6681498" y="5386932"/>
            <a:ext cx="20665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Hạn chế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7166" y="4077325"/>
            <a:ext cx="1051027" cy="10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1"/>
          <p:cNvSpPr/>
          <p:nvPr/>
        </p:nvSpPr>
        <p:spPr>
          <a:xfrm>
            <a:off x="9449723" y="3961593"/>
            <a:ext cx="2332734" cy="2268395"/>
          </a:xfrm>
          <a:prstGeom prst="roundRect">
            <a:avLst>
              <a:gd fmla="val 8586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1"/>
          <p:cNvSpPr txBox="1"/>
          <p:nvPr/>
        </p:nvSpPr>
        <p:spPr>
          <a:xfrm>
            <a:off x="9615973" y="5327906"/>
            <a:ext cx="20585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Câu hỏi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86296" y="4129904"/>
            <a:ext cx="1091782" cy="1091782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1"/>
          <p:cNvSpPr txBox="1"/>
          <p:nvPr/>
        </p:nvSpPr>
        <p:spPr>
          <a:xfrm>
            <a:off x="1849618" y="595402"/>
            <a:ext cx="844435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438AFE"/>
                </a:solidFill>
                <a:latin typeface="Arial"/>
                <a:ea typeface="Arial"/>
                <a:cs typeface="Arial"/>
                <a:sym typeface="Arial"/>
              </a:rPr>
              <a:t>Các mục</a:t>
            </a:r>
            <a:endParaRPr b="1" sz="5400">
              <a:solidFill>
                <a:srgbClr val="438A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1"/>
          <p:cNvSpPr/>
          <p:nvPr/>
        </p:nvSpPr>
        <p:spPr>
          <a:xfrm>
            <a:off x="408341" y="3884194"/>
            <a:ext cx="2608313" cy="2419023"/>
          </a:xfrm>
          <a:prstGeom prst="roundRect">
            <a:avLst>
              <a:gd fmla="val 8586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1"/>
          <p:cNvSpPr txBox="1"/>
          <p:nvPr/>
        </p:nvSpPr>
        <p:spPr>
          <a:xfrm>
            <a:off x="652096" y="5502701"/>
            <a:ext cx="21208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K/hoạch sp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5375" y="4041009"/>
            <a:ext cx="1184397" cy="1184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 viên trong nhóm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2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Ghi chú nội dung thuyết trình…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2"/>
          <p:cNvSpPr/>
          <p:nvPr/>
        </p:nvSpPr>
        <p:spPr>
          <a:xfrm>
            <a:off x="408341" y="-3273428"/>
            <a:ext cx="11490599" cy="1972660"/>
          </a:xfrm>
          <a:prstGeom prst="roundRect">
            <a:avLst>
              <a:gd fmla="val 12546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2"/>
          <p:cNvSpPr txBox="1"/>
          <p:nvPr/>
        </p:nvSpPr>
        <p:spPr>
          <a:xfrm>
            <a:off x="1278499" y="-3083692"/>
            <a:ext cx="35562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Chủ đề Thuyết trình 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Ảnh có chứa đồ họa véc-tơ&#10;&#10;Mô tả được tạo tự động" id="379" name="Google Shape;3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701" y="-3083692"/>
            <a:ext cx="796594" cy="79659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2"/>
          <p:cNvSpPr/>
          <p:nvPr/>
        </p:nvSpPr>
        <p:spPr>
          <a:xfrm>
            <a:off x="-5851604" y="3863977"/>
            <a:ext cx="2608313" cy="2419023"/>
          </a:xfrm>
          <a:prstGeom prst="roundRect">
            <a:avLst>
              <a:gd fmla="val 8586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2"/>
          <p:cNvSpPr txBox="1"/>
          <p:nvPr/>
        </p:nvSpPr>
        <p:spPr>
          <a:xfrm>
            <a:off x="-5692773" y="5482484"/>
            <a:ext cx="21208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1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224570" y="4020792"/>
            <a:ext cx="1184397" cy="118439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2"/>
          <p:cNvSpPr/>
          <p:nvPr/>
        </p:nvSpPr>
        <p:spPr>
          <a:xfrm>
            <a:off x="-2929109" y="3886636"/>
            <a:ext cx="2593741" cy="2396364"/>
          </a:xfrm>
          <a:prstGeom prst="roundRect">
            <a:avLst>
              <a:gd fmla="val 8586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2"/>
          <p:cNvSpPr txBox="1"/>
          <p:nvPr/>
        </p:nvSpPr>
        <p:spPr>
          <a:xfrm>
            <a:off x="-2739407" y="5421901"/>
            <a:ext cx="21176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2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226257" y="4005430"/>
            <a:ext cx="1091305" cy="109130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2"/>
          <p:cNvSpPr/>
          <p:nvPr/>
        </p:nvSpPr>
        <p:spPr>
          <a:xfrm>
            <a:off x="-265496" y="-317500"/>
            <a:ext cx="12867926" cy="7518400"/>
          </a:xfrm>
          <a:prstGeom prst="roundRect">
            <a:avLst>
              <a:gd fmla="val 8586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2"/>
          <p:cNvSpPr txBox="1"/>
          <p:nvPr/>
        </p:nvSpPr>
        <p:spPr>
          <a:xfrm>
            <a:off x="6122923" y="-83385"/>
            <a:ext cx="314740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Hạn chế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7900" y="301335"/>
            <a:ext cx="1051027" cy="10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2"/>
          <p:cNvSpPr/>
          <p:nvPr/>
        </p:nvSpPr>
        <p:spPr>
          <a:xfrm>
            <a:off x="14074829" y="3962537"/>
            <a:ext cx="2332734" cy="2268395"/>
          </a:xfrm>
          <a:prstGeom prst="roundRect">
            <a:avLst>
              <a:gd fmla="val 8586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2"/>
          <p:cNvSpPr txBox="1"/>
          <p:nvPr/>
        </p:nvSpPr>
        <p:spPr>
          <a:xfrm>
            <a:off x="14241079" y="5328850"/>
            <a:ext cx="20585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4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711402" y="4130848"/>
            <a:ext cx="1091782" cy="1091782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2"/>
          <p:cNvSpPr txBox="1"/>
          <p:nvPr/>
        </p:nvSpPr>
        <p:spPr>
          <a:xfrm>
            <a:off x="1849617" y="-4394498"/>
            <a:ext cx="844435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438AFE"/>
                </a:solidFill>
                <a:latin typeface="Arial"/>
                <a:ea typeface="Arial"/>
                <a:cs typeface="Arial"/>
                <a:sym typeface="Arial"/>
              </a:rPr>
              <a:t>Môn học để thuyết trình</a:t>
            </a:r>
            <a:endParaRPr b="1" sz="5400">
              <a:solidFill>
                <a:srgbClr val="438A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2"/>
          <p:cNvSpPr/>
          <p:nvPr/>
        </p:nvSpPr>
        <p:spPr>
          <a:xfrm>
            <a:off x="3539636" y="880864"/>
            <a:ext cx="8387156" cy="7001164"/>
          </a:xfrm>
          <a:prstGeom prst="roundRect">
            <a:avLst>
              <a:gd fmla="val 776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Khi làm dự án này, em đã gặp nhiều khó khăn nh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ư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ư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thể code theo ý muốn, code còn sai, css ch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ư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đẹp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4" name="Google Shape;394;p12"/>
          <p:cNvGrpSpPr/>
          <p:nvPr/>
        </p:nvGrpSpPr>
        <p:grpSpPr>
          <a:xfrm rot="766723">
            <a:off x="1224464" y="4485316"/>
            <a:ext cx="1777399" cy="1994336"/>
            <a:chOff x="1224464" y="4485316"/>
            <a:chExt cx="1777399" cy="1994336"/>
          </a:xfrm>
        </p:grpSpPr>
        <p:sp>
          <p:nvSpPr>
            <p:cNvPr id="395" name="Google Shape;395;p12"/>
            <p:cNvSpPr/>
            <p:nvPr/>
          </p:nvSpPr>
          <p:spPr>
            <a:xfrm>
              <a:off x="1224464" y="4485316"/>
              <a:ext cx="1777399" cy="1994336"/>
            </a:xfrm>
            <a:prstGeom prst="rect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2"/>
            <p:cNvSpPr/>
            <p:nvPr/>
          </p:nvSpPr>
          <p:spPr>
            <a:xfrm rot="-12732">
              <a:off x="1367111" y="4679501"/>
              <a:ext cx="1494466" cy="13102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12"/>
          <p:cNvGrpSpPr/>
          <p:nvPr/>
        </p:nvGrpSpPr>
        <p:grpSpPr>
          <a:xfrm rot="-905584">
            <a:off x="454595" y="1874228"/>
            <a:ext cx="1777399" cy="1994336"/>
            <a:chOff x="454595" y="1874228"/>
            <a:chExt cx="1777399" cy="1994336"/>
          </a:xfrm>
        </p:grpSpPr>
        <p:sp>
          <p:nvSpPr>
            <p:cNvPr id="398" name="Google Shape;398;p12"/>
            <p:cNvSpPr/>
            <p:nvPr/>
          </p:nvSpPr>
          <p:spPr>
            <a:xfrm>
              <a:off x="454595" y="1874228"/>
              <a:ext cx="1777399" cy="1994336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2"/>
            <p:cNvSpPr/>
            <p:nvPr/>
          </p:nvSpPr>
          <p:spPr>
            <a:xfrm>
              <a:off x="577666" y="2114798"/>
              <a:ext cx="1494466" cy="13102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0" name="Google Shape;400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762806">
            <a:off x="1383000" y="4667867"/>
            <a:ext cx="1508357" cy="13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900000">
            <a:off x="560896" y="2105811"/>
            <a:ext cx="1493995" cy="132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 viên trong nhóm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3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Ghi chú nội dung thuyết trình…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3"/>
          <p:cNvSpPr/>
          <p:nvPr/>
        </p:nvSpPr>
        <p:spPr>
          <a:xfrm>
            <a:off x="3928994" y="7407068"/>
            <a:ext cx="8031499" cy="7001164"/>
          </a:xfrm>
          <a:prstGeom prst="roundRect">
            <a:avLst>
              <a:gd fmla="val 776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409;p13"/>
          <p:cNvGrpSpPr/>
          <p:nvPr/>
        </p:nvGrpSpPr>
        <p:grpSpPr>
          <a:xfrm rot="10800000">
            <a:off x="1224464" y="11210583"/>
            <a:ext cx="1777399" cy="1994336"/>
            <a:chOff x="1224464" y="4485316"/>
            <a:chExt cx="1777399" cy="1994336"/>
          </a:xfrm>
        </p:grpSpPr>
        <p:sp>
          <p:nvSpPr>
            <p:cNvPr id="410" name="Google Shape;410;p13"/>
            <p:cNvSpPr/>
            <p:nvPr/>
          </p:nvSpPr>
          <p:spPr>
            <a:xfrm>
              <a:off x="1224464" y="4485316"/>
              <a:ext cx="1777399" cy="1994336"/>
            </a:xfrm>
            <a:prstGeom prst="rect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 rot="-12732">
              <a:off x="1367111" y="4679501"/>
              <a:ext cx="1494466" cy="13102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Chèn ảnh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2" name="Google Shape;412;p13"/>
          <p:cNvGrpSpPr/>
          <p:nvPr/>
        </p:nvGrpSpPr>
        <p:grpSpPr>
          <a:xfrm rot="-10100581">
            <a:off x="454595" y="8599495"/>
            <a:ext cx="1777399" cy="1994336"/>
            <a:chOff x="454595" y="1874228"/>
            <a:chExt cx="1777399" cy="1994336"/>
          </a:xfrm>
        </p:grpSpPr>
        <p:sp>
          <p:nvSpPr>
            <p:cNvPr id="413" name="Google Shape;413;p13"/>
            <p:cNvSpPr/>
            <p:nvPr/>
          </p:nvSpPr>
          <p:spPr>
            <a:xfrm>
              <a:off x="454595" y="1874228"/>
              <a:ext cx="1777399" cy="1994336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577666" y="2114798"/>
              <a:ext cx="1494466" cy="13102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Chèn ảnh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13"/>
          <p:cNvSpPr/>
          <p:nvPr/>
        </p:nvSpPr>
        <p:spPr>
          <a:xfrm>
            <a:off x="9976130" y="8133597"/>
            <a:ext cx="1067824" cy="1059079"/>
          </a:xfrm>
          <a:prstGeom prst="ellipse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3"/>
          <p:cNvSpPr/>
          <p:nvPr/>
        </p:nvSpPr>
        <p:spPr>
          <a:xfrm>
            <a:off x="11005381" y="11769163"/>
            <a:ext cx="1067824" cy="1059079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3"/>
          <p:cNvSpPr/>
          <p:nvPr/>
        </p:nvSpPr>
        <p:spPr>
          <a:xfrm>
            <a:off x="9895760" y="14443440"/>
            <a:ext cx="1067824" cy="1059079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3"/>
          <p:cNvSpPr/>
          <p:nvPr/>
        </p:nvSpPr>
        <p:spPr>
          <a:xfrm>
            <a:off x="10887413" y="18464566"/>
            <a:ext cx="1067824" cy="1059079"/>
          </a:xfrm>
          <a:prstGeom prst="ellipse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3"/>
          <p:cNvSpPr/>
          <p:nvPr/>
        </p:nvSpPr>
        <p:spPr>
          <a:xfrm>
            <a:off x="408342" y="1716472"/>
            <a:ext cx="11490599" cy="1972660"/>
          </a:xfrm>
          <a:prstGeom prst="roundRect">
            <a:avLst>
              <a:gd fmla="val 12546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3"/>
          <p:cNvSpPr txBox="1"/>
          <p:nvPr/>
        </p:nvSpPr>
        <p:spPr>
          <a:xfrm>
            <a:off x="551861" y="1923231"/>
            <a:ext cx="47168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Lí do, nhu cầu, lợi ích 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Ảnh có chứa đồ họa véc-tơ&#10;&#10;Mô tả được tạo tự động" id="421" name="Google Shape;4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702" y="1906208"/>
            <a:ext cx="796594" cy="79659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3"/>
          <p:cNvSpPr/>
          <p:nvPr/>
        </p:nvSpPr>
        <p:spPr>
          <a:xfrm>
            <a:off x="3330836" y="3906853"/>
            <a:ext cx="2593741" cy="2396364"/>
          </a:xfrm>
          <a:prstGeom prst="roundRect">
            <a:avLst>
              <a:gd fmla="val 8586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3"/>
          <p:cNvSpPr txBox="1"/>
          <p:nvPr/>
        </p:nvSpPr>
        <p:spPr>
          <a:xfrm>
            <a:off x="3520538" y="5442118"/>
            <a:ext cx="21176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 bày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3688" y="4025647"/>
            <a:ext cx="1091305" cy="109130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3"/>
          <p:cNvSpPr/>
          <p:nvPr/>
        </p:nvSpPr>
        <p:spPr>
          <a:xfrm>
            <a:off x="6431608" y="3886636"/>
            <a:ext cx="2571091" cy="2375961"/>
          </a:xfrm>
          <a:prstGeom prst="roundRect">
            <a:avLst>
              <a:gd fmla="val 8586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3"/>
          <p:cNvSpPr txBox="1"/>
          <p:nvPr/>
        </p:nvSpPr>
        <p:spPr>
          <a:xfrm>
            <a:off x="6681498" y="5386932"/>
            <a:ext cx="20665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Hạn chế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7166" y="4077325"/>
            <a:ext cx="1051027" cy="10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13"/>
          <p:cNvSpPr/>
          <p:nvPr/>
        </p:nvSpPr>
        <p:spPr>
          <a:xfrm>
            <a:off x="9449723" y="3961593"/>
            <a:ext cx="2332734" cy="2268395"/>
          </a:xfrm>
          <a:prstGeom prst="roundRect">
            <a:avLst>
              <a:gd fmla="val 8586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3"/>
          <p:cNvSpPr txBox="1"/>
          <p:nvPr/>
        </p:nvSpPr>
        <p:spPr>
          <a:xfrm>
            <a:off x="9615973" y="5327906"/>
            <a:ext cx="20585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Câu hỏi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86296" y="4129904"/>
            <a:ext cx="1091782" cy="1091782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13"/>
          <p:cNvSpPr txBox="1"/>
          <p:nvPr/>
        </p:nvSpPr>
        <p:spPr>
          <a:xfrm>
            <a:off x="1849618" y="595402"/>
            <a:ext cx="844435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438AFE"/>
                </a:solidFill>
                <a:latin typeface="Arial"/>
                <a:ea typeface="Arial"/>
                <a:cs typeface="Arial"/>
                <a:sym typeface="Arial"/>
              </a:rPr>
              <a:t>Các mục</a:t>
            </a:r>
            <a:endParaRPr b="1" sz="5400">
              <a:solidFill>
                <a:srgbClr val="438A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3"/>
          <p:cNvSpPr/>
          <p:nvPr/>
        </p:nvSpPr>
        <p:spPr>
          <a:xfrm>
            <a:off x="408341" y="3884194"/>
            <a:ext cx="2608313" cy="2419023"/>
          </a:xfrm>
          <a:prstGeom prst="roundRect">
            <a:avLst>
              <a:gd fmla="val 8586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3"/>
          <p:cNvSpPr txBox="1"/>
          <p:nvPr/>
        </p:nvSpPr>
        <p:spPr>
          <a:xfrm>
            <a:off x="652096" y="5502701"/>
            <a:ext cx="21208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K/hoạch sp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5375" y="4041009"/>
            <a:ext cx="1184397" cy="1184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4"/>
          <p:cNvSpPr txBox="1"/>
          <p:nvPr/>
        </p:nvSpPr>
        <p:spPr>
          <a:xfrm>
            <a:off x="3273104" y="-5009329"/>
            <a:ext cx="54757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 viên trong nhóm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4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Ghi chú nội dung thuyết trình…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4"/>
          <p:cNvSpPr/>
          <p:nvPr/>
        </p:nvSpPr>
        <p:spPr>
          <a:xfrm>
            <a:off x="476617" y="-4548972"/>
            <a:ext cx="11490599" cy="1972660"/>
          </a:xfrm>
          <a:prstGeom prst="roundRect">
            <a:avLst>
              <a:gd fmla="val 12546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4"/>
          <p:cNvSpPr txBox="1"/>
          <p:nvPr/>
        </p:nvSpPr>
        <p:spPr>
          <a:xfrm>
            <a:off x="1346775" y="-4359236"/>
            <a:ext cx="35562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Chủ đề Thuyết trình 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Ảnh có chứa đồ họa véc-tơ&#10;&#10;Mô tả được tạo tự động" id="443" name="Google Shape;4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977" y="-4359236"/>
            <a:ext cx="796594" cy="79659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14"/>
          <p:cNvSpPr/>
          <p:nvPr/>
        </p:nvSpPr>
        <p:spPr>
          <a:xfrm>
            <a:off x="-9167921" y="3961593"/>
            <a:ext cx="2608313" cy="2419023"/>
          </a:xfrm>
          <a:prstGeom prst="roundRect">
            <a:avLst>
              <a:gd fmla="val 8586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4"/>
          <p:cNvSpPr txBox="1"/>
          <p:nvPr/>
        </p:nvSpPr>
        <p:spPr>
          <a:xfrm>
            <a:off x="-9009090" y="5580100"/>
            <a:ext cx="21208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1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540887" y="4118408"/>
            <a:ext cx="1184397" cy="1184397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14"/>
          <p:cNvSpPr/>
          <p:nvPr/>
        </p:nvSpPr>
        <p:spPr>
          <a:xfrm>
            <a:off x="-6245426" y="3984252"/>
            <a:ext cx="2593741" cy="2396364"/>
          </a:xfrm>
          <a:prstGeom prst="roundRect">
            <a:avLst>
              <a:gd fmla="val 8586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4"/>
          <p:cNvSpPr txBox="1"/>
          <p:nvPr/>
        </p:nvSpPr>
        <p:spPr>
          <a:xfrm>
            <a:off x="-6055724" y="5519517"/>
            <a:ext cx="21176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2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542574" y="4103046"/>
            <a:ext cx="1091305" cy="109130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14"/>
          <p:cNvSpPr/>
          <p:nvPr/>
        </p:nvSpPr>
        <p:spPr>
          <a:xfrm>
            <a:off x="-3144654" y="3964035"/>
            <a:ext cx="2571091" cy="2375961"/>
          </a:xfrm>
          <a:prstGeom prst="roundRect">
            <a:avLst>
              <a:gd fmla="val 8586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4"/>
          <p:cNvSpPr txBox="1"/>
          <p:nvPr/>
        </p:nvSpPr>
        <p:spPr>
          <a:xfrm>
            <a:off x="-2894764" y="5464331"/>
            <a:ext cx="20665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3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2359096" y="4154724"/>
            <a:ext cx="1051027" cy="10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14"/>
          <p:cNvSpPr/>
          <p:nvPr/>
        </p:nvSpPr>
        <p:spPr>
          <a:xfrm>
            <a:off x="-236732" y="-365804"/>
            <a:ext cx="13089131" cy="7581449"/>
          </a:xfrm>
          <a:prstGeom prst="roundRect">
            <a:avLst>
              <a:gd fmla="val 8586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4"/>
          <p:cNvSpPr txBox="1"/>
          <p:nvPr/>
        </p:nvSpPr>
        <p:spPr>
          <a:xfrm>
            <a:off x="10014704" y="1541873"/>
            <a:ext cx="20585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Câu hỏi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75434" y="238038"/>
            <a:ext cx="1091782" cy="1091782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4"/>
          <p:cNvSpPr txBox="1"/>
          <p:nvPr/>
        </p:nvSpPr>
        <p:spPr>
          <a:xfrm>
            <a:off x="2330133" y="-5147829"/>
            <a:ext cx="844435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438AFE"/>
                </a:solidFill>
                <a:latin typeface="Arial"/>
                <a:ea typeface="Arial"/>
                <a:cs typeface="Arial"/>
                <a:sym typeface="Arial"/>
              </a:rPr>
              <a:t>Môn học để thuyết trình</a:t>
            </a:r>
            <a:endParaRPr b="1" sz="5400">
              <a:solidFill>
                <a:srgbClr val="438A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4"/>
          <p:cNvSpPr/>
          <p:nvPr/>
        </p:nvSpPr>
        <p:spPr>
          <a:xfrm>
            <a:off x="476617" y="432296"/>
            <a:ext cx="9201256" cy="6167286"/>
          </a:xfrm>
          <a:prstGeom prst="roundRect">
            <a:avLst>
              <a:gd fmla="val 392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Câu hỏi của ban giám khảo và khán giả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4"/>
          <p:cNvSpPr/>
          <p:nvPr/>
        </p:nvSpPr>
        <p:spPr>
          <a:xfrm>
            <a:off x="9976130" y="2365841"/>
            <a:ext cx="1067824" cy="1059079"/>
          </a:xfrm>
          <a:prstGeom prst="ellipse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4"/>
          <p:cNvSpPr/>
          <p:nvPr/>
        </p:nvSpPr>
        <p:spPr>
          <a:xfrm>
            <a:off x="11005381" y="3234763"/>
            <a:ext cx="1067824" cy="1059079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4"/>
          <p:cNvSpPr/>
          <p:nvPr/>
        </p:nvSpPr>
        <p:spPr>
          <a:xfrm>
            <a:off x="9895760" y="4103684"/>
            <a:ext cx="1067824" cy="1059079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4"/>
          <p:cNvSpPr/>
          <p:nvPr/>
        </p:nvSpPr>
        <p:spPr>
          <a:xfrm>
            <a:off x="10887413" y="5251587"/>
            <a:ext cx="1067824" cy="1059079"/>
          </a:xfrm>
          <a:prstGeom prst="ellipse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5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 viên trong nhóm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5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Ghi chú nội dung thuyết trình…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5"/>
          <p:cNvSpPr/>
          <p:nvPr/>
        </p:nvSpPr>
        <p:spPr>
          <a:xfrm>
            <a:off x="3928994" y="7407068"/>
            <a:ext cx="8031499" cy="7001164"/>
          </a:xfrm>
          <a:prstGeom prst="roundRect">
            <a:avLst>
              <a:gd fmla="val 776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5"/>
          <p:cNvSpPr/>
          <p:nvPr/>
        </p:nvSpPr>
        <p:spPr>
          <a:xfrm>
            <a:off x="9976130" y="8133597"/>
            <a:ext cx="1067824" cy="1059079"/>
          </a:xfrm>
          <a:prstGeom prst="ellipse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5"/>
          <p:cNvSpPr/>
          <p:nvPr/>
        </p:nvSpPr>
        <p:spPr>
          <a:xfrm>
            <a:off x="11005381" y="11769163"/>
            <a:ext cx="1067824" cy="1059079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5"/>
          <p:cNvSpPr/>
          <p:nvPr/>
        </p:nvSpPr>
        <p:spPr>
          <a:xfrm>
            <a:off x="9895760" y="14443440"/>
            <a:ext cx="1067824" cy="1059079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5"/>
          <p:cNvSpPr/>
          <p:nvPr/>
        </p:nvSpPr>
        <p:spPr>
          <a:xfrm>
            <a:off x="10887413" y="18464566"/>
            <a:ext cx="1067824" cy="1059079"/>
          </a:xfrm>
          <a:prstGeom prst="ellipse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5"/>
          <p:cNvSpPr/>
          <p:nvPr/>
        </p:nvSpPr>
        <p:spPr>
          <a:xfrm rot="8846996">
            <a:off x="21433904" y="-1537553"/>
            <a:ext cx="11058824" cy="10843495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5"/>
          <p:cNvSpPr/>
          <p:nvPr/>
        </p:nvSpPr>
        <p:spPr>
          <a:xfrm rot="8846996">
            <a:off x="25839752" y="116283"/>
            <a:ext cx="1645855" cy="1654365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5"/>
          <p:cNvSpPr/>
          <p:nvPr/>
        </p:nvSpPr>
        <p:spPr>
          <a:xfrm rot="8846996">
            <a:off x="16615589" y="3681257"/>
            <a:ext cx="1660730" cy="1631067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ptop - Windows menu" id="476" name="Google Shape;4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7733" y="129928"/>
            <a:ext cx="5983571" cy="480398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15"/>
          <p:cNvSpPr/>
          <p:nvPr/>
        </p:nvSpPr>
        <p:spPr>
          <a:xfrm rot="8846996">
            <a:off x="26492858" y="3972594"/>
            <a:ext cx="2107846" cy="2101961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5"/>
          <p:cNvSpPr/>
          <p:nvPr/>
        </p:nvSpPr>
        <p:spPr>
          <a:xfrm>
            <a:off x="408342" y="1716472"/>
            <a:ext cx="11490599" cy="1972660"/>
          </a:xfrm>
          <a:prstGeom prst="roundRect">
            <a:avLst>
              <a:gd fmla="val 12546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5"/>
          <p:cNvSpPr txBox="1"/>
          <p:nvPr/>
        </p:nvSpPr>
        <p:spPr>
          <a:xfrm>
            <a:off x="551861" y="1923231"/>
            <a:ext cx="47168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Lí do, nhu cầu, lợi ích 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Ảnh có chứa đồ họa véc-tơ&#10;&#10;Mô tả được tạo tự động" id="480" name="Google Shape;48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702" y="1906208"/>
            <a:ext cx="796594" cy="79659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5"/>
          <p:cNvSpPr/>
          <p:nvPr/>
        </p:nvSpPr>
        <p:spPr>
          <a:xfrm>
            <a:off x="3330836" y="3906853"/>
            <a:ext cx="2593741" cy="2396364"/>
          </a:xfrm>
          <a:prstGeom prst="roundRect">
            <a:avLst>
              <a:gd fmla="val 8586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5"/>
          <p:cNvSpPr txBox="1"/>
          <p:nvPr/>
        </p:nvSpPr>
        <p:spPr>
          <a:xfrm>
            <a:off x="3520538" y="5442118"/>
            <a:ext cx="21176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 bày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3688" y="4025647"/>
            <a:ext cx="1091305" cy="109130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15"/>
          <p:cNvSpPr/>
          <p:nvPr/>
        </p:nvSpPr>
        <p:spPr>
          <a:xfrm>
            <a:off x="6431608" y="3886636"/>
            <a:ext cx="2571091" cy="2375961"/>
          </a:xfrm>
          <a:prstGeom prst="roundRect">
            <a:avLst>
              <a:gd fmla="val 8586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5"/>
          <p:cNvSpPr txBox="1"/>
          <p:nvPr/>
        </p:nvSpPr>
        <p:spPr>
          <a:xfrm>
            <a:off x="6681498" y="5386932"/>
            <a:ext cx="20665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Hạn chế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17166" y="4077325"/>
            <a:ext cx="1051027" cy="10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15"/>
          <p:cNvSpPr/>
          <p:nvPr/>
        </p:nvSpPr>
        <p:spPr>
          <a:xfrm>
            <a:off x="9449723" y="3961593"/>
            <a:ext cx="2332734" cy="2268395"/>
          </a:xfrm>
          <a:prstGeom prst="roundRect">
            <a:avLst>
              <a:gd fmla="val 8586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5"/>
          <p:cNvSpPr txBox="1"/>
          <p:nvPr/>
        </p:nvSpPr>
        <p:spPr>
          <a:xfrm>
            <a:off x="9615973" y="5327906"/>
            <a:ext cx="20585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Câu hỏi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86296" y="4129904"/>
            <a:ext cx="1091782" cy="1091782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15"/>
          <p:cNvSpPr txBox="1"/>
          <p:nvPr/>
        </p:nvSpPr>
        <p:spPr>
          <a:xfrm>
            <a:off x="1849618" y="595402"/>
            <a:ext cx="844435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438AFE"/>
                </a:solidFill>
                <a:latin typeface="Arial"/>
                <a:ea typeface="Arial"/>
                <a:cs typeface="Arial"/>
                <a:sym typeface="Arial"/>
              </a:rPr>
              <a:t>Các mục</a:t>
            </a:r>
            <a:endParaRPr b="1" sz="5400">
              <a:solidFill>
                <a:srgbClr val="438A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5"/>
          <p:cNvSpPr/>
          <p:nvPr/>
        </p:nvSpPr>
        <p:spPr>
          <a:xfrm>
            <a:off x="408341" y="3884194"/>
            <a:ext cx="2608313" cy="2419023"/>
          </a:xfrm>
          <a:prstGeom prst="roundRect">
            <a:avLst>
              <a:gd fmla="val 8586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5"/>
          <p:cNvSpPr txBox="1"/>
          <p:nvPr/>
        </p:nvSpPr>
        <p:spPr>
          <a:xfrm>
            <a:off x="652096" y="5502701"/>
            <a:ext cx="21208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K/hoạch sp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35375" y="4041009"/>
            <a:ext cx="1184397" cy="1184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6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 viên trong nhóm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6"/>
          <p:cNvSpPr/>
          <p:nvPr/>
        </p:nvSpPr>
        <p:spPr>
          <a:xfrm rot="8846996">
            <a:off x="5406662" y="-1732615"/>
            <a:ext cx="11058824" cy="10843495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6"/>
          <p:cNvSpPr/>
          <p:nvPr/>
        </p:nvSpPr>
        <p:spPr>
          <a:xfrm rot="8846996">
            <a:off x="8591854" y="374909"/>
            <a:ext cx="1645855" cy="1654365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6"/>
          <p:cNvSpPr/>
          <p:nvPr/>
        </p:nvSpPr>
        <p:spPr>
          <a:xfrm rot="8846996">
            <a:off x="5429194" y="3437201"/>
            <a:ext cx="1660730" cy="1631067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16"/>
          <p:cNvSpPr txBox="1"/>
          <p:nvPr/>
        </p:nvSpPr>
        <p:spPr>
          <a:xfrm>
            <a:off x="-5319265" y="2626986"/>
            <a:ext cx="46762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Chủ đề thuyết trình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ptop - Windows menu" id="503" name="Google Shape;5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7873" y="274994"/>
            <a:ext cx="5717212" cy="4994237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16"/>
          <p:cNvSpPr/>
          <p:nvPr/>
        </p:nvSpPr>
        <p:spPr>
          <a:xfrm rot="8846996">
            <a:off x="9167367" y="3799294"/>
            <a:ext cx="2107846" cy="2101961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Ghi chú nội dung thuyết trình…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6"/>
          <p:cNvSpPr txBox="1"/>
          <p:nvPr/>
        </p:nvSpPr>
        <p:spPr>
          <a:xfrm>
            <a:off x="6710840" y="7709066"/>
            <a:ext cx="46801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438AFE"/>
                </a:solidFill>
                <a:latin typeface="Arial"/>
                <a:ea typeface="Arial"/>
                <a:cs typeface="Arial"/>
                <a:sym typeface="Arial"/>
              </a:rPr>
              <a:t>Kết luận </a:t>
            </a:r>
            <a:endParaRPr b="1" sz="5400">
              <a:solidFill>
                <a:srgbClr val="438A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7" name="Google Shape;507;p16"/>
          <p:cNvGrpSpPr/>
          <p:nvPr/>
        </p:nvGrpSpPr>
        <p:grpSpPr>
          <a:xfrm>
            <a:off x="396601" y="1818638"/>
            <a:ext cx="4710565" cy="1104836"/>
            <a:chOff x="389524" y="1719082"/>
            <a:chExt cx="4710565" cy="1104836"/>
          </a:xfrm>
        </p:grpSpPr>
        <p:sp>
          <p:nvSpPr>
            <p:cNvPr id="508" name="Google Shape;508;p16"/>
            <p:cNvSpPr/>
            <p:nvPr/>
          </p:nvSpPr>
          <p:spPr>
            <a:xfrm>
              <a:off x="389524" y="1918194"/>
              <a:ext cx="4710565" cy="905724"/>
            </a:xfrm>
            <a:prstGeom prst="roundRect">
              <a:avLst>
                <a:gd fmla="val 12546" name="adj"/>
              </a:avLst>
            </a:prstGeom>
            <a:solidFill>
              <a:srgbClr val="8DA9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6"/>
            <p:cNvSpPr txBox="1"/>
            <p:nvPr/>
          </p:nvSpPr>
          <p:spPr>
            <a:xfrm>
              <a:off x="1112654" y="2109446"/>
              <a:ext cx="3923141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Lí do, nhu cầu, lợi ích</a:t>
              </a:r>
              <a:endParaRPr b="1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Ảnh có chứa đồ họa véc-tơ&#10;&#10;Mô tả được tạo tự động" id="510" name="Google Shape;510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6798" y="1719082"/>
              <a:ext cx="1073678" cy="10736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1" name="Google Shape;511;p16"/>
          <p:cNvGrpSpPr/>
          <p:nvPr/>
        </p:nvGrpSpPr>
        <p:grpSpPr>
          <a:xfrm>
            <a:off x="396601" y="3118537"/>
            <a:ext cx="2287733" cy="1480524"/>
            <a:chOff x="396601" y="3118537"/>
            <a:chExt cx="2287733" cy="1480524"/>
          </a:xfrm>
        </p:grpSpPr>
        <p:sp>
          <p:nvSpPr>
            <p:cNvPr id="512" name="Google Shape;512;p16"/>
            <p:cNvSpPr/>
            <p:nvPr/>
          </p:nvSpPr>
          <p:spPr>
            <a:xfrm>
              <a:off x="396601" y="3118537"/>
              <a:ext cx="2242918" cy="1480524"/>
            </a:xfrm>
            <a:prstGeom prst="roundRect">
              <a:avLst>
                <a:gd fmla="val 8586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6"/>
            <p:cNvSpPr txBox="1"/>
            <p:nvPr/>
          </p:nvSpPr>
          <p:spPr>
            <a:xfrm>
              <a:off x="910254" y="3361405"/>
              <a:ext cx="1774080" cy="861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K/hoạch sp</a:t>
              </a:r>
              <a:endParaRPr b="1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4" name="Google Shape;514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123" y="3319176"/>
              <a:ext cx="790636" cy="7906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5" name="Google Shape;515;p16"/>
          <p:cNvGrpSpPr/>
          <p:nvPr/>
        </p:nvGrpSpPr>
        <p:grpSpPr>
          <a:xfrm>
            <a:off x="2844001" y="3118537"/>
            <a:ext cx="2242918" cy="1480524"/>
            <a:chOff x="2844001" y="3118537"/>
            <a:chExt cx="2242918" cy="1480524"/>
          </a:xfrm>
        </p:grpSpPr>
        <p:sp>
          <p:nvSpPr>
            <p:cNvPr id="516" name="Google Shape;516;p16"/>
            <p:cNvSpPr/>
            <p:nvPr/>
          </p:nvSpPr>
          <p:spPr>
            <a:xfrm>
              <a:off x="2844001" y="3118537"/>
              <a:ext cx="2242918" cy="1480524"/>
            </a:xfrm>
            <a:prstGeom prst="roundRect">
              <a:avLst>
                <a:gd fmla="val 8586" name="adj"/>
              </a:avLst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6"/>
            <p:cNvSpPr txBox="1"/>
            <p:nvPr/>
          </p:nvSpPr>
          <p:spPr>
            <a:xfrm>
              <a:off x="3420704" y="3368749"/>
              <a:ext cx="157364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Trình bày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8" name="Google Shape;518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34865" y="3252693"/>
              <a:ext cx="816803" cy="8168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9" name="Google Shape;519;p16"/>
          <p:cNvGrpSpPr/>
          <p:nvPr/>
        </p:nvGrpSpPr>
        <p:grpSpPr>
          <a:xfrm>
            <a:off x="396601" y="4901614"/>
            <a:ext cx="2242918" cy="1480524"/>
            <a:chOff x="396601" y="4901614"/>
            <a:chExt cx="2242918" cy="1480524"/>
          </a:xfrm>
        </p:grpSpPr>
        <p:sp>
          <p:nvSpPr>
            <p:cNvPr id="520" name="Google Shape;520;p16"/>
            <p:cNvSpPr/>
            <p:nvPr/>
          </p:nvSpPr>
          <p:spPr>
            <a:xfrm>
              <a:off x="396601" y="4901614"/>
              <a:ext cx="2242918" cy="1480524"/>
            </a:xfrm>
            <a:prstGeom prst="roundRect">
              <a:avLst>
                <a:gd fmla="val 8586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6"/>
            <p:cNvSpPr txBox="1"/>
            <p:nvPr/>
          </p:nvSpPr>
          <p:spPr>
            <a:xfrm>
              <a:off x="980684" y="5099355"/>
              <a:ext cx="157364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Hạn chế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2" name="Google Shape;522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1659" y="5036992"/>
              <a:ext cx="744338" cy="744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" name="Google Shape;523;p16"/>
          <p:cNvGrpSpPr/>
          <p:nvPr/>
        </p:nvGrpSpPr>
        <p:grpSpPr>
          <a:xfrm>
            <a:off x="2844382" y="4901614"/>
            <a:ext cx="2242918" cy="1480524"/>
            <a:chOff x="2844382" y="4901614"/>
            <a:chExt cx="2242918" cy="1480524"/>
          </a:xfrm>
        </p:grpSpPr>
        <p:sp>
          <p:nvSpPr>
            <p:cNvPr id="524" name="Google Shape;524;p16"/>
            <p:cNvSpPr/>
            <p:nvPr/>
          </p:nvSpPr>
          <p:spPr>
            <a:xfrm>
              <a:off x="2844382" y="4901614"/>
              <a:ext cx="2242918" cy="1480524"/>
            </a:xfrm>
            <a:prstGeom prst="roundRect">
              <a:avLst>
                <a:gd fmla="val 8586" name="adj"/>
              </a:avLst>
            </a:prstGeom>
            <a:solidFill>
              <a:srgbClr val="8DA9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 txBox="1"/>
            <p:nvPr/>
          </p:nvSpPr>
          <p:spPr>
            <a:xfrm>
              <a:off x="3358114" y="5099354"/>
              <a:ext cx="157364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Câu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hỏi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6" name="Google Shape;526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003506" y="4965667"/>
              <a:ext cx="767741" cy="7677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7" name="Google Shape;527;p16"/>
          <p:cNvSpPr txBox="1"/>
          <p:nvPr/>
        </p:nvSpPr>
        <p:spPr>
          <a:xfrm>
            <a:off x="389524" y="93963"/>
            <a:ext cx="41614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438AFE"/>
                </a:solidFill>
                <a:latin typeface="Arial"/>
                <a:ea typeface="Arial"/>
                <a:cs typeface="Arial"/>
                <a:sym typeface="Arial"/>
              </a:rPr>
              <a:t>Các mục</a:t>
            </a:r>
            <a:endParaRPr b="1" sz="5400">
              <a:solidFill>
                <a:srgbClr val="438A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7"/>
          <p:cNvSpPr/>
          <p:nvPr/>
        </p:nvSpPr>
        <p:spPr>
          <a:xfrm rot="8846996">
            <a:off x="-3757034" y="-1271424"/>
            <a:ext cx="10586187" cy="10598946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17"/>
          <p:cNvSpPr/>
          <p:nvPr/>
        </p:nvSpPr>
        <p:spPr>
          <a:xfrm rot="8846996">
            <a:off x="3986567" y="253356"/>
            <a:ext cx="1645855" cy="1654365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17"/>
          <p:cNvSpPr/>
          <p:nvPr/>
        </p:nvSpPr>
        <p:spPr>
          <a:xfrm rot="8846996">
            <a:off x="308353" y="4226055"/>
            <a:ext cx="1660730" cy="1631067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ptop - Windows menu" id="535" name="Google Shape;5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556" y="-108050"/>
            <a:ext cx="5888443" cy="5755263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17"/>
          <p:cNvSpPr/>
          <p:nvPr/>
        </p:nvSpPr>
        <p:spPr>
          <a:xfrm rot="8846996">
            <a:off x="3703919" y="4951122"/>
            <a:ext cx="2107846" cy="2101961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17"/>
          <p:cNvSpPr txBox="1"/>
          <p:nvPr/>
        </p:nvSpPr>
        <p:spPr>
          <a:xfrm>
            <a:off x="558792" y="-2673451"/>
            <a:ext cx="416145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438AFE"/>
                </a:solidFill>
                <a:latin typeface="Arial"/>
                <a:ea typeface="Arial"/>
                <a:cs typeface="Arial"/>
                <a:sym typeface="Arial"/>
              </a:rPr>
              <a:t>Môn học để thuyết trình</a:t>
            </a:r>
            <a:endParaRPr b="1" sz="5400">
              <a:solidFill>
                <a:srgbClr val="438A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7"/>
          <p:cNvSpPr/>
          <p:nvPr/>
        </p:nvSpPr>
        <p:spPr>
          <a:xfrm>
            <a:off x="-6525935" y="1693285"/>
            <a:ext cx="4710565" cy="905724"/>
          </a:xfrm>
          <a:prstGeom prst="roundRect">
            <a:avLst>
              <a:gd fmla="val 12546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7"/>
          <p:cNvSpPr txBox="1"/>
          <p:nvPr/>
        </p:nvSpPr>
        <p:spPr>
          <a:xfrm>
            <a:off x="-5435920" y="1884537"/>
            <a:ext cx="35562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Chủ đề Thuyết trình 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Ảnh có chứa đồ họa véc-tơ&#10;&#10;Mô tả được tạo tự động" id="540" name="Google Shape;54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498661" y="1494173"/>
            <a:ext cx="1073678" cy="1073678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17"/>
          <p:cNvSpPr/>
          <p:nvPr/>
        </p:nvSpPr>
        <p:spPr>
          <a:xfrm>
            <a:off x="430140" y="8840911"/>
            <a:ext cx="2242918" cy="1480524"/>
          </a:xfrm>
          <a:prstGeom prst="roundRect">
            <a:avLst>
              <a:gd fmla="val 8586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17"/>
          <p:cNvSpPr txBox="1"/>
          <p:nvPr/>
        </p:nvSpPr>
        <p:spPr>
          <a:xfrm>
            <a:off x="997173" y="9076928"/>
            <a:ext cx="157364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1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3" name="Google Shape;54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662" y="9041550"/>
            <a:ext cx="790636" cy="790636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17"/>
          <p:cNvSpPr/>
          <p:nvPr/>
        </p:nvSpPr>
        <p:spPr>
          <a:xfrm>
            <a:off x="2877540" y="8840911"/>
            <a:ext cx="2242918" cy="1480524"/>
          </a:xfrm>
          <a:prstGeom prst="roundRect">
            <a:avLst>
              <a:gd fmla="val 8586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17"/>
          <p:cNvSpPr txBox="1"/>
          <p:nvPr/>
        </p:nvSpPr>
        <p:spPr>
          <a:xfrm>
            <a:off x="3454243" y="9091123"/>
            <a:ext cx="157364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2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6" name="Google Shape;54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68404" y="8975067"/>
            <a:ext cx="816803" cy="816803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17"/>
          <p:cNvSpPr/>
          <p:nvPr/>
        </p:nvSpPr>
        <p:spPr>
          <a:xfrm>
            <a:off x="430140" y="10623988"/>
            <a:ext cx="2242918" cy="1480524"/>
          </a:xfrm>
          <a:prstGeom prst="roundRect">
            <a:avLst>
              <a:gd fmla="val 8586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7"/>
          <p:cNvSpPr txBox="1"/>
          <p:nvPr/>
        </p:nvSpPr>
        <p:spPr>
          <a:xfrm>
            <a:off x="1014223" y="10821729"/>
            <a:ext cx="157364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3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5048" y="10804764"/>
            <a:ext cx="744338" cy="744338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17"/>
          <p:cNvSpPr/>
          <p:nvPr/>
        </p:nvSpPr>
        <p:spPr>
          <a:xfrm>
            <a:off x="2877921" y="10623988"/>
            <a:ext cx="2242918" cy="1480524"/>
          </a:xfrm>
          <a:prstGeom prst="roundRect">
            <a:avLst>
              <a:gd fmla="val 8586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17"/>
          <p:cNvSpPr txBox="1"/>
          <p:nvPr/>
        </p:nvSpPr>
        <p:spPr>
          <a:xfrm>
            <a:off x="3391653" y="10821728"/>
            <a:ext cx="157364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4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2" name="Google Shape;552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37045" y="10688041"/>
            <a:ext cx="767741" cy="767741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17"/>
          <p:cNvSpPr txBox="1"/>
          <p:nvPr/>
        </p:nvSpPr>
        <p:spPr>
          <a:xfrm>
            <a:off x="6710840" y="452856"/>
            <a:ext cx="46801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438AFE"/>
                </a:solidFill>
                <a:latin typeface="Arial"/>
                <a:ea typeface="Arial"/>
                <a:cs typeface="Arial"/>
                <a:sym typeface="Arial"/>
              </a:rPr>
              <a:t>Kết luận </a:t>
            </a:r>
            <a:endParaRPr b="1" sz="5400">
              <a:solidFill>
                <a:srgbClr val="438A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7"/>
          <p:cNvSpPr txBox="1"/>
          <p:nvPr/>
        </p:nvSpPr>
        <p:spPr>
          <a:xfrm>
            <a:off x="6981653" y="2975620"/>
            <a:ext cx="51782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sẽ cố gắng hơn ở các bài sau để có thể hoàn thiện bản thân mình hơn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8"/>
          <p:cNvSpPr txBox="1"/>
          <p:nvPr/>
        </p:nvSpPr>
        <p:spPr>
          <a:xfrm>
            <a:off x="5991223" y="2641139"/>
            <a:ext cx="28687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Name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8"/>
          <p:cNvSpPr/>
          <p:nvPr/>
        </p:nvSpPr>
        <p:spPr>
          <a:xfrm>
            <a:off x="0" y="-92598"/>
            <a:ext cx="12192000" cy="685800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18"/>
          <p:cNvSpPr txBox="1"/>
          <p:nvPr/>
        </p:nvSpPr>
        <p:spPr>
          <a:xfrm>
            <a:off x="4661647" y="2993113"/>
            <a:ext cx="28687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 For Listening!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3923203" y="2344873"/>
            <a:ext cx="56152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Duong’s presentation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4662051" y="2901870"/>
            <a:ext cx="28860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World Health Organization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3358116" y="8255440"/>
            <a:ext cx="54757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 viên trong nhóm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2"/>
          <p:cNvGrpSpPr/>
          <p:nvPr/>
        </p:nvGrpSpPr>
        <p:grpSpPr>
          <a:xfrm>
            <a:off x="962810" y="10363585"/>
            <a:ext cx="2598318" cy="2640795"/>
            <a:chOff x="962810" y="2371059"/>
            <a:chExt cx="2598318" cy="2640795"/>
          </a:xfrm>
        </p:grpSpPr>
        <p:sp>
          <p:nvSpPr>
            <p:cNvPr id="94" name="Google Shape;94;p2"/>
            <p:cNvSpPr/>
            <p:nvPr/>
          </p:nvSpPr>
          <p:spPr>
            <a:xfrm>
              <a:off x="1367845" y="2371059"/>
              <a:ext cx="1788249" cy="1796895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962810" y="4365523"/>
              <a:ext cx="25983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Tên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Mã Sinh Viên 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2"/>
          <p:cNvGrpSpPr/>
          <p:nvPr/>
        </p:nvGrpSpPr>
        <p:grpSpPr>
          <a:xfrm>
            <a:off x="3518168" y="12275513"/>
            <a:ext cx="2598318" cy="2640796"/>
            <a:chOff x="3518168" y="2371058"/>
            <a:chExt cx="2598318" cy="2640796"/>
          </a:xfrm>
        </p:grpSpPr>
        <p:sp>
          <p:nvSpPr>
            <p:cNvPr id="97" name="Google Shape;97;p2"/>
            <p:cNvSpPr/>
            <p:nvPr/>
          </p:nvSpPr>
          <p:spPr>
            <a:xfrm>
              <a:off x="3923203" y="2371058"/>
              <a:ext cx="1788249" cy="1796895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3518168" y="4365523"/>
              <a:ext cx="25983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Tên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Mã Sinh Viên 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2"/>
          <p:cNvGrpSpPr/>
          <p:nvPr/>
        </p:nvGrpSpPr>
        <p:grpSpPr>
          <a:xfrm>
            <a:off x="8628884" y="16712038"/>
            <a:ext cx="2598318" cy="2640797"/>
            <a:chOff x="8628884" y="2371056"/>
            <a:chExt cx="2598318" cy="2640797"/>
          </a:xfrm>
        </p:grpSpPr>
        <p:sp>
          <p:nvSpPr>
            <p:cNvPr id="100" name="Google Shape;100;p2"/>
            <p:cNvSpPr/>
            <p:nvPr/>
          </p:nvSpPr>
          <p:spPr>
            <a:xfrm>
              <a:off x="9033919" y="2371056"/>
              <a:ext cx="1788249" cy="1796895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8628884" y="4365522"/>
              <a:ext cx="25983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Tên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Mã Sinh Viên 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6073526" y="14519950"/>
            <a:ext cx="2598318" cy="2640796"/>
            <a:chOff x="6073526" y="2371057"/>
            <a:chExt cx="2598318" cy="2640796"/>
          </a:xfrm>
        </p:grpSpPr>
        <p:sp>
          <p:nvSpPr>
            <p:cNvPr id="103" name="Google Shape;103;p2"/>
            <p:cNvSpPr/>
            <p:nvPr/>
          </p:nvSpPr>
          <p:spPr>
            <a:xfrm>
              <a:off x="6478561" y="2371057"/>
              <a:ext cx="1788249" cy="1796895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6073526" y="4365522"/>
              <a:ext cx="25983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Tên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Mã Sinh Viên 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2"/>
          <p:cNvSpPr/>
          <p:nvPr/>
        </p:nvSpPr>
        <p:spPr>
          <a:xfrm>
            <a:off x="12741825" y="5390223"/>
            <a:ext cx="11058824" cy="10843495"/>
          </a:xfrm>
          <a:prstGeom prst="ellipse">
            <a:avLst/>
          </a:prstGeom>
          <a:solidFill>
            <a:srgbClr val="438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-5183243" y="-3956365"/>
            <a:ext cx="3401674" cy="3436731"/>
          </a:xfrm>
          <a:prstGeom prst="ellipse">
            <a:avLst/>
          </a:prstGeom>
          <a:solidFill>
            <a:srgbClr val="438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3358116" y="1052624"/>
            <a:ext cx="547576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Ý tưởng và nguồn gốc ý tưởng</a:t>
            </a:r>
            <a:endParaRPr b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9790807" y="2758379"/>
            <a:ext cx="11058824" cy="10843495"/>
          </a:xfrm>
          <a:prstGeom prst="ellipse">
            <a:avLst/>
          </a:prstGeom>
          <a:solidFill>
            <a:srgbClr val="438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-1858152" y="-1711928"/>
            <a:ext cx="3401674" cy="3436731"/>
          </a:xfrm>
          <a:prstGeom prst="ellipse">
            <a:avLst/>
          </a:prstGeom>
          <a:solidFill>
            <a:srgbClr val="438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428388" y="8439571"/>
            <a:ext cx="416145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438AFE"/>
                </a:solidFill>
                <a:latin typeface="Arial"/>
                <a:ea typeface="Arial"/>
                <a:cs typeface="Arial"/>
                <a:sym typeface="Arial"/>
              </a:rPr>
              <a:t>Môn học để thuyết trình</a:t>
            </a:r>
            <a:endParaRPr b="1" sz="5400">
              <a:solidFill>
                <a:srgbClr val="438A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 rot="8846996">
            <a:off x="5704972" y="15483091"/>
            <a:ext cx="2107846" cy="2101961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428388" y="12127002"/>
            <a:ext cx="46762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Chủ đề thuyết trình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488780" y="13586608"/>
            <a:ext cx="44716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Ghi chú nội dung thuyết trình…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ptop - Windows menu"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5921" y="8823366"/>
            <a:ext cx="6319831" cy="472788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/>
          <p:nvPr/>
        </p:nvSpPr>
        <p:spPr>
          <a:xfrm rot="8846996">
            <a:off x="9888949" y="10463841"/>
            <a:ext cx="2107846" cy="2101961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 rot="8846996">
            <a:off x="4874332" y="7210898"/>
            <a:ext cx="2107846" cy="2101961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5991223" y="-4910039"/>
            <a:ext cx="28687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Name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4820770" y="-4910039"/>
            <a:ext cx="1084729" cy="1080247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6036880" y="-4369916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Môn học thuyết trình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2057009" y="3059560"/>
            <a:ext cx="79597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làm dự án này để mọi người có thể hiểu hơn về WHO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Sản phẩm của em được lấy cảm hứng từ website WHO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chọn ý tưởng này vì WHO rất nổi tiếng và rất dễ để làm về nó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 viên trong nhóm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 rot="8846996">
            <a:off x="6308674" y="-1713953"/>
            <a:ext cx="11058824" cy="10843495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4"/>
          <p:cNvGrpSpPr/>
          <p:nvPr/>
        </p:nvGrpSpPr>
        <p:grpSpPr>
          <a:xfrm>
            <a:off x="-11947318" y="2371059"/>
            <a:ext cx="2598318" cy="2640795"/>
            <a:chOff x="962810" y="2371059"/>
            <a:chExt cx="2598318" cy="2640795"/>
          </a:xfrm>
        </p:grpSpPr>
        <p:sp>
          <p:nvSpPr>
            <p:cNvPr id="132" name="Google Shape;132;p4"/>
            <p:cNvSpPr/>
            <p:nvPr/>
          </p:nvSpPr>
          <p:spPr>
            <a:xfrm>
              <a:off x="1367845" y="2371059"/>
              <a:ext cx="1788249" cy="1796895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962810" y="4365523"/>
              <a:ext cx="25983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Tên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Mã Sinh Viên 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-5194032" y="2371058"/>
            <a:ext cx="2598318" cy="2640796"/>
            <a:chOff x="3518168" y="2371058"/>
            <a:chExt cx="2598318" cy="2640796"/>
          </a:xfrm>
        </p:grpSpPr>
        <p:sp>
          <p:nvSpPr>
            <p:cNvPr id="135" name="Google Shape;135;p4"/>
            <p:cNvSpPr/>
            <p:nvPr/>
          </p:nvSpPr>
          <p:spPr>
            <a:xfrm>
              <a:off x="3923203" y="2371058"/>
              <a:ext cx="1788249" cy="1796895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3518168" y="4365523"/>
              <a:ext cx="25983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Tên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Mã Sinh Viên 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4"/>
          <p:cNvGrpSpPr/>
          <p:nvPr/>
        </p:nvGrpSpPr>
        <p:grpSpPr>
          <a:xfrm>
            <a:off x="22154384" y="2371056"/>
            <a:ext cx="2598318" cy="2640797"/>
            <a:chOff x="8628884" y="2371056"/>
            <a:chExt cx="2598318" cy="2640797"/>
          </a:xfrm>
        </p:grpSpPr>
        <p:sp>
          <p:nvSpPr>
            <p:cNvPr id="138" name="Google Shape;138;p4"/>
            <p:cNvSpPr/>
            <p:nvPr/>
          </p:nvSpPr>
          <p:spPr>
            <a:xfrm>
              <a:off x="9033919" y="2371056"/>
              <a:ext cx="1788249" cy="1796895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8628884" y="4365522"/>
              <a:ext cx="25983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Tên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Mã Sinh Viên 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16817726" y="2371057"/>
            <a:ext cx="2598318" cy="2640796"/>
            <a:chOff x="6073526" y="2371057"/>
            <a:chExt cx="2598318" cy="2640796"/>
          </a:xfrm>
        </p:grpSpPr>
        <p:sp>
          <p:nvSpPr>
            <p:cNvPr id="141" name="Google Shape;141;p4"/>
            <p:cNvSpPr/>
            <p:nvPr/>
          </p:nvSpPr>
          <p:spPr>
            <a:xfrm>
              <a:off x="6478561" y="2371057"/>
              <a:ext cx="1788249" cy="1796895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6073526" y="4365522"/>
              <a:ext cx="25983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Tên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Mã Sinh Viên 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4"/>
          <p:cNvSpPr/>
          <p:nvPr/>
        </p:nvSpPr>
        <p:spPr>
          <a:xfrm rot="8846996">
            <a:off x="5353520" y="659788"/>
            <a:ext cx="1645855" cy="1654365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626801" y="588448"/>
            <a:ext cx="41614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438AFE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b="1" sz="5400">
              <a:solidFill>
                <a:srgbClr val="438A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 rot="8846996">
            <a:off x="6616753" y="4858066"/>
            <a:ext cx="1660730" cy="1631067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674858" y="1519280"/>
            <a:ext cx="46762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Tên: Nguyễn Đăng Dương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ptop - Windows menu" id="147" name="Google Shape;14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98558" y="50203"/>
            <a:ext cx="5974558" cy="550715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/>
          <p:nvPr/>
        </p:nvSpPr>
        <p:spPr>
          <a:xfrm rot="8846996">
            <a:off x="9888949" y="1861600"/>
            <a:ext cx="2107846" cy="2101961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632069" y="2160508"/>
            <a:ext cx="447163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Lớp: 10A1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Trường: Marie Curie VP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Đến từ: Hà Nội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-3401674" y="-2677079"/>
            <a:ext cx="3401674" cy="3436731"/>
          </a:xfrm>
          <a:prstGeom prst="ellipse">
            <a:avLst/>
          </a:prstGeom>
          <a:solidFill>
            <a:srgbClr val="438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4"/>
          <p:cNvGrpSpPr/>
          <p:nvPr/>
        </p:nvGrpSpPr>
        <p:grpSpPr>
          <a:xfrm>
            <a:off x="396601" y="7051038"/>
            <a:ext cx="4710565" cy="1104836"/>
            <a:chOff x="389524" y="1719082"/>
            <a:chExt cx="4710565" cy="1104836"/>
          </a:xfrm>
        </p:grpSpPr>
        <p:sp>
          <p:nvSpPr>
            <p:cNvPr id="152" name="Google Shape;152;p4"/>
            <p:cNvSpPr/>
            <p:nvPr/>
          </p:nvSpPr>
          <p:spPr>
            <a:xfrm>
              <a:off x="389524" y="1918194"/>
              <a:ext cx="4710565" cy="905724"/>
            </a:xfrm>
            <a:prstGeom prst="roundRect">
              <a:avLst>
                <a:gd fmla="val 12546" name="adj"/>
              </a:avLst>
            </a:prstGeom>
            <a:solidFill>
              <a:srgbClr val="8DA9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1479539" y="2109446"/>
              <a:ext cx="35562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Chủ đề Thuyết trình 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Ảnh có chứa đồ họa véc-tơ&#10;&#10;Mô tả được tạo tự động" id="154" name="Google Shape;154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6798" y="1719082"/>
              <a:ext cx="1073678" cy="10736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4"/>
          <p:cNvGrpSpPr/>
          <p:nvPr/>
        </p:nvGrpSpPr>
        <p:grpSpPr>
          <a:xfrm>
            <a:off x="396601" y="10916337"/>
            <a:ext cx="2242918" cy="1480524"/>
            <a:chOff x="396601" y="3118537"/>
            <a:chExt cx="2242918" cy="1480524"/>
          </a:xfrm>
        </p:grpSpPr>
        <p:sp>
          <p:nvSpPr>
            <p:cNvPr id="156" name="Google Shape;156;p4"/>
            <p:cNvSpPr/>
            <p:nvPr/>
          </p:nvSpPr>
          <p:spPr>
            <a:xfrm>
              <a:off x="396601" y="3118537"/>
              <a:ext cx="2242918" cy="1480524"/>
            </a:xfrm>
            <a:prstGeom prst="roundRect">
              <a:avLst>
                <a:gd fmla="val 8586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963634" y="3354554"/>
              <a:ext cx="157364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Nội dung 1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" name="Google Shape;158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76123" y="3319176"/>
              <a:ext cx="790636" cy="7906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4"/>
          <p:cNvGrpSpPr/>
          <p:nvPr/>
        </p:nvGrpSpPr>
        <p:grpSpPr>
          <a:xfrm>
            <a:off x="2844001" y="13735737"/>
            <a:ext cx="2242918" cy="1480524"/>
            <a:chOff x="2844001" y="3118537"/>
            <a:chExt cx="2242918" cy="1480524"/>
          </a:xfrm>
        </p:grpSpPr>
        <p:sp>
          <p:nvSpPr>
            <p:cNvPr id="160" name="Google Shape;160;p4"/>
            <p:cNvSpPr/>
            <p:nvPr/>
          </p:nvSpPr>
          <p:spPr>
            <a:xfrm>
              <a:off x="2844001" y="3118537"/>
              <a:ext cx="2242918" cy="1480524"/>
            </a:xfrm>
            <a:prstGeom prst="roundRect">
              <a:avLst>
                <a:gd fmla="val 8586" name="adj"/>
              </a:avLst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 txBox="1"/>
            <p:nvPr/>
          </p:nvSpPr>
          <p:spPr>
            <a:xfrm>
              <a:off x="3420704" y="3368749"/>
              <a:ext cx="157364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Nội dung 2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2" name="Google Shape;162;p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934865" y="3252693"/>
              <a:ext cx="816803" cy="8168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" name="Google Shape;163;p4"/>
          <p:cNvGrpSpPr/>
          <p:nvPr/>
        </p:nvGrpSpPr>
        <p:grpSpPr>
          <a:xfrm>
            <a:off x="396601" y="16636414"/>
            <a:ext cx="2242918" cy="1480524"/>
            <a:chOff x="396601" y="4901614"/>
            <a:chExt cx="2242918" cy="1480524"/>
          </a:xfrm>
        </p:grpSpPr>
        <p:sp>
          <p:nvSpPr>
            <p:cNvPr id="164" name="Google Shape;164;p4"/>
            <p:cNvSpPr/>
            <p:nvPr/>
          </p:nvSpPr>
          <p:spPr>
            <a:xfrm>
              <a:off x="396601" y="4901614"/>
              <a:ext cx="2242918" cy="1480524"/>
            </a:xfrm>
            <a:prstGeom prst="roundRect">
              <a:avLst>
                <a:gd fmla="val 8586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 txBox="1"/>
            <p:nvPr/>
          </p:nvSpPr>
          <p:spPr>
            <a:xfrm>
              <a:off x="980684" y="5099355"/>
              <a:ext cx="157364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Nội dung 3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6" name="Google Shape;166;p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31509" y="5082390"/>
              <a:ext cx="744338" cy="744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" name="Google Shape;167;p4"/>
          <p:cNvGrpSpPr/>
          <p:nvPr/>
        </p:nvGrpSpPr>
        <p:grpSpPr>
          <a:xfrm>
            <a:off x="2844382" y="20954414"/>
            <a:ext cx="2242918" cy="1480524"/>
            <a:chOff x="2844382" y="4901614"/>
            <a:chExt cx="2242918" cy="1480524"/>
          </a:xfrm>
        </p:grpSpPr>
        <p:sp>
          <p:nvSpPr>
            <p:cNvPr id="168" name="Google Shape;168;p4"/>
            <p:cNvSpPr/>
            <p:nvPr/>
          </p:nvSpPr>
          <p:spPr>
            <a:xfrm>
              <a:off x="2844382" y="4901614"/>
              <a:ext cx="2242918" cy="1480524"/>
            </a:xfrm>
            <a:prstGeom prst="roundRect">
              <a:avLst>
                <a:gd fmla="val 8586" name="adj"/>
              </a:avLst>
            </a:prstGeom>
            <a:solidFill>
              <a:srgbClr val="8DA9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"/>
            <p:cNvSpPr txBox="1"/>
            <p:nvPr/>
          </p:nvSpPr>
          <p:spPr>
            <a:xfrm>
              <a:off x="3358114" y="5099354"/>
              <a:ext cx="157364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Nội dung 4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0" name="Google Shape;170;p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003506" y="4965667"/>
              <a:ext cx="767741" cy="7677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4"/>
          <p:cNvSpPr txBox="1"/>
          <p:nvPr/>
        </p:nvSpPr>
        <p:spPr>
          <a:xfrm>
            <a:off x="626801" y="3235197"/>
            <a:ext cx="41614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438AFE"/>
                </a:solidFill>
                <a:latin typeface="Arial"/>
                <a:ea typeface="Arial"/>
                <a:cs typeface="Arial"/>
                <a:sym typeface="Arial"/>
              </a:rPr>
              <a:t>Sản phẩm</a:t>
            </a:r>
            <a:endParaRPr b="1" sz="5400">
              <a:solidFill>
                <a:srgbClr val="438A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618884" y="4185708"/>
            <a:ext cx="51124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 Around the World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593915" y="4741118"/>
            <a:ext cx="48510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Đặt tên vì liên quan đến 1 tổ chức nước ngoài làm việc cho TG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 viên trong nhóm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 rot="8846996">
            <a:off x="5406662" y="-1732615"/>
            <a:ext cx="11058824" cy="10843495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"/>
          <p:cNvSpPr/>
          <p:nvPr/>
        </p:nvSpPr>
        <p:spPr>
          <a:xfrm rot="8846996">
            <a:off x="8591854" y="374909"/>
            <a:ext cx="1645855" cy="1654365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 rot="8846996">
            <a:off x="5429194" y="3437201"/>
            <a:ext cx="1660730" cy="1631067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-5319265" y="2626986"/>
            <a:ext cx="46762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Chủ đề thuyết trình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ptop - Windows menu" id="183" name="Google Shape;1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7873" y="274994"/>
            <a:ext cx="5717212" cy="499423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/>
          <p:nvPr/>
        </p:nvSpPr>
        <p:spPr>
          <a:xfrm rot="8846996">
            <a:off x="9167367" y="3799294"/>
            <a:ext cx="2107846" cy="2101961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Ghi chú nội dung thuyết trình…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389524" y="93963"/>
            <a:ext cx="41614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438AFE"/>
                </a:solidFill>
                <a:latin typeface="Arial"/>
                <a:ea typeface="Arial"/>
                <a:cs typeface="Arial"/>
                <a:sym typeface="Arial"/>
              </a:rPr>
              <a:t>Các mục</a:t>
            </a:r>
            <a:endParaRPr b="1" sz="5400">
              <a:solidFill>
                <a:srgbClr val="438A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5"/>
          <p:cNvGrpSpPr/>
          <p:nvPr/>
        </p:nvGrpSpPr>
        <p:grpSpPr>
          <a:xfrm>
            <a:off x="396601" y="1818638"/>
            <a:ext cx="4710565" cy="1104836"/>
            <a:chOff x="389524" y="1719082"/>
            <a:chExt cx="4710565" cy="1104836"/>
          </a:xfrm>
        </p:grpSpPr>
        <p:sp>
          <p:nvSpPr>
            <p:cNvPr id="188" name="Google Shape;188;p5"/>
            <p:cNvSpPr/>
            <p:nvPr/>
          </p:nvSpPr>
          <p:spPr>
            <a:xfrm>
              <a:off x="389524" y="1918194"/>
              <a:ext cx="4710565" cy="905724"/>
            </a:xfrm>
            <a:prstGeom prst="roundRect">
              <a:avLst>
                <a:gd fmla="val 12546" name="adj"/>
              </a:avLst>
            </a:prstGeom>
            <a:solidFill>
              <a:srgbClr val="8DA9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 txBox="1"/>
            <p:nvPr/>
          </p:nvSpPr>
          <p:spPr>
            <a:xfrm>
              <a:off x="1112654" y="2109446"/>
              <a:ext cx="3923141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Lí do, nhu cầu, lợi ích</a:t>
              </a:r>
              <a:endParaRPr b="1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Ảnh có chứa đồ họa véc-tơ&#10;&#10;Mô tả được tạo tự động" id="190" name="Google Shape;190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6798" y="1719082"/>
              <a:ext cx="1073678" cy="10736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1" name="Google Shape;191;p5"/>
          <p:cNvGrpSpPr/>
          <p:nvPr/>
        </p:nvGrpSpPr>
        <p:grpSpPr>
          <a:xfrm>
            <a:off x="396601" y="3118537"/>
            <a:ext cx="2287733" cy="1480524"/>
            <a:chOff x="396601" y="3118537"/>
            <a:chExt cx="2287733" cy="1480524"/>
          </a:xfrm>
        </p:grpSpPr>
        <p:sp>
          <p:nvSpPr>
            <p:cNvPr id="192" name="Google Shape;192;p5"/>
            <p:cNvSpPr/>
            <p:nvPr/>
          </p:nvSpPr>
          <p:spPr>
            <a:xfrm>
              <a:off x="396601" y="3118537"/>
              <a:ext cx="2242918" cy="1480524"/>
            </a:xfrm>
            <a:prstGeom prst="roundRect">
              <a:avLst>
                <a:gd fmla="val 8586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910254" y="3361405"/>
              <a:ext cx="1774080" cy="861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K/hoạch sp</a:t>
              </a:r>
              <a:endParaRPr b="1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4" name="Google Shape;194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123" y="3319176"/>
              <a:ext cx="790636" cy="7906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" name="Google Shape;195;p5"/>
          <p:cNvGrpSpPr/>
          <p:nvPr/>
        </p:nvGrpSpPr>
        <p:grpSpPr>
          <a:xfrm>
            <a:off x="2844001" y="3118537"/>
            <a:ext cx="2242918" cy="1480524"/>
            <a:chOff x="2844001" y="3118537"/>
            <a:chExt cx="2242918" cy="1480524"/>
          </a:xfrm>
        </p:grpSpPr>
        <p:sp>
          <p:nvSpPr>
            <p:cNvPr id="196" name="Google Shape;196;p5"/>
            <p:cNvSpPr/>
            <p:nvPr/>
          </p:nvSpPr>
          <p:spPr>
            <a:xfrm>
              <a:off x="2844001" y="3118537"/>
              <a:ext cx="2242918" cy="1480524"/>
            </a:xfrm>
            <a:prstGeom prst="roundRect">
              <a:avLst>
                <a:gd fmla="val 8586" name="adj"/>
              </a:avLst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3420704" y="3368749"/>
              <a:ext cx="157364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Trình bày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34865" y="3252693"/>
              <a:ext cx="816803" cy="8168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Google Shape;199;p5"/>
          <p:cNvGrpSpPr/>
          <p:nvPr/>
        </p:nvGrpSpPr>
        <p:grpSpPr>
          <a:xfrm>
            <a:off x="396601" y="4901614"/>
            <a:ext cx="2242918" cy="1480524"/>
            <a:chOff x="396601" y="4901614"/>
            <a:chExt cx="2242918" cy="1480524"/>
          </a:xfrm>
        </p:grpSpPr>
        <p:sp>
          <p:nvSpPr>
            <p:cNvPr id="200" name="Google Shape;200;p5"/>
            <p:cNvSpPr/>
            <p:nvPr/>
          </p:nvSpPr>
          <p:spPr>
            <a:xfrm>
              <a:off x="396601" y="4901614"/>
              <a:ext cx="2242918" cy="1480524"/>
            </a:xfrm>
            <a:prstGeom prst="roundRect">
              <a:avLst>
                <a:gd fmla="val 8586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 txBox="1"/>
            <p:nvPr/>
          </p:nvSpPr>
          <p:spPr>
            <a:xfrm>
              <a:off x="980684" y="5099355"/>
              <a:ext cx="157364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Hạn 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chế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2" name="Google Shape;202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1659" y="5036992"/>
              <a:ext cx="744338" cy="744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3" name="Google Shape;203;p5"/>
          <p:cNvGrpSpPr/>
          <p:nvPr/>
        </p:nvGrpSpPr>
        <p:grpSpPr>
          <a:xfrm>
            <a:off x="2844382" y="4901614"/>
            <a:ext cx="2242918" cy="1480524"/>
            <a:chOff x="2844382" y="4901614"/>
            <a:chExt cx="2242918" cy="1480524"/>
          </a:xfrm>
        </p:grpSpPr>
        <p:sp>
          <p:nvSpPr>
            <p:cNvPr id="204" name="Google Shape;204;p5"/>
            <p:cNvSpPr/>
            <p:nvPr/>
          </p:nvSpPr>
          <p:spPr>
            <a:xfrm>
              <a:off x="2844382" y="4901614"/>
              <a:ext cx="2242918" cy="1480524"/>
            </a:xfrm>
            <a:prstGeom prst="roundRect">
              <a:avLst>
                <a:gd fmla="val 8586" name="adj"/>
              </a:avLst>
            </a:prstGeom>
            <a:solidFill>
              <a:srgbClr val="8DA9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 txBox="1"/>
            <p:nvPr/>
          </p:nvSpPr>
          <p:spPr>
            <a:xfrm>
              <a:off x="3358114" y="5099354"/>
              <a:ext cx="157364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Câu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Hỏi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6" name="Google Shape;206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003506" y="4965667"/>
              <a:ext cx="767741" cy="7677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 viên trong nhóm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/>
          <p:nvPr/>
        </p:nvSpPr>
        <p:spPr>
          <a:xfrm rot="8846996">
            <a:off x="5406662" y="-1732615"/>
            <a:ext cx="11058824" cy="10843495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6"/>
          <p:cNvSpPr/>
          <p:nvPr/>
        </p:nvSpPr>
        <p:spPr>
          <a:xfrm rot="8846996">
            <a:off x="8591854" y="374909"/>
            <a:ext cx="1645855" cy="1654365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6"/>
          <p:cNvSpPr/>
          <p:nvPr/>
        </p:nvSpPr>
        <p:spPr>
          <a:xfrm rot="8846996">
            <a:off x="5429194" y="3437201"/>
            <a:ext cx="1660730" cy="1631067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-5319265" y="2626986"/>
            <a:ext cx="46762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Chủ đề thuyết trình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ptop - Windows menu" id="216" name="Google Shape;2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7873" y="274994"/>
            <a:ext cx="5717212" cy="499423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6"/>
          <p:cNvSpPr/>
          <p:nvPr/>
        </p:nvSpPr>
        <p:spPr>
          <a:xfrm rot="8846996">
            <a:off x="9167367" y="3799294"/>
            <a:ext cx="2107846" cy="2101961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Ghi chú nội dung thuyết trình…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6"/>
          <p:cNvGrpSpPr/>
          <p:nvPr/>
        </p:nvGrpSpPr>
        <p:grpSpPr>
          <a:xfrm>
            <a:off x="396601" y="1818638"/>
            <a:ext cx="4710565" cy="1104836"/>
            <a:chOff x="389524" y="1719082"/>
            <a:chExt cx="4710565" cy="1104836"/>
          </a:xfrm>
        </p:grpSpPr>
        <p:sp>
          <p:nvSpPr>
            <p:cNvPr id="220" name="Google Shape;220;p6"/>
            <p:cNvSpPr/>
            <p:nvPr/>
          </p:nvSpPr>
          <p:spPr>
            <a:xfrm>
              <a:off x="389524" y="1918194"/>
              <a:ext cx="4710565" cy="905724"/>
            </a:xfrm>
            <a:prstGeom prst="roundRect">
              <a:avLst>
                <a:gd fmla="val 12546" name="adj"/>
              </a:avLst>
            </a:prstGeom>
            <a:solidFill>
              <a:srgbClr val="8DA9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"/>
            <p:cNvSpPr txBox="1"/>
            <p:nvPr/>
          </p:nvSpPr>
          <p:spPr>
            <a:xfrm>
              <a:off x="1112654" y="2109446"/>
              <a:ext cx="3923141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Lí do, nhu cầu, lợi ích</a:t>
              </a:r>
              <a:endParaRPr b="1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Ảnh có chứa đồ họa véc-tơ&#10;&#10;Mô tả được tạo tự động" id="222" name="Google Shape;222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6798" y="1719082"/>
              <a:ext cx="1073678" cy="10736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" name="Google Shape;223;p6"/>
          <p:cNvGrpSpPr/>
          <p:nvPr/>
        </p:nvGrpSpPr>
        <p:grpSpPr>
          <a:xfrm>
            <a:off x="396601" y="3118537"/>
            <a:ext cx="2287733" cy="1480524"/>
            <a:chOff x="396601" y="3118537"/>
            <a:chExt cx="2287733" cy="1480524"/>
          </a:xfrm>
        </p:grpSpPr>
        <p:sp>
          <p:nvSpPr>
            <p:cNvPr id="224" name="Google Shape;224;p6"/>
            <p:cNvSpPr/>
            <p:nvPr/>
          </p:nvSpPr>
          <p:spPr>
            <a:xfrm>
              <a:off x="396601" y="3118537"/>
              <a:ext cx="2242918" cy="1480524"/>
            </a:xfrm>
            <a:prstGeom prst="roundRect">
              <a:avLst>
                <a:gd fmla="val 8586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"/>
            <p:cNvSpPr txBox="1"/>
            <p:nvPr/>
          </p:nvSpPr>
          <p:spPr>
            <a:xfrm>
              <a:off x="910254" y="3361405"/>
              <a:ext cx="1774080" cy="861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K/hoạch sp</a:t>
              </a:r>
              <a:endParaRPr b="1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6" name="Google Shape;226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123" y="3319176"/>
              <a:ext cx="790636" cy="7906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7" name="Google Shape;227;p6"/>
          <p:cNvGrpSpPr/>
          <p:nvPr/>
        </p:nvGrpSpPr>
        <p:grpSpPr>
          <a:xfrm>
            <a:off x="2844001" y="3118537"/>
            <a:ext cx="2242918" cy="1480524"/>
            <a:chOff x="2844001" y="3118537"/>
            <a:chExt cx="2242918" cy="1480524"/>
          </a:xfrm>
        </p:grpSpPr>
        <p:sp>
          <p:nvSpPr>
            <p:cNvPr id="228" name="Google Shape;228;p6"/>
            <p:cNvSpPr/>
            <p:nvPr/>
          </p:nvSpPr>
          <p:spPr>
            <a:xfrm>
              <a:off x="2844001" y="3118537"/>
              <a:ext cx="2242918" cy="1480524"/>
            </a:xfrm>
            <a:prstGeom prst="roundRect">
              <a:avLst>
                <a:gd fmla="val 8586" name="adj"/>
              </a:avLst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"/>
            <p:cNvSpPr txBox="1"/>
            <p:nvPr/>
          </p:nvSpPr>
          <p:spPr>
            <a:xfrm>
              <a:off x="3420704" y="3368749"/>
              <a:ext cx="157364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Trình bày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0" name="Google Shape;230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34865" y="3252693"/>
              <a:ext cx="816803" cy="8168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" name="Google Shape;231;p6"/>
          <p:cNvGrpSpPr/>
          <p:nvPr/>
        </p:nvGrpSpPr>
        <p:grpSpPr>
          <a:xfrm>
            <a:off x="396601" y="4901614"/>
            <a:ext cx="2242918" cy="1480524"/>
            <a:chOff x="396601" y="4901614"/>
            <a:chExt cx="2242918" cy="1480524"/>
          </a:xfrm>
        </p:grpSpPr>
        <p:sp>
          <p:nvSpPr>
            <p:cNvPr id="232" name="Google Shape;232;p6"/>
            <p:cNvSpPr/>
            <p:nvPr/>
          </p:nvSpPr>
          <p:spPr>
            <a:xfrm>
              <a:off x="396601" y="4901614"/>
              <a:ext cx="2242918" cy="1480524"/>
            </a:xfrm>
            <a:prstGeom prst="roundRect">
              <a:avLst>
                <a:gd fmla="val 8586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"/>
            <p:cNvSpPr txBox="1"/>
            <p:nvPr/>
          </p:nvSpPr>
          <p:spPr>
            <a:xfrm>
              <a:off x="980684" y="5099355"/>
              <a:ext cx="157364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Hạn chế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" name="Google Shape;234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1659" y="5036992"/>
              <a:ext cx="744338" cy="7443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" name="Google Shape;235;p6"/>
          <p:cNvGrpSpPr/>
          <p:nvPr/>
        </p:nvGrpSpPr>
        <p:grpSpPr>
          <a:xfrm>
            <a:off x="2844382" y="4901614"/>
            <a:ext cx="2242918" cy="1480524"/>
            <a:chOff x="2844382" y="4901614"/>
            <a:chExt cx="2242918" cy="1480524"/>
          </a:xfrm>
        </p:grpSpPr>
        <p:sp>
          <p:nvSpPr>
            <p:cNvPr id="236" name="Google Shape;236;p6"/>
            <p:cNvSpPr/>
            <p:nvPr/>
          </p:nvSpPr>
          <p:spPr>
            <a:xfrm>
              <a:off x="2844382" y="4901614"/>
              <a:ext cx="2242918" cy="1480524"/>
            </a:xfrm>
            <a:prstGeom prst="roundRect">
              <a:avLst>
                <a:gd fmla="val 8586" name="adj"/>
              </a:avLst>
            </a:prstGeom>
            <a:solidFill>
              <a:srgbClr val="8DA9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 txBox="1"/>
            <p:nvPr/>
          </p:nvSpPr>
          <p:spPr>
            <a:xfrm>
              <a:off x="3358114" y="5099354"/>
              <a:ext cx="157364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Câu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hỏi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8" name="Google Shape;238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003506" y="4965667"/>
              <a:ext cx="767741" cy="7677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" name="Google Shape;239;p6"/>
          <p:cNvSpPr txBox="1"/>
          <p:nvPr/>
        </p:nvSpPr>
        <p:spPr>
          <a:xfrm>
            <a:off x="389524" y="93963"/>
            <a:ext cx="41614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438AFE"/>
                </a:solidFill>
                <a:latin typeface="Arial"/>
                <a:ea typeface="Arial"/>
                <a:cs typeface="Arial"/>
                <a:sym typeface="Arial"/>
              </a:rPr>
              <a:t>Các mục</a:t>
            </a:r>
            <a:endParaRPr b="1" sz="5400">
              <a:solidFill>
                <a:srgbClr val="438A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 viên trong nhóm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"/>
          <p:cNvSpPr/>
          <p:nvPr/>
        </p:nvSpPr>
        <p:spPr>
          <a:xfrm rot="8846996">
            <a:off x="21433904" y="-1537553"/>
            <a:ext cx="11058824" cy="10843495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7"/>
          <p:cNvSpPr/>
          <p:nvPr/>
        </p:nvSpPr>
        <p:spPr>
          <a:xfrm rot="8846996">
            <a:off x="25839752" y="116283"/>
            <a:ext cx="1645855" cy="1654365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7"/>
          <p:cNvSpPr/>
          <p:nvPr/>
        </p:nvSpPr>
        <p:spPr>
          <a:xfrm rot="8846996">
            <a:off x="16615589" y="3681257"/>
            <a:ext cx="1660730" cy="1631067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ptop - Windows menu" id="248" name="Google Shape;2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7733" y="129928"/>
            <a:ext cx="5983571" cy="480398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7"/>
          <p:cNvSpPr/>
          <p:nvPr/>
        </p:nvSpPr>
        <p:spPr>
          <a:xfrm rot="8846996">
            <a:off x="26492858" y="3972594"/>
            <a:ext cx="2107846" cy="2101961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7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Ghi chú nội dung thuyết trình…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"/>
          <p:cNvSpPr/>
          <p:nvPr/>
        </p:nvSpPr>
        <p:spPr>
          <a:xfrm>
            <a:off x="408342" y="1716472"/>
            <a:ext cx="11490599" cy="1972660"/>
          </a:xfrm>
          <a:prstGeom prst="roundRect">
            <a:avLst>
              <a:gd fmla="val 12546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551861" y="1923231"/>
            <a:ext cx="47168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Lí do, nhu cầu, lợi ích 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Ảnh có chứa đồ họa véc-tơ&#10;&#10;Mô tả được tạo tự động" id="253" name="Google Shape;25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702" y="1906208"/>
            <a:ext cx="796594" cy="79659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7"/>
          <p:cNvSpPr/>
          <p:nvPr/>
        </p:nvSpPr>
        <p:spPr>
          <a:xfrm>
            <a:off x="408341" y="3884194"/>
            <a:ext cx="2608313" cy="2419023"/>
          </a:xfrm>
          <a:prstGeom prst="roundRect">
            <a:avLst>
              <a:gd fmla="val 8586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7"/>
          <p:cNvSpPr txBox="1"/>
          <p:nvPr/>
        </p:nvSpPr>
        <p:spPr>
          <a:xfrm>
            <a:off x="652096" y="5502701"/>
            <a:ext cx="21208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K/hoạch sp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5375" y="4041009"/>
            <a:ext cx="1184397" cy="118439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7"/>
          <p:cNvSpPr/>
          <p:nvPr/>
        </p:nvSpPr>
        <p:spPr>
          <a:xfrm>
            <a:off x="3330836" y="3906853"/>
            <a:ext cx="2593741" cy="2396364"/>
          </a:xfrm>
          <a:prstGeom prst="roundRect">
            <a:avLst>
              <a:gd fmla="val 8586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7"/>
          <p:cNvSpPr txBox="1"/>
          <p:nvPr/>
        </p:nvSpPr>
        <p:spPr>
          <a:xfrm>
            <a:off x="3520538" y="5442118"/>
            <a:ext cx="21176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 bày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33688" y="4025647"/>
            <a:ext cx="1091305" cy="109130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7"/>
          <p:cNvSpPr/>
          <p:nvPr/>
        </p:nvSpPr>
        <p:spPr>
          <a:xfrm>
            <a:off x="6431608" y="3886636"/>
            <a:ext cx="2571091" cy="2375961"/>
          </a:xfrm>
          <a:prstGeom prst="roundRect">
            <a:avLst>
              <a:gd fmla="val 8586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7"/>
          <p:cNvSpPr txBox="1"/>
          <p:nvPr/>
        </p:nvSpPr>
        <p:spPr>
          <a:xfrm>
            <a:off x="6681498" y="5386932"/>
            <a:ext cx="20665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Hạn chế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17166" y="4077325"/>
            <a:ext cx="1051027" cy="10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7"/>
          <p:cNvSpPr/>
          <p:nvPr/>
        </p:nvSpPr>
        <p:spPr>
          <a:xfrm>
            <a:off x="9449723" y="3961593"/>
            <a:ext cx="2332734" cy="2268395"/>
          </a:xfrm>
          <a:prstGeom prst="roundRect">
            <a:avLst>
              <a:gd fmla="val 8586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7"/>
          <p:cNvSpPr txBox="1"/>
          <p:nvPr/>
        </p:nvSpPr>
        <p:spPr>
          <a:xfrm>
            <a:off x="9615973" y="5327906"/>
            <a:ext cx="20585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Câu hỏi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86296" y="4129904"/>
            <a:ext cx="1091782" cy="109178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7"/>
          <p:cNvSpPr txBox="1"/>
          <p:nvPr/>
        </p:nvSpPr>
        <p:spPr>
          <a:xfrm>
            <a:off x="1849618" y="595402"/>
            <a:ext cx="844435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438AFE"/>
                </a:solidFill>
                <a:latin typeface="Arial"/>
                <a:ea typeface="Arial"/>
                <a:cs typeface="Arial"/>
                <a:sym typeface="Arial"/>
              </a:rPr>
              <a:t>Các mục</a:t>
            </a:r>
            <a:endParaRPr b="1" sz="5400">
              <a:solidFill>
                <a:srgbClr val="438A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3629078" y="7471515"/>
            <a:ext cx="8031499" cy="7001164"/>
          </a:xfrm>
          <a:prstGeom prst="roundRect">
            <a:avLst>
              <a:gd fmla="val 776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Ghi chú nội dung thuyết trình…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8"/>
          <p:cNvSpPr/>
          <p:nvPr/>
        </p:nvSpPr>
        <p:spPr>
          <a:xfrm>
            <a:off x="408342" y="-2377546"/>
            <a:ext cx="11490599" cy="1972660"/>
          </a:xfrm>
          <a:prstGeom prst="roundRect">
            <a:avLst>
              <a:gd fmla="val 12546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8"/>
          <p:cNvSpPr txBox="1"/>
          <p:nvPr/>
        </p:nvSpPr>
        <p:spPr>
          <a:xfrm>
            <a:off x="1278500" y="-2187810"/>
            <a:ext cx="35562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Chủ đề Thuyết trình 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Ảnh có chứa đồ họa véc-tơ&#10;&#10;Mô tả được tạo tự động" id="275" name="Google Shape;2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702" y="-2187810"/>
            <a:ext cx="796594" cy="79659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8"/>
          <p:cNvSpPr/>
          <p:nvPr/>
        </p:nvSpPr>
        <p:spPr>
          <a:xfrm>
            <a:off x="-187121" y="-215150"/>
            <a:ext cx="12656212" cy="7343314"/>
          </a:xfrm>
          <a:prstGeom prst="roundRect">
            <a:avLst>
              <a:gd fmla="val 8586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8"/>
          <p:cNvSpPr txBox="1"/>
          <p:nvPr/>
        </p:nvSpPr>
        <p:spPr>
          <a:xfrm>
            <a:off x="151220" y="1665078"/>
            <a:ext cx="349864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Kế hoạch sản phẩm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923" y="290945"/>
            <a:ext cx="1184397" cy="118439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8"/>
          <p:cNvSpPr/>
          <p:nvPr/>
        </p:nvSpPr>
        <p:spPr>
          <a:xfrm>
            <a:off x="13430794" y="3906853"/>
            <a:ext cx="2593741" cy="2396364"/>
          </a:xfrm>
          <a:prstGeom prst="roundRect">
            <a:avLst>
              <a:gd fmla="val 8586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8"/>
          <p:cNvSpPr txBox="1"/>
          <p:nvPr/>
        </p:nvSpPr>
        <p:spPr>
          <a:xfrm>
            <a:off x="13620496" y="5442118"/>
            <a:ext cx="21176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2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33646" y="4025647"/>
            <a:ext cx="1091305" cy="109130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8"/>
          <p:cNvSpPr/>
          <p:nvPr/>
        </p:nvSpPr>
        <p:spPr>
          <a:xfrm>
            <a:off x="16531566" y="3886636"/>
            <a:ext cx="2571091" cy="2375961"/>
          </a:xfrm>
          <a:prstGeom prst="roundRect">
            <a:avLst>
              <a:gd fmla="val 8586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8"/>
          <p:cNvSpPr txBox="1"/>
          <p:nvPr/>
        </p:nvSpPr>
        <p:spPr>
          <a:xfrm>
            <a:off x="16781456" y="5386932"/>
            <a:ext cx="20665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3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317124" y="4077325"/>
            <a:ext cx="1051027" cy="10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8"/>
          <p:cNvSpPr/>
          <p:nvPr/>
        </p:nvSpPr>
        <p:spPr>
          <a:xfrm>
            <a:off x="19549681" y="3961593"/>
            <a:ext cx="2332734" cy="2268395"/>
          </a:xfrm>
          <a:prstGeom prst="roundRect">
            <a:avLst>
              <a:gd fmla="val 8586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8"/>
          <p:cNvSpPr txBox="1"/>
          <p:nvPr/>
        </p:nvSpPr>
        <p:spPr>
          <a:xfrm>
            <a:off x="19715931" y="5327906"/>
            <a:ext cx="20585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4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186254" y="4129904"/>
            <a:ext cx="1091782" cy="109178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8"/>
          <p:cNvSpPr/>
          <p:nvPr/>
        </p:nvSpPr>
        <p:spPr>
          <a:xfrm>
            <a:off x="3454582" y="1195408"/>
            <a:ext cx="8226777" cy="7001164"/>
          </a:xfrm>
          <a:prstGeom prst="roundRect">
            <a:avLst>
              <a:gd fmla="val 50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Sản phẩm của em được làm bằng ngôn ngữ html, css và js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Dự án của em được làm trong 4 tuần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F3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 viên trong nhóm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 rot="8846996">
            <a:off x="21433904" y="-1537553"/>
            <a:ext cx="11058824" cy="10843495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9"/>
          <p:cNvSpPr/>
          <p:nvPr/>
        </p:nvSpPr>
        <p:spPr>
          <a:xfrm rot="8846996">
            <a:off x="25839752" y="116283"/>
            <a:ext cx="1645855" cy="1654365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9"/>
          <p:cNvSpPr/>
          <p:nvPr/>
        </p:nvSpPr>
        <p:spPr>
          <a:xfrm rot="8846996">
            <a:off x="16615589" y="3681257"/>
            <a:ext cx="1660730" cy="1631067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ptop - Windows menu" id="297" name="Google Shape;2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7733" y="129928"/>
            <a:ext cx="5983571" cy="480398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9"/>
          <p:cNvSpPr/>
          <p:nvPr/>
        </p:nvSpPr>
        <p:spPr>
          <a:xfrm rot="8846996">
            <a:off x="26492858" y="3972594"/>
            <a:ext cx="2107846" cy="2101961"/>
          </a:xfrm>
          <a:prstGeom prst="ellipse">
            <a:avLst/>
          </a:prstGeom>
          <a:gradFill>
            <a:gsLst>
              <a:gs pos="0">
                <a:srgbClr val="438AFE"/>
              </a:gs>
              <a:gs pos="4000">
                <a:srgbClr val="438AFE"/>
              </a:gs>
              <a:gs pos="38000">
                <a:srgbClr val="A0C4FE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9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Ghi chú nội dung thuyết trình…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9"/>
          <p:cNvSpPr/>
          <p:nvPr/>
        </p:nvSpPr>
        <p:spPr>
          <a:xfrm>
            <a:off x="3629078" y="7471515"/>
            <a:ext cx="8031499" cy="7001164"/>
          </a:xfrm>
          <a:prstGeom prst="roundRect">
            <a:avLst>
              <a:gd fmla="val 776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9"/>
          <p:cNvSpPr/>
          <p:nvPr/>
        </p:nvSpPr>
        <p:spPr>
          <a:xfrm>
            <a:off x="408342" y="1716472"/>
            <a:ext cx="11490599" cy="1972660"/>
          </a:xfrm>
          <a:prstGeom prst="roundRect">
            <a:avLst>
              <a:gd fmla="val 12546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9"/>
          <p:cNvSpPr txBox="1"/>
          <p:nvPr/>
        </p:nvSpPr>
        <p:spPr>
          <a:xfrm>
            <a:off x="551861" y="1923231"/>
            <a:ext cx="47168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Lí do, nhu cầu, lợi ích 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Ảnh có chứa đồ họa véc-tơ&#10;&#10;Mô tả được tạo tự động" id="303" name="Google Shape;30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702" y="1906208"/>
            <a:ext cx="796594" cy="79659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9"/>
          <p:cNvSpPr/>
          <p:nvPr/>
        </p:nvSpPr>
        <p:spPr>
          <a:xfrm>
            <a:off x="3330836" y="3906853"/>
            <a:ext cx="2593741" cy="2396364"/>
          </a:xfrm>
          <a:prstGeom prst="roundRect">
            <a:avLst>
              <a:gd fmla="val 8586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9"/>
          <p:cNvSpPr txBox="1"/>
          <p:nvPr/>
        </p:nvSpPr>
        <p:spPr>
          <a:xfrm>
            <a:off x="3520538" y="5442118"/>
            <a:ext cx="21176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 bày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3688" y="4025647"/>
            <a:ext cx="1091305" cy="109130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9"/>
          <p:cNvSpPr/>
          <p:nvPr/>
        </p:nvSpPr>
        <p:spPr>
          <a:xfrm>
            <a:off x="6431608" y="3886636"/>
            <a:ext cx="2571091" cy="2375961"/>
          </a:xfrm>
          <a:prstGeom prst="roundRect">
            <a:avLst>
              <a:gd fmla="val 8586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9"/>
          <p:cNvSpPr txBox="1"/>
          <p:nvPr/>
        </p:nvSpPr>
        <p:spPr>
          <a:xfrm>
            <a:off x="6681498" y="5386932"/>
            <a:ext cx="20665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Hạn chế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17166" y="4077325"/>
            <a:ext cx="1051027" cy="105102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9"/>
          <p:cNvSpPr/>
          <p:nvPr/>
        </p:nvSpPr>
        <p:spPr>
          <a:xfrm>
            <a:off x="9449723" y="3961593"/>
            <a:ext cx="2332734" cy="2268395"/>
          </a:xfrm>
          <a:prstGeom prst="roundRect">
            <a:avLst>
              <a:gd fmla="val 8586" name="adj"/>
            </a:avLst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9"/>
          <p:cNvSpPr txBox="1"/>
          <p:nvPr/>
        </p:nvSpPr>
        <p:spPr>
          <a:xfrm>
            <a:off x="9615973" y="5327906"/>
            <a:ext cx="20585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Câu hỏi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86296" y="4129904"/>
            <a:ext cx="1091782" cy="109178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9"/>
          <p:cNvSpPr txBox="1"/>
          <p:nvPr/>
        </p:nvSpPr>
        <p:spPr>
          <a:xfrm>
            <a:off x="1849618" y="595402"/>
            <a:ext cx="844435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438AFE"/>
                </a:solidFill>
                <a:latin typeface="Arial"/>
                <a:ea typeface="Arial"/>
                <a:cs typeface="Arial"/>
                <a:sym typeface="Arial"/>
              </a:rPr>
              <a:t>Các mục</a:t>
            </a:r>
            <a:endParaRPr b="1" sz="5400">
              <a:solidFill>
                <a:srgbClr val="438A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9"/>
          <p:cNvSpPr/>
          <p:nvPr/>
        </p:nvSpPr>
        <p:spPr>
          <a:xfrm>
            <a:off x="408341" y="3884194"/>
            <a:ext cx="2608313" cy="2419023"/>
          </a:xfrm>
          <a:prstGeom prst="roundRect">
            <a:avLst>
              <a:gd fmla="val 8586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9"/>
          <p:cNvSpPr txBox="1"/>
          <p:nvPr/>
        </p:nvSpPr>
        <p:spPr>
          <a:xfrm>
            <a:off x="652096" y="5502701"/>
            <a:ext cx="21208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K/hoạch sp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35375" y="4041009"/>
            <a:ext cx="1184397" cy="1184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ủ đề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2021-09-03T05:44:00Z</dcterms:created>
  <dc:creator>Công</dc:creator>
</cp:coreProperties>
</file>