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4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94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33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70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36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93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37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18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16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38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41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13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886E7-A28E-4712-85AA-30A0EBC2E48A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91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erd.sv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HỆ THỐNG QUẢN LÝ BÃI ĐỖ XE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752600"/>
          </a:xfrm>
        </p:spPr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CSDL – 20232</a:t>
            </a:r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40386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Hanoi, 07/05/202</a:t>
            </a:r>
            <a:r>
              <a:rPr lang="en-GB" dirty="0" smtClean="0"/>
              <a:t>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005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spot_type</a:t>
            </a:r>
            <a:r>
              <a:rPr lang="en-US" dirty="0" smtClean="0"/>
              <a:t>(…)</a:t>
            </a:r>
            <a:endParaRPr lang="en-US" dirty="0"/>
          </a:p>
          <a:p>
            <a:r>
              <a:rPr lang="en-US" dirty="0" err="1" smtClean="0"/>
              <a:t>vehicle_type</a:t>
            </a:r>
            <a:r>
              <a:rPr lang="en-US" dirty="0" smtClean="0"/>
              <a:t>(…)</a:t>
            </a:r>
          </a:p>
          <a:p>
            <a:r>
              <a:rPr lang="en-US" dirty="0" err="1" smtClean="0"/>
              <a:t>Customer_type</a:t>
            </a:r>
            <a:r>
              <a:rPr lang="en-US" dirty="0" smtClean="0"/>
              <a:t>(…)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783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UNIQUE: </a:t>
            </a:r>
            <a:r>
              <a:rPr lang="en-US" dirty="0" err="1" smtClean="0"/>
              <a:t>mssv</a:t>
            </a:r>
            <a:endParaRPr lang="en-US" dirty="0"/>
          </a:p>
          <a:p>
            <a:r>
              <a:rPr lang="en-US" dirty="0" smtClean="0"/>
              <a:t>NOT NULL</a:t>
            </a:r>
          </a:p>
          <a:p>
            <a:r>
              <a:rPr lang="en-US" dirty="0" smtClean="0"/>
              <a:t>CHECK length(password)</a:t>
            </a:r>
          </a:p>
          <a:p>
            <a:r>
              <a:rPr lang="en-US" dirty="0" smtClean="0"/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3606725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Command-line interface</a:t>
            </a:r>
          </a:p>
          <a:p>
            <a:pPr lvl="1"/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python </a:t>
            </a:r>
          </a:p>
          <a:p>
            <a:pPr lvl="1"/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psycorg2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smtClean="0"/>
              <a:t>hỗs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581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endParaRPr lang="en-US" dirty="0" smtClean="0"/>
          </a:p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Hoài</a:t>
            </a:r>
            <a:r>
              <a:rPr lang="en-US" dirty="0" smtClean="0"/>
              <a:t> Nam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66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1"/>
            <a:r>
              <a:rPr lang="en-US" dirty="0" err="1" smtClean="0"/>
              <a:t>Đạt</a:t>
            </a:r>
            <a:r>
              <a:rPr lang="en-US" dirty="0" smtClean="0"/>
              <a:t> A+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CSDL</a:t>
            </a:r>
            <a:endParaRPr lang="en-US" dirty="0" smtClean="0"/>
          </a:p>
          <a:p>
            <a:r>
              <a:rPr lang="en-US" dirty="0" err="1" smtClean="0"/>
              <a:t>Lý</a:t>
            </a:r>
            <a:r>
              <a:rPr lang="en-US" dirty="0" smtClean="0"/>
              <a:t> do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pPr lvl="1"/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gũi</a:t>
            </a:r>
            <a:endParaRPr lang="en-US" dirty="0" smtClean="0"/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ương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thác</a:t>
            </a:r>
            <a:endParaRPr lang="en-US" dirty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tiềm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96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bãi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bãi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 smtClean="0"/>
          </a:p>
          <a:p>
            <a:pPr lvl="1"/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vẹn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,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  <a:p>
            <a:pPr lvl="1"/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98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: </a:t>
            </a:r>
          </a:p>
          <a:p>
            <a:pPr lvl="1"/>
            <a:r>
              <a:rPr lang="en-GB" dirty="0" err="1" smtClean="0">
                <a:hlinkClick r:id="rId2" action="ppaction://hlinkfile"/>
              </a:rPr>
              <a:t>erd.svg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669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vãng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endParaRPr lang="en-US" dirty="0" smtClean="0"/>
          </a:p>
          <a:p>
            <a:r>
              <a:rPr lang="en-US" dirty="0" err="1" smtClean="0"/>
              <a:t>Xe</a:t>
            </a:r>
            <a:endParaRPr lang="en-US" dirty="0" smtClean="0"/>
          </a:p>
          <a:p>
            <a:r>
              <a:rPr lang="en-US" dirty="0" err="1" smtClean="0"/>
              <a:t>Bãi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endParaRPr lang="en-US" dirty="0" smtClean="0"/>
          </a:p>
          <a:p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endParaRPr lang="en-US" dirty="0" smtClean="0"/>
          </a:p>
          <a:p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617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Student(</a:t>
            </a:r>
            <a:r>
              <a:rPr lang="en-US" dirty="0" err="1" smtClean="0"/>
              <a:t>customerid</a:t>
            </a:r>
            <a:r>
              <a:rPr lang="en-US" dirty="0" smtClean="0"/>
              <a:t>, </a:t>
            </a:r>
            <a:r>
              <a:rPr lang="en-US" dirty="0" err="1" smtClean="0"/>
              <a:t>fullname</a:t>
            </a:r>
            <a:r>
              <a:rPr lang="en-US" dirty="0" smtClean="0"/>
              <a:t>, </a:t>
            </a:r>
            <a:r>
              <a:rPr lang="en-US" dirty="0" err="1" smtClean="0"/>
              <a:t>mssv</a:t>
            </a:r>
            <a:r>
              <a:rPr lang="en-US" dirty="0" smtClean="0"/>
              <a:t>, balance, password)</a:t>
            </a:r>
          </a:p>
          <a:p>
            <a:r>
              <a:rPr lang="en-US" dirty="0" smtClean="0"/>
              <a:t>Visitor(</a:t>
            </a:r>
            <a:r>
              <a:rPr lang="en-US" dirty="0" err="1" smtClean="0"/>
              <a:t>customerid</a:t>
            </a:r>
            <a:r>
              <a:rPr lang="en-US" dirty="0" smtClean="0"/>
              <a:t>, ticket)</a:t>
            </a:r>
          </a:p>
          <a:p>
            <a:r>
              <a:rPr lang="en-US" dirty="0" smtClean="0"/>
              <a:t>Customer(</a:t>
            </a:r>
            <a:r>
              <a:rPr lang="en-US" dirty="0" err="1" smtClean="0"/>
              <a:t>customerid</a:t>
            </a:r>
            <a:r>
              <a:rPr lang="en-US" dirty="0" smtClean="0"/>
              <a:t>, </a:t>
            </a:r>
            <a:r>
              <a:rPr lang="en-US" dirty="0" err="1" smtClean="0"/>
              <a:t>customertype</a:t>
            </a:r>
            <a:r>
              <a:rPr lang="en-US" dirty="0" smtClean="0"/>
              <a:t>)</a:t>
            </a:r>
          </a:p>
          <a:p>
            <a:r>
              <a:rPr lang="en-US" dirty="0" smtClean="0"/>
              <a:t>Vehicle(</a:t>
            </a:r>
            <a:r>
              <a:rPr lang="en-US" dirty="0" err="1" smtClean="0"/>
              <a:t>vehicleid</a:t>
            </a:r>
            <a:r>
              <a:rPr lang="en-US" dirty="0" smtClean="0"/>
              <a:t>, </a:t>
            </a:r>
            <a:r>
              <a:rPr lang="en-US" dirty="0" err="1" smtClean="0"/>
              <a:t>vehicletypeid</a:t>
            </a:r>
            <a:r>
              <a:rPr lang="en-US" dirty="0" smtClean="0"/>
              <a:t>, </a:t>
            </a:r>
            <a:r>
              <a:rPr lang="en-US" dirty="0" err="1" smtClean="0"/>
              <a:t>lisence_plate</a:t>
            </a:r>
            <a:r>
              <a:rPr lang="en-US" dirty="0" smtClean="0"/>
              <a:t>, color, </a:t>
            </a:r>
            <a:r>
              <a:rPr lang="en-US" dirty="0" err="1" smtClean="0"/>
              <a:t>customerid</a:t>
            </a:r>
            <a:r>
              <a:rPr lang="en-US" dirty="0" smtClean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191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bãi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Parking_Lot</a:t>
            </a:r>
            <a:r>
              <a:rPr lang="en-US" dirty="0" smtClean="0"/>
              <a:t>(</a:t>
            </a:r>
            <a:r>
              <a:rPr lang="en-US" dirty="0" err="1" smtClean="0"/>
              <a:t>parkingLotID</a:t>
            </a:r>
            <a:r>
              <a:rPr lang="en-US" dirty="0" smtClean="0"/>
              <a:t>, name, capacity)</a:t>
            </a:r>
          </a:p>
          <a:p>
            <a:r>
              <a:rPr lang="en-US" dirty="0" err="1" smtClean="0"/>
              <a:t>Parking_Spot</a:t>
            </a:r>
            <a:r>
              <a:rPr lang="en-US" dirty="0" smtClean="0"/>
              <a:t>(</a:t>
            </a:r>
            <a:r>
              <a:rPr lang="en-US" dirty="0" err="1" smtClean="0"/>
              <a:t>parkingSpotID</a:t>
            </a:r>
            <a:r>
              <a:rPr lang="en-US" dirty="0" smtClean="0"/>
              <a:t>, </a:t>
            </a:r>
            <a:r>
              <a:rPr lang="en-US" dirty="0" err="1" smtClean="0"/>
              <a:t>spotTypeID</a:t>
            </a:r>
            <a:r>
              <a:rPr lang="en-US" dirty="0" smtClean="0"/>
              <a:t>, </a:t>
            </a:r>
            <a:r>
              <a:rPr lang="en-US" dirty="0" err="1" smtClean="0"/>
              <a:t>parkingLotID</a:t>
            </a:r>
            <a:r>
              <a:rPr lang="en-US" dirty="0" smtClean="0"/>
              <a:t>, occupied)</a:t>
            </a:r>
          </a:p>
          <a:p>
            <a:r>
              <a:rPr lang="en-US" dirty="0" smtClean="0"/>
              <a:t>Staff(</a:t>
            </a:r>
            <a:r>
              <a:rPr lang="en-US" dirty="0" err="1" smtClean="0"/>
              <a:t>staffID</a:t>
            </a:r>
            <a:r>
              <a:rPr lang="en-US" dirty="0" smtClean="0"/>
              <a:t>, </a:t>
            </a:r>
            <a:r>
              <a:rPr lang="en-US" dirty="0" err="1" smtClean="0"/>
              <a:t>fullname</a:t>
            </a:r>
            <a:r>
              <a:rPr lang="en-US" dirty="0" smtClean="0"/>
              <a:t>, </a:t>
            </a:r>
            <a:r>
              <a:rPr lang="en-US" dirty="0" err="1" smtClean="0"/>
              <a:t>parkingLotID</a:t>
            </a:r>
            <a:r>
              <a:rPr lang="en-US" dirty="0" smtClean="0"/>
              <a:t>, password)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53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,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,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endParaRPr lang="en-US" dirty="0" smtClean="0"/>
          </a:p>
          <a:p>
            <a:pPr lvl="1"/>
            <a:r>
              <a:rPr lang="en-US" dirty="0" smtClean="0"/>
              <a:t>Park(</a:t>
            </a:r>
            <a:r>
              <a:rPr lang="en-US" dirty="0" err="1" smtClean="0"/>
              <a:t>ParkId</a:t>
            </a:r>
            <a:r>
              <a:rPr lang="en-US" dirty="0" smtClean="0"/>
              <a:t>, </a:t>
            </a:r>
            <a:r>
              <a:rPr lang="en-US" dirty="0" err="1" smtClean="0"/>
              <a:t>VehicleId</a:t>
            </a:r>
            <a:r>
              <a:rPr lang="en-US" dirty="0" smtClean="0"/>
              <a:t>, </a:t>
            </a:r>
            <a:r>
              <a:rPr lang="en-US" dirty="0" err="1" smtClean="0"/>
              <a:t>ParkingSpotId</a:t>
            </a:r>
            <a:r>
              <a:rPr lang="en-US" dirty="0" smtClean="0"/>
              <a:t>, </a:t>
            </a:r>
            <a:r>
              <a:rPr lang="en-US" dirty="0" err="1" smtClean="0"/>
              <a:t>Entry_Time</a:t>
            </a:r>
            <a:r>
              <a:rPr lang="en-US" dirty="0" smtClean="0"/>
              <a:t>,</a:t>
            </a:r>
            <a:r>
              <a:rPr lang="en-GB" dirty="0" smtClean="0"/>
              <a:t> </a:t>
            </a:r>
            <a:r>
              <a:rPr lang="en-US" dirty="0" err="1" smtClean="0"/>
              <a:t>Exit_Time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Transaction(</a:t>
            </a:r>
            <a:r>
              <a:rPr lang="en-US" dirty="0" err="1" smtClean="0"/>
              <a:t>TransactionID</a:t>
            </a:r>
            <a:r>
              <a:rPr lang="en-US" dirty="0" smtClean="0"/>
              <a:t>, amount, time, </a:t>
            </a:r>
            <a:r>
              <a:rPr lang="en-US" dirty="0" err="1" smtClean="0"/>
              <a:t>transaction_type</a:t>
            </a:r>
            <a:r>
              <a:rPr lang="en-US" dirty="0" smtClean="0"/>
              <a:t>, </a:t>
            </a:r>
            <a:r>
              <a:rPr lang="en-US" dirty="0" err="1" smtClean="0"/>
              <a:t>customerID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ở </a:t>
            </a:r>
            <a:r>
              <a:rPr lang="en-US" dirty="0" err="1" smtClean="0"/>
              <a:t>bãi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endParaRPr lang="en-US" dirty="0" smtClean="0"/>
          </a:p>
          <a:p>
            <a:pPr lvl="1"/>
            <a:r>
              <a:rPr lang="en-US" dirty="0" smtClean="0"/>
              <a:t>Application(id, </a:t>
            </a:r>
            <a:r>
              <a:rPr lang="en-US" dirty="0" err="1" smtClean="0"/>
              <a:t>fullname</a:t>
            </a:r>
            <a:r>
              <a:rPr lang="en-US" dirty="0" smtClean="0"/>
              <a:t>, </a:t>
            </a:r>
            <a:r>
              <a:rPr lang="en-US" dirty="0" err="1" smtClean="0"/>
              <a:t>datebirth</a:t>
            </a:r>
            <a:r>
              <a:rPr lang="en-US" dirty="0" smtClean="0"/>
              <a:t>, email)</a:t>
            </a:r>
          </a:p>
        </p:txBody>
      </p:sp>
    </p:spTree>
    <p:extLst>
      <p:ext uri="{BB962C8B-B14F-4D97-AF65-F5344CB8AC3E}">
        <p14:creationId xmlns:p14="http://schemas.microsoft.com/office/powerpoint/2010/main" val="1712894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297</Words>
  <Application>Microsoft Office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HỆ THỐNG QUẢN LÝ BÃI ĐỖ XE</vt:lpstr>
      <vt:lpstr>Thành viên</vt:lpstr>
      <vt:lpstr>Sơ lược</vt:lpstr>
      <vt:lpstr>Vấn đề cần giải quyết</vt:lpstr>
      <vt:lpstr>Thiết kế cơ sở dữ liệu</vt:lpstr>
      <vt:lpstr>Các thực thể chính</vt:lpstr>
      <vt:lpstr>Quản lý khách hàng</vt:lpstr>
      <vt:lpstr>Quản lý bãi đỗ xe</vt:lpstr>
      <vt:lpstr>Các thao tác</vt:lpstr>
      <vt:lpstr>Phân loại</vt:lpstr>
      <vt:lpstr>Các ràng buộc</vt:lpstr>
      <vt:lpstr>Giao diện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QUẢN LÝ BÃI ĐỖ XE</dc:title>
  <dc:creator>PV</dc:creator>
  <cp:lastModifiedBy>PV</cp:lastModifiedBy>
  <cp:revision>10</cp:revision>
  <dcterms:created xsi:type="dcterms:W3CDTF">2024-06-05T01:43:55Z</dcterms:created>
  <dcterms:modified xsi:type="dcterms:W3CDTF">2024-06-05T03:49:51Z</dcterms:modified>
</cp:coreProperties>
</file>