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77" r:id="rId17"/>
    <p:sldId id="272" r:id="rId18"/>
    <p:sldId id="270" r:id="rId19"/>
    <p:sldId id="274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6E7-A28E-4712-85AA-30A0EBC2E48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hnd52/hustparkinglo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rd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HỆ THỐNG QUẢN LÝ BÃI ĐỖ XE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 – 20232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Hanoi, 07/05/202</a:t>
            </a:r>
            <a:r>
              <a:rPr lang="en-GB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Parking_Lot</a:t>
            </a:r>
            <a:r>
              <a:rPr lang="en-US" dirty="0" smtClean="0"/>
              <a:t>(</a:t>
            </a:r>
            <a:r>
              <a:rPr lang="en-US" dirty="0" err="1" smtClean="0"/>
              <a:t>parkingLotID</a:t>
            </a:r>
            <a:r>
              <a:rPr lang="en-US" dirty="0" smtClean="0"/>
              <a:t>, name, capacity)</a:t>
            </a:r>
          </a:p>
          <a:p>
            <a:r>
              <a:rPr lang="en-US" dirty="0" err="1" smtClean="0"/>
              <a:t>Parking_Spot</a:t>
            </a:r>
            <a:r>
              <a:rPr lang="en-US" dirty="0" smtClean="0"/>
              <a:t>(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spotTypeID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occupied)</a:t>
            </a:r>
          </a:p>
          <a:p>
            <a:r>
              <a:rPr lang="en-US" dirty="0" smtClean="0"/>
              <a:t>Staff(</a:t>
            </a:r>
            <a:r>
              <a:rPr lang="en-US" dirty="0" err="1" smtClean="0"/>
              <a:t>staffID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password)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smtClean="0"/>
              <a:t>Park(</a:t>
            </a:r>
            <a:r>
              <a:rPr lang="en-US" dirty="0" err="1" smtClean="0"/>
              <a:t>ParkId</a:t>
            </a:r>
            <a:r>
              <a:rPr lang="en-US" dirty="0" smtClean="0"/>
              <a:t>, 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Entry_Time</a:t>
            </a:r>
            <a:r>
              <a:rPr lang="en-US" dirty="0" smtClean="0"/>
              <a:t>,</a:t>
            </a:r>
            <a:r>
              <a:rPr lang="en-GB" dirty="0" smtClean="0"/>
              <a:t> </a:t>
            </a:r>
            <a:r>
              <a:rPr lang="en-US" dirty="0" err="1" smtClean="0"/>
              <a:t>Exit_Time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Transaction(</a:t>
            </a:r>
            <a:r>
              <a:rPr lang="en-US" dirty="0" err="1" smtClean="0"/>
              <a:t>TransactionID</a:t>
            </a:r>
            <a:r>
              <a:rPr lang="en-US" dirty="0" smtClean="0"/>
              <a:t>, amount, time, </a:t>
            </a:r>
            <a:r>
              <a:rPr lang="en-US" dirty="0" err="1" smtClean="0"/>
              <a:t>transaction_type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ở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endParaRPr lang="en-US" dirty="0" smtClean="0"/>
          </a:p>
          <a:p>
            <a:pPr lvl="1"/>
            <a:r>
              <a:rPr lang="en-US" dirty="0" smtClean="0"/>
              <a:t>Application(id,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datebirth</a:t>
            </a:r>
            <a:r>
              <a:rPr lang="en-US" dirty="0" smtClean="0"/>
              <a:t>, email)</a:t>
            </a:r>
          </a:p>
        </p:txBody>
      </p:sp>
    </p:spTree>
    <p:extLst>
      <p:ext uri="{BB962C8B-B14F-4D97-AF65-F5344CB8AC3E}">
        <p14:creationId xmlns:p14="http://schemas.microsoft.com/office/powerpoint/2010/main" val="171289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spot_type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vehicle_type</a:t>
            </a:r>
            <a:r>
              <a:rPr lang="en-US" dirty="0" smtClean="0"/>
              <a:t>(…)</a:t>
            </a:r>
          </a:p>
          <a:p>
            <a:r>
              <a:rPr lang="en-US" dirty="0" err="1" smtClean="0"/>
              <a:t>Customer_type</a:t>
            </a:r>
            <a:r>
              <a:rPr lang="en-US" dirty="0" smtClean="0"/>
              <a:t>(…)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3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UNIQUE: </a:t>
            </a:r>
            <a:r>
              <a:rPr lang="en-US" dirty="0" err="1" smtClean="0"/>
              <a:t>mssv</a:t>
            </a:r>
            <a:endParaRPr lang="en-US" dirty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 length(password)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6067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 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psycorg2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smtClean="0"/>
              <a:t>hỗs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1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Mạnh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110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01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–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triền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4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GB" dirty="0" smtClean="0">
                <a:hlinkClick r:id="rId2"/>
              </a:rPr>
              <a:t>https://github.com/manhnd52/hustparkinglot</a:t>
            </a:r>
            <a:endParaRPr lang="en-GB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77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PostgresTutorial</a:t>
            </a:r>
            <a:endParaRPr lang="en-US" dirty="0" smtClean="0"/>
          </a:p>
          <a:p>
            <a:r>
              <a:rPr lang="en-US" dirty="0" smtClean="0"/>
              <a:t>Slide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ChatGPT</a:t>
            </a:r>
            <a:endParaRPr lang="en-US" dirty="0" smtClean="0"/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0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43200"/>
            <a:ext cx="7086600" cy="3429000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- 20225880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 - 20225636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93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Đạt</a:t>
            </a:r>
            <a:r>
              <a:rPr lang="en-US" dirty="0" smtClean="0"/>
              <a:t> A+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nghiệp</a:t>
            </a:r>
            <a:r>
              <a:rPr lang="en-GB" dirty="0" smtClean="0"/>
              <a:t> </a:t>
            </a:r>
            <a:r>
              <a:rPr lang="en-GB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database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Porstgres</a:t>
            </a:r>
            <a:r>
              <a:rPr lang="en-US" dirty="0" smtClean="0"/>
              <a:t> Database Server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81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</a:t>
            </a:r>
          </a:p>
          <a:p>
            <a:pPr lvl="1"/>
            <a:r>
              <a:rPr lang="en-GB" dirty="0" err="1" smtClean="0">
                <a:hlinkClick r:id="rId2" action="ppaction://hlinkfile"/>
              </a:rPr>
              <a:t>erd.svg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Student(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mssv</a:t>
            </a:r>
            <a:r>
              <a:rPr lang="en-US" dirty="0" smtClean="0"/>
              <a:t>, balance, password)</a:t>
            </a:r>
          </a:p>
          <a:p>
            <a:r>
              <a:rPr lang="en-US" dirty="0" smtClean="0"/>
              <a:t>Visitor(</a:t>
            </a:r>
            <a:r>
              <a:rPr lang="en-US" dirty="0" err="1" smtClean="0"/>
              <a:t>customerid</a:t>
            </a:r>
            <a:r>
              <a:rPr lang="en-US" dirty="0" smtClean="0"/>
              <a:t>, ticket)</a:t>
            </a:r>
          </a:p>
          <a:p>
            <a:r>
              <a:rPr lang="en-US" dirty="0" smtClean="0"/>
              <a:t>Customer(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Vehicle(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vehicletypeid</a:t>
            </a:r>
            <a:r>
              <a:rPr lang="en-US" dirty="0" smtClean="0"/>
              <a:t>, </a:t>
            </a:r>
            <a:r>
              <a:rPr lang="en-US" dirty="0" err="1" smtClean="0"/>
              <a:t>lisence_plate</a:t>
            </a:r>
            <a:r>
              <a:rPr lang="en-US" dirty="0" smtClean="0"/>
              <a:t>, color,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1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397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HỆ THỐNG QUẢN LÝ BÃI ĐỖ XE</vt:lpstr>
      <vt:lpstr>Thành viên</vt:lpstr>
      <vt:lpstr>Sơ lược</vt:lpstr>
      <vt:lpstr>Vấn đề cần giải quyết</vt:lpstr>
      <vt:lpstr>Các bước triển khai</vt:lpstr>
      <vt:lpstr>Phân tích nghiệp vụ</vt:lpstr>
      <vt:lpstr>Thiết kế cơ sở dữ liệu</vt:lpstr>
      <vt:lpstr>Các thực thể chính</vt:lpstr>
      <vt:lpstr>Quản lý khách hàng</vt:lpstr>
      <vt:lpstr>Quản lý bãi đỗ xe</vt:lpstr>
      <vt:lpstr>Các thao tác</vt:lpstr>
      <vt:lpstr>Phân loại</vt:lpstr>
      <vt:lpstr>Các ràng buộc</vt:lpstr>
      <vt:lpstr>Giao diện</vt:lpstr>
      <vt:lpstr>Một số truy vấn với database</vt:lpstr>
      <vt:lpstr>PowerPoint Presentation</vt:lpstr>
      <vt:lpstr>Đánh giá – Hướng phát triền</vt:lpstr>
      <vt:lpstr>Sản phẩm</vt:lpstr>
      <vt:lpstr>Tài liệu tham khảo</vt:lpstr>
      <vt:lpstr>Cảm ơn thầy và các bạn đã lắng nghe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BÃI ĐỖ XE</dc:title>
  <dc:creator>PV</dc:creator>
  <cp:lastModifiedBy>PV</cp:lastModifiedBy>
  <cp:revision>16</cp:revision>
  <dcterms:created xsi:type="dcterms:W3CDTF">2024-06-05T01:43:55Z</dcterms:created>
  <dcterms:modified xsi:type="dcterms:W3CDTF">2024-06-05T08:26:19Z</dcterms:modified>
</cp:coreProperties>
</file>