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6" r:id="rId8"/>
    <p:sldId id="274" r:id="rId9"/>
    <p:sldId id="275" r:id="rId10"/>
    <p:sldId id="277" r:id="rId11"/>
    <p:sldId id="279" r:id="rId12"/>
    <p:sldId id="280" r:id="rId13"/>
    <p:sldId id="286" r:id="rId14"/>
    <p:sldId id="260" r:id="rId15"/>
    <p:sldId id="268" r:id="rId16"/>
    <p:sldId id="281" r:id="rId17"/>
    <p:sldId id="288" r:id="rId18"/>
    <p:sldId id="289" r:id="rId19"/>
    <p:sldId id="282" r:id="rId20"/>
    <p:sldId id="283" r:id="rId21"/>
    <p:sldId id="284" r:id="rId22"/>
    <p:sldId id="285" r:id="rId23"/>
    <p:sldId id="261" r:id="rId24"/>
    <p:sldId id="262" r:id="rId25"/>
    <p:sldId id="263" r:id="rId26"/>
    <p:sldId id="264" r:id="rId27"/>
    <p:sldId id="265" r:id="rId28"/>
    <p:sldId id="266" r:id="rId29"/>
    <p:sldId id="269" r:id="rId30"/>
    <p:sldId id="270" r:id="rId31"/>
    <p:sldId id="271" r:id="rId32"/>
    <p:sldId id="267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8AF8A0-689B-4F4D-921E-73BBA6C12156}">
          <p14:sldIdLst>
            <p14:sldId id="256"/>
            <p14:sldId id="257"/>
            <p14:sldId id="258"/>
            <p14:sldId id="259"/>
          </p14:sldIdLst>
        </p14:section>
        <p14:section name="Untitled Section" id="{5ED046C7-638D-4420-8CBE-66D0E6024391}">
          <p14:sldIdLst>
            <p14:sldId id="272"/>
            <p14:sldId id="273"/>
            <p14:sldId id="276"/>
            <p14:sldId id="274"/>
            <p14:sldId id="275"/>
            <p14:sldId id="277"/>
            <p14:sldId id="279"/>
            <p14:sldId id="280"/>
            <p14:sldId id="286"/>
            <p14:sldId id="260"/>
            <p14:sldId id="268"/>
            <p14:sldId id="281"/>
            <p14:sldId id="288"/>
            <p14:sldId id="289"/>
            <p14:sldId id="282"/>
            <p14:sldId id="283"/>
            <p14:sldId id="284"/>
            <p14:sldId id="285"/>
            <p14:sldId id="261"/>
            <p14:sldId id="262"/>
            <p14:sldId id="263"/>
            <p14:sldId id="264"/>
            <p14:sldId id="265"/>
            <p14:sldId id="266"/>
            <p14:sldId id="269"/>
            <p14:sldId id="270"/>
            <p14:sldId id="271"/>
            <p14:sldId id="267"/>
            <p14:sldId id="29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>
        <p:scale>
          <a:sx n="89" d="100"/>
          <a:sy n="89" d="100"/>
        </p:scale>
        <p:origin x="-1291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70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3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3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37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8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6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8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41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86E7-A28E-4712-85AA-30A0EBC2E48A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QUẢN LÝ BÃI ĐỖ XE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CSDL – 20232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Hanoi, </a:t>
            </a:r>
            <a:r>
              <a:rPr lang="en-US" dirty="0" smtClean="0"/>
              <a:t>20/06/202</a:t>
            </a:r>
            <a:r>
              <a:rPr lang="en-GB" dirty="0" smtClean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0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CSDL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(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,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31659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12" y="152400"/>
            <a:ext cx="92964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2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.app/documents/c4fdb766-1919-4496-9359-825234b14683/pages/0_0?a=3703&amp;x=131&amp;y=1040&amp;w=1047&amp;h=758&amp;store=1&amp;accept=image%2F*&amp;auth=LCA%20e5b7970904f485d6b6f0de8d4a797acecaba159a178a0991d512273e7d209bf0-ts%3D17179516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47712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s://documents.lucid.app/documents/f0bb969f-841d-4afe-9068-ca303cce86fe/pages/0_0?a=571&amp;x=226&amp;y=148&amp;w=1168&amp;h=684&amp;store=1&amp;accept=image%2F*&amp;auth=LCA%207291c6f2b2bcdbf08cf33e8b02b68aaa2d8eb01b643b94c31d21e8aaa94ddcbc-ts%3D1718007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3439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documents.lucid.app/documents/f0bb969f-841d-4afe-9068-ca303cce86fe/pages/0_0?a=698&amp;x=226&amp;y=106&amp;w=1168&amp;h=735&amp;store=1&amp;accept=image%2F*&amp;auth=LCA%20bdaa32b9c41e8a369b35d2e8f2f0094fdfbd2e1b090e201e8cea76c4cc5b855b-ts%3D17186123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65973"/>
            <a:ext cx="83439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6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0" y="457200"/>
            <a:ext cx="9080755" cy="5287963"/>
          </a:xfrm>
        </p:spPr>
      </p:pic>
      <p:sp>
        <p:nvSpPr>
          <p:cNvPr id="2" name="Oval 1"/>
          <p:cNvSpPr/>
          <p:nvPr/>
        </p:nvSpPr>
        <p:spPr>
          <a:xfrm>
            <a:off x="4609618" y="1095735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429500" y="3429000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959968" y="2400300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231325" y="3248374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667000" y="1095735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429500" y="2209800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5562600"/>
            <a:ext cx="8229600" cy="11430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5478298" y="2819400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7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37" y="1524000"/>
            <a:ext cx="813971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0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7138" y="3244334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GB" dirty="0"/>
          </a:p>
        </p:txBody>
      </p:sp>
      <p:pic>
        <p:nvPicPr>
          <p:cNvPr id="5" name="Picture 2" descr="C:\Users\PV\OneDrive\Tài liệu\ShareX\Screenshots\2024-06\Code_ARNOJgTGRH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2247900"/>
            <a:ext cx="48482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89" y="1447800"/>
            <a:ext cx="813971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3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9314"/>
            <a:ext cx="6624637" cy="441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endParaRPr lang="en-US" dirty="0" smtClean="0"/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 Nam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209800"/>
            <a:ext cx="5875337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99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Park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2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98614"/>
            <a:ext cx="3513137" cy="36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Transaction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4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GB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2819645" cy="187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3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(student)</a:t>
            </a:r>
          </a:p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vãng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(visitor) </a:t>
            </a:r>
          </a:p>
          <a:p>
            <a:r>
              <a:rPr lang="en-US" dirty="0" err="1" smtClean="0"/>
              <a:t>Xe</a:t>
            </a:r>
            <a:r>
              <a:rPr lang="en-US" dirty="0" smtClean="0"/>
              <a:t>(vehicle)</a:t>
            </a:r>
          </a:p>
          <a:p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(</a:t>
            </a:r>
            <a:r>
              <a:rPr lang="en-US" dirty="0" err="1" smtClean="0"/>
              <a:t>parking_lot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(</a:t>
            </a:r>
            <a:r>
              <a:rPr lang="en-US" dirty="0" err="1" smtClean="0"/>
              <a:t>parking_spot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(staff)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1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Student(</a:t>
            </a:r>
            <a:r>
              <a:rPr lang="en-US" u="sng" dirty="0" err="1"/>
              <a:t>mssv</a:t>
            </a:r>
            <a:r>
              <a:rPr lang="en-US" dirty="0"/>
              <a:t>, 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balance, password)</a:t>
            </a:r>
          </a:p>
          <a:p>
            <a:r>
              <a:rPr lang="en-US" dirty="0" smtClean="0"/>
              <a:t>Visitor(</a:t>
            </a:r>
            <a:r>
              <a:rPr lang="en-US" u="sng" dirty="0" smtClean="0"/>
              <a:t>ticket</a:t>
            </a:r>
            <a:r>
              <a:rPr lang="en-US" dirty="0" smtClean="0"/>
              <a:t>, </a:t>
            </a:r>
            <a:r>
              <a:rPr lang="en-US" dirty="0" err="1" smtClean="0"/>
              <a:t>customerID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Customer(</a:t>
            </a:r>
            <a:r>
              <a:rPr lang="en-US" u="sng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customertype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Vehicle(</a:t>
            </a:r>
            <a:r>
              <a:rPr lang="en-US" u="sng" dirty="0" err="1" smtClean="0"/>
              <a:t>vehicleID</a:t>
            </a:r>
            <a:r>
              <a:rPr lang="en-US" dirty="0" smtClean="0"/>
              <a:t>, </a:t>
            </a:r>
            <a:r>
              <a:rPr lang="en-US" dirty="0" err="1" smtClean="0"/>
              <a:t>vehicletypeID</a:t>
            </a:r>
            <a:r>
              <a:rPr lang="en-US" dirty="0" smtClean="0"/>
              <a:t>, </a:t>
            </a:r>
            <a:r>
              <a:rPr lang="en-US" dirty="0" err="1" smtClean="0"/>
              <a:t>lisence_plate</a:t>
            </a:r>
            <a:r>
              <a:rPr lang="en-US" dirty="0" smtClean="0"/>
              <a:t>, color, </a:t>
            </a:r>
            <a:r>
              <a:rPr lang="en-US" dirty="0" err="1" smtClean="0"/>
              <a:t>customerid</a:t>
            </a:r>
            <a:r>
              <a:rPr lang="en-US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91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Parking_Lot</a:t>
            </a:r>
            <a:r>
              <a:rPr lang="en-US" dirty="0" smtClean="0"/>
              <a:t>(</a:t>
            </a:r>
            <a:r>
              <a:rPr lang="en-US" u="sng" dirty="0" err="1" smtClean="0"/>
              <a:t>parkingLotID</a:t>
            </a:r>
            <a:r>
              <a:rPr lang="en-US" dirty="0" smtClean="0"/>
              <a:t>, name, capacity)</a:t>
            </a:r>
          </a:p>
          <a:p>
            <a:r>
              <a:rPr lang="en-US" dirty="0" err="1" smtClean="0"/>
              <a:t>Parking_Spot</a:t>
            </a:r>
            <a:r>
              <a:rPr lang="en-US" dirty="0" smtClean="0"/>
              <a:t>(</a:t>
            </a:r>
            <a:r>
              <a:rPr lang="en-US" u="sng" dirty="0" err="1" smtClean="0"/>
              <a:t>parkingSpotID</a:t>
            </a:r>
            <a:r>
              <a:rPr lang="en-US" dirty="0" smtClean="0"/>
              <a:t>, </a:t>
            </a:r>
            <a:r>
              <a:rPr lang="en-US" dirty="0" err="1" smtClean="0"/>
              <a:t>spotTypeID</a:t>
            </a:r>
            <a:r>
              <a:rPr lang="en-US" dirty="0" smtClean="0"/>
              <a:t>, </a:t>
            </a:r>
            <a:r>
              <a:rPr lang="en-US" dirty="0" err="1" smtClean="0"/>
              <a:t>parkingLotID</a:t>
            </a:r>
            <a:r>
              <a:rPr lang="en-US" dirty="0" smtClean="0"/>
              <a:t>, occupied)</a:t>
            </a:r>
          </a:p>
          <a:p>
            <a:r>
              <a:rPr lang="en-US" dirty="0" smtClean="0"/>
              <a:t>Staff(</a:t>
            </a:r>
            <a:r>
              <a:rPr lang="en-US" u="sng" dirty="0" err="1" smtClean="0"/>
              <a:t>staffID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</a:t>
            </a:r>
            <a:r>
              <a:rPr lang="en-US" dirty="0" err="1" smtClean="0"/>
              <a:t>parkingLotID</a:t>
            </a:r>
            <a:r>
              <a:rPr lang="en-US" dirty="0" smtClean="0"/>
              <a:t>, password)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5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,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pPr lvl="1"/>
            <a:r>
              <a:rPr lang="en-US" dirty="0" smtClean="0"/>
              <a:t>Park(</a:t>
            </a:r>
            <a:r>
              <a:rPr lang="en-US" u="sng" dirty="0" err="1" smtClean="0"/>
              <a:t>ParkID</a:t>
            </a:r>
            <a:r>
              <a:rPr lang="en-US" dirty="0" smtClean="0"/>
              <a:t>, </a:t>
            </a:r>
            <a:r>
              <a:rPr lang="en-US" dirty="0" err="1" smtClean="0"/>
              <a:t>VehicleID</a:t>
            </a:r>
            <a:r>
              <a:rPr lang="en-US" dirty="0" smtClean="0"/>
              <a:t>, </a:t>
            </a:r>
            <a:r>
              <a:rPr lang="en-US" dirty="0" err="1" smtClean="0"/>
              <a:t>ParkingSpotID</a:t>
            </a:r>
            <a:r>
              <a:rPr lang="en-US" dirty="0" smtClean="0"/>
              <a:t>, </a:t>
            </a:r>
            <a:r>
              <a:rPr lang="en-US" dirty="0" err="1" smtClean="0"/>
              <a:t>Entry_Time</a:t>
            </a:r>
            <a:r>
              <a:rPr lang="en-US" dirty="0" smtClean="0"/>
              <a:t>,</a:t>
            </a:r>
            <a:r>
              <a:rPr lang="en-GB" dirty="0" smtClean="0"/>
              <a:t> </a:t>
            </a:r>
            <a:r>
              <a:rPr lang="en-US" dirty="0" err="1" smtClean="0"/>
              <a:t>Exit_Time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Transaction(</a:t>
            </a:r>
            <a:r>
              <a:rPr lang="en-US" u="sng" dirty="0" err="1" smtClean="0"/>
              <a:t>TransactionID</a:t>
            </a:r>
            <a:r>
              <a:rPr lang="en-US" dirty="0" smtClean="0"/>
              <a:t>, amount, time, </a:t>
            </a:r>
            <a:r>
              <a:rPr lang="en-US" dirty="0" err="1" smtClean="0"/>
              <a:t>transaction_type</a:t>
            </a:r>
            <a:r>
              <a:rPr lang="en-US" dirty="0" smtClean="0"/>
              <a:t>, </a:t>
            </a:r>
            <a:r>
              <a:rPr lang="en-US" dirty="0" err="1" smtClean="0"/>
              <a:t>customerID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Xin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smtClean="0"/>
              <a:t>Application(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</a:t>
            </a:r>
            <a:r>
              <a:rPr lang="en-US" dirty="0" err="1" smtClean="0"/>
              <a:t>datebirth</a:t>
            </a:r>
            <a:r>
              <a:rPr lang="en-US" dirty="0" smtClean="0"/>
              <a:t>, email)</a:t>
            </a:r>
          </a:p>
        </p:txBody>
      </p:sp>
    </p:spTree>
    <p:extLst>
      <p:ext uri="{BB962C8B-B14F-4D97-AF65-F5344CB8AC3E}">
        <p14:creationId xmlns:p14="http://schemas.microsoft.com/office/powerpoint/2010/main" val="171289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spot_type</a:t>
            </a:r>
            <a:r>
              <a:rPr lang="en-US" dirty="0" smtClean="0"/>
              <a:t>(…)</a:t>
            </a:r>
            <a:endParaRPr lang="en-US" dirty="0"/>
          </a:p>
          <a:p>
            <a:r>
              <a:rPr lang="en-US" dirty="0" err="1" smtClean="0"/>
              <a:t>vehicle_type</a:t>
            </a:r>
            <a:r>
              <a:rPr lang="en-US" dirty="0" smtClean="0"/>
              <a:t>(…)</a:t>
            </a:r>
          </a:p>
          <a:p>
            <a:r>
              <a:rPr lang="en-US" dirty="0" err="1" smtClean="0"/>
              <a:t>Customer_type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8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UNIQUE: </a:t>
            </a:r>
            <a:r>
              <a:rPr lang="en-US" dirty="0" err="1" smtClean="0"/>
              <a:t>student.customerid</a:t>
            </a:r>
            <a:r>
              <a:rPr lang="en-US" dirty="0" smtClean="0"/>
              <a:t>, </a:t>
            </a:r>
            <a:r>
              <a:rPr lang="en-US" dirty="0" err="1" smtClean="0"/>
              <a:t>visitor.customerid</a:t>
            </a:r>
            <a:endParaRPr lang="en-US" dirty="0" smtClean="0"/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 length(password)</a:t>
            </a:r>
          </a:p>
          <a:p>
            <a:r>
              <a:rPr lang="en-US" dirty="0" smtClean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6067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Đạt</a:t>
            </a:r>
            <a:r>
              <a:rPr lang="en-US" dirty="0" smtClean="0"/>
              <a:t> A+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/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gũi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endParaRPr lang="en-US" dirty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6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(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in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(in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(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5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interface</a:t>
            </a:r>
          </a:p>
          <a:p>
            <a:pPr lvl="1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python </a:t>
            </a:r>
          </a:p>
          <a:p>
            <a:pPr lvl="1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psycorg2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8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watching!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0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,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9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3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2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2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vãng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Admin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1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399"/>
            <a:ext cx="8153400" cy="4191001"/>
          </a:xfrm>
        </p:spPr>
        <p:txBody>
          <a:bodyPr>
            <a:norm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ở </a:t>
            </a:r>
            <a:r>
              <a:rPr lang="en-US" dirty="0" err="1" smtClean="0"/>
              <a:t>bãi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,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tiền</a:t>
            </a:r>
            <a:endParaRPr lang="en-US" dirty="0"/>
          </a:p>
          <a:p>
            <a:pPr lvl="1"/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pPr lvl="1"/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 lvl="1"/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vãng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sv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?)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75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(CRUD)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(CRUD + </a:t>
            </a:r>
            <a:r>
              <a:rPr lang="en-US" dirty="0" err="1" smtClean="0">
                <a:solidFill>
                  <a:srgbClr val="C00000"/>
                </a:solidFill>
              </a:rPr>
              <a:t>duyệt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đơn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pPr lvl="1"/>
            <a:r>
              <a:rPr lang="en-US" dirty="0" smtClean="0"/>
              <a:t>CRUD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pPr lvl="1"/>
            <a:r>
              <a:rPr lang="en-US" dirty="0" smtClean="0"/>
              <a:t>CRUD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(</a:t>
            </a:r>
            <a:r>
              <a:rPr lang="en-US" dirty="0" err="1" smtClean="0"/>
              <a:t>nhiều</a:t>
            </a:r>
            <a:r>
              <a:rPr lang="en-US" dirty="0" smtClean="0"/>
              <a:t>) </a:t>
            </a:r>
            <a:r>
              <a:rPr lang="en-US" dirty="0" err="1" smtClean="0"/>
              <a:t>ngày</a:t>
            </a:r>
            <a:r>
              <a:rPr lang="en-US" dirty="0" smtClean="0"/>
              <a:t>, (</a:t>
            </a:r>
            <a:r>
              <a:rPr lang="en-US" dirty="0" err="1" smtClean="0"/>
              <a:t>nhiều</a:t>
            </a:r>
            <a:r>
              <a:rPr lang="en-US" dirty="0" smtClean="0"/>
              <a:t>)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7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677</Words>
  <Application>Microsoft Office PowerPoint</Application>
  <PresentationFormat>On-screen Show (4:3)</PresentationFormat>
  <Paragraphs>126</Paragraphs>
  <Slides>33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DATABASE QUẢN LÝ BÃI ĐỖ XE</vt:lpstr>
      <vt:lpstr>Thành viên</vt:lpstr>
      <vt:lpstr>Sơ lược</vt:lpstr>
      <vt:lpstr>Vấn đề cần giải quyết</vt:lpstr>
      <vt:lpstr>Yêu cầu chức năng</vt:lpstr>
      <vt:lpstr>Sinh viên</vt:lpstr>
      <vt:lpstr>Khách vãng lai</vt:lpstr>
      <vt:lpstr>Nhân viên</vt:lpstr>
      <vt:lpstr>Admin</vt:lpstr>
      <vt:lpstr>Yêu cầu về CSDL</vt:lpstr>
      <vt:lpstr>PowerPoint Presentation</vt:lpstr>
      <vt:lpstr>PowerPoint Presentation</vt:lpstr>
      <vt:lpstr>PowerPoint Presentation</vt:lpstr>
      <vt:lpstr>Thiết kế cơ sở dữ liệu</vt:lpstr>
      <vt:lpstr>Các thực thể chính</vt:lpstr>
      <vt:lpstr>Quản lý khách hàng</vt:lpstr>
      <vt:lpstr>PowerPoint Presentation</vt:lpstr>
      <vt:lpstr>Quản lý khách hàng</vt:lpstr>
      <vt:lpstr>Quản lý bãi đỗ xe</vt:lpstr>
      <vt:lpstr>Park</vt:lpstr>
      <vt:lpstr>Transaction</vt:lpstr>
      <vt:lpstr>Application</vt:lpstr>
      <vt:lpstr>Các thực thể chính</vt:lpstr>
      <vt:lpstr>Quản lý khách hàng</vt:lpstr>
      <vt:lpstr>Quản lý bãi đỗ xe</vt:lpstr>
      <vt:lpstr>Các thao tác</vt:lpstr>
      <vt:lpstr>Phân loại</vt:lpstr>
      <vt:lpstr>Các ràng buộc</vt:lpstr>
      <vt:lpstr>Các thao tác của sinh viên</vt:lpstr>
      <vt:lpstr>Các thao tác của nhân viên</vt:lpstr>
      <vt:lpstr>Các thao tác của admin</vt:lpstr>
      <vt:lpstr>Giao diện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BÃI ĐỖ XE</dc:title>
  <dc:creator>PV</dc:creator>
  <cp:lastModifiedBy>PV</cp:lastModifiedBy>
  <cp:revision>52</cp:revision>
  <dcterms:created xsi:type="dcterms:W3CDTF">2024-06-05T01:43:55Z</dcterms:created>
  <dcterms:modified xsi:type="dcterms:W3CDTF">2024-06-19T08:36:28Z</dcterms:modified>
</cp:coreProperties>
</file>