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2" r:id="rId6"/>
    <p:sldId id="273" r:id="rId7"/>
    <p:sldId id="276" r:id="rId8"/>
    <p:sldId id="274" r:id="rId9"/>
    <p:sldId id="275" r:id="rId10"/>
    <p:sldId id="277" r:id="rId11"/>
    <p:sldId id="279" r:id="rId12"/>
    <p:sldId id="280" r:id="rId13"/>
    <p:sldId id="286" r:id="rId14"/>
    <p:sldId id="260" r:id="rId15"/>
    <p:sldId id="268" r:id="rId16"/>
    <p:sldId id="281" r:id="rId17"/>
    <p:sldId id="288" r:id="rId18"/>
    <p:sldId id="289" r:id="rId19"/>
    <p:sldId id="282" r:id="rId20"/>
    <p:sldId id="283" r:id="rId21"/>
    <p:sldId id="284" r:id="rId22"/>
    <p:sldId id="285" r:id="rId23"/>
    <p:sldId id="261" r:id="rId24"/>
    <p:sldId id="262" r:id="rId25"/>
    <p:sldId id="263" r:id="rId26"/>
    <p:sldId id="264" r:id="rId27"/>
    <p:sldId id="265" r:id="rId28"/>
    <p:sldId id="266" r:id="rId29"/>
    <p:sldId id="269" r:id="rId30"/>
    <p:sldId id="270" r:id="rId31"/>
    <p:sldId id="271" r:id="rId32"/>
    <p:sldId id="267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28AF8A0-689B-4F4D-921E-73BBA6C12156}">
          <p14:sldIdLst>
            <p14:sldId id="256"/>
            <p14:sldId id="257"/>
            <p14:sldId id="258"/>
            <p14:sldId id="259"/>
          </p14:sldIdLst>
        </p14:section>
        <p14:section name="Untitled Section" id="{5ED046C7-638D-4420-8CBE-66D0E6024391}">
          <p14:sldIdLst>
            <p14:sldId id="272"/>
            <p14:sldId id="273"/>
            <p14:sldId id="276"/>
            <p14:sldId id="274"/>
            <p14:sldId id="275"/>
            <p14:sldId id="277"/>
            <p14:sldId id="279"/>
            <p14:sldId id="280"/>
            <p14:sldId id="286"/>
            <p14:sldId id="260"/>
            <p14:sldId id="268"/>
            <p14:sldId id="281"/>
            <p14:sldId id="288"/>
            <p14:sldId id="289"/>
            <p14:sldId id="282"/>
            <p14:sldId id="283"/>
            <p14:sldId id="284"/>
            <p14:sldId id="285"/>
            <p14:sldId id="261"/>
            <p14:sldId id="262"/>
            <p14:sldId id="263"/>
            <p14:sldId id="264"/>
            <p14:sldId id="265"/>
            <p14:sldId id="266"/>
            <p14:sldId id="269"/>
            <p14:sldId id="270"/>
            <p14:sldId id="271"/>
            <p14:sldId id="267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90" autoAdjust="0"/>
    <p:restoredTop sz="94660"/>
  </p:normalViewPr>
  <p:slideViewPr>
    <p:cSldViewPr>
      <p:cViewPr varScale="1">
        <p:scale>
          <a:sx n="82" d="100"/>
          <a:sy n="82" d="100"/>
        </p:scale>
        <p:origin x="-1507" y="-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886E7-A28E-4712-85AA-30A0EBC2E48A}" type="datetimeFigureOut">
              <a:rPr lang="en-GB" smtClean="0"/>
              <a:t>17/06/2024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D0B4-C6CF-4F50-895F-63CD9219A1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6944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886E7-A28E-4712-85AA-30A0EBC2E48A}" type="datetimeFigureOut">
              <a:rPr lang="en-GB" smtClean="0"/>
              <a:t>17/06/2024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D0B4-C6CF-4F50-895F-63CD9219A1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7331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886E7-A28E-4712-85AA-30A0EBC2E48A}" type="datetimeFigureOut">
              <a:rPr lang="en-GB" smtClean="0"/>
              <a:t>17/06/2024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D0B4-C6CF-4F50-895F-63CD9219A1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8705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886E7-A28E-4712-85AA-30A0EBC2E48A}" type="datetimeFigureOut">
              <a:rPr lang="en-GB" smtClean="0"/>
              <a:t>17/06/2024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D0B4-C6CF-4F50-895F-63CD9219A1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7360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886E7-A28E-4712-85AA-30A0EBC2E48A}" type="datetimeFigureOut">
              <a:rPr lang="en-GB" smtClean="0"/>
              <a:t>17/06/2024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D0B4-C6CF-4F50-895F-63CD9219A1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3931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886E7-A28E-4712-85AA-30A0EBC2E48A}" type="datetimeFigureOut">
              <a:rPr lang="en-GB" smtClean="0"/>
              <a:t>17/06/2024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D0B4-C6CF-4F50-895F-63CD9219A1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4372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886E7-A28E-4712-85AA-30A0EBC2E48A}" type="datetimeFigureOut">
              <a:rPr lang="en-GB" smtClean="0"/>
              <a:t>17/06/2024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D0B4-C6CF-4F50-895F-63CD9219A1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7189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886E7-A28E-4712-85AA-30A0EBC2E48A}" type="datetimeFigureOut">
              <a:rPr lang="en-GB" smtClean="0"/>
              <a:t>17/06/2024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D0B4-C6CF-4F50-895F-63CD9219A1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4167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886E7-A28E-4712-85AA-30A0EBC2E48A}" type="datetimeFigureOut">
              <a:rPr lang="en-GB" smtClean="0"/>
              <a:t>17/06/2024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D0B4-C6CF-4F50-895F-63CD9219A1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6381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886E7-A28E-4712-85AA-30A0EBC2E48A}" type="datetimeFigureOut">
              <a:rPr lang="en-GB" smtClean="0"/>
              <a:t>17/06/2024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D0B4-C6CF-4F50-895F-63CD9219A1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9415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886E7-A28E-4712-85AA-30A0EBC2E48A}" type="datetimeFigureOut">
              <a:rPr lang="en-GB" smtClean="0"/>
              <a:t>17/06/2024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D0B4-C6CF-4F50-895F-63CD9219A1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2133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6886E7-A28E-4712-85AA-30A0EBC2E48A}" type="datetimeFigureOut">
              <a:rPr lang="en-GB" smtClean="0"/>
              <a:t>17/06/2024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7ED0B4-C6CF-4F50-895F-63CD9219A1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2918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DATABASE QUẢN LÝ BÃI ĐỖ XE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76600"/>
            <a:ext cx="6400800" cy="1752600"/>
          </a:xfrm>
        </p:spPr>
        <p:txBody>
          <a:bodyPr/>
          <a:lstStyle/>
          <a:p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CSDL – 20232</a:t>
            </a:r>
            <a:endParaRPr lang="en-GB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524000" y="403860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Hanoi, 07/05/202</a:t>
            </a:r>
            <a:r>
              <a:rPr lang="en-GB" dirty="0" smtClean="0"/>
              <a:t>4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10055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CSDL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,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endParaRPr lang="en-US" dirty="0" smtClean="0"/>
          </a:p>
          <a:p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xe</a:t>
            </a:r>
            <a:r>
              <a:rPr lang="en-US" dirty="0" smtClean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, </a:t>
            </a:r>
            <a:r>
              <a:rPr lang="en-US" dirty="0" err="1" smtClean="0"/>
              <a:t>thanh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endParaRPr lang="en-US" dirty="0" smtClean="0"/>
          </a:p>
          <a:p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 </a:t>
            </a:r>
            <a:r>
              <a:rPr lang="en-US" dirty="0" err="1" smtClean="0"/>
              <a:t>hạ</a:t>
            </a:r>
            <a:r>
              <a:rPr lang="en-US" dirty="0" smtClean="0"/>
              <a:t> </a:t>
            </a:r>
            <a:r>
              <a:rPr lang="en-US" dirty="0" err="1" smtClean="0"/>
              <a:t>tầng</a:t>
            </a:r>
            <a:r>
              <a:rPr lang="en-US" dirty="0" smtClean="0"/>
              <a:t> (</a:t>
            </a:r>
            <a:r>
              <a:rPr lang="en-US" dirty="0" err="1" smtClean="0"/>
              <a:t>bãi</a:t>
            </a:r>
            <a:r>
              <a:rPr lang="en-US" dirty="0" smtClean="0"/>
              <a:t> </a:t>
            </a:r>
            <a:r>
              <a:rPr lang="en-US" dirty="0" err="1" smtClean="0"/>
              <a:t>đỗ</a:t>
            </a:r>
            <a:r>
              <a:rPr lang="en-US" dirty="0" smtClean="0"/>
              <a:t>, </a:t>
            </a:r>
            <a:r>
              <a:rPr lang="en-US" dirty="0" err="1" smtClean="0"/>
              <a:t>chỗ</a:t>
            </a:r>
            <a:r>
              <a:rPr lang="en-US" dirty="0" smtClean="0"/>
              <a:t> </a:t>
            </a:r>
            <a:r>
              <a:rPr lang="en-US" dirty="0" err="1" smtClean="0"/>
              <a:t>đỗ</a:t>
            </a:r>
            <a:r>
              <a:rPr lang="en-US" dirty="0" smtClean="0"/>
              <a:t>,…)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818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71600"/>
            <a:ext cx="8316592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212" y="152400"/>
            <a:ext cx="9296400" cy="647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8623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https://documents.lucid.app/documents/c4fdb766-1919-4496-9359-825234b14683/pages/0_0?a=3703&amp;x=131&amp;y=1040&amp;w=1047&amp;h=758&amp;store=1&amp;accept=image%2F*&amp;auth=LCA%20e5b7970904f485d6b6f0de8d4a797acecaba159a178a0991d512273e7d209bf0-ts%3D171795168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762000"/>
            <a:ext cx="7477125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7399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6" name="Picture 2" descr="https://documents.lucid.app/documents/f0bb969f-841d-4afe-9068-ca303cce86fe/pages/0_0?a=571&amp;x=226&amp;y=148&amp;w=1168&amp;h=684&amp;store=1&amp;accept=image%2F*&amp;auth=LCA%207291c6f2b2bcdbf08cf33e8b02b68aaa2d8eb01b643b94c31d21e8aaa94ddcbc-ts%3D171800728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990600"/>
            <a:ext cx="8343900" cy="4886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https://documents.lucid.app/documents/f0bb969f-841d-4afe-9068-ca303cce86fe/pages/0_0?a=698&amp;x=226&amp;y=106&amp;w=1168&amp;h=735&amp;store=1&amp;accept=image%2F*&amp;auth=LCA%20bdaa32b9c41e8a369b35d2e8f2f0094fdfbd2e1b090e201e8cea76c4cc5b855b-ts%3D171861237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65973"/>
            <a:ext cx="8343900" cy="524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059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: 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66694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40" y="457200"/>
            <a:ext cx="9080755" cy="5287963"/>
          </a:xfrm>
        </p:spPr>
      </p:pic>
      <p:sp>
        <p:nvSpPr>
          <p:cNvPr id="2" name="Oval 1"/>
          <p:cNvSpPr/>
          <p:nvPr/>
        </p:nvSpPr>
        <p:spPr>
          <a:xfrm>
            <a:off x="4609618" y="1095735"/>
            <a:ext cx="838200" cy="60960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/>
          <p:cNvSpPr/>
          <p:nvPr/>
        </p:nvSpPr>
        <p:spPr>
          <a:xfrm>
            <a:off x="7429500" y="3429000"/>
            <a:ext cx="838200" cy="60960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/>
          <p:cNvSpPr/>
          <p:nvPr/>
        </p:nvSpPr>
        <p:spPr>
          <a:xfrm>
            <a:off x="914400" y="2362200"/>
            <a:ext cx="838200" cy="60960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3200400" y="3276600"/>
            <a:ext cx="838200" cy="60960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2667000" y="1095735"/>
            <a:ext cx="838200" cy="60960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7429500" y="2209800"/>
            <a:ext cx="838200" cy="60960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04800" y="5562600"/>
            <a:ext cx="8229600" cy="1143000"/>
          </a:xfrm>
        </p:spPr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4170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</p:cBhvr>
                                      <p:by x="400000" y="4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 animBg="1"/>
      <p:bldP spid="7" grpId="0" animBg="1"/>
      <p:bldP spid="9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endParaRPr lang="en-GB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637" y="1524000"/>
            <a:ext cx="8139711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802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57138" y="3244334"/>
            <a:ext cx="20297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endParaRPr lang="en-GB" dirty="0"/>
          </a:p>
        </p:txBody>
      </p:sp>
      <p:pic>
        <p:nvPicPr>
          <p:cNvPr id="5" name="Picture 2" descr="C:\Users\PV\OneDrive\Tài liệu\ShareX\Screenshots\2024-06\Code_ARNOJgTGRH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7888" y="2247900"/>
            <a:ext cx="4848225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667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endParaRPr lang="en-GB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637" y="1524000"/>
            <a:ext cx="8139711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6321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 smtClean="0"/>
              <a:t>bãi</a:t>
            </a:r>
            <a:r>
              <a:rPr lang="en-US" dirty="0" smtClean="0"/>
              <a:t> </a:t>
            </a:r>
            <a:r>
              <a:rPr lang="en-US" dirty="0" err="1" smtClean="0"/>
              <a:t>đỗ</a:t>
            </a:r>
            <a:r>
              <a:rPr lang="en-US" dirty="0" smtClean="0"/>
              <a:t> </a:t>
            </a:r>
            <a:r>
              <a:rPr lang="en-US" dirty="0" err="1" smtClean="0"/>
              <a:t>xe</a:t>
            </a:r>
            <a:endParaRPr lang="en-GB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589314"/>
            <a:ext cx="6624637" cy="4414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9351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Đức</a:t>
            </a:r>
            <a:r>
              <a:rPr lang="en-US" dirty="0" smtClean="0"/>
              <a:t> </a:t>
            </a:r>
            <a:r>
              <a:rPr lang="en-US" dirty="0" err="1" smtClean="0"/>
              <a:t>Mạnh</a:t>
            </a:r>
            <a:endParaRPr lang="en-US" dirty="0" smtClean="0"/>
          </a:p>
          <a:p>
            <a:r>
              <a:rPr lang="en-US" dirty="0" err="1" smtClean="0"/>
              <a:t>Lê</a:t>
            </a:r>
            <a:r>
              <a:rPr lang="en-US" dirty="0" smtClean="0"/>
              <a:t> </a:t>
            </a:r>
            <a:r>
              <a:rPr lang="en-US" dirty="0" err="1" smtClean="0"/>
              <a:t>Hồ</a:t>
            </a:r>
            <a:r>
              <a:rPr lang="en-US" dirty="0" smtClean="0"/>
              <a:t> </a:t>
            </a:r>
            <a:r>
              <a:rPr lang="en-US" dirty="0" err="1" smtClean="0"/>
              <a:t>Quang</a:t>
            </a:r>
            <a:r>
              <a:rPr lang="en-US" dirty="0" smtClean="0"/>
              <a:t> </a:t>
            </a:r>
            <a:r>
              <a:rPr lang="en-US" dirty="0" err="1" smtClean="0"/>
              <a:t>Huy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Hoài</a:t>
            </a:r>
            <a:r>
              <a:rPr lang="en-US" dirty="0" smtClean="0"/>
              <a:t> Nam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6690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199" y="2209800"/>
            <a:ext cx="5875337" cy="2568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124200" y="990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Park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9231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998614"/>
            <a:ext cx="3513137" cy="3611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Transaction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2459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</a:t>
            </a:r>
            <a:endParaRPr lang="en-GB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2514600"/>
            <a:ext cx="2819645" cy="18746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7380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(student)</a:t>
            </a:r>
          </a:p>
          <a:p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vãng</a:t>
            </a:r>
            <a:r>
              <a:rPr lang="en-US" dirty="0" smtClean="0"/>
              <a:t> </a:t>
            </a:r>
            <a:r>
              <a:rPr lang="en-US" dirty="0" err="1" smtClean="0"/>
              <a:t>lai</a:t>
            </a:r>
            <a:r>
              <a:rPr lang="en-US" dirty="0" smtClean="0"/>
              <a:t>(visitor) </a:t>
            </a:r>
          </a:p>
          <a:p>
            <a:r>
              <a:rPr lang="en-US" dirty="0" err="1" smtClean="0"/>
              <a:t>Xe</a:t>
            </a:r>
            <a:r>
              <a:rPr lang="en-US" dirty="0" smtClean="0"/>
              <a:t>(vehicle)</a:t>
            </a:r>
          </a:p>
          <a:p>
            <a:r>
              <a:rPr lang="en-US" dirty="0" err="1" smtClean="0"/>
              <a:t>Bãi</a:t>
            </a:r>
            <a:r>
              <a:rPr lang="en-US" dirty="0" smtClean="0"/>
              <a:t> </a:t>
            </a:r>
            <a:r>
              <a:rPr lang="en-US" dirty="0" err="1" smtClean="0"/>
              <a:t>đỗ</a:t>
            </a:r>
            <a:r>
              <a:rPr lang="en-US" dirty="0" smtClean="0"/>
              <a:t> </a:t>
            </a:r>
            <a:r>
              <a:rPr lang="en-US" dirty="0" err="1" smtClean="0"/>
              <a:t>xe</a:t>
            </a:r>
            <a:r>
              <a:rPr lang="en-US" dirty="0" smtClean="0"/>
              <a:t>(</a:t>
            </a:r>
            <a:r>
              <a:rPr lang="en-US" dirty="0" err="1" smtClean="0"/>
              <a:t>parking_lot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trí</a:t>
            </a:r>
            <a:r>
              <a:rPr lang="en-US" dirty="0" smtClean="0"/>
              <a:t> </a:t>
            </a:r>
            <a:r>
              <a:rPr lang="en-US" dirty="0" err="1" smtClean="0"/>
              <a:t>đỗ</a:t>
            </a:r>
            <a:r>
              <a:rPr lang="en-US" dirty="0" smtClean="0"/>
              <a:t> </a:t>
            </a:r>
            <a:r>
              <a:rPr lang="en-US" dirty="0" err="1" smtClean="0"/>
              <a:t>xe</a:t>
            </a:r>
            <a:r>
              <a:rPr lang="en-US" dirty="0" smtClean="0"/>
              <a:t>(</a:t>
            </a:r>
            <a:r>
              <a:rPr lang="en-US" dirty="0" err="1" smtClean="0"/>
              <a:t>parking_spot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(staff)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86172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Student(</a:t>
            </a:r>
            <a:r>
              <a:rPr lang="en-US" u="sng" dirty="0" err="1"/>
              <a:t>mssv</a:t>
            </a:r>
            <a:r>
              <a:rPr lang="en-US" dirty="0"/>
              <a:t>, </a:t>
            </a:r>
            <a:r>
              <a:rPr lang="en-US" dirty="0" err="1" smtClean="0"/>
              <a:t>customerID</a:t>
            </a:r>
            <a:r>
              <a:rPr lang="en-US" dirty="0" smtClean="0"/>
              <a:t>, </a:t>
            </a:r>
            <a:r>
              <a:rPr lang="en-US" dirty="0" err="1" smtClean="0"/>
              <a:t>fullname</a:t>
            </a:r>
            <a:r>
              <a:rPr lang="en-US" dirty="0" smtClean="0"/>
              <a:t>, balance, password)</a:t>
            </a:r>
          </a:p>
          <a:p>
            <a:r>
              <a:rPr lang="en-US" dirty="0" smtClean="0"/>
              <a:t>Visitor(</a:t>
            </a:r>
            <a:r>
              <a:rPr lang="en-US" u="sng" dirty="0" smtClean="0"/>
              <a:t>ticket</a:t>
            </a:r>
            <a:r>
              <a:rPr lang="en-US" dirty="0" smtClean="0"/>
              <a:t>, </a:t>
            </a:r>
            <a:r>
              <a:rPr lang="en-US" dirty="0" err="1" smtClean="0"/>
              <a:t>customerID</a:t>
            </a:r>
            <a:r>
              <a:rPr lang="en-US" dirty="0" smtClean="0"/>
              <a:t>)</a:t>
            </a:r>
          </a:p>
          <a:p>
            <a:r>
              <a:rPr lang="en-US" dirty="0" smtClean="0"/>
              <a:t>Customer(</a:t>
            </a:r>
            <a:r>
              <a:rPr lang="en-US" u="sng" dirty="0" err="1" smtClean="0"/>
              <a:t>customerID</a:t>
            </a:r>
            <a:r>
              <a:rPr lang="en-US" dirty="0" smtClean="0"/>
              <a:t>, </a:t>
            </a:r>
            <a:r>
              <a:rPr lang="en-US" dirty="0" err="1" smtClean="0"/>
              <a:t>customertype</a:t>
            </a:r>
            <a:r>
              <a:rPr lang="en-US" dirty="0" smtClean="0"/>
              <a:t>)</a:t>
            </a:r>
          </a:p>
          <a:p>
            <a:r>
              <a:rPr lang="en-US" dirty="0" smtClean="0"/>
              <a:t>Vehicle(</a:t>
            </a:r>
            <a:r>
              <a:rPr lang="en-US" u="sng" dirty="0" err="1" smtClean="0"/>
              <a:t>vehicleID</a:t>
            </a:r>
            <a:r>
              <a:rPr lang="en-US" dirty="0" smtClean="0"/>
              <a:t>, </a:t>
            </a:r>
            <a:r>
              <a:rPr lang="en-US" dirty="0" err="1" smtClean="0"/>
              <a:t>vehicletypeID</a:t>
            </a:r>
            <a:r>
              <a:rPr lang="en-US" dirty="0" smtClean="0"/>
              <a:t>, </a:t>
            </a:r>
            <a:r>
              <a:rPr lang="en-US" dirty="0" err="1" smtClean="0"/>
              <a:t>lisence_plate</a:t>
            </a:r>
            <a:r>
              <a:rPr lang="en-US" dirty="0" smtClean="0"/>
              <a:t>, color, </a:t>
            </a:r>
            <a:r>
              <a:rPr lang="en-US" dirty="0" err="1" smtClean="0"/>
              <a:t>customerid</a:t>
            </a:r>
            <a:r>
              <a:rPr lang="en-US" dirty="0" smtClean="0"/>
              <a:t>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51914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bãi</a:t>
            </a:r>
            <a:r>
              <a:rPr lang="en-US" dirty="0" smtClean="0"/>
              <a:t> </a:t>
            </a:r>
            <a:r>
              <a:rPr lang="en-US" dirty="0" err="1" smtClean="0"/>
              <a:t>đỗ</a:t>
            </a:r>
            <a:r>
              <a:rPr lang="en-US" dirty="0" smtClean="0"/>
              <a:t> </a:t>
            </a:r>
            <a:r>
              <a:rPr lang="en-US" dirty="0" err="1" smtClean="0"/>
              <a:t>xe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Parking_Lot</a:t>
            </a:r>
            <a:r>
              <a:rPr lang="en-US" dirty="0" smtClean="0"/>
              <a:t>(</a:t>
            </a:r>
            <a:r>
              <a:rPr lang="en-US" u="sng" dirty="0" err="1" smtClean="0"/>
              <a:t>parkingLotID</a:t>
            </a:r>
            <a:r>
              <a:rPr lang="en-US" dirty="0" smtClean="0"/>
              <a:t>, name, capacity)</a:t>
            </a:r>
          </a:p>
          <a:p>
            <a:r>
              <a:rPr lang="en-US" dirty="0" err="1" smtClean="0"/>
              <a:t>Parking_Spot</a:t>
            </a:r>
            <a:r>
              <a:rPr lang="en-US" dirty="0" smtClean="0"/>
              <a:t>(</a:t>
            </a:r>
            <a:r>
              <a:rPr lang="en-US" u="sng" dirty="0" err="1" smtClean="0"/>
              <a:t>parkingSpotID</a:t>
            </a:r>
            <a:r>
              <a:rPr lang="en-US" dirty="0" smtClean="0"/>
              <a:t>, </a:t>
            </a:r>
            <a:r>
              <a:rPr lang="en-US" dirty="0" err="1" smtClean="0"/>
              <a:t>spotTypeID</a:t>
            </a:r>
            <a:r>
              <a:rPr lang="en-US" dirty="0" smtClean="0"/>
              <a:t>, </a:t>
            </a:r>
            <a:r>
              <a:rPr lang="en-US" dirty="0" err="1" smtClean="0"/>
              <a:t>parkingLotID</a:t>
            </a:r>
            <a:r>
              <a:rPr lang="en-US" dirty="0" smtClean="0"/>
              <a:t>, occupied)</a:t>
            </a:r>
          </a:p>
          <a:p>
            <a:r>
              <a:rPr lang="en-US" dirty="0" smtClean="0"/>
              <a:t>Staff(</a:t>
            </a:r>
            <a:r>
              <a:rPr lang="en-US" u="sng" dirty="0" err="1" smtClean="0"/>
              <a:t>staffID</a:t>
            </a:r>
            <a:r>
              <a:rPr lang="en-US" dirty="0" smtClean="0"/>
              <a:t>, </a:t>
            </a:r>
            <a:r>
              <a:rPr lang="en-US" dirty="0" err="1" smtClean="0"/>
              <a:t>fullname</a:t>
            </a:r>
            <a:r>
              <a:rPr lang="en-US" dirty="0" smtClean="0"/>
              <a:t>, </a:t>
            </a:r>
            <a:r>
              <a:rPr lang="en-US" dirty="0" err="1" smtClean="0"/>
              <a:t>parkingLotID</a:t>
            </a:r>
            <a:r>
              <a:rPr lang="en-US" dirty="0" smtClean="0"/>
              <a:t>, password)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6534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thao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Gửi</a:t>
            </a:r>
            <a:r>
              <a:rPr lang="en-US" dirty="0" smtClean="0"/>
              <a:t> </a:t>
            </a:r>
            <a:r>
              <a:rPr lang="en-US" dirty="0" err="1" smtClean="0"/>
              <a:t>xe</a:t>
            </a:r>
            <a:r>
              <a:rPr lang="en-US" dirty="0" smtClean="0"/>
              <a:t>, </a:t>
            </a:r>
            <a:r>
              <a:rPr lang="en-US" dirty="0" err="1" smtClean="0"/>
              <a:t>thanh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, </a:t>
            </a:r>
            <a:r>
              <a:rPr lang="en-US" dirty="0" err="1" smtClean="0"/>
              <a:t>nạp</a:t>
            </a:r>
            <a:r>
              <a:rPr lang="en-US" dirty="0" smtClean="0"/>
              <a:t> </a:t>
            </a:r>
            <a:r>
              <a:rPr lang="en-US" dirty="0" err="1" smtClean="0"/>
              <a:t>tiền</a:t>
            </a:r>
            <a:endParaRPr lang="en-US" dirty="0" smtClean="0"/>
          </a:p>
          <a:p>
            <a:pPr lvl="1"/>
            <a:r>
              <a:rPr lang="en-US" dirty="0" smtClean="0"/>
              <a:t>Park(</a:t>
            </a:r>
            <a:r>
              <a:rPr lang="en-US" u="sng" dirty="0" err="1" smtClean="0"/>
              <a:t>ParkID</a:t>
            </a:r>
            <a:r>
              <a:rPr lang="en-US" dirty="0" smtClean="0"/>
              <a:t>, </a:t>
            </a:r>
            <a:r>
              <a:rPr lang="en-US" dirty="0" err="1" smtClean="0"/>
              <a:t>VehicleID</a:t>
            </a:r>
            <a:r>
              <a:rPr lang="en-US" dirty="0" smtClean="0"/>
              <a:t>, </a:t>
            </a:r>
            <a:r>
              <a:rPr lang="en-US" dirty="0" err="1" smtClean="0"/>
              <a:t>ParkingSpotID</a:t>
            </a:r>
            <a:r>
              <a:rPr lang="en-US" dirty="0" smtClean="0"/>
              <a:t>, </a:t>
            </a:r>
            <a:r>
              <a:rPr lang="en-US" dirty="0" err="1" smtClean="0"/>
              <a:t>Entry_Time</a:t>
            </a:r>
            <a:r>
              <a:rPr lang="en-US" dirty="0" smtClean="0"/>
              <a:t>,</a:t>
            </a:r>
            <a:r>
              <a:rPr lang="en-GB" dirty="0" smtClean="0"/>
              <a:t> </a:t>
            </a:r>
            <a:r>
              <a:rPr lang="en-US" dirty="0" err="1" smtClean="0"/>
              <a:t>Exit_Time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Transaction(</a:t>
            </a:r>
            <a:r>
              <a:rPr lang="en-US" u="sng" dirty="0" err="1" smtClean="0"/>
              <a:t>TransactionID</a:t>
            </a:r>
            <a:r>
              <a:rPr lang="en-US" dirty="0" smtClean="0"/>
              <a:t>, amount, time, </a:t>
            </a:r>
            <a:r>
              <a:rPr lang="en-US" dirty="0" err="1" smtClean="0"/>
              <a:t>transaction_type</a:t>
            </a:r>
            <a:r>
              <a:rPr lang="en-US" dirty="0" smtClean="0"/>
              <a:t>, </a:t>
            </a:r>
            <a:r>
              <a:rPr lang="en-US" dirty="0" err="1" smtClean="0"/>
              <a:t>customerID</a:t>
            </a:r>
            <a:r>
              <a:rPr lang="en-US" dirty="0"/>
              <a:t>)</a:t>
            </a:r>
            <a:endParaRPr lang="en-US" dirty="0" smtClean="0"/>
          </a:p>
          <a:p>
            <a:r>
              <a:rPr lang="en-US" dirty="0" smtClean="0"/>
              <a:t>Xin </a:t>
            </a:r>
            <a:r>
              <a:rPr lang="en-US" dirty="0" err="1" smtClean="0"/>
              <a:t>việc</a:t>
            </a:r>
            <a:endParaRPr lang="en-US" dirty="0" smtClean="0"/>
          </a:p>
          <a:p>
            <a:pPr lvl="1"/>
            <a:r>
              <a:rPr lang="en-US" dirty="0" smtClean="0"/>
              <a:t>Application(</a:t>
            </a:r>
            <a:r>
              <a:rPr lang="en-US" u="sng" dirty="0" smtClean="0"/>
              <a:t>ID</a:t>
            </a:r>
            <a:r>
              <a:rPr lang="en-US" dirty="0" smtClean="0"/>
              <a:t>, </a:t>
            </a:r>
            <a:r>
              <a:rPr lang="en-US" dirty="0" err="1" smtClean="0"/>
              <a:t>fullname</a:t>
            </a:r>
            <a:r>
              <a:rPr lang="en-US" dirty="0" smtClean="0"/>
              <a:t>, </a:t>
            </a:r>
            <a:r>
              <a:rPr lang="en-US" dirty="0" err="1" smtClean="0"/>
              <a:t>datebirth</a:t>
            </a:r>
            <a:r>
              <a:rPr lang="en-US" dirty="0" smtClean="0"/>
              <a:t>, email)</a:t>
            </a:r>
          </a:p>
        </p:txBody>
      </p:sp>
    </p:spTree>
    <p:extLst>
      <p:ext uri="{BB962C8B-B14F-4D97-AF65-F5344CB8AC3E}">
        <p14:creationId xmlns:p14="http://schemas.microsoft.com/office/powerpoint/2010/main" val="1712894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spot_type</a:t>
            </a:r>
            <a:r>
              <a:rPr lang="en-US" dirty="0" smtClean="0"/>
              <a:t>(…)</a:t>
            </a:r>
            <a:endParaRPr lang="en-US" dirty="0"/>
          </a:p>
          <a:p>
            <a:r>
              <a:rPr lang="en-US" dirty="0" err="1" smtClean="0"/>
              <a:t>vehicle_type</a:t>
            </a:r>
            <a:r>
              <a:rPr lang="en-US" dirty="0" smtClean="0"/>
              <a:t>(…)</a:t>
            </a:r>
          </a:p>
          <a:p>
            <a:r>
              <a:rPr lang="en-US" dirty="0" err="1" smtClean="0"/>
              <a:t>Customer_type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7836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ràng</a:t>
            </a:r>
            <a:r>
              <a:rPr lang="en-US" dirty="0" smtClean="0"/>
              <a:t> </a:t>
            </a:r>
            <a:r>
              <a:rPr lang="en-US" dirty="0" err="1" smtClean="0"/>
              <a:t>buộc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UNIQUE: </a:t>
            </a:r>
            <a:r>
              <a:rPr lang="en-US" dirty="0" err="1" smtClean="0"/>
              <a:t>student.customerid</a:t>
            </a:r>
            <a:r>
              <a:rPr lang="en-US" dirty="0" smtClean="0"/>
              <a:t>, </a:t>
            </a:r>
            <a:r>
              <a:rPr lang="en-US" dirty="0" err="1" smtClean="0"/>
              <a:t>visitor.customerid</a:t>
            </a:r>
            <a:endParaRPr lang="en-US" dirty="0" smtClean="0"/>
          </a:p>
          <a:p>
            <a:r>
              <a:rPr lang="en-US" dirty="0" smtClean="0"/>
              <a:t>NOT NULL</a:t>
            </a:r>
          </a:p>
          <a:p>
            <a:r>
              <a:rPr lang="en-US" dirty="0" smtClean="0"/>
              <a:t>CHECK length(password)</a:t>
            </a:r>
          </a:p>
          <a:p>
            <a:r>
              <a:rPr lang="en-US" dirty="0" smtClean="0"/>
              <a:t>Trigger</a:t>
            </a:r>
          </a:p>
        </p:txBody>
      </p:sp>
    </p:spTree>
    <p:extLst>
      <p:ext uri="{BB962C8B-B14F-4D97-AF65-F5344CB8AC3E}">
        <p14:creationId xmlns:p14="http://schemas.microsoft.com/office/powerpoint/2010/main" val="3606725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Đức</a:t>
            </a:r>
            <a:r>
              <a:rPr lang="en-US" dirty="0" smtClean="0"/>
              <a:t> </a:t>
            </a:r>
            <a:r>
              <a:rPr lang="en-US" dirty="0" err="1" smtClean="0"/>
              <a:t>Mạnh</a:t>
            </a:r>
            <a:r>
              <a:rPr lang="en-US" dirty="0" smtClean="0"/>
              <a:t>.</a:t>
            </a:r>
          </a:p>
          <a:p>
            <a:r>
              <a:rPr lang="en-US" dirty="0"/>
              <a:t>In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đỗ</a:t>
            </a:r>
            <a:r>
              <a:rPr lang="en-US" dirty="0"/>
              <a:t> </a:t>
            </a:r>
            <a:r>
              <a:rPr lang="en-US" dirty="0" err="1"/>
              <a:t>xe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Đức</a:t>
            </a:r>
            <a:r>
              <a:rPr lang="en-US" dirty="0" smtClean="0"/>
              <a:t> </a:t>
            </a:r>
            <a:r>
              <a:rPr lang="en-US" dirty="0" err="1" smtClean="0"/>
              <a:t>Mạnh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954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lược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đích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endParaRPr lang="en-US" dirty="0" smtClean="0"/>
          </a:p>
          <a:p>
            <a:pPr lvl="1"/>
            <a:r>
              <a:rPr lang="en-US" dirty="0" err="1" smtClean="0"/>
              <a:t>Đạt</a:t>
            </a:r>
            <a:r>
              <a:rPr lang="en-US" dirty="0" smtClean="0"/>
              <a:t> A+ </a:t>
            </a:r>
            <a:r>
              <a:rPr lang="en-US" dirty="0" err="1" smtClean="0"/>
              <a:t>môn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CSDL</a:t>
            </a:r>
          </a:p>
          <a:p>
            <a:r>
              <a:rPr lang="en-US" dirty="0" err="1" smtClean="0"/>
              <a:t>Lý</a:t>
            </a:r>
            <a:r>
              <a:rPr lang="en-US" dirty="0" smtClean="0"/>
              <a:t> do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endParaRPr lang="en-US" dirty="0" smtClean="0"/>
          </a:p>
          <a:p>
            <a:pPr lvl="1"/>
            <a:r>
              <a:rPr lang="en-US" dirty="0" err="1" smtClean="0"/>
              <a:t>Gần</a:t>
            </a:r>
            <a:r>
              <a:rPr lang="en-US" dirty="0" smtClean="0"/>
              <a:t> </a:t>
            </a:r>
            <a:r>
              <a:rPr lang="en-US" dirty="0" err="1" smtClean="0"/>
              <a:t>gũi</a:t>
            </a:r>
            <a:endParaRPr lang="en-US" dirty="0" smtClean="0"/>
          </a:p>
          <a:p>
            <a:pPr lvl="1"/>
            <a:r>
              <a:rPr lang="en-US" dirty="0" err="1"/>
              <a:t>T</a:t>
            </a:r>
            <a:r>
              <a:rPr lang="en-US" dirty="0" err="1" smtClean="0"/>
              <a:t>ương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phức</a:t>
            </a:r>
            <a:r>
              <a:rPr lang="en-US" dirty="0" smtClean="0"/>
              <a:t> </a:t>
            </a:r>
            <a:r>
              <a:rPr lang="en-US" dirty="0" err="1" smtClean="0"/>
              <a:t>tạp</a:t>
            </a:r>
            <a:endParaRPr lang="en-US" dirty="0" smtClean="0"/>
          </a:p>
          <a:p>
            <a:pPr lvl="1"/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thác</a:t>
            </a:r>
            <a:endParaRPr lang="en-US" dirty="0"/>
          </a:p>
          <a:p>
            <a:pPr lvl="1"/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tiềm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mở</a:t>
            </a:r>
            <a:r>
              <a:rPr lang="en-US" dirty="0" smtClean="0"/>
              <a:t> </a:t>
            </a:r>
            <a:r>
              <a:rPr lang="en-US" dirty="0" err="1" smtClean="0"/>
              <a:t>rộng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lai</a:t>
            </a:r>
            <a:endParaRPr lang="en-US" dirty="0"/>
          </a:p>
          <a:p>
            <a:pPr lvl="1"/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19664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1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Trigger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6537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Command-line interface</a:t>
            </a:r>
          </a:p>
          <a:p>
            <a:pPr lvl="1"/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python </a:t>
            </a:r>
          </a:p>
          <a:p>
            <a:pPr lvl="1"/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viện</a:t>
            </a:r>
            <a:r>
              <a:rPr lang="en-US" dirty="0" smtClean="0"/>
              <a:t> psycorg2</a:t>
            </a:r>
          </a:p>
          <a:p>
            <a:pPr lvl="1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viện</a:t>
            </a:r>
            <a:r>
              <a:rPr lang="en-US" dirty="0" smtClean="0"/>
              <a:t> </a:t>
            </a:r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5814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quyết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bãi</a:t>
            </a:r>
            <a:r>
              <a:rPr lang="en-US" dirty="0" smtClean="0"/>
              <a:t> </a:t>
            </a:r>
            <a:r>
              <a:rPr lang="en-US" dirty="0" err="1" smtClean="0"/>
              <a:t>đỗ</a:t>
            </a:r>
            <a:r>
              <a:rPr lang="en-US" dirty="0" smtClean="0"/>
              <a:t> </a:t>
            </a:r>
            <a:r>
              <a:rPr lang="en-US" dirty="0" err="1" smtClean="0"/>
              <a:t>xe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đủ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vận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bãi</a:t>
            </a:r>
            <a:r>
              <a:rPr lang="en-US" dirty="0" smtClean="0"/>
              <a:t> </a:t>
            </a:r>
            <a:r>
              <a:rPr lang="en-US" dirty="0" err="1" smtClean="0"/>
              <a:t>đỗ</a:t>
            </a:r>
            <a:r>
              <a:rPr lang="en-US" dirty="0" smtClean="0"/>
              <a:t> </a:t>
            </a:r>
            <a:r>
              <a:rPr lang="en-US" dirty="0" err="1" smtClean="0"/>
              <a:t>xe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tế</a:t>
            </a:r>
            <a:endParaRPr lang="en-US" dirty="0" smtClean="0"/>
          </a:p>
          <a:p>
            <a:pPr lvl="1"/>
            <a:r>
              <a:rPr lang="en-US" dirty="0" err="1" smtClean="0"/>
              <a:t>Đảm</a:t>
            </a:r>
            <a:r>
              <a:rPr lang="en-US" dirty="0" smtClean="0"/>
              <a:t> </a:t>
            </a:r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vẹn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Tối</a:t>
            </a:r>
            <a:r>
              <a:rPr lang="en-US" dirty="0" smtClean="0"/>
              <a:t> </a:t>
            </a:r>
            <a:r>
              <a:rPr lang="en-US" dirty="0" err="1" smtClean="0"/>
              <a:t>ưu</a:t>
            </a:r>
            <a:r>
              <a:rPr lang="en-US" dirty="0" smtClean="0"/>
              <a:t>, </a:t>
            </a:r>
            <a:r>
              <a:rPr lang="en-US" dirty="0" err="1" smtClean="0"/>
              <a:t>tối</a:t>
            </a:r>
            <a:r>
              <a:rPr lang="en-US" dirty="0" smtClean="0"/>
              <a:t> </a:t>
            </a:r>
            <a:r>
              <a:rPr lang="en-US" dirty="0" err="1" smtClean="0"/>
              <a:t>giản</a:t>
            </a:r>
            <a:endParaRPr lang="en-US" dirty="0" smtClean="0"/>
          </a:p>
          <a:p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endParaRPr lang="en-US" dirty="0"/>
          </a:p>
          <a:p>
            <a:pPr lvl="1"/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giản</a:t>
            </a:r>
            <a:r>
              <a:rPr lang="en-US" dirty="0" smtClean="0"/>
              <a:t>, </a:t>
            </a:r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endParaRPr lang="en-US" dirty="0" smtClean="0"/>
          </a:p>
          <a:p>
            <a:pPr lvl="1"/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tế</a:t>
            </a:r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0982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3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endParaRPr lang="en-US" dirty="0" smtClean="0"/>
          </a:p>
          <a:p>
            <a:pPr lvl="2"/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endParaRPr lang="en-US" dirty="0" smtClean="0"/>
          </a:p>
          <a:p>
            <a:pPr lvl="2"/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vãng</a:t>
            </a:r>
            <a:r>
              <a:rPr lang="en-US" dirty="0" smtClean="0"/>
              <a:t> </a:t>
            </a:r>
            <a:r>
              <a:rPr lang="en-US" dirty="0" err="1" smtClean="0"/>
              <a:t>lai</a:t>
            </a:r>
            <a:endParaRPr lang="en-US" dirty="0" smtClean="0"/>
          </a:p>
          <a:p>
            <a:pPr lvl="1"/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Admin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7177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76399"/>
            <a:ext cx="8153400" cy="4191001"/>
          </a:xfrm>
        </p:spPr>
        <p:txBody>
          <a:bodyPr>
            <a:normAutofit/>
          </a:bodyPr>
          <a:lstStyle/>
          <a:p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kí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xe</a:t>
            </a:r>
            <a:r>
              <a:rPr lang="en-US" dirty="0" smtClean="0"/>
              <a:t> ở </a:t>
            </a:r>
            <a:r>
              <a:rPr lang="en-US" dirty="0" err="1" smtClean="0"/>
              <a:t>bãi</a:t>
            </a:r>
            <a:endParaRPr lang="en-US" dirty="0" smtClean="0"/>
          </a:p>
          <a:p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khoản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Theo </a:t>
            </a:r>
            <a:r>
              <a:rPr lang="en-US" dirty="0" err="1"/>
              <a:t>dõi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dư</a:t>
            </a:r>
            <a:r>
              <a:rPr lang="en-US" dirty="0"/>
              <a:t>, </a:t>
            </a:r>
            <a:r>
              <a:rPr lang="en-US" dirty="0" err="1"/>
              <a:t>nạp</a:t>
            </a:r>
            <a:r>
              <a:rPr lang="en-US" dirty="0"/>
              <a:t> </a:t>
            </a:r>
            <a:r>
              <a:rPr lang="en-US" dirty="0" err="1"/>
              <a:t>tiền</a:t>
            </a:r>
            <a:endParaRPr lang="en-US" dirty="0"/>
          </a:p>
          <a:p>
            <a:pPr lvl="1"/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xe</a:t>
            </a:r>
            <a:endParaRPr lang="en-US" dirty="0"/>
          </a:p>
          <a:p>
            <a:pPr lvl="1"/>
            <a:r>
              <a:rPr lang="en-US" dirty="0"/>
              <a:t>Theo </a:t>
            </a:r>
            <a:r>
              <a:rPr lang="en-US" dirty="0" err="1"/>
              <a:t>dõi</a:t>
            </a:r>
            <a:r>
              <a:rPr lang="en-US" dirty="0"/>
              <a:t> </a:t>
            </a:r>
            <a:r>
              <a:rPr lang="en-US" dirty="0" err="1"/>
              <a:t>lịch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dịch</a:t>
            </a:r>
            <a:endParaRPr lang="en-US" dirty="0"/>
          </a:p>
          <a:p>
            <a:pPr lvl="1"/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mật</a:t>
            </a:r>
            <a:r>
              <a:rPr lang="en-US" dirty="0"/>
              <a:t> </a:t>
            </a:r>
            <a:r>
              <a:rPr lang="en-US" dirty="0" err="1"/>
              <a:t>khẩu</a:t>
            </a:r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 smtClean="0"/>
              <a:t>nhập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031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vãng</a:t>
            </a:r>
            <a:r>
              <a:rPr lang="en-US" dirty="0" smtClean="0"/>
              <a:t> </a:t>
            </a:r>
            <a:r>
              <a:rPr lang="en-US" dirty="0" err="1" smtClean="0"/>
              <a:t>lai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vé</a:t>
            </a:r>
            <a:r>
              <a:rPr lang="en-US" dirty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gửi</a:t>
            </a:r>
            <a:r>
              <a:rPr lang="en-US" dirty="0" smtClean="0"/>
              <a:t> </a:t>
            </a:r>
            <a:r>
              <a:rPr lang="en-US" dirty="0" err="1" smtClean="0"/>
              <a:t>xe</a:t>
            </a:r>
            <a:endParaRPr lang="en-US" dirty="0" smtClean="0"/>
          </a:p>
          <a:p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vé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bãi</a:t>
            </a:r>
            <a:endParaRPr lang="en-US" dirty="0" smtClean="0"/>
          </a:p>
          <a:p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gửi</a:t>
            </a:r>
            <a:r>
              <a:rPr lang="en-US" dirty="0" smtClean="0"/>
              <a:t> </a:t>
            </a:r>
            <a:r>
              <a:rPr lang="en-US" dirty="0" err="1" smtClean="0"/>
              <a:t>xe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403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kí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khoản</a:t>
            </a:r>
            <a:r>
              <a:rPr lang="en-US" dirty="0" smtClean="0"/>
              <a:t>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endParaRPr lang="en-US" dirty="0" smtClean="0"/>
          </a:p>
          <a:p>
            <a:pPr lvl="1"/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mật</a:t>
            </a:r>
            <a:r>
              <a:rPr lang="en-US" dirty="0" smtClean="0"/>
              <a:t> </a:t>
            </a:r>
            <a:r>
              <a:rPr lang="en-US" dirty="0" err="1" smtClean="0"/>
              <a:t>khẩu</a:t>
            </a:r>
            <a:r>
              <a:rPr lang="en-US" dirty="0" smtClean="0"/>
              <a:t>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endParaRPr lang="en-US" dirty="0" smtClean="0"/>
          </a:p>
          <a:p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xe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endParaRPr lang="en-US" dirty="0" smtClean="0"/>
          </a:p>
          <a:p>
            <a:pPr lvl="1"/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xe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endParaRPr lang="en-US" dirty="0" smtClean="0"/>
          </a:p>
          <a:p>
            <a:pPr lvl="1"/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xe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(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/>
              <a:t> </a:t>
            </a:r>
            <a:r>
              <a:rPr lang="en-US" dirty="0" err="1" smtClean="0"/>
              <a:t>thẻ</a:t>
            </a:r>
            <a:r>
              <a:rPr lang="en-US" dirty="0" smtClean="0"/>
              <a:t> </a:t>
            </a:r>
            <a:r>
              <a:rPr lang="en-US" dirty="0" err="1" smtClean="0"/>
              <a:t>sv</a:t>
            </a:r>
            <a:r>
              <a:rPr lang="en-US" dirty="0" smtClean="0"/>
              <a:t>,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vẽ</a:t>
            </a:r>
            <a:r>
              <a:rPr lang="en-US" dirty="0" smtClean="0"/>
              <a:t>,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dư</a:t>
            </a:r>
            <a:r>
              <a:rPr lang="en-US" dirty="0" smtClean="0"/>
              <a:t>,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đúng</a:t>
            </a:r>
            <a:r>
              <a:rPr lang="en-US" dirty="0" smtClean="0"/>
              <a:t> </a:t>
            </a:r>
            <a:r>
              <a:rPr lang="en-US" dirty="0" err="1" smtClean="0"/>
              <a:t>xe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gửi</a:t>
            </a:r>
            <a:r>
              <a:rPr lang="en-US" dirty="0" smtClean="0"/>
              <a:t>?)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407568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(CRUD)</a:t>
            </a:r>
          </a:p>
          <a:p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(CRUD + </a:t>
            </a:r>
            <a:r>
              <a:rPr lang="en-US" dirty="0" err="1" smtClean="0">
                <a:solidFill>
                  <a:srgbClr val="C00000"/>
                </a:solidFill>
              </a:rPr>
              <a:t>duyệt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đơn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bãi</a:t>
            </a:r>
            <a:r>
              <a:rPr lang="en-US" dirty="0" smtClean="0"/>
              <a:t> </a:t>
            </a:r>
            <a:r>
              <a:rPr lang="en-US" dirty="0" err="1" smtClean="0"/>
              <a:t>đỗ</a:t>
            </a:r>
            <a:r>
              <a:rPr lang="en-US" dirty="0"/>
              <a:t> </a:t>
            </a:r>
            <a:r>
              <a:rPr lang="en-US" dirty="0" err="1" smtClean="0"/>
              <a:t>xe</a:t>
            </a:r>
            <a:endParaRPr lang="en-US" dirty="0" smtClean="0"/>
          </a:p>
          <a:p>
            <a:pPr lvl="1"/>
            <a:r>
              <a:rPr lang="en-US" dirty="0" smtClean="0"/>
              <a:t>CRUD </a:t>
            </a:r>
            <a:r>
              <a:rPr lang="en-US" dirty="0" err="1" smtClean="0"/>
              <a:t>bãi</a:t>
            </a:r>
            <a:r>
              <a:rPr lang="en-US" dirty="0" smtClean="0"/>
              <a:t> </a:t>
            </a:r>
            <a:r>
              <a:rPr lang="en-US" dirty="0" err="1" smtClean="0"/>
              <a:t>đỗ</a:t>
            </a:r>
            <a:r>
              <a:rPr lang="en-US" dirty="0" smtClean="0"/>
              <a:t> </a:t>
            </a:r>
            <a:r>
              <a:rPr lang="en-US" dirty="0" err="1" smtClean="0"/>
              <a:t>xe</a:t>
            </a:r>
            <a:endParaRPr lang="en-US" dirty="0" smtClean="0"/>
          </a:p>
          <a:p>
            <a:pPr lvl="1"/>
            <a:r>
              <a:rPr lang="en-US" dirty="0" smtClean="0"/>
              <a:t>CRUD </a:t>
            </a:r>
            <a:r>
              <a:rPr lang="en-US" dirty="0" err="1" smtClean="0"/>
              <a:t>chỗ</a:t>
            </a:r>
            <a:r>
              <a:rPr lang="en-US" dirty="0" smtClean="0"/>
              <a:t> </a:t>
            </a:r>
            <a:r>
              <a:rPr lang="en-US" dirty="0" err="1" smtClean="0"/>
              <a:t>đỗ</a:t>
            </a:r>
            <a:r>
              <a:rPr lang="en-US" dirty="0" smtClean="0"/>
              <a:t> </a:t>
            </a:r>
            <a:r>
              <a:rPr lang="en-US" dirty="0" err="1" smtClean="0"/>
              <a:t>xe</a:t>
            </a:r>
            <a:endParaRPr lang="en-US" dirty="0" smtClean="0"/>
          </a:p>
          <a:p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doanh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endParaRPr lang="en-US" dirty="0" smtClean="0"/>
          </a:p>
          <a:p>
            <a:pPr lvl="1"/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doanh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(</a:t>
            </a:r>
            <a:r>
              <a:rPr lang="en-US" dirty="0" err="1" smtClean="0"/>
              <a:t>nhiều</a:t>
            </a:r>
            <a:r>
              <a:rPr lang="en-US" dirty="0" smtClean="0"/>
              <a:t>) </a:t>
            </a:r>
            <a:r>
              <a:rPr lang="en-US" dirty="0" err="1" smtClean="0"/>
              <a:t>ngày</a:t>
            </a:r>
            <a:r>
              <a:rPr lang="en-US" dirty="0" smtClean="0"/>
              <a:t>, (</a:t>
            </a:r>
            <a:r>
              <a:rPr lang="en-US" dirty="0" err="1" smtClean="0"/>
              <a:t>nhiều</a:t>
            </a:r>
            <a:r>
              <a:rPr lang="en-US" dirty="0" smtClean="0"/>
              <a:t>) </a:t>
            </a:r>
            <a:r>
              <a:rPr lang="en-US" dirty="0" err="1" smtClean="0"/>
              <a:t>tháng</a:t>
            </a:r>
            <a:r>
              <a:rPr lang="en-US" dirty="0" smtClean="0"/>
              <a:t>, </a:t>
            </a:r>
            <a:r>
              <a:rPr lang="en-US" dirty="0" err="1" smtClean="0"/>
              <a:t>năm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endParaRPr lang="en-US" dirty="0" smtClean="0"/>
          </a:p>
          <a:p>
            <a:pPr lvl="1"/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doanh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bãi</a:t>
            </a:r>
            <a:r>
              <a:rPr lang="en-US" dirty="0" smtClean="0"/>
              <a:t> </a:t>
            </a:r>
            <a:r>
              <a:rPr lang="en-US" dirty="0" err="1" smtClean="0"/>
              <a:t>đỗ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7794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516</TotalTime>
  <Words>601</Words>
  <Application>Microsoft Office PowerPoint</Application>
  <PresentationFormat>On-screen Show (4:3)</PresentationFormat>
  <Paragraphs>116</Paragraphs>
  <Slides>32</Slides>
  <Notes>0</Notes>
  <HiddenSlides>4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DATABASE QUẢN LÝ BÃI ĐỖ XE</vt:lpstr>
      <vt:lpstr>Thành viên</vt:lpstr>
      <vt:lpstr>Sơ lược</vt:lpstr>
      <vt:lpstr>Vấn đề cần giải quyết</vt:lpstr>
      <vt:lpstr>Yêu cầu chức năng</vt:lpstr>
      <vt:lpstr>Sinh viên</vt:lpstr>
      <vt:lpstr>Khách vãng lai</vt:lpstr>
      <vt:lpstr>Nhân viên</vt:lpstr>
      <vt:lpstr>Admin</vt:lpstr>
      <vt:lpstr>Yêu cầu về CSDL</vt:lpstr>
      <vt:lpstr>PowerPoint Presentation</vt:lpstr>
      <vt:lpstr>PowerPoint Presentation</vt:lpstr>
      <vt:lpstr>PowerPoint Presentation</vt:lpstr>
      <vt:lpstr>Thiết kế cơ sở dữ liệu</vt:lpstr>
      <vt:lpstr>Các thực thể chính</vt:lpstr>
      <vt:lpstr>Quản lý khách hàng</vt:lpstr>
      <vt:lpstr>PowerPoint Presentation</vt:lpstr>
      <vt:lpstr>Quản lý khách hàng</vt:lpstr>
      <vt:lpstr>Quản lý bãi đỗ xe</vt:lpstr>
      <vt:lpstr>Park</vt:lpstr>
      <vt:lpstr>Transaction</vt:lpstr>
      <vt:lpstr>Application</vt:lpstr>
      <vt:lpstr>Các thực thể chính</vt:lpstr>
      <vt:lpstr>Quản lý khách hàng</vt:lpstr>
      <vt:lpstr>Quản lý bãi đỗ xe</vt:lpstr>
      <vt:lpstr>Các thao tác</vt:lpstr>
      <vt:lpstr>Phân loại</vt:lpstr>
      <vt:lpstr>Các ràng buộc</vt:lpstr>
      <vt:lpstr>Các truy vấn</vt:lpstr>
      <vt:lpstr>Function</vt:lpstr>
      <vt:lpstr>Trigger</vt:lpstr>
      <vt:lpstr>Giao diện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HỆ THỐNG QUẢN LÝ BÃI ĐỖ XE</dc:title>
  <dc:creator>PV</dc:creator>
  <cp:lastModifiedBy>PV</cp:lastModifiedBy>
  <cp:revision>39</cp:revision>
  <dcterms:created xsi:type="dcterms:W3CDTF">2024-06-05T01:43:55Z</dcterms:created>
  <dcterms:modified xsi:type="dcterms:W3CDTF">2024-06-17T10:08:34Z</dcterms:modified>
</cp:coreProperties>
</file>