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4"/>
  </p:notesMasterIdLst>
  <p:sldIdLst>
    <p:sldId id="256" r:id="rId2"/>
    <p:sldId id="3338" r:id="rId3"/>
    <p:sldId id="3307" r:id="rId4"/>
    <p:sldId id="3310" r:id="rId5"/>
    <p:sldId id="3309" r:id="rId6"/>
    <p:sldId id="3311" r:id="rId7"/>
    <p:sldId id="3320" r:id="rId8"/>
    <p:sldId id="3321" r:id="rId9"/>
    <p:sldId id="3326" r:id="rId10"/>
    <p:sldId id="3327" r:id="rId11"/>
    <p:sldId id="3344" r:id="rId12"/>
    <p:sldId id="3339" r:id="rId13"/>
    <p:sldId id="3340" r:id="rId14"/>
    <p:sldId id="3341" r:id="rId15"/>
    <p:sldId id="3342" r:id="rId16"/>
    <p:sldId id="3343" r:id="rId17"/>
    <p:sldId id="3330" r:id="rId18"/>
    <p:sldId id="3346" r:id="rId19"/>
    <p:sldId id="3328" r:id="rId20"/>
    <p:sldId id="3316" r:id="rId21"/>
    <p:sldId id="3319" r:id="rId22"/>
    <p:sldId id="3345" r:id="rId2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h Nguyen Sy" initials="MNS" lastIdx="1" clrIdx="0">
    <p:extLst>
      <p:ext uri="{19B8F6BF-5375-455C-9EA6-DF929625EA0E}">
        <p15:presenceInfo xmlns:p15="http://schemas.microsoft.com/office/powerpoint/2012/main" userId="960228bdf3d03f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FB898"/>
    <a:srgbClr val="B9E5C2"/>
    <a:srgbClr val="1A3F78"/>
    <a:srgbClr val="CCF6FF"/>
    <a:srgbClr val="5178B3"/>
    <a:srgbClr val="2CB3EB"/>
    <a:srgbClr val="FC0D1B"/>
    <a:srgbClr val="FA7B87"/>
    <a:srgbClr val="FB4756"/>
    <a:srgbClr val="CA2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0" autoAdjust="0"/>
    <p:restoredTop sz="91320" autoAdjust="0"/>
  </p:normalViewPr>
  <p:slideViewPr>
    <p:cSldViewPr snapToGrid="0" snapToObjects="1">
      <p:cViewPr>
        <p:scale>
          <a:sx n="34" d="100"/>
          <a:sy n="34" d="100"/>
        </p:scale>
        <p:origin x="972" y="78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>
                <a:latin typeface="+mj-lt"/>
              </a:rPr>
              <a:t>Thêm chức năng để so sánh với sản phẩm</a:t>
            </a:r>
            <a:endParaRPr lang="vi-VN" sz="440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4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9259-AB03-4AA7-BB04-2DB3DEEC8C8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ADFF-3191-4306-888E-5D4045C3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4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033298"/>
            <a:ext cx="24377650" cy="70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999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TRƯỜNG CAO ĐẲNG FPT POLYTECHNIC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9638406"/>
            <a:ext cx="24377650" cy="107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398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DỰ ÁN TỐT NGHIỆP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A0C5F-82D4-4200-8986-46AB89383002}"/>
              </a:ext>
            </a:extLst>
          </p:cNvPr>
          <p:cNvSpPr txBox="1"/>
          <p:nvPr/>
        </p:nvSpPr>
        <p:spPr>
          <a:xfrm>
            <a:off x="-24378" y="11853821"/>
            <a:ext cx="24377650" cy="6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466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KHỐI NGÀNH: CÔNG NGHỆ THÔNG 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75581-83CA-4DCB-8488-5189D2EDE7D8}"/>
              </a:ext>
            </a:extLst>
          </p:cNvPr>
          <p:cNvSpPr txBox="1"/>
          <p:nvPr/>
        </p:nvSpPr>
        <p:spPr>
          <a:xfrm>
            <a:off x="59683" y="12633321"/>
            <a:ext cx="24377650" cy="58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99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CHUYÊN NGÀNH: CÔNG NGHỆ THÔNG TIN - ỨNG DỤNG PHÂN MỀM – KHÓA 14.3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2DAEF-6DF8-417B-8CF3-38E4F83B4F25}"/>
              </a:ext>
            </a:extLst>
          </p:cNvPr>
          <p:cNvSpPr/>
          <p:nvPr/>
        </p:nvSpPr>
        <p:spPr>
          <a:xfrm>
            <a:off x="22232983" y="627017"/>
            <a:ext cx="731520" cy="862149"/>
          </a:xfrm>
          <a:prstGeom prst="rect">
            <a:avLst/>
          </a:prstGeom>
          <a:solidFill>
            <a:srgbClr val="8FB8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3A0140-A63C-404E-B453-B38F5269CDC8}"/>
              </a:ext>
            </a:extLst>
          </p:cNvPr>
          <p:cNvSpPr txBox="1"/>
          <p:nvPr/>
        </p:nvSpPr>
        <p:spPr>
          <a:xfrm>
            <a:off x="6617650" y="612372"/>
            <a:ext cx="1114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166E7-3B64-6E4D-A3C8-7D9AA05FC4A6}"/>
              </a:ext>
            </a:extLst>
          </p:cNvPr>
          <p:cNvSpPr txBox="1"/>
          <p:nvPr/>
        </p:nvSpPr>
        <p:spPr>
          <a:xfrm>
            <a:off x="6333288" y="1679879"/>
            <a:ext cx="11711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CÔNG CỤ PHÁT TRIỂN SỬ DỤNG TRONG DỰ ÁN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4FFBEE-9B9D-0F4F-A0D3-518A51EF29A7}"/>
              </a:ext>
            </a:extLst>
          </p:cNvPr>
          <p:cNvGrpSpPr/>
          <p:nvPr/>
        </p:nvGrpSpPr>
        <p:grpSpPr>
          <a:xfrm>
            <a:off x="14281880" y="3009798"/>
            <a:ext cx="7557913" cy="10040258"/>
            <a:chOff x="9999797" y="2273038"/>
            <a:chExt cx="7557913" cy="10040258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BF575700-8D9C-884D-9609-D27DF0E19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5883" y="8099412"/>
              <a:ext cx="7459983" cy="3246102"/>
            </a:xfrm>
            <a:custGeom>
              <a:avLst/>
              <a:gdLst>
                <a:gd name="T0" fmla="*/ 11202 w 11423"/>
                <a:gd name="T1" fmla="*/ 309 h 4971"/>
                <a:gd name="T2" fmla="*/ 4327 w 11423"/>
                <a:gd name="T3" fmla="*/ 4304 h 4971"/>
                <a:gd name="T4" fmla="*/ 4327 w 11423"/>
                <a:gd name="T5" fmla="*/ 4304 h 4971"/>
                <a:gd name="T6" fmla="*/ 3255 w 11423"/>
                <a:gd name="T7" fmla="*/ 4305 h 4971"/>
                <a:gd name="T8" fmla="*/ 1741 w 11423"/>
                <a:gd name="T9" fmla="*/ 3430 h 4971"/>
                <a:gd name="T10" fmla="*/ 226 w 11423"/>
                <a:gd name="T11" fmla="*/ 2556 h 4971"/>
                <a:gd name="T12" fmla="*/ 226 w 11423"/>
                <a:gd name="T13" fmla="*/ 2556 h 4971"/>
                <a:gd name="T14" fmla="*/ 2 w 11423"/>
                <a:gd name="T15" fmla="*/ 2242 h 4971"/>
                <a:gd name="T16" fmla="*/ 1 w 11423"/>
                <a:gd name="T17" fmla="*/ 2736 h 4971"/>
                <a:gd name="T18" fmla="*/ 1 w 11423"/>
                <a:gd name="T19" fmla="*/ 2736 h 4971"/>
                <a:gd name="T20" fmla="*/ 225 w 11423"/>
                <a:gd name="T21" fmla="*/ 3050 h 4971"/>
                <a:gd name="T22" fmla="*/ 1739 w 11423"/>
                <a:gd name="T23" fmla="*/ 3924 h 4971"/>
                <a:gd name="T24" fmla="*/ 3253 w 11423"/>
                <a:gd name="T25" fmla="*/ 4799 h 4971"/>
                <a:gd name="T26" fmla="*/ 3253 w 11423"/>
                <a:gd name="T27" fmla="*/ 4799 h 4971"/>
                <a:gd name="T28" fmla="*/ 4326 w 11423"/>
                <a:gd name="T29" fmla="*/ 4799 h 4971"/>
                <a:gd name="T30" fmla="*/ 11201 w 11423"/>
                <a:gd name="T31" fmla="*/ 803 h 4971"/>
                <a:gd name="T32" fmla="*/ 11201 w 11423"/>
                <a:gd name="T33" fmla="*/ 803 h 4971"/>
                <a:gd name="T34" fmla="*/ 11421 w 11423"/>
                <a:gd name="T35" fmla="*/ 495 h 4971"/>
                <a:gd name="T36" fmla="*/ 11422 w 11423"/>
                <a:gd name="T37" fmla="*/ 0 h 4971"/>
                <a:gd name="T38" fmla="*/ 11422 w 11423"/>
                <a:gd name="T39" fmla="*/ 0 h 4971"/>
                <a:gd name="T40" fmla="*/ 11202 w 11423"/>
                <a:gd name="T41" fmla="*/ 309 h 4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23" h="4971">
                  <a:moveTo>
                    <a:pt x="11202" y="309"/>
                  </a:moveTo>
                  <a:lnTo>
                    <a:pt x="4327" y="4304"/>
                  </a:lnTo>
                  <a:lnTo>
                    <a:pt x="4327" y="4304"/>
                  </a:lnTo>
                  <a:cubicBezTo>
                    <a:pt x="4032" y="4476"/>
                    <a:pt x="3551" y="4476"/>
                    <a:pt x="3255" y="4305"/>
                  </a:cubicBezTo>
                  <a:lnTo>
                    <a:pt x="1741" y="3430"/>
                  </a:lnTo>
                  <a:lnTo>
                    <a:pt x="226" y="2556"/>
                  </a:lnTo>
                  <a:lnTo>
                    <a:pt x="226" y="2556"/>
                  </a:lnTo>
                  <a:cubicBezTo>
                    <a:pt x="76" y="2469"/>
                    <a:pt x="2" y="2356"/>
                    <a:pt x="2" y="2242"/>
                  </a:cubicBezTo>
                  <a:lnTo>
                    <a:pt x="1" y="2736"/>
                  </a:lnTo>
                  <a:lnTo>
                    <a:pt x="1" y="2736"/>
                  </a:lnTo>
                  <a:cubicBezTo>
                    <a:pt x="0" y="2850"/>
                    <a:pt x="75" y="2963"/>
                    <a:pt x="225" y="3050"/>
                  </a:cubicBezTo>
                  <a:lnTo>
                    <a:pt x="1739" y="3924"/>
                  </a:lnTo>
                  <a:lnTo>
                    <a:pt x="3253" y="4799"/>
                  </a:lnTo>
                  <a:lnTo>
                    <a:pt x="3253" y="4799"/>
                  </a:lnTo>
                  <a:cubicBezTo>
                    <a:pt x="3550" y="4970"/>
                    <a:pt x="4030" y="4970"/>
                    <a:pt x="4326" y="4799"/>
                  </a:cubicBezTo>
                  <a:lnTo>
                    <a:pt x="11201" y="803"/>
                  </a:lnTo>
                  <a:lnTo>
                    <a:pt x="11201" y="803"/>
                  </a:lnTo>
                  <a:cubicBezTo>
                    <a:pt x="11347" y="718"/>
                    <a:pt x="11421" y="606"/>
                    <a:pt x="11421" y="495"/>
                  </a:cubicBezTo>
                  <a:lnTo>
                    <a:pt x="11422" y="0"/>
                  </a:lnTo>
                  <a:lnTo>
                    <a:pt x="11422" y="0"/>
                  </a:lnTo>
                  <a:cubicBezTo>
                    <a:pt x="11422" y="112"/>
                    <a:pt x="11349" y="224"/>
                    <a:pt x="11202" y="3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2CF04278-94CA-9F43-9F93-FC180EC9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797" y="6639100"/>
              <a:ext cx="7557913" cy="4380939"/>
            </a:xfrm>
            <a:custGeom>
              <a:avLst/>
              <a:gdLst>
                <a:gd name="T0" fmla="*/ 11272 w 11572"/>
                <a:gd name="T1" fmla="*/ 1920 h 6709"/>
                <a:gd name="T2" fmla="*/ 11272 w 11572"/>
                <a:gd name="T3" fmla="*/ 1920 h 6709"/>
                <a:gd name="T4" fmla="*/ 11275 w 11572"/>
                <a:gd name="T5" fmla="*/ 2541 h 6709"/>
                <a:gd name="T6" fmla="*/ 4400 w 11572"/>
                <a:gd name="T7" fmla="*/ 6536 h 6709"/>
                <a:gd name="T8" fmla="*/ 4400 w 11572"/>
                <a:gd name="T9" fmla="*/ 6536 h 6709"/>
                <a:gd name="T10" fmla="*/ 3328 w 11572"/>
                <a:gd name="T11" fmla="*/ 6537 h 6709"/>
                <a:gd name="T12" fmla="*/ 1814 w 11572"/>
                <a:gd name="T13" fmla="*/ 5662 h 6709"/>
                <a:gd name="T14" fmla="*/ 299 w 11572"/>
                <a:gd name="T15" fmla="*/ 4788 h 6709"/>
                <a:gd name="T16" fmla="*/ 299 w 11572"/>
                <a:gd name="T17" fmla="*/ 4788 h 6709"/>
                <a:gd name="T18" fmla="*/ 296 w 11572"/>
                <a:gd name="T19" fmla="*/ 4166 h 6709"/>
                <a:gd name="T20" fmla="*/ 7170 w 11572"/>
                <a:gd name="T21" fmla="*/ 171 h 6709"/>
                <a:gd name="T22" fmla="*/ 7170 w 11572"/>
                <a:gd name="T23" fmla="*/ 171 h 6709"/>
                <a:gd name="T24" fmla="*/ 8242 w 11572"/>
                <a:gd name="T25" fmla="*/ 171 h 6709"/>
                <a:gd name="T26" fmla="*/ 9757 w 11572"/>
                <a:gd name="T27" fmla="*/ 1045 h 6709"/>
                <a:gd name="T28" fmla="*/ 11272 w 11572"/>
                <a:gd name="T29" fmla="*/ 1920 h 6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72" h="6709">
                  <a:moveTo>
                    <a:pt x="11272" y="1920"/>
                  </a:moveTo>
                  <a:lnTo>
                    <a:pt x="11272" y="1920"/>
                  </a:lnTo>
                  <a:cubicBezTo>
                    <a:pt x="11569" y="2091"/>
                    <a:pt x="11571" y="2369"/>
                    <a:pt x="11275" y="2541"/>
                  </a:cubicBezTo>
                  <a:lnTo>
                    <a:pt x="4400" y="6536"/>
                  </a:lnTo>
                  <a:lnTo>
                    <a:pt x="4400" y="6536"/>
                  </a:lnTo>
                  <a:cubicBezTo>
                    <a:pt x="4105" y="6708"/>
                    <a:pt x="3624" y="6708"/>
                    <a:pt x="3328" y="6537"/>
                  </a:cubicBezTo>
                  <a:lnTo>
                    <a:pt x="1814" y="5662"/>
                  </a:lnTo>
                  <a:lnTo>
                    <a:pt x="299" y="4788"/>
                  </a:lnTo>
                  <a:lnTo>
                    <a:pt x="299" y="4788"/>
                  </a:lnTo>
                  <a:cubicBezTo>
                    <a:pt x="2" y="4615"/>
                    <a:pt x="0" y="4338"/>
                    <a:pt x="296" y="4166"/>
                  </a:cubicBezTo>
                  <a:lnTo>
                    <a:pt x="7170" y="171"/>
                  </a:lnTo>
                  <a:lnTo>
                    <a:pt x="7170" y="171"/>
                  </a:lnTo>
                  <a:cubicBezTo>
                    <a:pt x="7465" y="0"/>
                    <a:pt x="7945" y="0"/>
                    <a:pt x="8242" y="171"/>
                  </a:cubicBezTo>
                  <a:lnTo>
                    <a:pt x="9757" y="1045"/>
                  </a:lnTo>
                  <a:lnTo>
                    <a:pt x="11272" y="192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1A6F69BB-64A4-BA49-A7F6-15D0DA2A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1967" y="6690944"/>
              <a:ext cx="7367814" cy="4274369"/>
            </a:xfrm>
            <a:custGeom>
              <a:avLst/>
              <a:gdLst>
                <a:gd name="T0" fmla="*/ 11101 w 11281"/>
                <a:gd name="T1" fmla="*/ 1935 h 6543"/>
                <a:gd name="T2" fmla="*/ 11101 w 11281"/>
                <a:gd name="T3" fmla="*/ 1935 h 6543"/>
                <a:gd name="T4" fmla="*/ 11036 w 11281"/>
                <a:gd name="T5" fmla="*/ 1890 h 6543"/>
                <a:gd name="T6" fmla="*/ 9522 w 11281"/>
                <a:gd name="T7" fmla="*/ 1015 h 6543"/>
                <a:gd name="T8" fmla="*/ 8007 w 11281"/>
                <a:gd name="T9" fmla="*/ 142 h 6543"/>
                <a:gd name="T10" fmla="*/ 8007 w 11281"/>
                <a:gd name="T11" fmla="*/ 142 h 6543"/>
                <a:gd name="T12" fmla="*/ 7118 w 11281"/>
                <a:gd name="T13" fmla="*/ 142 h 6543"/>
                <a:gd name="T14" fmla="*/ 4031 w 11281"/>
                <a:gd name="T15" fmla="*/ 1935 h 6543"/>
                <a:gd name="T16" fmla="*/ 1119 w 11281"/>
                <a:gd name="T17" fmla="*/ 3628 h 6543"/>
                <a:gd name="T18" fmla="*/ 244 w 11281"/>
                <a:gd name="T19" fmla="*/ 4137 h 6543"/>
                <a:gd name="T20" fmla="*/ 244 w 11281"/>
                <a:gd name="T21" fmla="*/ 4137 h 6543"/>
                <a:gd name="T22" fmla="*/ 247 w 11281"/>
                <a:gd name="T23" fmla="*/ 4652 h 6543"/>
                <a:gd name="T24" fmla="*/ 1762 w 11281"/>
                <a:gd name="T25" fmla="*/ 5526 h 6543"/>
                <a:gd name="T26" fmla="*/ 3276 w 11281"/>
                <a:gd name="T27" fmla="*/ 6401 h 6543"/>
                <a:gd name="T28" fmla="*/ 3276 w 11281"/>
                <a:gd name="T29" fmla="*/ 6401 h 6543"/>
                <a:gd name="T30" fmla="*/ 4164 w 11281"/>
                <a:gd name="T31" fmla="*/ 6400 h 6543"/>
                <a:gd name="T32" fmla="*/ 8934 w 11281"/>
                <a:gd name="T33" fmla="*/ 3628 h 6543"/>
                <a:gd name="T34" fmla="*/ 11039 w 11281"/>
                <a:gd name="T35" fmla="*/ 2405 h 6543"/>
                <a:gd name="T36" fmla="*/ 11039 w 11281"/>
                <a:gd name="T37" fmla="*/ 2405 h 6543"/>
                <a:gd name="T38" fmla="*/ 11101 w 11281"/>
                <a:gd name="T39" fmla="*/ 1935 h 6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81" h="6543">
                  <a:moveTo>
                    <a:pt x="11101" y="1935"/>
                  </a:moveTo>
                  <a:lnTo>
                    <a:pt x="11101" y="1935"/>
                  </a:lnTo>
                  <a:cubicBezTo>
                    <a:pt x="11082" y="1919"/>
                    <a:pt x="11061" y="1904"/>
                    <a:pt x="11036" y="1890"/>
                  </a:cubicBezTo>
                  <a:lnTo>
                    <a:pt x="9522" y="1015"/>
                  </a:lnTo>
                  <a:lnTo>
                    <a:pt x="8007" y="142"/>
                  </a:lnTo>
                  <a:lnTo>
                    <a:pt x="8007" y="142"/>
                  </a:lnTo>
                  <a:cubicBezTo>
                    <a:pt x="7761" y="0"/>
                    <a:pt x="7362" y="0"/>
                    <a:pt x="7118" y="142"/>
                  </a:cubicBezTo>
                  <a:lnTo>
                    <a:pt x="4031" y="1935"/>
                  </a:lnTo>
                  <a:lnTo>
                    <a:pt x="1119" y="3628"/>
                  </a:lnTo>
                  <a:lnTo>
                    <a:pt x="244" y="4137"/>
                  </a:lnTo>
                  <a:lnTo>
                    <a:pt x="244" y="4137"/>
                  </a:lnTo>
                  <a:cubicBezTo>
                    <a:pt x="0" y="4279"/>
                    <a:pt x="1" y="4510"/>
                    <a:pt x="247" y="4652"/>
                  </a:cubicBezTo>
                  <a:lnTo>
                    <a:pt x="1762" y="5526"/>
                  </a:lnTo>
                  <a:lnTo>
                    <a:pt x="3276" y="6401"/>
                  </a:lnTo>
                  <a:lnTo>
                    <a:pt x="3276" y="6401"/>
                  </a:lnTo>
                  <a:cubicBezTo>
                    <a:pt x="3521" y="6542"/>
                    <a:pt x="3920" y="6542"/>
                    <a:pt x="4164" y="6400"/>
                  </a:cubicBezTo>
                  <a:lnTo>
                    <a:pt x="8934" y="3628"/>
                  </a:lnTo>
                  <a:lnTo>
                    <a:pt x="11039" y="2405"/>
                  </a:lnTo>
                  <a:lnTo>
                    <a:pt x="11039" y="2405"/>
                  </a:lnTo>
                  <a:cubicBezTo>
                    <a:pt x="11260" y="2277"/>
                    <a:pt x="11280" y="2077"/>
                    <a:pt x="11101" y="1935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2EB5DA26-E48F-E24C-84D1-56E2FDB3E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7615" y="10017694"/>
              <a:ext cx="414764" cy="239066"/>
            </a:xfrm>
            <a:custGeom>
              <a:avLst/>
              <a:gdLst>
                <a:gd name="T0" fmla="*/ 541 w 636"/>
                <a:gd name="T1" fmla="*/ 54 h 368"/>
                <a:gd name="T2" fmla="*/ 626 w 636"/>
                <a:gd name="T3" fmla="*/ 142 h 368"/>
                <a:gd name="T4" fmla="*/ 626 w 636"/>
                <a:gd name="T5" fmla="*/ 143 h 368"/>
                <a:gd name="T6" fmla="*/ 627 w 636"/>
                <a:gd name="T7" fmla="*/ 145 h 368"/>
                <a:gd name="T8" fmla="*/ 635 w 636"/>
                <a:gd name="T9" fmla="*/ 184 h 368"/>
                <a:gd name="T10" fmla="*/ 564 w 636"/>
                <a:gd name="T11" fmla="*/ 300 h 368"/>
                <a:gd name="T12" fmla="*/ 559 w 636"/>
                <a:gd name="T13" fmla="*/ 303 h 368"/>
                <a:gd name="T14" fmla="*/ 554 w 636"/>
                <a:gd name="T15" fmla="*/ 307 h 368"/>
                <a:gd name="T16" fmla="*/ 542 w 636"/>
                <a:gd name="T17" fmla="*/ 314 h 368"/>
                <a:gd name="T18" fmla="*/ 537 w 636"/>
                <a:gd name="T19" fmla="*/ 317 h 368"/>
                <a:gd name="T20" fmla="*/ 533 w 636"/>
                <a:gd name="T21" fmla="*/ 319 h 368"/>
                <a:gd name="T22" fmla="*/ 531 w 636"/>
                <a:gd name="T23" fmla="*/ 320 h 368"/>
                <a:gd name="T24" fmla="*/ 527 w 636"/>
                <a:gd name="T25" fmla="*/ 322 h 368"/>
                <a:gd name="T26" fmla="*/ 520 w 636"/>
                <a:gd name="T27" fmla="*/ 325 h 368"/>
                <a:gd name="T28" fmla="*/ 514 w 636"/>
                <a:gd name="T29" fmla="*/ 328 h 368"/>
                <a:gd name="T30" fmla="*/ 508 w 636"/>
                <a:gd name="T31" fmla="*/ 331 h 368"/>
                <a:gd name="T32" fmla="*/ 502 w 636"/>
                <a:gd name="T33" fmla="*/ 333 h 368"/>
                <a:gd name="T34" fmla="*/ 497 w 636"/>
                <a:gd name="T35" fmla="*/ 336 h 368"/>
                <a:gd name="T36" fmla="*/ 494 w 636"/>
                <a:gd name="T37" fmla="*/ 336 h 368"/>
                <a:gd name="T38" fmla="*/ 491 w 636"/>
                <a:gd name="T39" fmla="*/ 338 h 368"/>
                <a:gd name="T40" fmla="*/ 487 w 636"/>
                <a:gd name="T41" fmla="*/ 339 h 368"/>
                <a:gd name="T42" fmla="*/ 485 w 636"/>
                <a:gd name="T43" fmla="*/ 340 h 368"/>
                <a:gd name="T44" fmla="*/ 480 w 636"/>
                <a:gd name="T45" fmla="*/ 342 h 368"/>
                <a:gd name="T46" fmla="*/ 319 w 636"/>
                <a:gd name="T47" fmla="*/ 367 h 368"/>
                <a:gd name="T48" fmla="*/ 158 w 636"/>
                <a:gd name="T49" fmla="*/ 342 h 368"/>
                <a:gd name="T50" fmla="*/ 149 w 636"/>
                <a:gd name="T51" fmla="*/ 339 h 368"/>
                <a:gd name="T52" fmla="*/ 146 w 636"/>
                <a:gd name="T53" fmla="*/ 338 h 368"/>
                <a:gd name="T54" fmla="*/ 142 w 636"/>
                <a:gd name="T55" fmla="*/ 336 h 368"/>
                <a:gd name="T56" fmla="*/ 140 w 636"/>
                <a:gd name="T57" fmla="*/ 336 h 368"/>
                <a:gd name="T58" fmla="*/ 136 w 636"/>
                <a:gd name="T59" fmla="*/ 334 h 368"/>
                <a:gd name="T60" fmla="*/ 129 w 636"/>
                <a:gd name="T61" fmla="*/ 331 h 368"/>
                <a:gd name="T62" fmla="*/ 123 w 636"/>
                <a:gd name="T63" fmla="*/ 329 h 368"/>
                <a:gd name="T64" fmla="*/ 117 w 636"/>
                <a:gd name="T65" fmla="*/ 326 h 368"/>
                <a:gd name="T66" fmla="*/ 111 w 636"/>
                <a:gd name="T67" fmla="*/ 323 h 368"/>
                <a:gd name="T68" fmla="*/ 105 w 636"/>
                <a:gd name="T69" fmla="*/ 320 h 368"/>
                <a:gd name="T70" fmla="*/ 104 w 636"/>
                <a:gd name="T71" fmla="*/ 319 h 368"/>
                <a:gd name="T72" fmla="*/ 100 w 636"/>
                <a:gd name="T73" fmla="*/ 317 h 368"/>
                <a:gd name="T74" fmla="*/ 96 w 636"/>
                <a:gd name="T75" fmla="*/ 315 h 368"/>
                <a:gd name="T76" fmla="*/ 83 w 636"/>
                <a:gd name="T77" fmla="*/ 307 h 368"/>
                <a:gd name="T78" fmla="*/ 78 w 636"/>
                <a:gd name="T79" fmla="*/ 303 h 368"/>
                <a:gd name="T80" fmla="*/ 73 w 636"/>
                <a:gd name="T81" fmla="*/ 300 h 368"/>
                <a:gd name="T82" fmla="*/ 0 w 636"/>
                <a:gd name="T83" fmla="*/ 184 h 368"/>
                <a:gd name="T84" fmla="*/ 7 w 636"/>
                <a:gd name="T85" fmla="*/ 145 h 368"/>
                <a:gd name="T86" fmla="*/ 8 w 636"/>
                <a:gd name="T87" fmla="*/ 143 h 368"/>
                <a:gd name="T88" fmla="*/ 8 w 636"/>
                <a:gd name="T89" fmla="*/ 142 h 368"/>
                <a:gd name="T90" fmla="*/ 237 w 636"/>
                <a:gd name="T91" fmla="*/ 6 h 368"/>
                <a:gd name="T92" fmla="*/ 243 w 636"/>
                <a:gd name="T93" fmla="*/ 5 h 368"/>
                <a:gd name="T94" fmla="*/ 248 w 636"/>
                <a:gd name="T95" fmla="*/ 4 h 368"/>
                <a:gd name="T96" fmla="*/ 317 w 636"/>
                <a:gd name="T97" fmla="*/ 0 h 368"/>
                <a:gd name="T98" fmla="*/ 384 w 636"/>
                <a:gd name="T99" fmla="*/ 4 h 368"/>
                <a:gd name="T100" fmla="*/ 390 w 636"/>
                <a:gd name="T101" fmla="*/ 5 h 368"/>
                <a:gd name="T102" fmla="*/ 394 w 636"/>
                <a:gd name="T103" fmla="*/ 6 h 368"/>
                <a:gd name="T104" fmla="*/ 541 w 636"/>
                <a:gd name="T105" fmla="*/ 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6" h="368">
                  <a:moveTo>
                    <a:pt x="541" y="54"/>
                  </a:moveTo>
                  <a:lnTo>
                    <a:pt x="541" y="54"/>
                  </a:lnTo>
                  <a:cubicBezTo>
                    <a:pt x="582" y="77"/>
                    <a:pt x="612" y="108"/>
                    <a:pt x="626" y="142"/>
                  </a:cubicBezTo>
                  <a:lnTo>
                    <a:pt x="626" y="142"/>
                  </a:lnTo>
                  <a:cubicBezTo>
                    <a:pt x="626" y="142"/>
                    <a:pt x="626" y="142"/>
                    <a:pt x="626" y="143"/>
                  </a:cubicBezTo>
                  <a:lnTo>
                    <a:pt x="626" y="143"/>
                  </a:lnTo>
                  <a:cubicBezTo>
                    <a:pt x="626" y="144"/>
                    <a:pt x="627" y="144"/>
                    <a:pt x="627" y="145"/>
                  </a:cubicBezTo>
                  <a:lnTo>
                    <a:pt x="627" y="145"/>
                  </a:lnTo>
                  <a:cubicBezTo>
                    <a:pt x="632" y="157"/>
                    <a:pt x="635" y="171"/>
                    <a:pt x="635" y="184"/>
                  </a:cubicBezTo>
                  <a:lnTo>
                    <a:pt x="635" y="184"/>
                  </a:lnTo>
                  <a:cubicBezTo>
                    <a:pt x="635" y="228"/>
                    <a:pt x="608" y="268"/>
                    <a:pt x="564" y="300"/>
                  </a:cubicBezTo>
                  <a:lnTo>
                    <a:pt x="564" y="300"/>
                  </a:lnTo>
                  <a:cubicBezTo>
                    <a:pt x="562" y="301"/>
                    <a:pt x="561" y="302"/>
                    <a:pt x="559" y="303"/>
                  </a:cubicBezTo>
                  <a:lnTo>
                    <a:pt x="559" y="303"/>
                  </a:lnTo>
                  <a:cubicBezTo>
                    <a:pt x="557" y="305"/>
                    <a:pt x="555" y="306"/>
                    <a:pt x="554" y="307"/>
                  </a:cubicBezTo>
                  <a:lnTo>
                    <a:pt x="554" y="307"/>
                  </a:lnTo>
                  <a:cubicBezTo>
                    <a:pt x="550" y="309"/>
                    <a:pt x="546" y="312"/>
                    <a:pt x="542" y="314"/>
                  </a:cubicBezTo>
                  <a:lnTo>
                    <a:pt x="542" y="314"/>
                  </a:lnTo>
                  <a:cubicBezTo>
                    <a:pt x="540" y="315"/>
                    <a:pt x="538" y="316"/>
                    <a:pt x="537" y="317"/>
                  </a:cubicBezTo>
                  <a:lnTo>
                    <a:pt x="537" y="317"/>
                  </a:lnTo>
                  <a:cubicBezTo>
                    <a:pt x="535" y="318"/>
                    <a:pt x="534" y="318"/>
                    <a:pt x="533" y="319"/>
                  </a:cubicBezTo>
                  <a:lnTo>
                    <a:pt x="533" y="319"/>
                  </a:lnTo>
                  <a:cubicBezTo>
                    <a:pt x="532" y="319"/>
                    <a:pt x="532" y="319"/>
                    <a:pt x="531" y="320"/>
                  </a:cubicBezTo>
                  <a:lnTo>
                    <a:pt x="531" y="320"/>
                  </a:lnTo>
                  <a:cubicBezTo>
                    <a:pt x="530" y="321"/>
                    <a:pt x="528" y="322"/>
                    <a:pt x="527" y="322"/>
                  </a:cubicBezTo>
                  <a:lnTo>
                    <a:pt x="527" y="322"/>
                  </a:lnTo>
                  <a:cubicBezTo>
                    <a:pt x="524" y="323"/>
                    <a:pt x="522" y="325"/>
                    <a:pt x="520" y="325"/>
                  </a:cubicBezTo>
                  <a:lnTo>
                    <a:pt x="520" y="325"/>
                  </a:lnTo>
                  <a:cubicBezTo>
                    <a:pt x="518" y="326"/>
                    <a:pt x="516" y="327"/>
                    <a:pt x="514" y="328"/>
                  </a:cubicBezTo>
                  <a:lnTo>
                    <a:pt x="514" y="328"/>
                  </a:lnTo>
                  <a:cubicBezTo>
                    <a:pt x="512" y="329"/>
                    <a:pt x="510" y="330"/>
                    <a:pt x="508" y="331"/>
                  </a:cubicBezTo>
                  <a:lnTo>
                    <a:pt x="508" y="331"/>
                  </a:lnTo>
                  <a:cubicBezTo>
                    <a:pt x="506" y="332"/>
                    <a:pt x="504" y="333"/>
                    <a:pt x="502" y="333"/>
                  </a:cubicBezTo>
                  <a:lnTo>
                    <a:pt x="502" y="333"/>
                  </a:lnTo>
                  <a:cubicBezTo>
                    <a:pt x="500" y="335"/>
                    <a:pt x="498" y="335"/>
                    <a:pt x="497" y="336"/>
                  </a:cubicBezTo>
                  <a:lnTo>
                    <a:pt x="497" y="336"/>
                  </a:lnTo>
                  <a:cubicBezTo>
                    <a:pt x="496" y="336"/>
                    <a:pt x="495" y="336"/>
                    <a:pt x="494" y="336"/>
                  </a:cubicBezTo>
                  <a:lnTo>
                    <a:pt x="494" y="336"/>
                  </a:lnTo>
                  <a:cubicBezTo>
                    <a:pt x="493" y="337"/>
                    <a:pt x="492" y="337"/>
                    <a:pt x="491" y="338"/>
                  </a:cubicBezTo>
                  <a:lnTo>
                    <a:pt x="491" y="338"/>
                  </a:lnTo>
                  <a:cubicBezTo>
                    <a:pt x="490" y="339"/>
                    <a:pt x="488" y="339"/>
                    <a:pt x="487" y="339"/>
                  </a:cubicBezTo>
                  <a:lnTo>
                    <a:pt x="487" y="339"/>
                  </a:lnTo>
                  <a:cubicBezTo>
                    <a:pt x="486" y="339"/>
                    <a:pt x="486" y="340"/>
                    <a:pt x="485" y="340"/>
                  </a:cubicBezTo>
                  <a:lnTo>
                    <a:pt x="485" y="340"/>
                  </a:lnTo>
                  <a:cubicBezTo>
                    <a:pt x="483" y="341"/>
                    <a:pt x="481" y="342"/>
                    <a:pt x="480" y="342"/>
                  </a:cubicBezTo>
                  <a:lnTo>
                    <a:pt x="480" y="342"/>
                  </a:lnTo>
                  <a:cubicBezTo>
                    <a:pt x="431" y="359"/>
                    <a:pt x="377" y="367"/>
                    <a:pt x="319" y="367"/>
                  </a:cubicBezTo>
                  <a:lnTo>
                    <a:pt x="319" y="367"/>
                  </a:lnTo>
                  <a:cubicBezTo>
                    <a:pt x="260" y="367"/>
                    <a:pt x="205" y="359"/>
                    <a:pt x="158" y="342"/>
                  </a:cubicBezTo>
                  <a:lnTo>
                    <a:pt x="158" y="342"/>
                  </a:lnTo>
                  <a:cubicBezTo>
                    <a:pt x="155" y="342"/>
                    <a:pt x="154" y="341"/>
                    <a:pt x="152" y="340"/>
                  </a:cubicBezTo>
                  <a:lnTo>
                    <a:pt x="149" y="339"/>
                  </a:lnTo>
                  <a:lnTo>
                    <a:pt x="149" y="339"/>
                  </a:lnTo>
                  <a:cubicBezTo>
                    <a:pt x="148" y="339"/>
                    <a:pt x="147" y="339"/>
                    <a:pt x="146" y="338"/>
                  </a:cubicBezTo>
                  <a:lnTo>
                    <a:pt x="146" y="338"/>
                  </a:lnTo>
                  <a:cubicBezTo>
                    <a:pt x="145" y="337"/>
                    <a:pt x="144" y="337"/>
                    <a:pt x="142" y="336"/>
                  </a:cubicBezTo>
                  <a:lnTo>
                    <a:pt x="142" y="336"/>
                  </a:lnTo>
                  <a:cubicBezTo>
                    <a:pt x="142" y="336"/>
                    <a:pt x="141" y="336"/>
                    <a:pt x="140" y="336"/>
                  </a:cubicBezTo>
                  <a:lnTo>
                    <a:pt x="140" y="336"/>
                  </a:lnTo>
                  <a:cubicBezTo>
                    <a:pt x="139" y="335"/>
                    <a:pt x="137" y="335"/>
                    <a:pt x="136" y="334"/>
                  </a:cubicBezTo>
                  <a:lnTo>
                    <a:pt x="136" y="334"/>
                  </a:lnTo>
                  <a:cubicBezTo>
                    <a:pt x="132" y="333"/>
                    <a:pt x="131" y="332"/>
                    <a:pt x="129" y="331"/>
                  </a:cubicBezTo>
                  <a:lnTo>
                    <a:pt x="129" y="331"/>
                  </a:lnTo>
                  <a:cubicBezTo>
                    <a:pt x="126" y="330"/>
                    <a:pt x="125" y="329"/>
                    <a:pt x="123" y="329"/>
                  </a:cubicBezTo>
                  <a:lnTo>
                    <a:pt x="123" y="329"/>
                  </a:lnTo>
                  <a:cubicBezTo>
                    <a:pt x="121" y="327"/>
                    <a:pt x="119" y="326"/>
                    <a:pt x="117" y="326"/>
                  </a:cubicBezTo>
                  <a:lnTo>
                    <a:pt x="117" y="326"/>
                  </a:lnTo>
                  <a:cubicBezTo>
                    <a:pt x="115" y="325"/>
                    <a:pt x="113" y="323"/>
                    <a:pt x="111" y="323"/>
                  </a:cubicBezTo>
                  <a:lnTo>
                    <a:pt x="111" y="323"/>
                  </a:lnTo>
                  <a:cubicBezTo>
                    <a:pt x="108" y="322"/>
                    <a:pt x="107" y="321"/>
                    <a:pt x="105" y="320"/>
                  </a:cubicBezTo>
                  <a:lnTo>
                    <a:pt x="105" y="320"/>
                  </a:lnTo>
                  <a:cubicBezTo>
                    <a:pt x="105" y="319"/>
                    <a:pt x="104" y="319"/>
                    <a:pt x="104" y="319"/>
                  </a:cubicBezTo>
                  <a:lnTo>
                    <a:pt x="104" y="319"/>
                  </a:lnTo>
                  <a:cubicBezTo>
                    <a:pt x="102" y="318"/>
                    <a:pt x="101" y="318"/>
                    <a:pt x="100" y="317"/>
                  </a:cubicBezTo>
                  <a:lnTo>
                    <a:pt x="100" y="317"/>
                  </a:lnTo>
                  <a:cubicBezTo>
                    <a:pt x="98" y="316"/>
                    <a:pt x="97" y="315"/>
                    <a:pt x="96" y="315"/>
                  </a:cubicBezTo>
                  <a:lnTo>
                    <a:pt x="96" y="315"/>
                  </a:lnTo>
                  <a:cubicBezTo>
                    <a:pt x="91" y="312"/>
                    <a:pt x="86" y="309"/>
                    <a:pt x="83" y="307"/>
                  </a:cubicBezTo>
                  <a:lnTo>
                    <a:pt x="83" y="307"/>
                  </a:lnTo>
                  <a:cubicBezTo>
                    <a:pt x="81" y="306"/>
                    <a:pt x="79" y="305"/>
                    <a:pt x="78" y="303"/>
                  </a:cubicBezTo>
                  <a:lnTo>
                    <a:pt x="78" y="303"/>
                  </a:lnTo>
                  <a:cubicBezTo>
                    <a:pt x="76" y="302"/>
                    <a:pt x="74" y="301"/>
                    <a:pt x="73" y="300"/>
                  </a:cubicBezTo>
                  <a:lnTo>
                    <a:pt x="73" y="300"/>
                  </a:lnTo>
                  <a:cubicBezTo>
                    <a:pt x="28" y="268"/>
                    <a:pt x="1" y="228"/>
                    <a:pt x="0" y="184"/>
                  </a:cubicBezTo>
                  <a:lnTo>
                    <a:pt x="0" y="184"/>
                  </a:lnTo>
                  <a:cubicBezTo>
                    <a:pt x="0" y="171"/>
                    <a:pt x="3" y="157"/>
                    <a:pt x="7" y="145"/>
                  </a:cubicBezTo>
                  <a:lnTo>
                    <a:pt x="7" y="145"/>
                  </a:lnTo>
                  <a:cubicBezTo>
                    <a:pt x="8" y="144"/>
                    <a:pt x="8" y="144"/>
                    <a:pt x="8" y="143"/>
                  </a:cubicBezTo>
                  <a:lnTo>
                    <a:pt x="8" y="143"/>
                  </a:lnTo>
                  <a:cubicBezTo>
                    <a:pt x="8" y="142"/>
                    <a:pt x="8" y="142"/>
                    <a:pt x="8" y="142"/>
                  </a:cubicBezTo>
                  <a:lnTo>
                    <a:pt x="8" y="142"/>
                  </a:lnTo>
                  <a:cubicBezTo>
                    <a:pt x="35" y="76"/>
                    <a:pt x="124" y="23"/>
                    <a:pt x="237" y="6"/>
                  </a:cubicBezTo>
                  <a:lnTo>
                    <a:pt x="237" y="6"/>
                  </a:lnTo>
                  <a:cubicBezTo>
                    <a:pt x="240" y="5"/>
                    <a:pt x="242" y="5"/>
                    <a:pt x="243" y="5"/>
                  </a:cubicBezTo>
                  <a:lnTo>
                    <a:pt x="243" y="5"/>
                  </a:lnTo>
                  <a:cubicBezTo>
                    <a:pt x="245" y="5"/>
                    <a:pt x="246" y="5"/>
                    <a:pt x="248" y="4"/>
                  </a:cubicBezTo>
                  <a:lnTo>
                    <a:pt x="248" y="4"/>
                  </a:lnTo>
                  <a:cubicBezTo>
                    <a:pt x="271" y="1"/>
                    <a:pt x="294" y="0"/>
                    <a:pt x="317" y="0"/>
                  </a:cubicBezTo>
                  <a:lnTo>
                    <a:pt x="317" y="0"/>
                  </a:lnTo>
                  <a:cubicBezTo>
                    <a:pt x="340" y="0"/>
                    <a:pt x="362" y="1"/>
                    <a:pt x="384" y="4"/>
                  </a:cubicBezTo>
                  <a:lnTo>
                    <a:pt x="384" y="4"/>
                  </a:lnTo>
                  <a:cubicBezTo>
                    <a:pt x="386" y="5"/>
                    <a:pt x="388" y="5"/>
                    <a:pt x="390" y="5"/>
                  </a:cubicBezTo>
                  <a:lnTo>
                    <a:pt x="390" y="5"/>
                  </a:lnTo>
                  <a:cubicBezTo>
                    <a:pt x="391" y="5"/>
                    <a:pt x="393" y="5"/>
                    <a:pt x="394" y="6"/>
                  </a:cubicBezTo>
                  <a:lnTo>
                    <a:pt x="394" y="6"/>
                  </a:lnTo>
                  <a:cubicBezTo>
                    <a:pt x="451" y="14"/>
                    <a:pt x="501" y="31"/>
                    <a:pt x="541" y="5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8242495-EB31-9F49-B70C-0C1DAEC2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344" y="6878164"/>
              <a:ext cx="6457638" cy="3764556"/>
            </a:xfrm>
            <a:custGeom>
              <a:avLst/>
              <a:gdLst>
                <a:gd name="T0" fmla="*/ 6332 w 9886"/>
                <a:gd name="T1" fmla="*/ 0 h 5763"/>
                <a:gd name="T2" fmla="*/ 0 w 9886"/>
                <a:gd name="T3" fmla="*/ 3711 h 5763"/>
                <a:gd name="T4" fmla="*/ 3551 w 9886"/>
                <a:gd name="T5" fmla="*/ 5762 h 5763"/>
                <a:gd name="T6" fmla="*/ 9885 w 9886"/>
                <a:gd name="T7" fmla="*/ 2050 h 5763"/>
                <a:gd name="T8" fmla="*/ 6332 w 9886"/>
                <a:gd name="T9" fmla="*/ 0 h 5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6" h="5763">
                  <a:moveTo>
                    <a:pt x="6332" y="0"/>
                  </a:moveTo>
                  <a:lnTo>
                    <a:pt x="0" y="3711"/>
                  </a:lnTo>
                  <a:lnTo>
                    <a:pt x="3551" y="5762"/>
                  </a:lnTo>
                  <a:lnTo>
                    <a:pt x="9885" y="2050"/>
                  </a:lnTo>
                  <a:lnTo>
                    <a:pt x="6332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3125226-0CA7-6C4E-AC53-814D9D73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8913" y="2273038"/>
              <a:ext cx="4579027" cy="4348127"/>
            </a:xfrm>
            <a:custGeom>
              <a:avLst/>
              <a:gdLst>
                <a:gd name="connsiteX0" fmla="*/ 2296490 w 4579027"/>
                <a:gd name="connsiteY0" fmla="*/ 3162084 h 4348127"/>
                <a:gd name="connsiteX1" fmla="*/ 2446286 w 4579027"/>
                <a:gd name="connsiteY1" fmla="*/ 3215035 h 4348127"/>
                <a:gd name="connsiteX2" fmla="*/ 2727755 w 4579027"/>
                <a:gd name="connsiteY2" fmla="*/ 3512015 h 4348127"/>
                <a:gd name="connsiteX3" fmla="*/ 2725796 w 4579027"/>
                <a:gd name="connsiteY3" fmla="*/ 4158844 h 4348127"/>
                <a:gd name="connsiteX4" fmla="*/ 2398613 w 4579027"/>
                <a:gd name="connsiteY4" fmla="*/ 4348127 h 4348127"/>
                <a:gd name="connsiteX5" fmla="*/ 2400572 w 4579027"/>
                <a:gd name="connsiteY5" fmla="*/ 3701299 h 4348127"/>
                <a:gd name="connsiteX6" fmla="*/ 2119755 w 4579027"/>
                <a:gd name="connsiteY6" fmla="*/ 3404972 h 4348127"/>
                <a:gd name="connsiteX7" fmla="*/ 1837633 w 4579027"/>
                <a:gd name="connsiteY7" fmla="*/ 3376905 h 4348127"/>
                <a:gd name="connsiteX8" fmla="*/ 2164817 w 4579027"/>
                <a:gd name="connsiteY8" fmla="*/ 3186969 h 4348127"/>
                <a:gd name="connsiteX9" fmla="*/ 2296490 w 4579027"/>
                <a:gd name="connsiteY9" fmla="*/ 3162084 h 4348127"/>
                <a:gd name="connsiteX10" fmla="*/ 1786083 w 4579027"/>
                <a:gd name="connsiteY10" fmla="*/ 2035849 h 4348127"/>
                <a:gd name="connsiteX11" fmla="*/ 2448619 w 4579027"/>
                <a:gd name="connsiteY11" fmla="*/ 2231696 h 4348127"/>
                <a:gd name="connsiteX12" fmla="*/ 3452830 w 4579027"/>
                <a:gd name="connsiteY12" fmla="*/ 3291645 h 4348127"/>
                <a:gd name="connsiteX13" fmla="*/ 3125711 w 4579027"/>
                <a:gd name="connsiteY13" fmla="*/ 3481155 h 4348127"/>
                <a:gd name="connsiteX14" fmla="*/ 2121500 w 4579027"/>
                <a:gd name="connsiteY14" fmla="*/ 2421206 h 4348127"/>
                <a:gd name="connsiteX15" fmla="*/ 1114677 w 4579027"/>
                <a:gd name="connsiteY15" fmla="*/ 2319263 h 4348127"/>
                <a:gd name="connsiteX16" fmla="*/ 1441143 w 4579027"/>
                <a:gd name="connsiteY16" fmla="*/ 2128446 h 4348127"/>
                <a:gd name="connsiteX17" fmla="*/ 1786083 w 4579027"/>
                <a:gd name="connsiteY17" fmla="*/ 2035849 h 4348127"/>
                <a:gd name="connsiteX18" fmla="*/ 1406983 w 4579027"/>
                <a:gd name="connsiteY18" fmla="*/ 1018294 h 4348127"/>
                <a:gd name="connsiteX19" fmla="*/ 2451071 w 4579027"/>
                <a:gd name="connsiteY19" fmla="*/ 1322574 h 4348127"/>
                <a:gd name="connsiteX20" fmla="*/ 4014489 w 4579027"/>
                <a:gd name="connsiteY20" fmla="*/ 2971348 h 4348127"/>
                <a:gd name="connsiteX21" fmla="*/ 3687307 w 4579027"/>
                <a:gd name="connsiteY21" fmla="*/ 3161441 h 4348127"/>
                <a:gd name="connsiteX22" fmla="*/ 2123889 w 4579027"/>
                <a:gd name="connsiteY22" fmla="*/ 1512666 h 4348127"/>
                <a:gd name="connsiteX23" fmla="*/ 555900 w 4579027"/>
                <a:gd name="connsiteY23" fmla="*/ 1353276 h 4348127"/>
                <a:gd name="connsiteX24" fmla="*/ 883081 w 4579027"/>
                <a:gd name="connsiteY24" fmla="*/ 1163183 h 4348127"/>
                <a:gd name="connsiteX25" fmla="*/ 1406983 w 4579027"/>
                <a:gd name="connsiteY25" fmla="*/ 1018294 h 4348127"/>
                <a:gd name="connsiteX26" fmla="*/ 1055618 w 4579027"/>
                <a:gd name="connsiteY26" fmla="*/ 598 h 4348127"/>
                <a:gd name="connsiteX27" fmla="*/ 2455781 w 4579027"/>
                <a:gd name="connsiteY27" fmla="*/ 413205 h 4348127"/>
                <a:gd name="connsiteX28" fmla="*/ 4579027 w 4579027"/>
                <a:gd name="connsiteY28" fmla="*/ 2650998 h 4348127"/>
                <a:gd name="connsiteX29" fmla="*/ 4251721 w 4579027"/>
                <a:gd name="connsiteY29" fmla="*/ 2841727 h 4348127"/>
                <a:gd name="connsiteX30" fmla="*/ 2128474 w 4579027"/>
                <a:gd name="connsiteY30" fmla="*/ 603933 h 4348127"/>
                <a:gd name="connsiteX31" fmla="*/ 0 w 4579027"/>
                <a:gd name="connsiteY31" fmla="*/ 386424 h 4348127"/>
                <a:gd name="connsiteX32" fmla="*/ 326653 w 4579027"/>
                <a:gd name="connsiteY32" fmla="*/ 196349 h 4348127"/>
                <a:gd name="connsiteX33" fmla="*/ 1055618 w 4579027"/>
                <a:gd name="connsiteY33" fmla="*/ 598 h 434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79027" h="4348127">
                  <a:moveTo>
                    <a:pt x="2296490" y="3162084"/>
                  </a:moveTo>
                  <a:cubicBezTo>
                    <a:pt x="2344409" y="3167388"/>
                    <a:pt x="2395347" y="3185663"/>
                    <a:pt x="2446286" y="3215035"/>
                  </a:cubicBezTo>
                  <a:cubicBezTo>
                    <a:pt x="2548164" y="3274431"/>
                    <a:pt x="2650041" y="3377558"/>
                    <a:pt x="2727755" y="3512015"/>
                  </a:cubicBezTo>
                  <a:cubicBezTo>
                    <a:pt x="2882531" y="3780276"/>
                    <a:pt x="2881878" y="4070076"/>
                    <a:pt x="2725796" y="4158844"/>
                  </a:cubicBezTo>
                  <a:lnTo>
                    <a:pt x="2398613" y="4348127"/>
                  </a:lnTo>
                  <a:cubicBezTo>
                    <a:pt x="2554694" y="4260013"/>
                    <a:pt x="2555347" y="3970212"/>
                    <a:pt x="2400572" y="3701299"/>
                  </a:cubicBezTo>
                  <a:cubicBezTo>
                    <a:pt x="2322857" y="3567495"/>
                    <a:pt x="2221633" y="3463715"/>
                    <a:pt x="2119755" y="3404972"/>
                  </a:cubicBezTo>
                  <a:cubicBezTo>
                    <a:pt x="2017225" y="3346881"/>
                    <a:pt x="1915347" y="3332522"/>
                    <a:pt x="1837633" y="3376905"/>
                  </a:cubicBezTo>
                  <a:lnTo>
                    <a:pt x="2164817" y="3186969"/>
                  </a:lnTo>
                  <a:cubicBezTo>
                    <a:pt x="2203674" y="3164451"/>
                    <a:pt x="2248572" y="3156781"/>
                    <a:pt x="2296490" y="3162084"/>
                  </a:cubicBezTo>
                  <a:close/>
                  <a:moveTo>
                    <a:pt x="1786083" y="2035849"/>
                  </a:moveTo>
                  <a:cubicBezTo>
                    <a:pt x="1992944" y="2030699"/>
                    <a:pt x="2220909" y="2100183"/>
                    <a:pt x="2448619" y="2231696"/>
                  </a:cubicBezTo>
                  <a:cubicBezTo>
                    <a:pt x="2812956" y="2442117"/>
                    <a:pt x="3176639" y="2811988"/>
                    <a:pt x="3452830" y="3291645"/>
                  </a:cubicBezTo>
                  <a:lnTo>
                    <a:pt x="3125711" y="3481155"/>
                  </a:lnTo>
                  <a:cubicBezTo>
                    <a:pt x="2849520" y="3002152"/>
                    <a:pt x="2485836" y="2632281"/>
                    <a:pt x="2121500" y="2421206"/>
                  </a:cubicBezTo>
                  <a:cubicBezTo>
                    <a:pt x="1757163" y="2211438"/>
                    <a:pt x="1392174" y="2160467"/>
                    <a:pt x="1114677" y="2319263"/>
                  </a:cubicBezTo>
                  <a:lnTo>
                    <a:pt x="1441143" y="2128446"/>
                  </a:lnTo>
                  <a:cubicBezTo>
                    <a:pt x="1545449" y="2068897"/>
                    <a:pt x="1661967" y="2038939"/>
                    <a:pt x="1786083" y="2035849"/>
                  </a:cubicBezTo>
                  <a:close/>
                  <a:moveTo>
                    <a:pt x="1406983" y="1018294"/>
                  </a:moveTo>
                  <a:cubicBezTo>
                    <a:pt x="1724443" y="1006467"/>
                    <a:pt x="2080869" y="1108638"/>
                    <a:pt x="2451071" y="1322574"/>
                  </a:cubicBezTo>
                  <a:cubicBezTo>
                    <a:pt x="3043393" y="1664871"/>
                    <a:pt x="3598492" y="2250173"/>
                    <a:pt x="4014489" y="2971348"/>
                  </a:cubicBezTo>
                  <a:lnTo>
                    <a:pt x="3687307" y="3161441"/>
                  </a:lnTo>
                  <a:cubicBezTo>
                    <a:pt x="3271310" y="2440265"/>
                    <a:pt x="2716212" y="1854963"/>
                    <a:pt x="2123889" y="1512666"/>
                  </a:cubicBezTo>
                  <a:cubicBezTo>
                    <a:pt x="1531567" y="1171022"/>
                    <a:pt x="974509" y="1114190"/>
                    <a:pt x="555900" y="1353276"/>
                  </a:cubicBezTo>
                  <a:lnTo>
                    <a:pt x="883081" y="1163183"/>
                  </a:lnTo>
                  <a:cubicBezTo>
                    <a:pt x="1040060" y="1073526"/>
                    <a:pt x="1216508" y="1025391"/>
                    <a:pt x="1406983" y="1018294"/>
                  </a:cubicBezTo>
                  <a:close/>
                  <a:moveTo>
                    <a:pt x="1055618" y="598"/>
                  </a:moveTo>
                  <a:cubicBezTo>
                    <a:pt x="1492715" y="-10597"/>
                    <a:pt x="1974375" y="135603"/>
                    <a:pt x="2455781" y="413205"/>
                  </a:cubicBezTo>
                  <a:cubicBezTo>
                    <a:pt x="3225376" y="858020"/>
                    <a:pt x="3994971" y="1639223"/>
                    <a:pt x="4579027" y="2650998"/>
                  </a:cubicBezTo>
                  <a:lnTo>
                    <a:pt x="4251721" y="2841727"/>
                  </a:lnTo>
                  <a:cubicBezTo>
                    <a:pt x="3667665" y="1829298"/>
                    <a:pt x="2898723" y="1048095"/>
                    <a:pt x="2128474" y="603933"/>
                  </a:cubicBezTo>
                  <a:cubicBezTo>
                    <a:pt x="1358225" y="159118"/>
                    <a:pt x="587323" y="51996"/>
                    <a:pt x="0" y="386424"/>
                  </a:cubicBezTo>
                  <a:lnTo>
                    <a:pt x="326653" y="196349"/>
                  </a:lnTo>
                  <a:cubicBezTo>
                    <a:pt x="547144" y="70694"/>
                    <a:pt x="793360" y="7315"/>
                    <a:pt x="1055618" y="59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6BEE405-8163-754A-A2A5-B05709B3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8914" y="2462838"/>
              <a:ext cx="4250673" cy="4186201"/>
            </a:xfrm>
            <a:custGeom>
              <a:avLst/>
              <a:gdLst>
                <a:gd name="connsiteX0" fmla="*/ 1970754 w 4250673"/>
                <a:gd name="connsiteY0" fmla="*/ 3162262 h 4186201"/>
                <a:gd name="connsiteX1" fmla="*/ 2121209 w 4250673"/>
                <a:gd name="connsiteY1" fmla="*/ 3214832 h 4186201"/>
                <a:gd name="connsiteX2" fmla="*/ 2402189 w 4250673"/>
                <a:gd name="connsiteY2" fmla="*/ 3511771 h 4186201"/>
                <a:gd name="connsiteX3" fmla="*/ 2400229 w 4250673"/>
                <a:gd name="connsiteY3" fmla="*/ 4159935 h 4186201"/>
                <a:gd name="connsiteX4" fmla="*/ 2117942 w 4250673"/>
                <a:gd name="connsiteY4" fmla="*/ 4131811 h 4186201"/>
                <a:gd name="connsiteX5" fmla="*/ 1836962 w 4250673"/>
                <a:gd name="connsiteY5" fmla="*/ 3834872 h 4186201"/>
                <a:gd name="connsiteX6" fmla="*/ 1838922 w 4250673"/>
                <a:gd name="connsiteY6" fmla="*/ 3186708 h 4186201"/>
                <a:gd name="connsiteX7" fmla="*/ 1970754 w 4250673"/>
                <a:gd name="connsiteY7" fmla="*/ 3162262 h 4186201"/>
                <a:gd name="connsiteX8" fmla="*/ 1459406 w 4250673"/>
                <a:gd name="connsiteY8" fmla="*/ 2035906 h 4186201"/>
                <a:gd name="connsiteX9" fmla="*/ 2122323 w 4250673"/>
                <a:gd name="connsiteY9" fmla="*/ 2230684 h 4186201"/>
                <a:gd name="connsiteX10" fmla="*/ 3127355 w 4250673"/>
                <a:gd name="connsiteY10" fmla="*/ 3290615 h 4186201"/>
                <a:gd name="connsiteX11" fmla="*/ 2818918 w 4250673"/>
                <a:gd name="connsiteY11" fmla="*/ 3467053 h 4186201"/>
                <a:gd name="connsiteX12" fmla="*/ 2121016 w 4250673"/>
                <a:gd name="connsiteY12" fmla="*/ 2731897 h 4186201"/>
                <a:gd name="connsiteX13" fmla="*/ 1421154 w 4250673"/>
                <a:gd name="connsiteY13" fmla="*/ 2660015 h 4186201"/>
                <a:gd name="connsiteX14" fmla="*/ 1114678 w 4250673"/>
                <a:gd name="connsiteY14" fmla="*/ 2128743 h 4186201"/>
                <a:gd name="connsiteX15" fmla="*/ 1459406 w 4250673"/>
                <a:gd name="connsiteY15" fmla="*/ 2035906 h 4186201"/>
                <a:gd name="connsiteX16" fmla="*/ 1080087 w 4250673"/>
                <a:gd name="connsiteY16" fmla="*/ 1018739 h 4186201"/>
                <a:gd name="connsiteX17" fmla="*/ 2124744 w 4250673"/>
                <a:gd name="connsiteY17" fmla="*/ 1322752 h 4186201"/>
                <a:gd name="connsiteX18" fmla="*/ 3689015 w 4250673"/>
                <a:gd name="connsiteY18" fmla="*/ 2971019 h 4186201"/>
                <a:gd name="connsiteX19" fmla="*/ 3379950 w 4250673"/>
                <a:gd name="connsiteY19" fmla="*/ 3147339 h 4186201"/>
                <a:gd name="connsiteX20" fmla="*/ 2122783 w 4250673"/>
                <a:gd name="connsiteY20" fmla="*/ 1822979 h 4186201"/>
                <a:gd name="connsiteX21" fmla="*/ 863003 w 4250673"/>
                <a:gd name="connsiteY21" fmla="*/ 1694984 h 4186201"/>
                <a:gd name="connsiteX22" fmla="*/ 555899 w 4250673"/>
                <a:gd name="connsiteY22" fmla="*/ 1163411 h 4186201"/>
                <a:gd name="connsiteX23" fmla="*/ 1080087 w 4250673"/>
                <a:gd name="connsiteY23" fmla="*/ 1018739 h 4186201"/>
                <a:gd name="connsiteX24" fmla="*/ 728291 w 4250673"/>
                <a:gd name="connsiteY24" fmla="*/ 597 h 4186201"/>
                <a:gd name="connsiteX25" fmla="*/ 2127949 w 4250673"/>
                <a:gd name="connsiteY25" fmla="*/ 413622 h 4186201"/>
                <a:gd name="connsiteX26" fmla="*/ 4250673 w 4250673"/>
                <a:gd name="connsiteY26" fmla="*/ 2651885 h 4186201"/>
                <a:gd name="connsiteX27" fmla="*/ 3941735 w 4250673"/>
                <a:gd name="connsiteY27" fmla="*/ 2827627 h 4186201"/>
                <a:gd name="connsiteX28" fmla="*/ 2126643 w 4250673"/>
                <a:gd name="connsiteY28" fmla="*/ 913409 h 4186201"/>
                <a:gd name="connsiteX29" fmla="*/ 306325 w 4250673"/>
                <a:gd name="connsiteY29" fmla="*/ 727867 h 4186201"/>
                <a:gd name="connsiteX30" fmla="*/ 0 w 4250673"/>
                <a:gd name="connsiteY30" fmla="*/ 196067 h 4186201"/>
                <a:gd name="connsiteX31" fmla="*/ 728291 w 4250673"/>
                <a:gd name="connsiteY31" fmla="*/ 597 h 418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50673" h="4186201">
                  <a:moveTo>
                    <a:pt x="1970754" y="3162262"/>
                  </a:moveTo>
                  <a:cubicBezTo>
                    <a:pt x="2018782" y="3167577"/>
                    <a:pt x="2069914" y="3185726"/>
                    <a:pt x="2121209" y="3214832"/>
                  </a:cubicBezTo>
                  <a:cubicBezTo>
                    <a:pt x="2223146" y="3273696"/>
                    <a:pt x="2324429" y="3377690"/>
                    <a:pt x="2402189" y="3511771"/>
                  </a:cubicBezTo>
                  <a:cubicBezTo>
                    <a:pt x="2557055" y="3781240"/>
                    <a:pt x="2556401" y="4071638"/>
                    <a:pt x="2400229" y="4159935"/>
                  </a:cubicBezTo>
                  <a:cubicBezTo>
                    <a:pt x="2322469" y="4204410"/>
                    <a:pt x="2220532" y="4190675"/>
                    <a:pt x="2117942" y="4131811"/>
                  </a:cubicBezTo>
                  <a:cubicBezTo>
                    <a:pt x="2016658" y="4072946"/>
                    <a:pt x="1914721" y="3968952"/>
                    <a:pt x="1836962" y="3834872"/>
                  </a:cubicBezTo>
                  <a:cubicBezTo>
                    <a:pt x="1682096" y="3566057"/>
                    <a:pt x="1682749" y="3275659"/>
                    <a:pt x="1838922" y="3186708"/>
                  </a:cubicBezTo>
                  <a:cubicBezTo>
                    <a:pt x="1877802" y="3164470"/>
                    <a:pt x="1922726" y="3156948"/>
                    <a:pt x="1970754" y="3162262"/>
                  </a:cubicBezTo>
                  <a:close/>
                  <a:moveTo>
                    <a:pt x="1459406" y="2035906"/>
                  </a:moveTo>
                  <a:cubicBezTo>
                    <a:pt x="1666275" y="2030508"/>
                    <a:pt x="1894427" y="2099582"/>
                    <a:pt x="2122323" y="2230684"/>
                  </a:cubicBezTo>
                  <a:cubicBezTo>
                    <a:pt x="2486957" y="2441756"/>
                    <a:pt x="2850938" y="2811621"/>
                    <a:pt x="3127355" y="3290615"/>
                  </a:cubicBezTo>
                  <a:lnTo>
                    <a:pt x="2818918" y="3467053"/>
                  </a:lnTo>
                  <a:cubicBezTo>
                    <a:pt x="2626146" y="3134436"/>
                    <a:pt x="2373908" y="2877621"/>
                    <a:pt x="2121016" y="2731897"/>
                  </a:cubicBezTo>
                  <a:cubicBezTo>
                    <a:pt x="1867471" y="2585520"/>
                    <a:pt x="1614580" y="2550232"/>
                    <a:pt x="1421154" y="2660015"/>
                  </a:cubicBezTo>
                  <a:lnTo>
                    <a:pt x="1114678" y="2128743"/>
                  </a:lnTo>
                  <a:cubicBezTo>
                    <a:pt x="1218824" y="2069195"/>
                    <a:pt x="1335284" y="2039146"/>
                    <a:pt x="1459406" y="2035906"/>
                  </a:cubicBezTo>
                  <a:close/>
                  <a:moveTo>
                    <a:pt x="1080087" y="1018739"/>
                  </a:moveTo>
                  <a:cubicBezTo>
                    <a:pt x="1397720" y="1007049"/>
                    <a:pt x="1754340" y="1109290"/>
                    <a:pt x="2124744" y="1322752"/>
                  </a:cubicBezTo>
                  <a:cubicBezTo>
                    <a:pt x="2717389" y="1664944"/>
                    <a:pt x="3272791" y="2250065"/>
                    <a:pt x="3689015" y="2971019"/>
                  </a:cubicBezTo>
                  <a:lnTo>
                    <a:pt x="3379950" y="3147339"/>
                  </a:lnTo>
                  <a:cubicBezTo>
                    <a:pt x="3045403" y="2568095"/>
                    <a:pt x="2599122" y="2098561"/>
                    <a:pt x="2122783" y="1822979"/>
                  </a:cubicBezTo>
                  <a:cubicBezTo>
                    <a:pt x="1646445" y="1548703"/>
                    <a:pt x="1199511" y="1502990"/>
                    <a:pt x="863003" y="1694984"/>
                  </a:cubicBezTo>
                  <a:lnTo>
                    <a:pt x="555899" y="1163411"/>
                  </a:lnTo>
                  <a:cubicBezTo>
                    <a:pt x="712963" y="1073782"/>
                    <a:pt x="889507" y="1025753"/>
                    <a:pt x="1080087" y="1018739"/>
                  </a:cubicBezTo>
                  <a:close/>
                  <a:moveTo>
                    <a:pt x="728291" y="597"/>
                  </a:moveTo>
                  <a:cubicBezTo>
                    <a:pt x="1165120" y="-10575"/>
                    <a:pt x="1646662" y="135554"/>
                    <a:pt x="2127949" y="413622"/>
                  </a:cubicBezTo>
                  <a:cubicBezTo>
                    <a:pt x="2898008" y="857877"/>
                    <a:pt x="3666761" y="1639244"/>
                    <a:pt x="4250673" y="2651885"/>
                  </a:cubicBezTo>
                  <a:lnTo>
                    <a:pt x="3941735" y="2827627"/>
                  </a:lnTo>
                  <a:cubicBezTo>
                    <a:pt x="3442078" y="1961982"/>
                    <a:pt x="2784361" y="1293639"/>
                    <a:pt x="2126643" y="913409"/>
                  </a:cubicBezTo>
                  <a:cubicBezTo>
                    <a:pt x="1468272" y="533179"/>
                    <a:pt x="809248" y="441714"/>
                    <a:pt x="306325" y="727867"/>
                  </a:cubicBezTo>
                  <a:lnTo>
                    <a:pt x="0" y="196067"/>
                  </a:lnTo>
                  <a:cubicBezTo>
                    <a:pt x="220192" y="70630"/>
                    <a:pt x="466193" y="7300"/>
                    <a:pt x="728291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BDE5F77-6BF5-084A-A614-BC93D185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9566" y="7514711"/>
              <a:ext cx="345636" cy="794963"/>
            </a:xfrm>
            <a:custGeom>
              <a:avLst/>
              <a:gdLst>
                <a:gd name="T0" fmla="*/ 447 w 529"/>
                <a:gd name="T1" fmla="*/ 8 h 1219"/>
                <a:gd name="T2" fmla="*/ 447 w 529"/>
                <a:gd name="T3" fmla="*/ 8 h 1219"/>
                <a:gd name="T4" fmla="*/ 396 w 529"/>
                <a:gd name="T5" fmla="*/ 13 h 1219"/>
                <a:gd name="T6" fmla="*/ 71 w 529"/>
                <a:gd name="T7" fmla="*/ 200 h 1219"/>
                <a:gd name="T8" fmla="*/ 71 w 529"/>
                <a:gd name="T9" fmla="*/ 200 h 1219"/>
                <a:gd name="T10" fmla="*/ 0 w 529"/>
                <a:gd name="T11" fmla="*/ 323 h 1219"/>
                <a:gd name="T12" fmla="*/ 2 w 529"/>
                <a:gd name="T13" fmla="*/ 1125 h 1219"/>
                <a:gd name="T14" fmla="*/ 2 w 529"/>
                <a:gd name="T15" fmla="*/ 1125 h 1219"/>
                <a:gd name="T16" fmla="*/ 23 w 529"/>
                <a:gd name="T17" fmla="*/ 1170 h 1219"/>
                <a:gd name="T18" fmla="*/ 105 w 529"/>
                <a:gd name="T19" fmla="*/ 1218 h 1219"/>
                <a:gd name="T20" fmla="*/ 105 w 529"/>
                <a:gd name="T21" fmla="*/ 1218 h 1219"/>
                <a:gd name="T22" fmla="*/ 84 w 529"/>
                <a:gd name="T23" fmla="*/ 1172 h 1219"/>
                <a:gd name="T24" fmla="*/ 82 w 529"/>
                <a:gd name="T25" fmla="*/ 371 h 1219"/>
                <a:gd name="T26" fmla="*/ 82 w 529"/>
                <a:gd name="T27" fmla="*/ 371 h 1219"/>
                <a:gd name="T28" fmla="*/ 153 w 529"/>
                <a:gd name="T29" fmla="*/ 248 h 1219"/>
                <a:gd name="T30" fmla="*/ 478 w 529"/>
                <a:gd name="T31" fmla="*/ 60 h 1219"/>
                <a:gd name="T32" fmla="*/ 478 w 529"/>
                <a:gd name="T33" fmla="*/ 60 h 1219"/>
                <a:gd name="T34" fmla="*/ 528 w 529"/>
                <a:gd name="T35" fmla="*/ 56 h 1219"/>
                <a:gd name="T36" fmla="*/ 447 w 529"/>
                <a:gd name="T37" fmla="*/ 8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9" h="1219">
                  <a:moveTo>
                    <a:pt x="447" y="8"/>
                  </a:moveTo>
                  <a:lnTo>
                    <a:pt x="447" y="8"/>
                  </a:lnTo>
                  <a:cubicBezTo>
                    <a:pt x="434" y="0"/>
                    <a:pt x="416" y="2"/>
                    <a:pt x="396" y="13"/>
                  </a:cubicBezTo>
                  <a:lnTo>
                    <a:pt x="71" y="200"/>
                  </a:lnTo>
                  <a:lnTo>
                    <a:pt x="71" y="200"/>
                  </a:lnTo>
                  <a:cubicBezTo>
                    <a:pt x="31" y="223"/>
                    <a:pt x="0" y="278"/>
                    <a:pt x="0" y="323"/>
                  </a:cubicBezTo>
                  <a:lnTo>
                    <a:pt x="2" y="1125"/>
                  </a:lnTo>
                  <a:lnTo>
                    <a:pt x="2" y="1125"/>
                  </a:lnTo>
                  <a:cubicBezTo>
                    <a:pt x="2" y="1147"/>
                    <a:pt x="10" y="1163"/>
                    <a:pt x="23" y="1170"/>
                  </a:cubicBezTo>
                  <a:lnTo>
                    <a:pt x="105" y="1218"/>
                  </a:lnTo>
                  <a:lnTo>
                    <a:pt x="105" y="1218"/>
                  </a:lnTo>
                  <a:cubicBezTo>
                    <a:pt x="92" y="1210"/>
                    <a:pt x="84" y="1194"/>
                    <a:pt x="84" y="1172"/>
                  </a:cubicBezTo>
                  <a:lnTo>
                    <a:pt x="82" y="371"/>
                  </a:lnTo>
                  <a:lnTo>
                    <a:pt x="82" y="371"/>
                  </a:lnTo>
                  <a:cubicBezTo>
                    <a:pt x="82" y="326"/>
                    <a:pt x="114" y="271"/>
                    <a:pt x="153" y="248"/>
                  </a:cubicBezTo>
                  <a:lnTo>
                    <a:pt x="478" y="60"/>
                  </a:lnTo>
                  <a:lnTo>
                    <a:pt x="478" y="60"/>
                  </a:lnTo>
                  <a:cubicBezTo>
                    <a:pt x="498" y="49"/>
                    <a:pt x="515" y="48"/>
                    <a:pt x="528" y="56"/>
                  </a:cubicBezTo>
                  <a:lnTo>
                    <a:pt x="447" y="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5AA33FC2-7BE4-0C4B-88EA-B46C29EA7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1412" y="7537753"/>
              <a:ext cx="308193" cy="783442"/>
            </a:xfrm>
            <a:custGeom>
              <a:avLst/>
              <a:gdLst>
                <a:gd name="T0" fmla="*/ 396 w 471"/>
                <a:gd name="T1" fmla="*/ 22 h 1199"/>
                <a:gd name="T2" fmla="*/ 396 w 471"/>
                <a:gd name="T3" fmla="*/ 22 h 1199"/>
                <a:gd name="T4" fmla="*/ 467 w 471"/>
                <a:gd name="T5" fmla="*/ 63 h 1199"/>
                <a:gd name="T6" fmla="*/ 470 w 471"/>
                <a:gd name="T7" fmla="*/ 864 h 1199"/>
                <a:gd name="T8" fmla="*/ 470 w 471"/>
                <a:gd name="T9" fmla="*/ 864 h 1199"/>
                <a:gd name="T10" fmla="*/ 398 w 471"/>
                <a:gd name="T11" fmla="*/ 987 h 1199"/>
                <a:gd name="T12" fmla="*/ 74 w 471"/>
                <a:gd name="T13" fmla="*/ 1175 h 1199"/>
                <a:gd name="T14" fmla="*/ 74 w 471"/>
                <a:gd name="T15" fmla="*/ 1175 h 1199"/>
                <a:gd name="T16" fmla="*/ 2 w 471"/>
                <a:gd name="T17" fmla="*/ 1134 h 1199"/>
                <a:gd name="T18" fmla="*/ 0 w 471"/>
                <a:gd name="T19" fmla="*/ 333 h 1199"/>
                <a:gd name="T20" fmla="*/ 0 w 471"/>
                <a:gd name="T21" fmla="*/ 333 h 1199"/>
                <a:gd name="T22" fmla="*/ 71 w 471"/>
                <a:gd name="T23" fmla="*/ 210 h 1199"/>
                <a:gd name="T24" fmla="*/ 396 w 471"/>
                <a:gd name="T25" fmla="*/ 2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1199">
                  <a:moveTo>
                    <a:pt x="396" y="22"/>
                  </a:moveTo>
                  <a:lnTo>
                    <a:pt x="396" y="22"/>
                  </a:lnTo>
                  <a:cubicBezTo>
                    <a:pt x="435" y="0"/>
                    <a:pt x="467" y="18"/>
                    <a:pt x="467" y="63"/>
                  </a:cubicBezTo>
                  <a:lnTo>
                    <a:pt x="470" y="864"/>
                  </a:lnTo>
                  <a:lnTo>
                    <a:pt x="470" y="864"/>
                  </a:lnTo>
                  <a:cubicBezTo>
                    <a:pt x="470" y="909"/>
                    <a:pt x="438" y="964"/>
                    <a:pt x="398" y="987"/>
                  </a:cubicBezTo>
                  <a:lnTo>
                    <a:pt x="74" y="1175"/>
                  </a:lnTo>
                  <a:lnTo>
                    <a:pt x="74" y="1175"/>
                  </a:lnTo>
                  <a:cubicBezTo>
                    <a:pt x="34" y="1198"/>
                    <a:pt x="2" y="1179"/>
                    <a:pt x="2" y="1134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288"/>
                    <a:pt x="32" y="233"/>
                    <a:pt x="71" y="210"/>
                  </a:cubicBezTo>
                  <a:lnTo>
                    <a:pt x="396" y="2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A10FAFFE-DEB3-8B43-A26F-C25195CA2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5646" y="9113278"/>
              <a:ext cx="345636" cy="794963"/>
            </a:xfrm>
            <a:custGeom>
              <a:avLst/>
              <a:gdLst>
                <a:gd name="T0" fmla="*/ 458 w 530"/>
                <a:gd name="T1" fmla="*/ 201 h 1219"/>
                <a:gd name="T2" fmla="*/ 133 w 530"/>
                <a:gd name="T3" fmla="*/ 13 h 1219"/>
                <a:gd name="T4" fmla="*/ 133 w 530"/>
                <a:gd name="T5" fmla="*/ 13 h 1219"/>
                <a:gd name="T6" fmla="*/ 82 w 530"/>
                <a:gd name="T7" fmla="*/ 8 h 1219"/>
                <a:gd name="T8" fmla="*/ 0 w 530"/>
                <a:gd name="T9" fmla="*/ 56 h 1219"/>
                <a:gd name="T10" fmla="*/ 0 w 530"/>
                <a:gd name="T11" fmla="*/ 56 h 1219"/>
                <a:gd name="T12" fmla="*/ 51 w 530"/>
                <a:gd name="T13" fmla="*/ 61 h 1219"/>
                <a:gd name="T14" fmla="*/ 376 w 530"/>
                <a:gd name="T15" fmla="*/ 248 h 1219"/>
                <a:gd name="T16" fmla="*/ 376 w 530"/>
                <a:gd name="T17" fmla="*/ 248 h 1219"/>
                <a:gd name="T18" fmla="*/ 447 w 530"/>
                <a:gd name="T19" fmla="*/ 372 h 1219"/>
                <a:gd name="T20" fmla="*/ 445 w 530"/>
                <a:gd name="T21" fmla="*/ 1172 h 1219"/>
                <a:gd name="T22" fmla="*/ 445 w 530"/>
                <a:gd name="T23" fmla="*/ 1172 h 1219"/>
                <a:gd name="T24" fmla="*/ 424 w 530"/>
                <a:gd name="T25" fmla="*/ 1218 h 1219"/>
                <a:gd name="T26" fmla="*/ 506 w 530"/>
                <a:gd name="T27" fmla="*/ 1171 h 1219"/>
                <a:gd name="T28" fmla="*/ 506 w 530"/>
                <a:gd name="T29" fmla="*/ 1171 h 1219"/>
                <a:gd name="T30" fmla="*/ 526 w 530"/>
                <a:gd name="T31" fmla="*/ 1125 h 1219"/>
                <a:gd name="T32" fmla="*/ 529 w 530"/>
                <a:gd name="T33" fmla="*/ 324 h 1219"/>
                <a:gd name="T34" fmla="*/ 529 w 530"/>
                <a:gd name="T35" fmla="*/ 324 h 1219"/>
                <a:gd name="T36" fmla="*/ 458 w 530"/>
                <a:gd name="T37" fmla="*/ 201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0" h="1219">
                  <a:moveTo>
                    <a:pt x="458" y="201"/>
                  </a:moveTo>
                  <a:lnTo>
                    <a:pt x="133" y="13"/>
                  </a:lnTo>
                  <a:lnTo>
                    <a:pt x="133" y="13"/>
                  </a:lnTo>
                  <a:cubicBezTo>
                    <a:pt x="114" y="2"/>
                    <a:pt x="95" y="0"/>
                    <a:pt x="82" y="8"/>
                  </a:cubicBezTo>
                  <a:lnTo>
                    <a:pt x="0" y="56"/>
                  </a:lnTo>
                  <a:lnTo>
                    <a:pt x="0" y="56"/>
                  </a:lnTo>
                  <a:cubicBezTo>
                    <a:pt x="14" y="48"/>
                    <a:pt x="31" y="49"/>
                    <a:pt x="51" y="61"/>
                  </a:cubicBezTo>
                  <a:lnTo>
                    <a:pt x="376" y="248"/>
                  </a:lnTo>
                  <a:lnTo>
                    <a:pt x="376" y="248"/>
                  </a:lnTo>
                  <a:cubicBezTo>
                    <a:pt x="415" y="271"/>
                    <a:pt x="447" y="326"/>
                    <a:pt x="447" y="372"/>
                  </a:cubicBezTo>
                  <a:lnTo>
                    <a:pt x="445" y="1172"/>
                  </a:lnTo>
                  <a:lnTo>
                    <a:pt x="445" y="1172"/>
                  </a:lnTo>
                  <a:cubicBezTo>
                    <a:pt x="445" y="1195"/>
                    <a:pt x="437" y="1210"/>
                    <a:pt x="424" y="1218"/>
                  </a:cubicBezTo>
                  <a:lnTo>
                    <a:pt x="506" y="1171"/>
                  </a:lnTo>
                  <a:lnTo>
                    <a:pt x="506" y="1171"/>
                  </a:lnTo>
                  <a:cubicBezTo>
                    <a:pt x="519" y="1163"/>
                    <a:pt x="526" y="1147"/>
                    <a:pt x="526" y="1125"/>
                  </a:cubicBezTo>
                  <a:lnTo>
                    <a:pt x="529" y="324"/>
                  </a:lnTo>
                  <a:lnTo>
                    <a:pt x="529" y="324"/>
                  </a:lnTo>
                  <a:cubicBezTo>
                    <a:pt x="529" y="278"/>
                    <a:pt x="497" y="223"/>
                    <a:pt x="458" y="20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CF21B395-A565-2548-B166-1056D50A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8365" y="9136320"/>
              <a:ext cx="308193" cy="783442"/>
            </a:xfrm>
            <a:custGeom>
              <a:avLst/>
              <a:gdLst>
                <a:gd name="T0" fmla="*/ 399 w 471"/>
                <a:gd name="T1" fmla="*/ 210 h 1199"/>
                <a:gd name="T2" fmla="*/ 399 w 471"/>
                <a:gd name="T3" fmla="*/ 210 h 1199"/>
                <a:gd name="T4" fmla="*/ 470 w 471"/>
                <a:gd name="T5" fmla="*/ 334 h 1199"/>
                <a:gd name="T6" fmla="*/ 468 w 471"/>
                <a:gd name="T7" fmla="*/ 1134 h 1199"/>
                <a:gd name="T8" fmla="*/ 468 w 471"/>
                <a:gd name="T9" fmla="*/ 1134 h 1199"/>
                <a:gd name="T10" fmla="*/ 396 w 471"/>
                <a:gd name="T11" fmla="*/ 1175 h 1199"/>
                <a:gd name="T12" fmla="*/ 71 w 471"/>
                <a:gd name="T13" fmla="*/ 987 h 1199"/>
                <a:gd name="T14" fmla="*/ 71 w 471"/>
                <a:gd name="T15" fmla="*/ 987 h 1199"/>
                <a:gd name="T16" fmla="*/ 0 w 471"/>
                <a:gd name="T17" fmla="*/ 865 h 1199"/>
                <a:gd name="T18" fmla="*/ 3 w 471"/>
                <a:gd name="T19" fmla="*/ 64 h 1199"/>
                <a:gd name="T20" fmla="*/ 3 w 471"/>
                <a:gd name="T21" fmla="*/ 64 h 1199"/>
                <a:gd name="T22" fmla="*/ 74 w 471"/>
                <a:gd name="T23" fmla="*/ 23 h 1199"/>
                <a:gd name="T24" fmla="*/ 399 w 471"/>
                <a:gd name="T25" fmla="*/ 21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1199">
                  <a:moveTo>
                    <a:pt x="399" y="210"/>
                  </a:moveTo>
                  <a:lnTo>
                    <a:pt x="399" y="210"/>
                  </a:lnTo>
                  <a:cubicBezTo>
                    <a:pt x="438" y="233"/>
                    <a:pt x="470" y="288"/>
                    <a:pt x="470" y="334"/>
                  </a:cubicBezTo>
                  <a:lnTo>
                    <a:pt x="468" y="1134"/>
                  </a:lnTo>
                  <a:lnTo>
                    <a:pt x="468" y="1134"/>
                  </a:lnTo>
                  <a:cubicBezTo>
                    <a:pt x="468" y="1179"/>
                    <a:pt x="436" y="1198"/>
                    <a:pt x="396" y="1175"/>
                  </a:cubicBezTo>
                  <a:lnTo>
                    <a:pt x="71" y="987"/>
                  </a:lnTo>
                  <a:lnTo>
                    <a:pt x="71" y="987"/>
                  </a:lnTo>
                  <a:cubicBezTo>
                    <a:pt x="32" y="965"/>
                    <a:pt x="0" y="910"/>
                    <a:pt x="0" y="865"/>
                  </a:cubicBezTo>
                  <a:lnTo>
                    <a:pt x="3" y="64"/>
                  </a:lnTo>
                  <a:lnTo>
                    <a:pt x="3" y="64"/>
                  </a:lnTo>
                  <a:cubicBezTo>
                    <a:pt x="3" y="18"/>
                    <a:pt x="35" y="0"/>
                    <a:pt x="74" y="23"/>
                  </a:cubicBezTo>
                  <a:lnTo>
                    <a:pt x="399" y="2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66D03EE-253C-3743-81DA-5F9FBEC8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9997" y="11312295"/>
              <a:ext cx="689457" cy="521503"/>
            </a:xfrm>
            <a:custGeom>
              <a:avLst/>
              <a:gdLst>
                <a:gd name="connsiteX0" fmla="*/ 544102 w 689457"/>
                <a:gd name="connsiteY0" fmla="*/ 192399 h 521503"/>
                <a:gd name="connsiteX1" fmla="*/ 565009 w 689457"/>
                <a:gd name="connsiteY1" fmla="*/ 195849 h 521503"/>
                <a:gd name="connsiteX2" fmla="*/ 638909 w 689457"/>
                <a:gd name="connsiteY2" fmla="*/ 283136 h 521503"/>
                <a:gd name="connsiteX3" fmla="*/ 672262 w 689457"/>
                <a:gd name="connsiteY3" fmla="*/ 502655 h 521503"/>
                <a:gd name="connsiteX4" fmla="*/ 468874 w 689457"/>
                <a:gd name="connsiteY4" fmla="*/ 268153 h 521503"/>
                <a:gd name="connsiteX5" fmla="*/ 544102 w 689457"/>
                <a:gd name="connsiteY5" fmla="*/ 192399 h 521503"/>
                <a:gd name="connsiteX6" fmla="*/ 242552 w 689457"/>
                <a:gd name="connsiteY6" fmla="*/ 788 h 521503"/>
                <a:gd name="connsiteX7" fmla="*/ 287287 w 689457"/>
                <a:gd name="connsiteY7" fmla="*/ 107922 h 521503"/>
                <a:gd name="connsiteX8" fmla="*/ 190 w 689457"/>
                <a:gd name="connsiteY8" fmla="*/ 229741 h 521503"/>
                <a:gd name="connsiteX9" fmla="*/ 127352 w 689457"/>
                <a:gd name="connsiteY9" fmla="*/ 47339 h 521503"/>
                <a:gd name="connsiteX10" fmla="*/ 232228 w 689457"/>
                <a:gd name="connsiteY10" fmla="*/ 1087 h 521503"/>
                <a:gd name="connsiteX11" fmla="*/ 242552 w 689457"/>
                <a:gd name="connsiteY11" fmla="*/ 788 h 52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9457" h="521503">
                  <a:moveTo>
                    <a:pt x="544102" y="192399"/>
                  </a:moveTo>
                  <a:cubicBezTo>
                    <a:pt x="552951" y="189783"/>
                    <a:pt x="560431" y="190475"/>
                    <a:pt x="565009" y="195849"/>
                  </a:cubicBezTo>
                  <a:cubicBezTo>
                    <a:pt x="583974" y="218648"/>
                    <a:pt x="638909" y="283136"/>
                    <a:pt x="638909" y="283136"/>
                  </a:cubicBezTo>
                  <a:cubicBezTo>
                    <a:pt x="638909" y="283136"/>
                    <a:pt x="725234" y="408203"/>
                    <a:pt x="672262" y="502655"/>
                  </a:cubicBezTo>
                  <a:cubicBezTo>
                    <a:pt x="619289" y="597107"/>
                    <a:pt x="455140" y="307888"/>
                    <a:pt x="468874" y="268153"/>
                  </a:cubicBezTo>
                  <a:cubicBezTo>
                    <a:pt x="478683" y="237864"/>
                    <a:pt x="517554" y="200246"/>
                    <a:pt x="544102" y="192399"/>
                  </a:cubicBezTo>
                  <a:close/>
                  <a:moveTo>
                    <a:pt x="242552" y="788"/>
                  </a:moveTo>
                  <a:cubicBezTo>
                    <a:pt x="266998" y="8528"/>
                    <a:pt x="292450" y="71442"/>
                    <a:pt x="287287" y="107922"/>
                  </a:cubicBezTo>
                  <a:cubicBezTo>
                    <a:pt x="281388" y="149614"/>
                    <a:pt x="6745" y="337879"/>
                    <a:pt x="190" y="229741"/>
                  </a:cubicBezTo>
                  <a:cubicBezTo>
                    <a:pt x="-5709" y="121603"/>
                    <a:pt x="127352" y="47339"/>
                    <a:pt x="127352" y="47339"/>
                  </a:cubicBezTo>
                  <a:cubicBezTo>
                    <a:pt x="127352" y="47339"/>
                    <a:pt x="206009" y="12813"/>
                    <a:pt x="232228" y="1087"/>
                  </a:cubicBezTo>
                  <a:cubicBezTo>
                    <a:pt x="235587" y="-297"/>
                    <a:pt x="239059" y="-318"/>
                    <a:pt x="242552" y="7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B4119519-A69C-D14D-81C0-B5389E7A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2179" y="10423817"/>
              <a:ext cx="875612" cy="938979"/>
            </a:xfrm>
            <a:custGeom>
              <a:avLst/>
              <a:gdLst>
                <a:gd name="T0" fmla="*/ 1339 w 1340"/>
                <a:gd name="T1" fmla="*/ 48 h 1438"/>
                <a:gd name="T2" fmla="*/ 1339 w 1340"/>
                <a:gd name="T3" fmla="*/ 48 h 1438"/>
                <a:gd name="T4" fmla="*/ 728 w 1340"/>
                <a:gd name="T5" fmla="*/ 1437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0" h="1438">
                  <a:moveTo>
                    <a:pt x="1339" y="48"/>
                  </a:moveTo>
                  <a:lnTo>
                    <a:pt x="1339" y="48"/>
                  </a:lnTo>
                  <a:cubicBezTo>
                    <a:pt x="1339" y="48"/>
                    <a:pt x="0" y="0"/>
                    <a:pt x="728" y="1437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10BCCEC-9A1B-424D-B016-124A33D7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912" y="10515986"/>
              <a:ext cx="760400" cy="999464"/>
            </a:xfrm>
            <a:custGeom>
              <a:avLst/>
              <a:gdLst>
                <a:gd name="T0" fmla="*/ 123 w 1166"/>
                <a:gd name="T1" fmla="*/ 0 h 1530"/>
                <a:gd name="T2" fmla="*/ 123 w 1166"/>
                <a:gd name="T3" fmla="*/ 0 h 1530"/>
                <a:gd name="T4" fmla="*/ 0 w 1166"/>
                <a:gd name="T5" fmla="*/ 1529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6" h="1530">
                  <a:moveTo>
                    <a:pt x="123" y="0"/>
                  </a:moveTo>
                  <a:lnTo>
                    <a:pt x="123" y="0"/>
                  </a:lnTo>
                  <a:cubicBezTo>
                    <a:pt x="123" y="0"/>
                    <a:pt x="1165" y="471"/>
                    <a:pt x="0" y="1529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802BD230-268E-084B-BCD3-13328A558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4063" y="9865038"/>
              <a:ext cx="472370" cy="619264"/>
            </a:xfrm>
            <a:custGeom>
              <a:avLst/>
              <a:gdLst>
                <a:gd name="T0" fmla="*/ 720 w 721"/>
                <a:gd name="T1" fmla="*/ 0 h 948"/>
                <a:gd name="T2" fmla="*/ 720 w 721"/>
                <a:gd name="T3" fmla="*/ 0 h 948"/>
                <a:gd name="T4" fmla="*/ 0 w 721"/>
                <a:gd name="T5" fmla="*/ 104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1" h="948">
                  <a:moveTo>
                    <a:pt x="720" y="0"/>
                  </a:moveTo>
                  <a:lnTo>
                    <a:pt x="720" y="0"/>
                  </a:lnTo>
                  <a:cubicBezTo>
                    <a:pt x="720" y="0"/>
                    <a:pt x="219" y="947"/>
                    <a:pt x="0" y="104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2F361629-0D0A-A840-AAAD-DF669FD3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8" y="9758466"/>
              <a:ext cx="420524" cy="895775"/>
            </a:xfrm>
            <a:custGeom>
              <a:avLst/>
              <a:gdLst>
                <a:gd name="T0" fmla="*/ 645 w 646"/>
                <a:gd name="T1" fmla="*/ 414 h 1370"/>
                <a:gd name="T2" fmla="*/ 643 w 646"/>
                <a:gd name="T3" fmla="*/ 1177 h 1370"/>
                <a:gd name="T4" fmla="*/ 643 w 646"/>
                <a:gd name="T5" fmla="*/ 1177 h 1370"/>
                <a:gd name="T6" fmla="*/ 551 w 646"/>
                <a:gd name="T7" fmla="*/ 1335 h 1370"/>
                <a:gd name="T8" fmla="*/ 551 w 646"/>
                <a:gd name="T9" fmla="*/ 1335 h 1370"/>
                <a:gd name="T10" fmla="*/ 366 w 646"/>
                <a:gd name="T11" fmla="*/ 1336 h 1370"/>
                <a:gd name="T12" fmla="*/ 93 w 646"/>
                <a:gd name="T13" fmla="*/ 1178 h 1370"/>
                <a:gd name="T14" fmla="*/ 93 w 646"/>
                <a:gd name="T15" fmla="*/ 1178 h 1370"/>
                <a:gd name="T16" fmla="*/ 1 w 646"/>
                <a:gd name="T17" fmla="*/ 1018 h 1370"/>
                <a:gd name="T18" fmla="*/ 3 w 646"/>
                <a:gd name="T19" fmla="*/ 409 h 1370"/>
                <a:gd name="T20" fmla="*/ 3 w 646"/>
                <a:gd name="T21" fmla="*/ 409 h 1370"/>
                <a:gd name="T22" fmla="*/ 6 w 646"/>
                <a:gd name="T23" fmla="*/ 378 h 1370"/>
                <a:gd name="T24" fmla="*/ 6 w 646"/>
                <a:gd name="T25" fmla="*/ 378 h 1370"/>
                <a:gd name="T26" fmla="*/ 103 w 646"/>
                <a:gd name="T27" fmla="*/ 115 h 1370"/>
                <a:gd name="T28" fmla="*/ 103 w 646"/>
                <a:gd name="T29" fmla="*/ 115 h 1370"/>
                <a:gd name="T30" fmla="*/ 171 w 646"/>
                <a:gd name="T31" fmla="*/ 52 h 1370"/>
                <a:gd name="T32" fmla="*/ 171 w 646"/>
                <a:gd name="T33" fmla="*/ 52 h 1370"/>
                <a:gd name="T34" fmla="*/ 214 w 646"/>
                <a:gd name="T35" fmla="*/ 29 h 1370"/>
                <a:gd name="T36" fmla="*/ 214 w 646"/>
                <a:gd name="T37" fmla="*/ 29 h 1370"/>
                <a:gd name="T38" fmla="*/ 274 w 646"/>
                <a:gd name="T39" fmla="*/ 10 h 1370"/>
                <a:gd name="T40" fmla="*/ 274 w 646"/>
                <a:gd name="T41" fmla="*/ 10 h 1370"/>
                <a:gd name="T42" fmla="*/ 417 w 646"/>
                <a:gd name="T43" fmla="*/ 18 h 1370"/>
                <a:gd name="T44" fmla="*/ 417 w 646"/>
                <a:gd name="T45" fmla="*/ 18 h 1370"/>
                <a:gd name="T46" fmla="*/ 514 w 646"/>
                <a:gd name="T47" fmla="*/ 101 h 1370"/>
                <a:gd name="T48" fmla="*/ 514 w 646"/>
                <a:gd name="T49" fmla="*/ 101 h 1370"/>
                <a:gd name="T50" fmla="*/ 527 w 646"/>
                <a:gd name="T51" fmla="*/ 115 h 1370"/>
                <a:gd name="T52" fmla="*/ 527 w 646"/>
                <a:gd name="T53" fmla="*/ 115 h 1370"/>
                <a:gd name="T54" fmla="*/ 645 w 646"/>
                <a:gd name="T55" fmla="*/ 414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6" h="1370">
                  <a:moveTo>
                    <a:pt x="645" y="414"/>
                  </a:moveTo>
                  <a:lnTo>
                    <a:pt x="643" y="1177"/>
                  </a:lnTo>
                  <a:lnTo>
                    <a:pt x="643" y="1177"/>
                  </a:lnTo>
                  <a:cubicBezTo>
                    <a:pt x="643" y="1242"/>
                    <a:pt x="608" y="1302"/>
                    <a:pt x="551" y="1335"/>
                  </a:cubicBezTo>
                  <a:lnTo>
                    <a:pt x="551" y="1335"/>
                  </a:lnTo>
                  <a:cubicBezTo>
                    <a:pt x="494" y="1369"/>
                    <a:pt x="424" y="1369"/>
                    <a:pt x="366" y="1336"/>
                  </a:cubicBezTo>
                  <a:lnTo>
                    <a:pt x="93" y="1178"/>
                  </a:lnTo>
                  <a:lnTo>
                    <a:pt x="93" y="1178"/>
                  </a:lnTo>
                  <a:cubicBezTo>
                    <a:pt x="36" y="1145"/>
                    <a:pt x="0" y="1084"/>
                    <a:pt x="1" y="1018"/>
                  </a:cubicBezTo>
                  <a:lnTo>
                    <a:pt x="3" y="409"/>
                  </a:lnTo>
                  <a:lnTo>
                    <a:pt x="3" y="409"/>
                  </a:lnTo>
                  <a:cubicBezTo>
                    <a:pt x="3" y="399"/>
                    <a:pt x="5" y="388"/>
                    <a:pt x="6" y="378"/>
                  </a:cubicBezTo>
                  <a:lnTo>
                    <a:pt x="6" y="378"/>
                  </a:lnTo>
                  <a:cubicBezTo>
                    <a:pt x="13" y="275"/>
                    <a:pt x="49" y="200"/>
                    <a:pt x="103" y="115"/>
                  </a:cubicBezTo>
                  <a:lnTo>
                    <a:pt x="103" y="115"/>
                  </a:lnTo>
                  <a:cubicBezTo>
                    <a:pt x="120" y="89"/>
                    <a:pt x="143" y="67"/>
                    <a:pt x="171" y="52"/>
                  </a:cubicBezTo>
                  <a:lnTo>
                    <a:pt x="171" y="52"/>
                  </a:lnTo>
                  <a:cubicBezTo>
                    <a:pt x="187" y="43"/>
                    <a:pt x="202" y="35"/>
                    <a:pt x="214" y="29"/>
                  </a:cubicBezTo>
                  <a:lnTo>
                    <a:pt x="214" y="29"/>
                  </a:lnTo>
                  <a:cubicBezTo>
                    <a:pt x="233" y="19"/>
                    <a:pt x="254" y="13"/>
                    <a:pt x="274" y="10"/>
                  </a:cubicBezTo>
                  <a:lnTo>
                    <a:pt x="274" y="10"/>
                  </a:lnTo>
                  <a:cubicBezTo>
                    <a:pt x="332" y="3"/>
                    <a:pt x="384" y="0"/>
                    <a:pt x="417" y="18"/>
                  </a:cubicBezTo>
                  <a:lnTo>
                    <a:pt x="417" y="18"/>
                  </a:lnTo>
                  <a:cubicBezTo>
                    <a:pt x="447" y="36"/>
                    <a:pt x="496" y="83"/>
                    <a:pt x="514" y="101"/>
                  </a:cubicBezTo>
                  <a:lnTo>
                    <a:pt x="514" y="101"/>
                  </a:lnTo>
                  <a:cubicBezTo>
                    <a:pt x="519" y="105"/>
                    <a:pt x="523" y="110"/>
                    <a:pt x="527" y="115"/>
                  </a:cubicBezTo>
                  <a:lnTo>
                    <a:pt x="527" y="115"/>
                  </a:lnTo>
                  <a:cubicBezTo>
                    <a:pt x="598" y="200"/>
                    <a:pt x="645" y="314"/>
                    <a:pt x="645" y="4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DA7260EA-A1AB-F043-8EF2-BD7CA47D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7468" y="9761348"/>
              <a:ext cx="201621" cy="155536"/>
            </a:xfrm>
            <a:custGeom>
              <a:avLst/>
              <a:gdLst>
                <a:gd name="T0" fmla="*/ 248 w 309"/>
                <a:gd name="T1" fmla="*/ 181 h 236"/>
                <a:gd name="T2" fmla="*/ 248 w 309"/>
                <a:gd name="T3" fmla="*/ 181 h 236"/>
                <a:gd name="T4" fmla="*/ 251 w 309"/>
                <a:gd name="T5" fmla="*/ 30 h 236"/>
                <a:gd name="T6" fmla="*/ 251 w 309"/>
                <a:gd name="T7" fmla="*/ 30 h 236"/>
                <a:gd name="T8" fmla="*/ 250 w 309"/>
                <a:gd name="T9" fmla="*/ 29 h 236"/>
                <a:gd name="T10" fmla="*/ 250 w 309"/>
                <a:gd name="T11" fmla="*/ 29 h 236"/>
                <a:gd name="T12" fmla="*/ 169 w 309"/>
                <a:gd name="T13" fmla="*/ 3 h 236"/>
                <a:gd name="T14" fmla="*/ 169 w 309"/>
                <a:gd name="T15" fmla="*/ 3 h 236"/>
                <a:gd name="T16" fmla="*/ 120 w 309"/>
                <a:gd name="T17" fmla="*/ 12 h 236"/>
                <a:gd name="T18" fmla="*/ 57 w 309"/>
                <a:gd name="T19" fmla="*/ 44 h 236"/>
                <a:gd name="T20" fmla="*/ 57 w 309"/>
                <a:gd name="T21" fmla="*/ 44 h 236"/>
                <a:gd name="T22" fmla="*/ 38 w 309"/>
                <a:gd name="T23" fmla="*/ 176 h 236"/>
                <a:gd name="T24" fmla="*/ 38 w 309"/>
                <a:gd name="T25" fmla="*/ 176 h 236"/>
                <a:gd name="T26" fmla="*/ 83 w 309"/>
                <a:gd name="T27" fmla="*/ 211 h 236"/>
                <a:gd name="T28" fmla="*/ 83 w 309"/>
                <a:gd name="T29" fmla="*/ 211 h 236"/>
                <a:gd name="T30" fmla="*/ 190 w 309"/>
                <a:gd name="T31" fmla="*/ 214 h 236"/>
                <a:gd name="T32" fmla="*/ 190 w 309"/>
                <a:gd name="T33" fmla="*/ 214 h 236"/>
                <a:gd name="T34" fmla="*/ 197 w 309"/>
                <a:gd name="T35" fmla="*/ 211 h 236"/>
                <a:gd name="T36" fmla="*/ 197 w 309"/>
                <a:gd name="T37" fmla="*/ 211 h 236"/>
                <a:gd name="T38" fmla="*/ 248 w 309"/>
                <a:gd name="T39" fmla="*/ 18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9" h="236">
                  <a:moveTo>
                    <a:pt x="248" y="181"/>
                  </a:moveTo>
                  <a:lnTo>
                    <a:pt x="248" y="181"/>
                  </a:lnTo>
                  <a:cubicBezTo>
                    <a:pt x="305" y="148"/>
                    <a:pt x="308" y="63"/>
                    <a:pt x="251" y="30"/>
                  </a:cubicBezTo>
                  <a:lnTo>
                    <a:pt x="251" y="30"/>
                  </a:lnTo>
                  <a:cubicBezTo>
                    <a:pt x="250" y="30"/>
                    <a:pt x="250" y="30"/>
                    <a:pt x="250" y="29"/>
                  </a:cubicBezTo>
                  <a:lnTo>
                    <a:pt x="250" y="29"/>
                  </a:lnTo>
                  <a:cubicBezTo>
                    <a:pt x="223" y="13"/>
                    <a:pt x="194" y="6"/>
                    <a:pt x="169" y="3"/>
                  </a:cubicBezTo>
                  <a:lnTo>
                    <a:pt x="169" y="3"/>
                  </a:lnTo>
                  <a:cubicBezTo>
                    <a:pt x="152" y="0"/>
                    <a:pt x="135" y="4"/>
                    <a:pt x="120" y="12"/>
                  </a:cubicBezTo>
                  <a:lnTo>
                    <a:pt x="57" y="44"/>
                  </a:lnTo>
                  <a:lnTo>
                    <a:pt x="57" y="44"/>
                  </a:lnTo>
                  <a:cubicBezTo>
                    <a:pt x="9" y="71"/>
                    <a:pt x="0" y="137"/>
                    <a:pt x="38" y="176"/>
                  </a:cubicBezTo>
                  <a:lnTo>
                    <a:pt x="38" y="176"/>
                  </a:lnTo>
                  <a:cubicBezTo>
                    <a:pt x="52" y="190"/>
                    <a:pt x="68" y="202"/>
                    <a:pt x="83" y="211"/>
                  </a:cubicBezTo>
                  <a:lnTo>
                    <a:pt x="83" y="211"/>
                  </a:lnTo>
                  <a:cubicBezTo>
                    <a:pt x="125" y="235"/>
                    <a:pt x="155" y="231"/>
                    <a:pt x="190" y="214"/>
                  </a:cubicBezTo>
                  <a:lnTo>
                    <a:pt x="190" y="214"/>
                  </a:lnTo>
                  <a:cubicBezTo>
                    <a:pt x="192" y="213"/>
                    <a:pt x="194" y="212"/>
                    <a:pt x="197" y="211"/>
                  </a:cubicBezTo>
                  <a:lnTo>
                    <a:pt x="197" y="211"/>
                  </a:lnTo>
                  <a:cubicBezTo>
                    <a:pt x="213" y="201"/>
                    <a:pt x="230" y="191"/>
                    <a:pt x="248" y="18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42474C1A-32C0-344F-9074-F0B7C11A4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7954" y="9712381"/>
              <a:ext cx="92170" cy="115212"/>
            </a:xfrm>
            <a:custGeom>
              <a:avLst/>
              <a:gdLst>
                <a:gd name="T0" fmla="*/ 119 w 140"/>
                <a:gd name="T1" fmla="*/ 30 h 176"/>
                <a:gd name="T2" fmla="*/ 119 w 140"/>
                <a:gd name="T3" fmla="*/ 30 h 176"/>
                <a:gd name="T4" fmla="*/ 21 w 140"/>
                <a:gd name="T5" fmla="*/ 30 h 176"/>
                <a:gd name="T6" fmla="*/ 21 w 140"/>
                <a:gd name="T7" fmla="*/ 30 h 176"/>
                <a:gd name="T8" fmla="*/ 1 w 140"/>
                <a:gd name="T9" fmla="*/ 0 h 176"/>
                <a:gd name="T10" fmla="*/ 1 w 140"/>
                <a:gd name="T11" fmla="*/ 0 h 176"/>
                <a:gd name="T12" fmla="*/ 1 w 140"/>
                <a:gd name="T13" fmla="*/ 131 h 176"/>
                <a:gd name="T14" fmla="*/ 1 w 140"/>
                <a:gd name="T15" fmla="*/ 131 h 176"/>
                <a:gd name="T16" fmla="*/ 1 w 140"/>
                <a:gd name="T17" fmla="*/ 131 h 176"/>
                <a:gd name="T18" fmla="*/ 21 w 140"/>
                <a:gd name="T19" fmla="*/ 160 h 176"/>
                <a:gd name="T20" fmla="*/ 21 w 140"/>
                <a:gd name="T21" fmla="*/ 160 h 176"/>
                <a:gd name="T22" fmla="*/ 119 w 140"/>
                <a:gd name="T23" fmla="*/ 160 h 176"/>
                <a:gd name="T24" fmla="*/ 119 w 140"/>
                <a:gd name="T25" fmla="*/ 160 h 176"/>
                <a:gd name="T26" fmla="*/ 139 w 140"/>
                <a:gd name="T27" fmla="*/ 131 h 176"/>
                <a:gd name="T28" fmla="*/ 139 w 140"/>
                <a:gd name="T29" fmla="*/ 131 h 176"/>
                <a:gd name="T30" fmla="*/ 139 w 140"/>
                <a:gd name="T31" fmla="*/ 1 h 176"/>
                <a:gd name="T32" fmla="*/ 139 w 140"/>
                <a:gd name="T33" fmla="*/ 1 h 176"/>
                <a:gd name="T34" fmla="*/ 119 w 140"/>
                <a:gd name="T35" fmla="*/ 3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76">
                  <a:moveTo>
                    <a:pt x="119" y="30"/>
                  </a:moveTo>
                  <a:lnTo>
                    <a:pt x="119" y="30"/>
                  </a:lnTo>
                  <a:cubicBezTo>
                    <a:pt x="91" y="45"/>
                    <a:pt x="48" y="45"/>
                    <a:pt x="21" y="30"/>
                  </a:cubicBezTo>
                  <a:lnTo>
                    <a:pt x="21" y="30"/>
                  </a:lnTo>
                  <a:cubicBezTo>
                    <a:pt x="8" y="22"/>
                    <a:pt x="0" y="11"/>
                    <a:pt x="1" y="0"/>
                  </a:cubicBezTo>
                  <a:lnTo>
                    <a:pt x="1" y="0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1" y="131"/>
                  </a:lnTo>
                  <a:cubicBezTo>
                    <a:pt x="2" y="142"/>
                    <a:pt x="8" y="152"/>
                    <a:pt x="21" y="160"/>
                  </a:cubicBezTo>
                  <a:lnTo>
                    <a:pt x="21" y="160"/>
                  </a:lnTo>
                  <a:cubicBezTo>
                    <a:pt x="48" y="175"/>
                    <a:pt x="91" y="175"/>
                    <a:pt x="119" y="160"/>
                  </a:cubicBezTo>
                  <a:lnTo>
                    <a:pt x="119" y="160"/>
                  </a:lnTo>
                  <a:cubicBezTo>
                    <a:pt x="132" y="152"/>
                    <a:pt x="139" y="142"/>
                    <a:pt x="139" y="131"/>
                  </a:cubicBezTo>
                  <a:lnTo>
                    <a:pt x="139" y="131"/>
                  </a:lnTo>
                  <a:lnTo>
                    <a:pt x="139" y="1"/>
                  </a:lnTo>
                  <a:lnTo>
                    <a:pt x="139" y="1"/>
                  </a:lnTo>
                  <a:cubicBezTo>
                    <a:pt x="139" y="12"/>
                    <a:pt x="132" y="22"/>
                    <a:pt x="119" y="3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813ECF03-698C-3446-BCDF-569406241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5621" y="9352343"/>
              <a:ext cx="313954" cy="423404"/>
            </a:xfrm>
            <a:custGeom>
              <a:avLst/>
              <a:gdLst>
                <a:gd name="T0" fmla="*/ 480 w 481"/>
                <a:gd name="T1" fmla="*/ 240 h 648"/>
                <a:gd name="T2" fmla="*/ 480 w 481"/>
                <a:gd name="T3" fmla="*/ 407 h 648"/>
                <a:gd name="T4" fmla="*/ 480 w 481"/>
                <a:gd name="T5" fmla="*/ 407 h 648"/>
                <a:gd name="T6" fmla="*/ 240 w 481"/>
                <a:gd name="T7" fmla="*/ 647 h 648"/>
                <a:gd name="T8" fmla="*/ 240 w 481"/>
                <a:gd name="T9" fmla="*/ 647 h 648"/>
                <a:gd name="T10" fmla="*/ 0 w 481"/>
                <a:gd name="T11" fmla="*/ 407 h 648"/>
                <a:gd name="T12" fmla="*/ 0 w 481"/>
                <a:gd name="T13" fmla="*/ 240 h 648"/>
                <a:gd name="T14" fmla="*/ 0 w 481"/>
                <a:gd name="T15" fmla="*/ 240 h 648"/>
                <a:gd name="T16" fmla="*/ 7 w 481"/>
                <a:gd name="T17" fmla="*/ 185 h 648"/>
                <a:gd name="T18" fmla="*/ 7 w 481"/>
                <a:gd name="T19" fmla="*/ 185 h 648"/>
                <a:gd name="T20" fmla="*/ 10 w 481"/>
                <a:gd name="T21" fmla="*/ 171 h 648"/>
                <a:gd name="T22" fmla="*/ 10 w 481"/>
                <a:gd name="T23" fmla="*/ 171 h 648"/>
                <a:gd name="T24" fmla="*/ 240 w 481"/>
                <a:gd name="T25" fmla="*/ 0 h 648"/>
                <a:gd name="T26" fmla="*/ 240 w 481"/>
                <a:gd name="T27" fmla="*/ 0 h 648"/>
                <a:gd name="T28" fmla="*/ 410 w 481"/>
                <a:gd name="T29" fmla="*/ 71 h 648"/>
                <a:gd name="T30" fmla="*/ 410 w 481"/>
                <a:gd name="T31" fmla="*/ 71 h 648"/>
                <a:gd name="T32" fmla="*/ 480 w 481"/>
                <a:gd name="T33" fmla="*/ 24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1" h="648">
                  <a:moveTo>
                    <a:pt x="480" y="240"/>
                  </a:moveTo>
                  <a:lnTo>
                    <a:pt x="480" y="407"/>
                  </a:lnTo>
                  <a:lnTo>
                    <a:pt x="480" y="407"/>
                  </a:lnTo>
                  <a:cubicBezTo>
                    <a:pt x="480" y="540"/>
                    <a:pt x="373" y="647"/>
                    <a:pt x="240" y="647"/>
                  </a:cubicBezTo>
                  <a:lnTo>
                    <a:pt x="240" y="647"/>
                  </a:lnTo>
                  <a:cubicBezTo>
                    <a:pt x="107" y="647"/>
                    <a:pt x="0" y="540"/>
                    <a:pt x="0" y="407"/>
                  </a:cubicBezTo>
                  <a:lnTo>
                    <a:pt x="0" y="240"/>
                  </a:lnTo>
                  <a:lnTo>
                    <a:pt x="0" y="240"/>
                  </a:lnTo>
                  <a:cubicBezTo>
                    <a:pt x="0" y="221"/>
                    <a:pt x="2" y="202"/>
                    <a:pt x="7" y="185"/>
                  </a:cubicBezTo>
                  <a:lnTo>
                    <a:pt x="7" y="185"/>
                  </a:lnTo>
                  <a:cubicBezTo>
                    <a:pt x="7" y="180"/>
                    <a:pt x="9" y="176"/>
                    <a:pt x="10" y="171"/>
                  </a:cubicBezTo>
                  <a:lnTo>
                    <a:pt x="10" y="171"/>
                  </a:lnTo>
                  <a:cubicBezTo>
                    <a:pt x="40" y="72"/>
                    <a:pt x="132" y="0"/>
                    <a:pt x="240" y="0"/>
                  </a:cubicBezTo>
                  <a:lnTo>
                    <a:pt x="240" y="0"/>
                  </a:lnTo>
                  <a:cubicBezTo>
                    <a:pt x="306" y="0"/>
                    <a:pt x="366" y="27"/>
                    <a:pt x="410" y="71"/>
                  </a:cubicBezTo>
                  <a:lnTo>
                    <a:pt x="410" y="71"/>
                  </a:lnTo>
                  <a:cubicBezTo>
                    <a:pt x="453" y="114"/>
                    <a:pt x="480" y="174"/>
                    <a:pt x="480" y="2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DB352466-732A-AB47-A7F0-98DFEDBF3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4850" y="9565486"/>
              <a:ext cx="77769" cy="92170"/>
            </a:xfrm>
            <a:custGeom>
              <a:avLst/>
              <a:gdLst>
                <a:gd name="T0" fmla="*/ 72 w 118"/>
                <a:gd name="T1" fmla="*/ 7 h 143"/>
                <a:gd name="T2" fmla="*/ 72 w 118"/>
                <a:gd name="T3" fmla="*/ 7 h 143"/>
                <a:gd name="T4" fmla="*/ 52 w 118"/>
                <a:gd name="T5" fmla="*/ 1 h 143"/>
                <a:gd name="T6" fmla="*/ 0 w 118"/>
                <a:gd name="T7" fmla="*/ 31 h 143"/>
                <a:gd name="T8" fmla="*/ 0 w 118"/>
                <a:gd name="T9" fmla="*/ 31 h 143"/>
                <a:gd name="T10" fmla="*/ 20 w 118"/>
                <a:gd name="T11" fmla="*/ 37 h 143"/>
                <a:gd name="T12" fmla="*/ 20 w 118"/>
                <a:gd name="T13" fmla="*/ 37 h 143"/>
                <a:gd name="T14" fmla="*/ 64 w 118"/>
                <a:gd name="T15" fmla="*/ 113 h 143"/>
                <a:gd name="T16" fmla="*/ 64 w 118"/>
                <a:gd name="T17" fmla="*/ 113 h 143"/>
                <a:gd name="T18" fmla="*/ 51 w 118"/>
                <a:gd name="T19" fmla="*/ 142 h 143"/>
                <a:gd name="T20" fmla="*/ 103 w 118"/>
                <a:gd name="T21" fmla="*/ 111 h 143"/>
                <a:gd name="T22" fmla="*/ 103 w 118"/>
                <a:gd name="T23" fmla="*/ 111 h 143"/>
                <a:gd name="T24" fmla="*/ 116 w 118"/>
                <a:gd name="T25" fmla="*/ 83 h 143"/>
                <a:gd name="T26" fmla="*/ 116 w 118"/>
                <a:gd name="T27" fmla="*/ 83 h 143"/>
                <a:gd name="T28" fmla="*/ 72 w 118"/>
                <a:gd name="T2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43">
                  <a:moveTo>
                    <a:pt x="72" y="7"/>
                  </a:moveTo>
                  <a:lnTo>
                    <a:pt x="72" y="7"/>
                  </a:lnTo>
                  <a:cubicBezTo>
                    <a:pt x="65" y="2"/>
                    <a:pt x="58" y="0"/>
                    <a:pt x="52" y="1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6" y="31"/>
                    <a:pt x="13" y="33"/>
                    <a:pt x="20" y="37"/>
                  </a:cubicBezTo>
                  <a:lnTo>
                    <a:pt x="20" y="37"/>
                  </a:lnTo>
                  <a:cubicBezTo>
                    <a:pt x="45" y="51"/>
                    <a:pt x="64" y="86"/>
                    <a:pt x="64" y="113"/>
                  </a:cubicBezTo>
                  <a:lnTo>
                    <a:pt x="64" y="113"/>
                  </a:lnTo>
                  <a:cubicBezTo>
                    <a:pt x="64" y="127"/>
                    <a:pt x="59" y="137"/>
                    <a:pt x="51" y="142"/>
                  </a:cubicBezTo>
                  <a:lnTo>
                    <a:pt x="103" y="111"/>
                  </a:lnTo>
                  <a:lnTo>
                    <a:pt x="103" y="111"/>
                  </a:lnTo>
                  <a:cubicBezTo>
                    <a:pt x="111" y="107"/>
                    <a:pt x="116" y="97"/>
                    <a:pt x="116" y="83"/>
                  </a:cubicBezTo>
                  <a:lnTo>
                    <a:pt x="116" y="83"/>
                  </a:lnTo>
                  <a:cubicBezTo>
                    <a:pt x="117" y="55"/>
                    <a:pt x="97" y="21"/>
                    <a:pt x="72" y="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8F68D4CD-72D5-C644-BA74-A9BA602F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1969" y="9585648"/>
              <a:ext cx="43204" cy="80648"/>
            </a:xfrm>
            <a:custGeom>
              <a:avLst/>
              <a:gdLst>
                <a:gd name="T0" fmla="*/ 21 w 66"/>
                <a:gd name="T1" fmla="*/ 6 h 122"/>
                <a:gd name="T2" fmla="*/ 21 w 66"/>
                <a:gd name="T3" fmla="*/ 6 h 122"/>
                <a:gd name="T4" fmla="*/ 65 w 66"/>
                <a:gd name="T5" fmla="*/ 82 h 122"/>
                <a:gd name="T6" fmla="*/ 65 w 66"/>
                <a:gd name="T7" fmla="*/ 82 h 122"/>
                <a:gd name="T8" fmla="*/ 21 w 66"/>
                <a:gd name="T9" fmla="*/ 107 h 122"/>
                <a:gd name="T10" fmla="*/ 21 w 66"/>
                <a:gd name="T11" fmla="*/ 107 h 122"/>
                <a:gd name="T12" fmla="*/ 0 w 66"/>
                <a:gd name="T13" fmla="*/ 90 h 122"/>
                <a:gd name="T14" fmla="*/ 1 w 66"/>
                <a:gd name="T15" fmla="*/ 0 h 122"/>
                <a:gd name="T16" fmla="*/ 1 w 66"/>
                <a:gd name="T17" fmla="*/ 0 h 122"/>
                <a:gd name="T18" fmla="*/ 21 w 66"/>
                <a:gd name="T19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22">
                  <a:moveTo>
                    <a:pt x="21" y="6"/>
                  </a:moveTo>
                  <a:lnTo>
                    <a:pt x="21" y="6"/>
                  </a:lnTo>
                  <a:cubicBezTo>
                    <a:pt x="46" y="20"/>
                    <a:pt x="65" y="55"/>
                    <a:pt x="65" y="82"/>
                  </a:cubicBezTo>
                  <a:lnTo>
                    <a:pt x="65" y="82"/>
                  </a:lnTo>
                  <a:cubicBezTo>
                    <a:pt x="65" y="110"/>
                    <a:pt x="45" y="121"/>
                    <a:pt x="21" y="107"/>
                  </a:cubicBezTo>
                  <a:lnTo>
                    <a:pt x="21" y="107"/>
                  </a:lnTo>
                  <a:cubicBezTo>
                    <a:pt x="13" y="103"/>
                    <a:pt x="6" y="97"/>
                    <a:pt x="0" y="9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7" y="0"/>
                    <a:pt x="14" y="2"/>
                    <a:pt x="21" y="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FCDCC88-89AC-E142-816C-0E5B16B62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1969" y="9602930"/>
              <a:ext cx="31682" cy="43205"/>
            </a:xfrm>
            <a:custGeom>
              <a:avLst/>
              <a:gdLst>
                <a:gd name="T0" fmla="*/ 21 w 49"/>
                <a:gd name="T1" fmla="*/ 5 h 65"/>
                <a:gd name="T2" fmla="*/ 21 w 49"/>
                <a:gd name="T3" fmla="*/ 5 h 65"/>
                <a:gd name="T4" fmla="*/ 0 w 49"/>
                <a:gd name="T5" fmla="*/ 7 h 65"/>
                <a:gd name="T6" fmla="*/ 0 w 49"/>
                <a:gd name="T7" fmla="*/ 33 h 65"/>
                <a:gd name="T8" fmla="*/ 0 w 49"/>
                <a:gd name="T9" fmla="*/ 33 h 65"/>
                <a:gd name="T10" fmla="*/ 10 w 49"/>
                <a:gd name="T11" fmla="*/ 50 h 65"/>
                <a:gd name="T12" fmla="*/ 10 w 49"/>
                <a:gd name="T13" fmla="*/ 50 h 65"/>
                <a:gd name="T14" fmla="*/ 21 w 49"/>
                <a:gd name="T15" fmla="*/ 59 h 65"/>
                <a:gd name="T16" fmla="*/ 21 w 49"/>
                <a:gd name="T17" fmla="*/ 59 h 65"/>
                <a:gd name="T18" fmla="*/ 42 w 49"/>
                <a:gd name="T19" fmla="*/ 56 h 65"/>
                <a:gd name="T20" fmla="*/ 42 w 49"/>
                <a:gd name="T21" fmla="*/ 56 h 65"/>
                <a:gd name="T22" fmla="*/ 31 w 49"/>
                <a:gd name="T23" fmla="*/ 13 h 65"/>
                <a:gd name="T24" fmla="*/ 31 w 49"/>
                <a:gd name="T25" fmla="*/ 13 h 65"/>
                <a:gd name="T26" fmla="*/ 21 w 49"/>
                <a:gd name="T27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65">
                  <a:moveTo>
                    <a:pt x="21" y="5"/>
                  </a:moveTo>
                  <a:lnTo>
                    <a:pt x="21" y="5"/>
                  </a:lnTo>
                  <a:cubicBezTo>
                    <a:pt x="13" y="0"/>
                    <a:pt x="5" y="0"/>
                    <a:pt x="0" y="7"/>
                  </a:cubicBezTo>
                  <a:lnTo>
                    <a:pt x="0" y="33"/>
                  </a:lnTo>
                  <a:lnTo>
                    <a:pt x="0" y="33"/>
                  </a:lnTo>
                  <a:cubicBezTo>
                    <a:pt x="3" y="40"/>
                    <a:pt x="6" y="45"/>
                    <a:pt x="10" y="50"/>
                  </a:cubicBezTo>
                  <a:lnTo>
                    <a:pt x="10" y="50"/>
                  </a:lnTo>
                  <a:cubicBezTo>
                    <a:pt x="14" y="54"/>
                    <a:pt x="17" y="57"/>
                    <a:pt x="21" y="59"/>
                  </a:cubicBezTo>
                  <a:lnTo>
                    <a:pt x="21" y="59"/>
                  </a:lnTo>
                  <a:cubicBezTo>
                    <a:pt x="29" y="64"/>
                    <a:pt x="38" y="63"/>
                    <a:pt x="42" y="56"/>
                  </a:cubicBezTo>
                  <a:lnTo>
                    <a:pt x="42" y="56"/>
                  </a:lnTo>
                  <a:cubicBezTo>
                    <a:pt x="48" y="46"/>
                    <a:pt x="43" y="27"/>
                    <a:pt x="31" y="13"/>
                  </a:cubicBezTo>
                  <a:lnTo>
                    <a:pt x="31" y="13"/>
                  </a:lnTo>
                  <a:cubicBezTo>
                    <a:pt x="28" y="9"/>
                    <a:pt x="24" y="7"/>
                    <a:pt x="21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2EAD40B9-932B-9247-859F-E0DC9FF2C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3416" y="9767108"/>
              <a:ext cx="48964" cy="118091"/>
            </a:xfrm>
            <a:custGeom>
              <a:avLst/>
              <a:gdLst>
                <a:gd name="T0" fmla="*/ 76 w 77"/>
                <a:gd name="T1" fmla="*/ 178 h 179"/>
                <a:gd name="T2" fmla="*/ 76 w 77"/>
                <a:gd name="T3" fmla="*/ 178 h 179"/>
                <a:gd name="T4" fmla="*/ 0 w 77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179">
                  <a:moveTo>
                    <a:pt x="76" y="178"/>
                  </a:moveTo>
                  <a:lnTo>
                    <a:pt x="76" y="178"/>
                  </a:lnTo>
                  <a:cubicBezTo>
                    <a:pt x="41" y="120"/>
                    <a:pt x="3" y="45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DE41F98F-6754-DA40-9A2D-B6F304CE4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831" y="10769453"/>
              <a:ext cx="51845" cy="115212"/>
            </a:xfrm>
            <a:custGeom>
              <a:avLst/>
              <a:gdLst>
                <a:gd name="T0" fmla="*/ 0 w 81"/>
                <a:gd name="T1" fmla="*/ 176 h 177"/>
                <a:gd name="T2" fmla="*/ 0 w 81"/>
                <a:gd name="T3" fmla="*/ 176 h 177"/>
                <a:gd name="T4" fmla="*/ 80 w 81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77">
                  <a:moveTo>
                    <a:pt x="0" y="176"/>
                  </a:moveTo>
                  <a:lnTo>
                    <a:pt x="0" y="176"/>
                  </a:lnTo>
                  <a:cubicBezTo>
                    <a:pt x="36" y="117"/>
                    <a:pt x="76" y="45"/>
                    <a:pt x="8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71CD60DB-45DB-5744-A7EF-6C450B4A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579" y="9326421"/>
              <a:ext cx="357157" cy="316833"/>
            </a:xfrm>
            <a:custGeom>
              <a:avLst/>
              <a:gdLst>
                <a:gd name="T0" fmla="*/ 24 w 545"/>
                <a:gd name="T1" fmla="*/ 99 h 485"/>
                <a:gd name="T2" fmla="*/ 24 w 545"/>
                <a:gd name="T3" fmla="*/ 99 h 485"/>
                <a:gd name="T4" fmla="*/ 94 w 545"/>
                <a:gd name="T5" fmla="*/ 221 h 485"/>
                <a:gd name="T6" fmla="*/ 94 w 545"/>
                <a:gd name="T7" fmla="*/ 221 h 485"/>
                <a:gd name="T8" fmla="*/ 299 w 545"/>
                <a:gd name="T9" fmla="*/ 260 h 485"/>
                <a:gd name="T10" fmla="*/ 299 w 545"/>
                <a:gd name="T11" fmla="*/ 260 h 485"/>
                <a:gd name="T12" fmla="*/ 348 w 545"/>
                <a:gd name="T13" fmla="*/ 406 h 485"/>
                <a:gd name="T14" fmla="*/ 348 w 545"/>
                <a:gd name="T15" fmla="*/ 406 h 485"/>
                <a:gd name="T16" fmla="*/ 388 w 545"/>
                <a:gd name="T17" fmla="*/ 476 h 485"/>
                <a:gd name="T18" fmla="*/ 388 w 545"/>
                <a:gd name="T19" fmla="*/ 476 h 485"/>
                <a:gd name="T20" fmla="*/ 431 w 545"/>
                <a:gd name="T21" fmla="*/ 394 h 485"/>
                <a:gd name="T22" fmla="*/ 479 w 545"/>
                <a:gd name="T23" fmla="*/ 378 h 485"/>
                <a:gd name="T24" fmla="*/ 479 w 545"/>
                <a:gd name="T25" fmla="*/ 378 h 485"/>
                <a:gd name="T26" fmla="*/ 539 w 545"/>
                <a:gd name="T27" fmla="*/ 282 h 485"/>
                <a:gd name="T28" fmla="*/ 531 w 545"/>
                <a:gd name="T29" fmla="*/ 199 h 485"/>
                <a:gd name="T30" fmla="*/ 531 w 545"/>
                <a:gd name="T31" fmla="*/ 199 h 485"/>
                <a:gd name="T32" fmla="*/ 403 w 545"/>
                <a:gd name="T33" fmla="*/ 33 h 485"/>
                <a:gd name="T34" fmla="*/ 403 w 545"/>
                <a:gd name="T35" fmla="*/ 33 h 485"/>
                <a:gd name="T36" fmla="*/ 140 w 545"/>
                <a:gd name="T37" fmla="*/ 43 h 485"/>
                <a:gd name="T38" fmla="*/ 24 w 545"/>
                <a:gd name="T39" fmla="*/ 9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485">
                  <a:moveTo>
                    <a:pt x="24" y="99"/>
                  </a:moveTo>
                  <a:lnTo>
                    <a:pt x="24" y="99"/>
                  </a:lnTo>
                  <a:cubicBezTo>
                    <a:pt x="24" y="99"/>
                    <a:pt x="0" y="200"/>
                    <a:pt x="94" y="221"/>
                  </a:cubicBezTo>
                  <a:lnTo>
                    <a:pt x="94" y="221"/>
                  </a:lnTo>
                  <a:cubicBezTo>
                    <a:pt x="186" y="242"/>
                    <a:pt x="220" y="194"/>
                    <a:pt x="299" y="260"/>
                  </a:cubicBezTo>
                  <a:lnTo>
                    <a:pt x="299" y="260"/>
                  </a:lnTo>
                  <a:cubicBezTo>
                    <a:pt x="378" y="326"/>
                    <a:pt x="325" y="377"/>
                    <a:pt x="348" y="406"/>
                  </a:cubicBezTo>
                  <a:lnTo>
                    <a:pt x="348" y="406"/>
                  </a:lnTo>
                  <a:cubicBezTo>
                    <a:pt x="372" y="434"/>
                    <a:pt x="345" y="467"/>
                    <a:pt x="388" y="476"/>
                  </a:cubicBezTo>
                  <a:lnTo>
                    <a:pt x="388" y="476"/>
                  </a:lnTo>
                  <a:cubicBezTo>
                    <a:pt x="430" y="484"/>
                    <a:pt x="437" y="429"/>
                    <a:pt x="431" y="394"/>
                  </a:cubicBezTo>
                  <a:lnTo>
                    <a:pt x="479" y="378"/>
                  </a:lnTo>
                  <a:lnTo>
                    <a:pt x="479" y="378"/>
                  </a:lnTo>
                  <a:cubicBezTo>
                    <a:pt x="519" y="363"/>
                    <a:pt x="544" y="324"/>
                    <a:pt x="539" y="282"/>
                  </a:cubicBezTo>
                  <a:lnTo>
                    <a:pt x="531" y="199"/>
                  </a:lnTo>
                  <a:lnTo>
                    <a:pt x="531" y="199"/>
                  </a:lnTo>
                  <a:cubicBezTo>
                    <a:pt x="522" y="125"/>
                    <a:pt x="473" y="60"/>
                    <a:pt x="403" y="33"/>
                  </a:cubicBezTo>
                  <a:lnTo>
                    <a:pt x="403" y="33"/>
                  </a:lnTo>
                  <a:cubicBezTo>
                    <a:pt x="317" y="0"/>
                    <a:pt x="222" y="3"/>
                    <a:pt x="140" y="43"/>
                  </a:cubicBezTo>
                  <a:lnTo>
                    <a:pt x="24" y="9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2AA1E3DD-7B80-E844-9AF1-51AA42C40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2293" y="9960088"/>
              <a:ext cx="273628" cy="757520"/>
            </a:xfrm>
            <a:custGeom>
              <a:avLst/>
              <a:gdLst>
                <a:gd name="T0" fmla="*/ 0 w 418"/>
                <a:gd name="T1" fmla="*/ 0 h 1159"/>
                <a:gd name="T2" fmla="*/ 0 w 418"/>
                <a:gd name="T3" fmla="*/ 0 h 1159"/>
                <a:gd name="T4" fmla="*/ 338 w 418"/>
                <a:gd name="T5" fmla="*/ 1158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115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17" y="184"/>
                    <a:pt x="338" y="1158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BBBFC74-1345-CE40-81A2-E4DB9844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6813" y="9519620"/>
              <a:ext cx="469944" cy="455319"/>
            </a:xfrm>
            <a:custGeom>
              <a:avLst/>
              <a:gdLst>
                <a:gd name="connsiteX0" fmla="*/ 96914 w 469944"/>
                <a:gd name="connsiteY0" fmla="*/ 111803 h 455319"/>
                <a:gd name="connsiteX1" fmla="*/ 116414 w 469944"/>
                <a:gd name="connsiteY1" fmla="*/ 120942 h 455319"/>
                <a:gd name="connsiteX2" fmla="*/ 163732 w 469944"/>
                <a:gd name="connsiteY2" fmla="*/ 224086 h 455319"/>
                <a:gd name="connsiteX3" fmla="*/ 137444 w 469944"/>
                <a:gd name="connsiteY3" fmla="*/ 443431 h 455319"/>
                <a:gd name="connsiteX4" fmla="*/ 4033 w 469944"/>
                <a:gd name="connsiteY4" fmla="*/ 164681 h 455319"/>
                <a:gd name="connsiteX5" fmla="*/ 96914 w 469944"/>
                <a:gd name="connsiteY5" fmla="*/ 111803 h 455319"/>
                <a:gd name="connsiteX6" fmla="*/ 381959 w 469944"/>
                <a:gd name="connsiteY6" fmla="*/ 47 h 455319"/>
                <a:gd name="connsiteX7" fmla="*/ 401143 w 469944"/>
                <a:gd name="connsiteY7" fmla="*/ 8708 h 455319"/>
                <a:gd name="connsiteX8" fmla="*/ 451243 w 469944"/>
                <a:gd name="connsiteY8" fmla="*/ 110922 h 455319"/>
                <a:gd name="connsiteX9" fmla="*/ 431073 w 469944"/>
                <a:gd name="connsiteY9" fmla="*/ 332383 h 455319"/>
                <a:gd name="connsiteX10" fmla="*/ 291835 w 469944"/>
                <a:gd name="connsiteY10" fmla="*/ 55884 h 455319"/>
                <a:gd name="connsiteX11" fmla="*/ 381959 w 469944"/>
                <a:gd name="connsiteY11" fmla="*/ 47 h 4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9944" h="455319">
                  <a:moveTo>
                    <a:pt x="96914" y="111803"/>
                  </a:moveTo>
                  <a:cubicBezTo>
                    <a:pt x="106186" y="111680"/>
                    <a:pt x="113292" y="114414"/>
                    <a:pt x="116414" y="120942"/>
                  </a:cubicBezTo>
                  <a:cubicBezTo>
                    <a:pt x="127586" y="147055"/>
                    <a:pt x="163732" y="224086"/>
                    <a:pt x="163732" y="224086"/>
                  </a:cubicBezTo>
                  <a:cubicBezTo>
                    <a:pt x="163732" y="224086"/>
                    <a:pt x="213679" y="367052"/>
                    <a:pt x="137444" y="443431"/>
                  </a:cubicBezTo>
                  <a:cubicBezTo>
                    <a:pt x="60552" y="520462"/>
                    <a:pt x="-18969" y="199280"/>
                    <a:pt x="4033" y="164681"/>
                  </a:cubicBezTo>
                  <a:cubicBezTo>
                    <a:pt x="21777" y="138242"/>
                    <a:pt x="69096" y="112170"/>
                    <a:pt x="96914" y="111803"/>
                  </a:cubicBezTo>
                  <a:close/>
                  <a:moveTo>
                    <a:pt x="381959" y="47"/>
                  </a:moveTo>
                  <a:cubicBezTo>
                    <a:pt x="391058" y="-383"/>
                    <a:pt x="398052" y="2156"/>
                    <a:pt x="401143" y="8708"/>
                  </a:cubicBezTo>
                  <a:cubicBezTo>
                    <a:pt x="413506" y="34917"/>
                    <a:pt x="451243" y="110922"/>
                    <a:pt x="451243" y="110922"/>
                  </a:cubicBezTo>
                  <a:cubicBezTo>
                    <a:pt x="451243" y="110922"/>
                    <a:pt x="504596" y="253103"/>
                    <a:pt x="431073" y="332383"/>
                  </a:cubicBezTo>
                  <a:cubicBezTo>
                    <a:pt x="357550" y="411009"/>
                    <a:pt x="269062" y="91265"/>
                    <a:pt x="291835" y="55884"/>
                  </a:cubicBezTo>
                  <a:cubicBezTo>
                    <a:pt x="308426" y="29348"/>
                    <a:pt x="354663" y="1337"/>
                    <a:pt x="381959" y="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274DBB61-FF3A-A449-89DE-A379A21B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2571" y="8969264"/>
              <a:ext cx="561658" cy="697033"/>
            </a:xfrm>
            <a:custGeom>
              <a:avLst/>
              <a:gdLst>
                <a:gd name="T0" fmla="*/ 0 w 860"/>
                <a:gd name="T1" fmla="*/ 0 h 1069"/>
                <a:gd name="T2" fmla="*/ 0 w 860"/>
                <a:gd name="T3" fmla="*/ 0 h 1069"/>
                <a:gd name="T4" fmla="*/ 169 w 860"/>
                <a:gd name="T5" fmla="*/ 1068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0" h="10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859" y="663"/>
                    <a:pt x="169" y="1068"/>
                  </a:cubicBezTo>
                </a:path>
              </a:pathLst>
            </a:custGeom>
            <a:noFill/>
            <a:ln w="25400" cap="flat">
              <a:solidFill>
                <a:schemeClr val="accent6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C619D410-8776-804D-A2C6-1A8909757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4355" y="8879974"/>
              <a:ext cx="593342" cy="688391"/>
            </a:xfrm>
            <a:custGeom>
              <a:avLst/>
              <a:gdLst>
                <a:gd name="T0" fmla="*/ 0 w 907"/>
                <a:gd name="T1" fmla="*/ 0 h 1053"/>
                <a:gd name="T2" fmla="*/ 0 w 907"/>
                <a:gd name="T3" fmla="*/ 0 h 1053"/>
                <a:gd name="T4" fmla="*/ 248 w 907"/>
                <a:gd name="T5" fmla="*/ 105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7" h="105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06" y="597"/>
                    <a:pt x="248" y="1052"/>
                  </a:cubicBezTo>
                </a:path>
              </a:pathLst>
            </a:custGeom>
            <a:noFill/>
            <a:ln w="25400" cap="flat">
              <a:solidFill>
                <a:schemeClr val="accent6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41363E71-B361-F64E-A136-6052BC34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8433" y="8295272"/>
              <a:ext cx="316833" cy="518454"/>
            </a:xfrm>
            <a:custGeom>
              <a:avLst/>
              <a:gdLst>
                <a:gd name="T0" fmla="*/ 0 w 484"/>
                <a:gd name="T1" fmla="*/ 0 h 794"/>
                <a:gd name="T2" fmla="*/ 0 w 484"/>
                <a:gd name="T3" fmla="*/ 0 h 794"/>
                <a:gd name="T4" fmla="*/ 483 w 484"/>
                <a:gd name="T5" fmla="*/ 51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4" h="7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08" y="793"/>
                    <a:pt x="483" y="51"/>
                  </a:cubicBezTo>
                </a:path>
              </a:pathLst>
            </a:custGeom>
            <a:noFill/>
            <a:ln w="254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7307DD73-AB72-8742-B224-52D98D544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479" y="8145496"/>
              <a:ext cx="420524" cy="890014"/>
            </a:xfrm>
            <a:custGeom>
              <a:avLst/>
              <a:gdLst>
                <a:gd name="T0" fmla="*/ 1 w 642"/>
                <a:gd name="T1" fmla="*/ 413 h 1363"/>
                <a:gd name="T2" fmla="*/ 2 w 642"/>
                <a:gd name="T3" fmla="*/ 1171 h 1363"/>
                <a:gd name="T4" fmla="*/ 2 w 642"/>
                <a:gd name="T5" fmla="*/ 1171 h 1363"/>
                <a:gd name="T6" fmla="*/ 94 w 642"/>
                <a:gd name="T7" fmla="*/ 1329 h 1363"/>
                <a:gd name="T8" fmla="*/ 94 w 642"/>
                <a:gd name="T9" fmla="*/ 1329 h 1363"/>
                <a:gd name="T10" fmla="*/ 278 w 642"/>
                <a:gd name="T11" fmla="*/ 1329 h 1363"/>
                <a:gd name="T12" fmla="*/ 550 w 642"/>
                <a:gd name="T13" fmla="*/ 1173 h 1363"/>
                <a:gd name="T14" fmla="*/ 550 w 642"/>
                <a:gd name="T15" fmla="*/ 1173 h 1363"/>
                <a:gd name="T16" fmla="*/ 641 w 642"/>
                <a:gd name="T17" fmla="*/ 1013 h 1363"/>
                <a:gd name="T18" fmla="*/ 640 w 642"/>
                <a:gd name="T19" fmla="*/ 408 h 1363"/>
                <a:gd name="T20" fmla="*/ 640 w 642"/>
                <a:gd name="T21" fmla="*/ 408 h 1363"/>
                <a:gd name="T22" fmla="*/ 637 w 642"/>
                <a:gd name="T23" fmla="*/ 376 h 1363"/>
                <a:gd name="T24" fmla="*/ 637 w 642"/>
                <a:gd name="T25" fmla="*/ 376 h 1363"/>
                <a:gd name="T26" fmla="*/ 540 w 642"/>
                <a:gd name="T27" fmla="*/ 115 h 1363"/>
                <a:gd name="T28" fmla="*/ 540 w 642"/>
                <a:gd name="T29" fmla="*/ 115 h 1363"/>
                <a:gd name="T30" fmla="*/ 472 w 642"/>
                <a:gd name="T31" fmla="*/ 52 h 1363"/>
                <a:gd name="T32" fmla="*/ 472 w 642"/>
                <a:gd name="T33" fmla="*/ 52 h 1363"/>
                <a:gd name="T34" fmla="*/ 429 w 642"/>
                <a:gd name="T35" fmla="*/ 29 h 1363"/>
                <a:gd name="T36" fmla="*/ 429 w 642"/>
                <a:gd name="T37" fmla="*/ 29 h 1363"/>
                <a:gd name="T38" fmla="*/ 370 w 642"/>
                <a:gd name="T39" fmla="*/ 11 h 1363"/>
                <a:gd name="T40" fmla="*/ 370 w 642"/>
                <a:gd name="T41" fmla="*/ 11 h 1363"/>
                <a:gd name="T42" fmla="*/ 227 w 642"/>
                <a:gd name="T43" fmla="*/ 19 h 1363"/>
                <a:gd name="T44" fmla="*/ 227 w 642"/>
                <a:gd name="T45" fmla="*/ 19 h 1363"/>
                <a:gd name="T46" fmla="*/ 130 w 642"/>
                <a:gd name="T47" fmla="*/ 101 h 1363"/>
                <a:gd name="T48" fmla="*/ 130 w 642"/>
                <a:gd name="T49" fmla="*/ 101 h 1363"/>
                <a:gd name="T50" fmla="*/ 118 w 642"/>
                <a:gd name="T51" fmla="*/ 115 h 1363"/>
                <a:gd name="T52" fmla="*/ 118 w 642"/>
                <a:gd name="T53" fmla="*/ 115 h 1363"/>
                <a:gd name="T54" fmla="*/ 1 w 642"/>
                <a:gd name="T55" fmla="*/ 41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2" h="1363">
                  <a:moveTo>
                    <a:pt x="1" y="413"/>
                  </a:moveTo>
                  <a:lnTo>
                    <a:pt x="2" y="1171"/>
                  </a:lnTo>
                  <a:lnTo>
                    <a:pt x="2" y="1171"/>
                  </a:lnTo>
                  <a:cubicBezTo>
                    <a:pt x="3" y="1237"/>
                    <a:pt x="38" y="1297"/>
                    <a:pt x="94" y="1329"/>
                  </a:cubicBezTo>
                  <a:lnTo>
                    <a:pt x="94" y="1329"/>
                  </a:lnTo>
                  <a:cubicBezTo>
                    <a:pt x="150" y="1362"/>
                    <a:pt x="221" y="1362"/>
                    <a:pt x="278" y="1329"/>
                  </a:cubicBezTo>
                  <a:lnTo>
                    <a:pt x="550" y="1173"/>
                  </a:lnTo>
                  <a:lnTo>
                    <a:pt x="550" y="1173"/>
                  </a:lnTo>
                  <a:cubicBezTo>
                    <a:pt x="607" y="1140"/>
                    <a:pt x="641" y="1078"/>
                    <a:pt x="641" y="1013"/>
                  </a:cubicBezTo>
                  <a:lnTo>
                    <a:pt x="640" y="408"/>
                  </a:lnTo>
                  <a:lnTo>
                    <a:pt x="640" y="408"/>
                  </a:lnTo>
                  <a:cubicBezTo>
                    <a:pt x="640" y="397"/>
                    <a:pt x="637" y="387"/>
                    <a:pt x="637" y="376"/>
                  </a:cubicBezTo>
                  <a:lnTo>
                    <a:pt x="637" y="376"/>
                  </a:lnTo>
                  <a:cubicBezTo>
                    <a:pt x="630" y="274"/>
                    <a:pt x="594" y="200"/>
                    <a:pt x="540" y="115"/>
                  </a:cubicBezTo>
                  <a:lnTo>
                    <a:pt x="540" y="115"/>
                  </a:lnTo>
                  <a:cubicBezTo>
                    <a:pt x="523" y="89"/>
                    <a:pt x="500" y="67"/>
                    <a:pt x="472" y="52"/>
                  </a:cubicBezTo>
                  <a:lnTo>
                    <a:pt x="472" y="52"/>
                  </a:lnTo>
                  <a:cubicBezTo>
                    <a:pt x="456" y="44"/>
                    <a:pt x="441" y="35"/>
                    <a:pt x="429" y="29"/>
                  </a:cubicBezTo>
                  <a:lnTo>
                    <a:pt x="429" y="29"/>
                  </a:lnTo>
                  <a:cubicBezTo>
                    <a:pt x="410" y="20"/>
                    <a:pt x="390" y="13"/>
                    <a:pt x="370" y="11"/>
                  </a:cubicBezTo>
                  <a:lnTo>
                    <a:pt x="370" y="11"/>
                  </a:lnTo>
                  <a:cubicBezTo>
                    <a:pt x="312" y="3"/>
                    <a:pt x="260" y="0"/>
                    <a:pt x="227" y="19"/>
                  </a:cubicBezTo>
                  <a:lnTo>
                    <a:pt x="227" y="19"/>
                  </a:lnTo>
                  <a:cubicBezTo>
                    <a:pt x="197" y="36"/>
                    <a:pt x="149" y="84"/>
                    <a:pt x="130" y="101"/>
                  </a:cubicBezTo>
                  <a:lnTo>
                    <a:pt x="130" y="101"/>
                  </a:lnTo>
                  <a:cubicBezTo>
                    <a:pt x="126" y="105"/>
                    <a:pt x="121" y="110"/>
                    <a:pt x="118" y="115"/>
                  </a:cubicBezTo>
                  <a:lnTo>
                    <a:pt x="118" y="115"/>
                  </a:lnTo>
                  <a:cubicBezTo>
                    <a:pt x="48" y="200"/>
                    <a:pt x="0" y="313"/>
                    <a:pt x="1" y="4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A7DA3FFA-A976-5B4D-83C2-219DE72D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8333" y="8148378"/>
              <a:ext cx="201621" cy="152655"/>
            </a:xfrm>
            <a:custGeom>
              <a:avLst/>
              <a:gdLst>
                <a:gd name="T0" fmla="*/ 60 w 308"/>
                <a:gd name="T1" fmla="*/ 179 h 234"/>
                <a:gd name="T2" fmla="*/ 60 w 308"/>
                <a:gd name="T3" fmla="*/ 179 h 234"/>
                <a:gd name="T4" fmla="*/ 57 w 308"/>
                <a:gd name="T5" fmla="*/ 29 h 234"/>
                <a:gd name="T6" fmla="*/ 57 w 308"/>
                <a:gd name="T7" fmla="*/ 29 h 234"/>
                <a:gd name="T8" fmla="*/ 59 w 308"/>
                <a:gd name="T9" fmla="*/ 29 h 234"/>
                <a:gd name="T10" fmla="*/ 59 w 308"/>
                <a:gd name="T11" fmla="*/ 29 h 234"/>
                <a:gd name="T12" fmla="*/ 139 w 308"/>
                <a:gd name="T13" fmla="*/ 3 h 234"/>
                <a:gd name="T14" fmla="*/ 139 w 308"/>
                <a:gd name="T15" fmla="*/ 3 h 234"/>
                <a:gd name="T16" fmla="*/ 188 w 308"/>
                <a:gd name="T17" fmla="*/ 11 h 234"/>
                <a:gd name="T18" fmla="*/ 251 w 308"/>
                <a:gd name="T19" fmla="*/ 44 h 234"/>
                <a:gd name="T20" fmla="*/ 251 w 308"/>
                <a:gd name="T21" fmla="*/ 44 h 234"/>
                <a:gd name="T22" fmla="*/ 269 w 308"/>
                <a:gd name="T23" fmla="*/ 175 h 234"/>
                <a:gd name="T24" fmla="*/ 269 w 308"/>
                <a:gd name="T25" fmla="*/ 175 h 234"/>
                <a:gd name="T26" fmla="*/ 224 w 308"/>
                <a:gd name="T27" fmla="*/ 210 h 234"/>
                <a:gd name="T28" fmla="*/ 224 w 308"/>
                <a:gd name="T29" fmla="*/ 210 h 234"/>
                <a:gd name="T30" fmla="*/ 118 w 308"/>
                <a:gd name="T31" fmla="*/ 213 h 234"/>
                <a:gd name="T32" fmla="*/ 118 w 308"/>
                <a:gd name="T33" fmla="*/ 213 h 234"/>
                <a:gd name="T34" fmla="*/ 112 w 308"/>
                <a:gd name="T35" fmla="*/ 209 h 234"/>
                <a:gd name="T36" fmla="*/ 112 w 308"/>
                <a:gd name="T37" fmla="*/ 209 h 234"/>
                <a:gd name="T38" fmla="*/ 60 w 308"/>
                <a:gd name="T39" fmla="*/ 17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8" h="234">
                  <a:moveTo>
                    <a:pt x="60" y="179"/>
                  </a:moveTo>
                  <a:lnTo>
                    <a:pt x="60" y="179"/>
                  </a:lnTo>
                  <a:cubicBezTo>
                    <a:pt x="3" y="146"/>
                    <a:pt x="0" y="63"/>
                    <a:pt x="57" y="29"/>
                  </a:cubicBezTo>
                  <a:lnTo>
                    <a:pt x="57" y="29"/>
                  </a:lnTo>
                  <a:cubicBezTo>
                    <a:pt x="58" y="29"/>
                    <a:pt x="58" y="29"/>
                    <a:pt x="59" y="29"/>
                  </a:cubicBezTo>
                  <a:lnTo>
                    <a:pt x="59" y="29"/>
                  </a:lnTo>
                  <a:cubicBezTo>
                    <a:pt x="85" y="13"/>
                    <a:pt x="114" y="5"/>
                    <a:pt x="139" y="3"/>
                  </a:cubicBezTo>
                  <a:lnTo>
                    <a:pt x="139" y="3"/>
                  </a:lnTo>
                  <a:cubicBezTo>
                    <a:pt x="156" y="0"/>
                    <a:pt x="173" y="4"/>
                    <a:pt x="188" y="11"/>
                  </a:cubicBezTo>
                  <a:lnTo>
                    <a:pt x="251" y="44"/>
                  </a:lnTo>
                  <a:lnTo>
                    <a:pt x="251" y="44"/>
                  </a:lnTo>
                  <a:cubicBezTo>
                    <a:pt x="298" y="71"/>
                    <a:pt x="307" y="136"/>
                    <a:pt x="269" y="175"/>
                  </a:cubicBezTo>
                  <a:lnTo>
                    <a:pt x="269" y="175"/>
                  </a:lnTo>
                  <a:cubicBezTo>
                    <a:pt x="255" y="189"/>
                    <a:pt x="239" y="200"/>
                    <a:pt x="224" y="210"/>
                  </a:cubicBezTo>
                  <a:lnTo>
                    <a:pt x="224" y="210"/>
                  </a:lnTo>
                  <a:cubicBezTo>
                    <a:pt x="183" y="233"/>
                    <a:pt x="153" y="229"/>
                    <a:pt x="118" y="213"/>
                  </a:cubicBezTo>
                  <a:lnTo>
                    <a:pt x="118" y="213"/>
                  </a:lnTo>
                  <a:cubicBezTo>
                    <a:pt x="116" y="211"/>
                    <a:pt x="114" y="210"/>
                    <a:pt x="112" y="209"/>
                  </a:cubicBezTo>
                  <a:lnTo>
                    <a:pt x="112" y="209"/>
                  </a:lnTo>
                  <a:cubicBezTo>
                    <a:pt x="95" y="200"/>
                    <a:pt x="78" y="190"/>
                    <a:pt x="60" y="17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922D106C-46F4-9C45-BBCA-6E210154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537" y="8070608"/>
              <a:ext cx="97930" cy="57606"/>
            </a:xfrm>
            <a:custGeom>
              <a:avLst/>
              <a:gdLst>
                <a:gd name="T0" fmla="*/ 27 w 152"/>
                <a:gd name="T1" fmla="*/ 15 h 88"/>
                <a:gd name="T2" fmla="*/ 27 w 152"/>
                <a:gd name="T3" fmla="*/ 15 h 88"/>
                <a:gd name="T4" fmla="*/ 124 w 152"/>
                <a:gd name="T5" fmla="*/ 14 h 88"/>
                <a:gd name="T6" fmla="*/ 124 w 152"/>
                <a:gd name="T7" fmla="*/ 14 h 88"/>
                <a:gd name="T8" fmla="*/ 124 w 152"/>
                <a:gd name="T9" fmla="*/ 72 h 88"/>
                <a:gd name="T10" fmla="*/ 124 w 152"/>
                <a:gd name="T11" fmla="*/ 72 h 88"/>
                <a:gd name="T12" fmla="*/ 27 w 152"/>
                <a:gd name="T13" fmla="*/ 72 h 88"/>
                <a:gd name="T14" fmla="*/ 27 w 152"/>
                <a:gd name="T15" fmla="*/ 72 h 88"/>
                <a:gd name="T16" fmla="*/ 27 w 152"/>
                <a:gd name="T17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27" y="15"/>
                  </a:moveTo>
                  <a:lnTo>
                    <a:pt x="27" y="15"/>
                  </a:lnTo>
                  <a:cubicBezTo>
                    <a:pt x="53" y="0"/>
                    <a:pt x="97" y="0"/>
                    <a:pt x="124" y="14"/>
                  </a:cubicBezTo>
                  <a:lnTo>
                    <a:pt x="124" y="14"/>
                  </a:lnTo>
                  <a:cubicBezTo>
                    <a:pt x="151" y="28"/>
                    <a:pt x="150" y="56"/>
                    <a:pt x="124" y="72"/>
                  </a:cubicBezTo>
                  <a:lnTo>
                    <a:pt x="124" y="72"/>
                  </a:lnTo>
                  <a:cubicBezTo>
                    <a:pt x="96" y="87"/>
                    <a:pt x="53" y="87"/>
                    <a:pt x="27" y="72"/>
                  </a:cubicBezTo>
                  <a:lnTo>
                    <a:pt x="27" y="72"/>
                  </a:lnTo>
                  <a:cubicBezTo>
                    <a:pt x="0" y="56"/>
                    <a:pt x="0" y="31"/>
                    <a:pt x="27" y="15"/>
                  </a:cubicBezTo>
                </a:path>
              </a:pathLst>
            </a:custGeom>
            <a:solidFill>
              <a:srgbClr val="FCA5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3104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9342FD64-0A3E-F94D-8A6A-14FC12F7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7296" y="8099411"/>
              <a:ext cx="92170" cy="115212"/>
            </a:xfrm>
            <a:custGeom>
              <a:avLst/>
              <a:gdLst>
                <a:gd name="T0" fmla="*/ 21 w 139"/>
                <a:gd name="T1" fmla="*/ 29 h 175"/>
                <a:gd name="T2" fmla="*/ 21 w 139"/>
                <a:gd name="T3" fmla="*/ 29 h 175"/>
                <a:gd name="T4" fmla="*/ 118 w 139"/>
                <a:gd name="T5" fmla="*/ 29 h 175"/>
                <a:gd name="T6" fmla="*/ 118 w 139"/>
                <a:gd name="T7" fmla="*/ 29 h 175"/>
                <a:gd name="T8" fmla="*/ 138 w 139"/>
                <a:gd name="T9" fmla="*/ 0 h 175"/>
                <a:gd name="T10" fmla="*/ 138 w 139"/>
                <a:gd name="T11" fmla="*/ 0 h 175"/>
                <a:gd name="T12" fmla="*/ 138 w 139"/>
                <a:gd name="T13" fmla="*/ 131 h 175"/>
                <a:gd name="T14" fmla="*/ 138 w 139"/>
                <a:gd name="T15" fmla="*/ 131 h 175"/>
                <a:gd name="T16" fmla="*/ 138 w 139"/>
                <a:gd name="T17" fmla="*/ 131 h 175"/>
                <a:gd name="T18" fmla="*/ 118 w 139"/>
                <a:gd name="T19" fmla="*/ 159 h 175"/>
                <a:gd name="T20" fmla="*/ 118 w 139"/>
                <a:gd name="T21" fmla="*/ 159 h 175"/>
                <a:gd name="T22" fmla="*/ 21 w 139"/>
                <a:gd name="T23" fmla="*/ 159 h 175"/>
                <a:gd name="T24" fmla="*/ 21 w 139"/>
                <a:gd name="T25" fmla="*/ 159 h 175"/>
                <a:gd name="T26" fmla="*/ 1 w 139"/>
                <a:gd name="T27" fmla="*/ 131 h 175"/>
                <a:gd name="T28" fmla="*/ 1 w 139"/>
                <a:gd name="T29" fmla="*/ 131 h 175"/>
                <a:gd name="T30" fmla="*/ 1 w 139"/>
                <a:gd name="T31" fmla="*/ 2 h 175"/>
                <a:gd name="T32" fmla="*/ 1 w 139"/>
                <a:gd name="T33" fmla="*/ 2 h 175"/>
                <a:gd name="T34" fmla="*/ 21 w 139"/>
                <a:gd name="T35" fmla="*/ 2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75">
                  <a:moveTo>
                    <a:pt x="21" y="29"/>
                  </a:moveTo>
                  <a:lnTo>
                    <a:pt x="21" y="29"/>
                  </a:lnTo>
                  <a:cubicBezTo>
                    <a:pt x="47" y="45"/>
                    <a:pt x="90" y="45"/>
                    <a:pt x="118" y="29"/>
                  </a:cubicBezTo>
                  <a:lnTo>
                    <a:pt x="118" y="29"/>
                  </a:lnTo>
                  <a:cubicBezTo>
                    <a:pt x="131" y="21"/>
                    <a:pt x="138" y="10"/>
                    <a:pt x="138" y="0"/>
                  </a:cubicBezTo>
                  <a:lnTo>
                    <a:pt x="138" y="0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38" y="131"/>
                  </a:lnTo>
                  <a:cubicBezTo>
                    <a:pt x="137" y="141"/>
                    <a:pt x="130" y="151"/>
                    <a:pt x="118" y="159"/>
                  </a:cubicBezTo>
                  <a:lnTo>
                    <a:pt x="118" y="159"/>
                  </a:lnTo>
                  <a:cubicBezTo>
                    <a:pt x="90" y="174"/>
                    <a:pt x="47" y="174"/>
                    <a:pt x="21" y="159"/>
                  </a:cubicBezTo>
                  <a:lnTo>
                    <a:pt x="21" y="159"/>
                  </a:lnTo>
                  <a:cubicBezTo>
                    <a:pt x="7" y="151"/>
                    <a:pt x="0" y="141"/>
                    <a:pt x="1" y="131"/>
                  </a:cubicBezTo>
                  <a:lnTo>
                    <a:pt x="1" y="131"/>
                  </a:lnTo>
                  <a:lnTo>
                    <a:pt x="1" y="2"/>
                  </a:lnTo>
                  <a:lnTo>
                    <a:pt x="1" y="2"/>
                  </a:lnTo>
                  <a:cubicBezTo>
                    <a:pt x="1" y="12"/>
                    <a:pt x="7" y="21"/>
                    <a:pt x="21" y="2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104F8B07-7693-764A-AFF1-8C56074C8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4966" y="7742255"/>
              <a:ext cx="313952" cy="420524"/>
            </a:xfrm>
            <a:custGeom>
              <a:avLst/>
              <a:gdLst>
                <a:gd name="T0" fmla="*/ 0 w 479"/>
                <a:gd name="T1" fmla="*/ 238 h 643"/>
                <a:gd name="T2" fmla="*/ 0 w 479"/>
                <a:gd name="T3" fmla="*/ 404 h 643"/>
                <a:gd name="T4" fmla="*/ 0 w 479"/>
                <a:gd name="T5" fmla="*/ 404 h 643"/>
                <a:gd name="T6" fmla="*/ 239 w 479"/>
                <a:gd name="T7" fmla="*/ 642 h 643"/>
                <a:gd name="T8" fmla="*/ 239 w 479"/>
                <a:gd name="T9" fmla="*/ 642 h 643"/>
                <a:gd name="T10" fmla="*/ 478 w 479"/>
                <a:gd name="T11" fmla="*/ 404 h 643"/>
                <a:gd name="T12" fmla="*/ 478 w 479"/>
                <a:gd name="T13" fmla="*/ 238 h 643"/>
                <a:gd name="T14" fmla="*/ 478 w 479"/>
                <a:gd name="T15" fmla="*/ 238 h 643"/>
                <a:gd name="T16" fmla="*/ 471 w 479"/>
                <a:gd name="T17" fmla="*/ 182 h 643"/>
                <a:gd name="T18" fmla="*/ 471 w 479"/>
                <a:gd name="T19" fmla="*/ 182 h 643"/>
                <a:gd name="T20" fmla="*/ 467 w 479"/>
                <a:gd name="T21" fmla="*/ 168 h 643"/>
                <a:gd name="T22" fmla="*/ 467 w 479"/>
                <a:gd name="T23" fmla="*/ 168 h 643"/>
                <a:gd name="T24" fmla="*/ 239 w 479"/>
                <a:gd name="T25" fmla="*/ 0 h 643"/>
                <a:gd name="T26" fmla="*/ 239 w 479"/>
                <a:gd name="T27" fmla="*/ 0 h 643"/>
                <a:gd name="T28" fmla="*/ 70 w 479"/>
                <a:gd name="T29" fmla="*/ 70 h 643"/>
                <a:gd name="T30" fmla="*/ 70 w 479"/>
                <a:gd name="T31" fmla="*/ 70 h 643"/>
                <a:gd name="T32" fmla="*/ 0 w 479"/>
                <a:gd name="T33" fmla="*/ 23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643">
                  <a:moveTo>
                    <a:pt x="0" y="238"/>
                  </a:moveTo>
                  <a:lnTo>
                    <a:pt x="0" y="404"/>
                  </a:lnTo>
                  <a:lnTo>
                    <a:pt x="0" y="404"/>
                  </a:lnTo>
                  <a:cubicBezTo>
                    <a:pt x="0" y="535"/>
                    <a:pt x="107" y="642"/>
                    <a:pt x="239" y="642"/>
                  </a:cubicBezTo>
                  <a:lnTo>
                    <a:pt x="239" y="642"/>
                  </a:lnTo>
                  <a:cubicBezTo>
                    <a:pt x="371" y="642"/>
                    <a:pt x="478" y="535"/>
                    <a:pt x="478" y="404"/>
                  </a:cubicBezTo>
                  <a:lnTo>
                    <a:pt x="478" y="238"/>
                  </a:lnTo>
                  <a:lnTo>
                    <a:pt x="478" y="238"/>
                  </a:lnTo>
                  <a:cubicBezTo>
                    <a:pt x="478" y="219"/>
                    <a:pt x="475" y="201"/>
                    <a:pt x="471" y="182"/>
                  </a:cubicBezTo>
                  <a:lnTo>
                    <a:pt x="471" y="182"/>
                  </a:lnTo>
                  <a:cubicBezTo>
                    <a:pt x="470" y="178"/>
                    <a:pt x="469" y="173"/>
                    <a:pt x="467" y="168"/>
                  </a:cubicBezTo>
                  <a:lnTo>
                    <a:pt x="467" y="168"/>
                  </a:lnTo>
                  <a:cubicBezTo>
                    <a:pt x="438" y="71"/>
                    <a:pt x="346" y="0"/>
                    <a:pt x="239" y="0"/>
                  </a:cubicBezTo>
                  <a:lnTo>
                    <a:pt x="239" y="0"/>
                  </a:lnTo>
                  <a:cubicBezTo>
                    <a:pt x="173" y="0"/>
                    <a:pt x="113" y="26"/>
                    <a:pt x="70" y="70"/>
                  </a:cubicBezTo>
                  <a:lnTo>
                    <a:pt x="70" y="70"/>
                  </a:lnTo>
                  <a:cubicBezTo>
                    <a:pt x="27" y="112"/>
                    <a:pt x="0" y="172"/>
                    <a:pt x="0" y="23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61D50CF4-FBD4-7D4B-A649-58F93BDD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4803" y="7952517"/>
              <a:ext cx="77769" cy="92170"/>
            </a:xfrm>
            <a:custGeom>
              <a:avLst/>
              <a:gdLst>
                <a:gd name="T0" fmla="*/ 44 w 117"/>
                <a:gd name="T1" fmla="*/ 6 h 141"/>
                <a:gd name="T2" fmla="*/ 44 w 117"/>
                <a:gd name="T3" fmla="*/ 6 h 141"/>
                <a:gd name="T4" fmla="*/ 64 w 117"/>
                <a:gd name="T5" fmla="*/ 0 h 141"/>
                <a:gd name="T6" fmla="*/ 116 w 117"/>
                <a:gd name="T7" fmla="*/ 30 h 141"/>
                <a:gd name="T8" fmla="*/ 116 w 117"/>
                <a:gd name="T9" fmla="*/ 30 h 141"/>
                <a:gd name="T10" fmla="*/ 96 w 117"/>
                <a:gd name="T11" fmla="*/ 36 h 141"/>
                <a:gd name="T12" fmla="*/ 96 w 117"/>
                <a:gd name="T13" fmla="*/ 36 h 141"/>
                <a:gd name="T14" fmla="*/ 52 w 117"/>
                <a:gd name="T15" fmla="*/ 112 h 141"/>
                <a:gd name="T16" fmla="*/ 52 w 117"/>
                <a:gd name="T17" fmla="*/ 112 h 141"/>
                <a:gd name="T18" fmla="*/ 65 w 117"/>
                <a:gd name="T19" fmla="*/ 140 h 141"/>
                <a:gd name="T20" fmla="*/ 13 w 117"/>
                <a:gd name="T21" fmla="*/ 110 h 141"/>
                <a:gd name="T22" fmla="*/ 13 w 117"/>
                <a:gd name="T23" fmla="*/ 110 h 141"/>
                <a:gd name="T24" fmla="*/ 0 w 117"/>
                <a:gd name="T25" fmla="*/ 82 h 141"/>
                <a:gd name="T26" fmla="*/ 0 w 117"/>
                <a:gd name="T27" fmla="*/ 82 h 141"/>
                <a:gd name="T28" fmla="*/ 44 w 117"/>
                <a:gd name="T29" fmla="*/ 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1">
                  <a:moveTo>
                    <a:pt x="44" y="6"/>
                  </a:moveTo>
                  <a:lnTo>
                    <a:pt x="44" y="6"/>
                  </a:lnTo>
                  <a:cubicBezTo>
                    <a:pt x="51" y="2"/>
                    <a:pt x="58" y="0"/>
                    <a:pt x="64" y="0"/>
                  </a:cubicBezTo>
                  <a:lnTo>
                    <a:pt x="116" y="30"/>
                  </a:lnTo>
                  <a:lnTo>
                    <a:pt x="116" y="30"/>
                  </a:lnTo>
                  <a:cubicBezTo>
                    <a:pt x="110" y="30"/>
                    <a:pt x="103" y="32"/>
                    <a:pt x="96" y="36"/>
                  </a:cubicBezTo>
                  <a:lnTo>
                    <a:pt x="96" y="36"/>
                  </a:lnTo>
                  <a:cubicBezTo>
                    <a:pt x="71" y="50"/>
                    <a:pt x="52" y="84"/>
                    <a:pt x="52" y="112"/>
                  </a:cubicBezTo>
                  <a:lnTo>
                    <a:pt x="52" y="112"/>
                  </a:lnTo>
                  <a:cubicBezTo>
                    <a:pt x="52" y="125"/>
                    <a:pt x="57" y="135"/>
                    <a:pt x="65" y="140"/>
                  </a:cubicBezTo>
                  <a:lnTo>
                    <a:pt x="13" y="110"/>
                  </a:lnTo>
                  <a:lnTo>
                    <a:pt x="13" y="110"/>
                  </a:lnTo>
                  <a:cubicBezTo>
                    <a:pt x="5" y="105"/>
                    <a:pt x="0" y="96"/>
                    <a:pt x="0" y="82"/>
                  </a:cubicBezTo>
                  <a:lnTo>
                    <a:pt x="0" y="82"/>
                  </a:lnTo>
                  <a:cubicBezTo>
                    <a:pt x="0" y="54"/>
                    <a:pt x="20" y="20"/>
                    <a:pt x="44" y="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182C7121-4EE7-E747-8686-1E9880E5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9367" y="7972678"/>
              <a:ext cx="43205" cy="80648"/>
            </a:xfrm>
            <a:custGeom>
              <a:avLst/>
              <a:gdLst>
                <a:gd name="T0" fmla="*/ 44 w 66"/>
                <a:gd name="T1" fmla="*/ 6 h 122"/>
                <a:gd name="T2" fmla="*/ 44 w 66"/>
                <a:gd name="T3" fmla="*/ 6 h 122"/>
                <a:gd name="T4" fmla="*/ 0 w 66"/>
                <a:gd name="T5" fmla="*/ 82 h 122"/>
                <a:gd name="T6" fmla="*/ 0 w 66"/>
                <a:gd name="T7" fmla="*/ 82 h 122"/>
                <a:gd name="T8" fmla="*/ 44 w 66"/>
                <a:gd name="T9" fmla="*/ 107 h 122"/>
                <a:gd name="T10" fmla="*/ 44 w 66"/>
                <a:gd name="T11" fmla="*/ 107 h 122"/>
                <a:gd name="T12" fmla="*/ 65 w 66"/>
                <a:gd name="T13" fmla="*/ 90 h 122"/>
                <a:gd name="T14" fmla="*/ 64 w 66"/>
                <a:gd name="T15" fmla="*/ 0 h 122"/>
                <a:gd name="T16" fmla="*/ 64 w 66"/>
                <a:gd name="T17" fmla="*/ 0 h 122"/>
                <a:gd name="T18" fmla="*/ 44 w 66"/>
                <a:gd name="T19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22">
                  <a:moveTo>
                    <a:pt x="44" y="6"/>
                  </a:moveTo>
                  <a:lnTo>
                    <a:pt x="44" y="6"/>
                  </a:lnTo>
                  <a:cubicBezTo>
                    <a:pt x="19" y="20"/>
                    <a:pt x="0" y="54"/>
                    <a:pt x="0" y="82"/>
                  </a:cubicBezTo>
                  <a:lnTo>
                    <a:pt x="0" y="82"/>
                  </a:lnTo>
                  <a:cubicBezTo>
                    <a:pt x="0" y="110"/>
                    <a:pt x="20" y="121"/>
                    <a:pt x="44" y="107"/>
                  </a:cubicBezTo>
                  <a:lnTo>
                    <a:pt x="44" y="107"/>
                  </a:lnTo>
                  <a:cubicBezTo>
                    <a:pt x="52" y="103"/>
                    <a:pt x="58" y="97"/>
                    <a:pt x="65" y="90"/>
                  </a:cubicBezTo>
                  <a:lnTo>
                    <a:pt x="64" y="0"/>
                  </a:lnTo>
                  <a:lnTo>
                    <a:pt x="64" y="0"/>
                  </a:lnTo>
                  <a:cubicBezTo>
                    <a:pt x="58" y="0"/>
                    <a:pt x="51" y="2"/>
                    <a:pt x="44" y="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A39C5376-EFFD-2846-A7E6-92B131E4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0888" y="7989961"/>
              <a:ext cx="31684" cy="43205"/>
            </a:xfrm>
            <a:custGeom>
              <a:avLst/>
              <a:gdLst>
                <a:gd name="T0" fmla="*/ 27 w 49"/>
                <a:gd name="T1" fmla="*/ 5 h 65"/>
                <a:gd name="T2" fmla="*/ 27 w 49"/>
                <a:gd name="T3" fmla="*/ 5 h 65"/>
                <a:gd name="T4" fmla="*/ 47 w 49"/>
                <a:gd name="T5" fmla="*/ 6 h 65"/>
                <a:gd name="T6" fmla="*/ 48 w 49"/>
                <a:gd name="T7" fmla="*/ 33 h 65"/>
                <a:gd name="T8" fmla="*/ 48 w 49"/>
                <a:gd name="T9" fmla="*/ 33 h 65"/>
                <a:gd name="T10" fmla="*/ 37 w 49"/>
                <a:gd name="T11" fmla="*/ 50 h 65"/>
                <a:gd name="T12" fmla="*/ 37 w 49"/>
                <a:gd name="T13" fmla="*/ 50 h 65"/>
                <a:gd name="T14" fmla="*/ 27 w 49"/>
                <a:gd name="T15" fmla="*/ 58 h 65"/>
                <a:gd name="T16" fmla="*/ 27 w 49"/>
                <a:gd name="T17" fmla="*/ 58 h 65"/>
                <a:gd name="T18" fmla="*/ 6 w 49"/>
                <a:gd name="T19" fmla="*/ 56 h 65"/>
                <a:gd name="T20" fmla="*/ 6 w 49"/>
                <a:gd name="T21" fmla="*/ 56 h 65"/>
                <a:gd name="T22" fmla="*/ 17 w 49"/>
                <a:gd name="T23" fmla="*/ 13 h 65"/>
                <a:gd name="T24" fmla="*/ 17 w 49"/>
                <a:gd name="T25" fmla="*/ 13 h 65"/>
                <a:gd name="T26" fmla="*/ 27 w 49"/>
                <a:gd name="T27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65">
                  <a:moveTo>
                    <a:pt x="27" y="5"/>
                  </a:moveTo>
                  <a:lnTo>
                    <a:pt x="27" y="5"/>
                  </a:lnTo>
                  <a:cubicBezTo>
                    <a:pt x="35" y="0"/>
                    <a:pt x="43" y="0"/>
                    <a:pt x="47" y="6"/>
                  </a:cubicBezTo>
                  <a:lnTo>
                    <a:pt x="48" y="33"/>
                  </a:lnTo>
                  <a:lnTo>
                    <a:pt x="48" y="33"/>
                  </a:lnTo>
                  <a:cubicBezTo>
                    <a:pt x="45" y="39"/>
                    <a:pt x="42" y="45"/>
                    <a:pt x="37" y="50"/>
                  </a:cubicBezTo>
                  <a:lnTo>
                    <a:pt x="37" y="50"/>
                  </a:lnTo>
                  <a:cubicBezTo>
                    <a:pt x="34" y="54"/>
                    <a:pt x="30" y="57"/>
                    <a:pt x="27" y="58"/>
                  </a:cubicBezTo>
                  <a:lnTo>
                    <a:pt x="27" y="58"/>
                  </a:lnTo>
                  <a:cubicBezTo>
                    <a:pt x="18" y="64"/>
                    <a:pt x="10" y="63"/>
                    <a:pt x="6" y="56"/>
                  </a:cubicBezTo>
                  <a:lnTo>
                    <a:pt x="6" y="56"/>
                  </a:lnTo>
                  <a:cubicBezTo>
                    <a:pt x="0" y="45"/>
                    <a:pt x="5" y="26"/>
                    <a:pt x="17" y="13"/>
                  </a:cubicBezTo>
                  <a:lnTo>
                    <a:pt x="17" y="13"/>
                  </a:lnTo>
                  <a:cubicBezTo>
                    <a:pt x="20" y="9"/>
                    <a:pt x="24" y="6"/>
                    <a:pt x="27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62F4C5C6-240A-F24E-9968-AD5D26C2A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8146" y="8211744"/>
              <a:ext cx="74888" cy="103691"/>
            </a:xfrm>
            <a:custGeom>
              <a:avLst/>
              <a:gdLst>
                <a:gd name="T0" fmla="*/ 0 w 113"/>
                <a:gd name="T1" fmla="*/ 156 h 157"/>
                <a:gd name="T2" fmla="*/ 0 w 113"/>
                <a:gd name="T3" fmla="*/ 156 h 157"/>
                <a:gd name="T4" fmla="*/ 112 w 113"/>
                <a:gd name="T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157">
                  <a:moveTo>
                    <a:pt x="0" y="156"/>
                  </a:moveTo>
                  <a:lnTo>
                    <a:pt x="0" y="156"/>
                  </a:lnTo>
                  <a:cubicBezTo>
                    <a:pt x="47" y="106"/>
                    <a:pt x="100" y="44"/>
                    <a:pt x="112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E4DF0DC1-877C-764E-B59B-89FF32918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1660" y="9023989"/>
              <a:ext cx="14402" cy="126733"/>
            </a:xfrm>
            <a:custGeom>
              <a:avLst/>
              <a:gdLst>
                <a:gd name="T0" fmla="*/ 3 w 21"/>
                <a:gd name="T1" fmla="*/ 191 h 192"/>
                <a:gd name="T2" fmla="*/ 3 w 21"/>
                <a:gd name="T3" fmla="*/ 191 h 192"/>
                <a:gd name="T4" fmla="*/ 20 w 21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92">
                  <a:moveTo>
                    <a:pt x="3" y="191"/>
                  </a:moveTo>
                  <a:lnTo>
                    <a:pt x="3" y="191"/>
                  </a:lnTo>
                  <a:cubicBezTo>
                    <a:pt x="0" y="123"/>
                    <a:pt x="1" y="41"/>
                    <a:pt x="2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349EB7C-AD69-5843-BB9F-CAEF036D0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7684" y="7716333"/>
              <a:ext cx="354276" cy="316833"/>
            </a:xfrm>
            <a:custGeom>
              <a:avLst/>
              <a:gdLst>
                <a:gd name="T0" fmla="*/ 518 w 542"/>
                <a:gd name="T1" fmla="*/ 100 h 483"/>
                <a:gd name="T2" fmla="*/ 518 w 542"/>
                <a:gd name="T3" fmla="*/ 100 h 483"/>
                <a:gd name="T4" fmla="*/ 448 w 542"/>
                <a:gd name="T5" fmla="*/ 221 h 483"/>
                <a:gd name="T6" fmla="*/ 448 w 542"/>
                <a:gd name="T7" fmla="*/ 221 h 483"/>
                <a:gd name="T8" fmla="*/ 244 w 542"/>
                <a:gd name="T9" fmla="*/ 259 h 483"/>
                <a:gd name="T10" fmla="*/ 244 w 542"/>
                <a:gd name="T11" fmla="*/ 259 h 483"/>
                <a:gd name="T12" fmla="*/ 195 w 542"/>
                <a:gd name="T13" fmla="*/ 405 h 483"/>
                <a:gd name="T14" fmla="*/ 195 w 542"/>
                <a:gd name="T15" fmla="*/ 405 h 483"/>
                <a:gd name="T16" fmla="*/ 156 w 542"/>
                <a:gd name="T17" fmla="*/ 474 h 483"/>
                <a:gd name="T18" fmla="*/ 156 w 542"/>
                <a:gd name="T19" fmla="*/ 474 h 483"/>
                <a:gd name="T20" fmla="*/ 113 w 542"/>
                <a:gd name="T21" fmla="*/ 393 h 483"/>
                <a:gd name="T22" fmla="*/ 64 w 542"/>
                <a:gd name="T23" fmla="*/ 376 h 483"/>
                <a:gd name="T24" fmla="*/ 64 w 542"/>
                <a:gd name="T25" fmla="*/ 376 h 483"/>
                <a:gd name="T26" fmla="*/ 5 w 542"/>
                <a:gd name="T27" fmla="*/ 282 h 483"/>
                <a:gd name="T28" fmla="*/ 14 w 542"/>
                <a:gd name="T29" fmla="*/ 200 h 483"/>
                <a:gd name="T30" fmla="*/ 14 w 542"/>
                <a:gd name="T31" fmla="*/ 200 h 483"/>
                <a:gd name="T32" fmla="*/ 141 w 542"/>
                <a:gd name="T33" fmla="*/ 34 h 483"/>
                <a:gd name="T34" fmla="*/ 141 w 542"/>
                <a:gd name="T35" fmla="*/ 34 h 483"/>
                <a:gd name="T36" fmla="*/ 403 w 542"/>
                <a:gd name="T37" fmla="*/ 44 h 483"/>
                <a:gd name="T38" fmla="*/ 518 w 542"/>
                <a:gd name="T39" fmla="*/ 10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2" h="483">
                  <a:moveTo>
                    <a:pt x="518" y="100"/>
                  </a:moveTo>
                  <a:lnTo>
                    <a:pt x="518" y="100"/>
                  </a:lnTo>
                  <a:cubicBezTo>
                    <a:pt x="518" y="100"/>
                    <a:pt x="541" y="200"/>
                    <a:pt x="448" y="221"/>
                  </a:cubicBezTo>
                  <a:lnTo>
                    <a:pt x="448" y="221"/>
                  </a:lnTo>
                  <a:cubicBezTo>
                    <a:pt x="356" y="243"/>
                    <a:pt x="323" y="194"/>
                    <a:pt x="244" y="259"/>
                  </a:cubicBezTo>
                  <a:lnTo>
                    <a:pt x="244" y="259"/>
                  </a:lnTo>
                  <a:cubicBezTo>
                    <a:pt x="165" y="325"/>
                    <a:pt x="218" y="376"/>
                    <a:pt x="195" y="405"/>
                  </a:cubicBezTo>
                  <a:lnTo>
                    <a:pt x="195" y="405"/>
                  </a:lnTo>
                  <a:cubicBezTo>
                    <a:pt x="172" y="433"/>
                    <a:pt x="198" y="466"/>
                    <a:pt x="156" y="474"/>
                  </a:cubicBezTo>
                  <a:lnTo>
                    <a:pt x="156" y="474"/>
                  </a:lnTo>
                  <a:cubicBezTo>
                    <a:pt x="114" y="482"/>
                    <a:pt x="106" y="428"/>
                    <a:pt x="113" y="393"/>
                  </a:cubicBezTo>
                  <a:lnTo>
                    <a:pt x="64" y="376"/>
                  </a:lnTo>
                  <a:lnTo>
                    <a:pt x="64" y="376"/>
                  </a:lnTo>
                  <a:cubicBezTo>
                    <a:pt x="25" y="363"/>
                    <a:pt x="0" y="324"/>
                    <a:pt x="5" y="282"/>
                  </a:cubicBezTo>
                  <a:lnTo>
                    <a:pt x="14" y="200"/>
                  </a:lnTo>
                  <a:lnTo>
                    <a:pt x="14" y="200"/>
                  </a:lnTo>
                  <a:cubicBezTo>
                    <a:pt x="22" y="125"/>
                    <a:pt x="71" y="61"/>
                    <a:pt x="141" y="34"/>
                  </a:cubicBezTo>
                  <a:lnTo>
                    <a:pt x="141" y="34"/>
                  </a:lnTo>
                  <a:cubicBezTo>
                    <a:pt x="226" y="0"/>
                    <a:pt x="320" y="4"/>
                    <a:pt x="403" y="44"/>
                  </a:cubicBezTo>
                  <a:lnTo>
                    <a:pt x="518" y="10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42D6855D-2765-CA44-B499-5E87ABD0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7420" y="8329836"/>
              <a:ext cx="244827" cy="639427"/>
            </a:xfrm>
            <a:custGeom>
              <a:avLst/>
              <a:gdLst>
                <a:gd name="T0" fmla="*/ 376 w 377"/>
                <a:gd name="T1" fmla="*/ 0 h 979"/>
                <a:gd name="T2" fmla="*/ 376 w 377"/>
                <a:gd name="T3" fmla="*/ 0 h 979"/>
                <a:gd name="T4" fmla="*/ 0 w 377"/>
                <a:gd name="T5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7" h="979">
                  <a:moveTo>
                    <a:pt x="376" y="0"/>
                  </a:moveTo>
                  <a:lnTo>
                    <a:pt x="376" y="0"/>
                  </a:lnTo>
                  <a:cubicBezTo>
                    <a:pt x="376" y="0"/>
                    <a:pt x="40" y="300"/>
                    <a:pt x="0" y="978"/>
                  </a:cubicBezTo>
                </a:path>
              </a:pathLst>
            </a:custGeom>
            <a:noFill/>
            <a:ln w="254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52F97D7-2A88-5A4F-9562-AEBCB2BAE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7781" y="6860882"/>
              <a:ext cx="238413" cy="1975237"/>
            </a:xfrm>
            <a:custGeom>
              <a:avLst/>
              <a:gdLst>
                <a:gd name="connsiteX0" fmla="*/ 119206 w 238413"/>
                <a:gd name="connsiteY0" fmla="*/ 1736823 h 1975237"/>
                <a:gd name="connsiteX1" fmla="*/ 238413 w 238413"/>
                <a:gd name="connsiteY1" fmla="*/ 1856355 h 1975237"/>
                <a:gd name="connsiteX2" fmla="*/ 119206 w 238413"/>
                <a:gd name="connsiteY2" fmla="*/ 1975237 h 1975237"/>
                <a:gd name="connsiteX3" fmla="*/ 0 w 238413"/>
                <a:gd name="connsiteY3" fmla="*/ 1856355 h 1975237"/>
                <a:gd name="connsiteX4" fmla="*/ 119206 w 238413"/>
                <a:gd name="connsiteY4" fmla="*/ 1736823 h 1975237"/>
                <a:gd name="connsiteX5" fmla="*/ 117770 w 238413"/>
                <a:gd name="connsiteY5" fmla="*/ 1408468 h 1975237"/>
                <a:gd name="connsiteX6" fmla="*/ 183694 w 238413"/>
                <a:gd name="connsiteY6" fmla="*/ 1476155 h 1975237"/>
                <a:gd name="connsiteX7" fmla="*/ 117770 w 238413"/>
                <a:gd name="connsiteY7" fmla="*/ 1543184 h 1975237"/>
                <a:gd name="connsiteX8" fmla="*/ 51846 w 238413"/>
                <a:gd name="connsiteY8" fmla="*/ 1476155 h 1975237"/>
                <a:gd name="connsiteX9" fmla="*/ 117770 w 238413"/>
                <a:gd name="connsiteY9" fmla="*/ 1408468 h 1975237"/>
                <a:gd name="connsiteX10" fmla="*/ 117770 w 238413"/>
                <a:gd name="connsiteY10" fmla="*/ 1054191 h 1975237"/>
                <a:gd name="connsiteX11" fmla="*/ 183694 w 238413"/>
                <a:gd name="connsiteY11" fmla="*/ 1121552 h 1975237"/>
                <a:gd name="connsiteX12" fmla="*/ 117770 w 238413"/>
                <a:gd name="connsiteY12" fmla="*/ 1188912 h 1975237"/>
                <a:gd name="connsiteX13" fmla="*/ 51846 w 238413"/>
                <a:gd name="connsiteY13" fmla="*/ 1121552 h 1975237"/>
                <a:gd name="connsiteX14" fmla="*/ 117770 w 238413"/>
                <a:gd name="connsiteY14" fmla="*/ 1054191 h 1975237"/>
                <a:gd name="connsiteX15" fmla="*/ 117770 w 238413"/>
                <a:gd name="connsiteY15" fmla="*/ 702794 h 1975237"/>
                <a:gd name="connsiteX16" fmla="*/ 183694 w 238413"/>
                <a:gd name="connsiteY16" fmla="*/ 769825 h 1975237"/>
                <a:gd name="connsiteX17" fmla="*/ 117770 w 238413"/>
                <a:gd name="connsiteY17" fmla="*/ 837512 h 1975237"/>
                <a:gd name="connsiteX18" fmla="*/ 51846 w 238413"/>
                <a:gd name="connsiteY18" fmla="*/ 769825 h 1975237"/>
                <a:gd name="connsiteX19" fmla="*/ 117770 w 238413"/>
                <a:gd name="connsiteY19" fmla="*/ 702794 h 1975237"/>
                <a:gd name="connsiteX20" fmla="*/ 117770 w 238413"/>
                <a:gd name="connsiteY20" fmla="*/ 351397 h 1975237"/>
                <a:gd name="connsiteX21" fmla="*/ 183694 w 238413"/>
                <a:gd name="connsiteY21" fmla="*/ 418428 h 1975237"/>
                <a:gd name="connsiteX22" fmla="*/ 117770 w 238413"/>
                <a:gd name="connsiteY22" fmla="*/ 486115 h 1975237"/>
                <a:gd name="connsiteX23" fmla="*/ 51846 w 238413"/>
                <a:gd name="connsiteY23" fmla="*/ 418428 h 1975237"/>
                <a:gd name="connsiteX24" fmla="*/ 117770 w 238413"/>
                <a:gd name="connsiteY24" fmla="*/ 351397 h 1975237"/>
                <a:gd name="connsiteX25" fmla="*/ 117770 w 238413"/>
                <a:gd name="connsiteY25" fmla="*/ 0 h 1975237"/>
                <a:gd name="connsiteX26" fmla="*/ 183694 w 238413"/>
                <a:gd name="connsiteY26" fmla="*/ 67031 h 1975237"/>
                <a:gd name="connsiteX27" fmla="*/ 117770 w 238413"/>
                <a:gd name="connsiteY27" fmla="*/ 134718 h 1975237"/>
                <a:gd name="connsiteX28" fmla="*/ 51846 w 238413"/>
                <a:gd name="connsiteY28" fmla="*/ 67031 h 1975237"/>
                <a:gd name="connsiteX29" fmla="*/ 117770 w 238413"/>
                <a:gd name="connsiteY29" fmla="*/ 0 h 1975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413" h="1975237">
                  <a:moveTo>
                    <a:pt x="119206" y="1736823"/>
                  </a:moveTo>
                  <a:cubicBezTo>
                    <a:pt x="184998" y="1736823"/>
                    <a:pt x="238413" y="1790093"/>
                    <a:pt x="238413" y="1856355"/>
                  </a:cubicBezTo>
                  <a:cubicBezTo>
                    <a:pt x="238413" y="1921968"/>
                    <a:pt x="184998" y="1975237"/>
                    <a:pt x="119206" y="1975237"/>
                  </a:cubicBezTo>
                  <a:cubicBezTo>
                    <a:pt x="53415" y="1975237"/>
                    <a:pt x="0" y="1921968"/>
                    <a:pt x="0" y="1856355"/>
                  </a:cubicBezTo>
                  <a:cubicBezTo>
                    <a:pt x="0" y="1790093"/>
                    <a:pt x="53415" y="1736823"/>
                    <a:pt x="119206" y="1736823"/>
                  </a:cubicBezTo>
                  <a:close/>
                  <a:moveTo>
                    <a:pt x="117770" y="1408468"/>
                  </a:moveTo>
                  <a:cubicBezTo>
                    <a:pt x="154610" y="1408468"/>
                    <a:pt x="183694" y="1438697"/>
                    <a:pt x="183694" y="1476155"/>
                  </a:cubicBezTo>
                  <a:cubicBezTo>
                    <a:pt x="183694" y="1512955"/>
                    <a:pt x="154610" y="1543184"/>
                    <a:pt x="117770" y="1543184"/>
                  </a:cubicBezTo>
                  <a:cubicBezTo>
                    <a:pt x="80930" y="1543184"/>
                    <a:pt x="51846" y="1512955"/>
                    <a:pt x="51846" y="1476155"/>
                  </a:cubicBezTo>
                  <a:cubicBezTo>
                    <a:pt x="51846" y="1438697"/>
                    <a:pt x="80930" y="1408468"/>
                    <a:pt x="117770" y="1408468"/>
                  </a:cubicBezTo>
                  <a:close/>
                  <a:moveTo>
                    <a:pt x="117770" y="1054191"/>
                  </a:moveTo>
                  <a:cubicBezTo>
                    <a:pt x="154610" y="1054191"/>
                    <a:pt x="183694" y="1084929"/>
                    <a:pt x="183694" y="1121552"/>
                  </a:cubicBezTo>
                  <a:cubicBezTo>
                    <a:pt x="183694" y="1158829"/>
                    <a:pt x="154610" y="1188912"/>
                    <a:pt x="117770" y="1188912"/>
                  </a:cubicBezTo>
                  <a:cubicBezTo>
                    <a:pt x="80930" y="1188912"/>
                    <a:pt x="51846" y="1158829"/>
                    <a:pt x="51846" y="1121552"/>
                  </a:cubicBezTo>
                  <a:cubicBezTo>
                    <a:pt x="51846" y="1084929"/>
                    <a:pt x="80930" y="1054191"/>
                    <a:pt x="117770" y="1054191"/>
                  </a:cubicBezTo>
                  <a:close/>
                  <a:moveTo>
                    <a:pt x="117770" y="702794"/>
                  </a:moveTo>
                  <a:cubicBezTo>
                    <a:pt x="154610" y="702794"/>
                    <a:pt x="183694" y="733024"/>
                    <a:pt x="183694" y="769825"/>
                  </a:cubicBezTo>
                  <a:cubicBezTo>
                    <a:pt x="183694" y="807283"/>
                    <a:pt x="154610" y="837512"/>
                    <a:pt x="117770" y="837512"/>
                  </a:cubicBezTo>
                  <a:cubicBezTo>
                    <a:pt x="80930" y="837512"/>
                    <a:pt x="51846" y="807283"/>
                    <a:pt x="51846" y="769825"/>
                  </a:cubicBezTo>
                  <a:cubicBezTo>
                    <a:pt x="51846" y="733024"/>
                    <a:pt x="80930" y="702794"/>
                    <a:pt x="117770" y="702794"/>
                  </a:cubicBezTo>
                  <a:close/>
                  <a:moveTo>
                    <a:pt x="117770" y="351397"/>
                  </a:moveTo>
                  <a:cubicBezTo>
                    <a:pt x="154610" y="351397"/>
                    <a:pt x="183694" y="381627"/>
                    <a:pt x="183694" y="418428"/>
                  </a:cubicBezTo>
                  <a:cubicBezTo>
                    <a:pt x="183694" y="455229"/>
                    <a:pt x="154610" y="486115"/>
                    <a:pt x="117770" y="486115"/>
                  </a:cubicBezTo>
                  <a:cubicBezTo>
                    <a:pt x="80930" y="486115"/>
                    <a:pt x="51846" y="455229"/>
                    <a:pt x="51846" y="418428"/>
                  </a:cubicBezTo>
                  <a:cubicBezTo>
                    <a:pt x="51846" y="381627"/>
                    <a:pt x="80930" y="351397"/>
                    <a:pt x="117770" y="351397"/>
                  </a:cubicBezTo>
                  <a:close/>
                  <a:moveTo>
                    <a:pt x="117770" y="0"/>
                  </a:moveTo>
                  <a:cubicBezTo>
                    <a:pt x="154610" y="0"/>
                    <a:pt x="183694" y="30230"/>
                    <a:pt x="183694" y="67031"/>
                  </a:cubicBezTo>
                  <a:cubicBezTo>
                    <a:pt x="183694" y="104489"/>
                    <a:pt x="154610" y="134718"/>
                    <a:pt x="117770" y="134718"/>
                  </a:cubicBezTo>
                  <a:cubicBezTo>
                    <a:pt x="80930" y="134718"/>
                    <a:pt x="51846" y="104489"/>
                    <a:pt x="51846" y="67031"/>
                  </a:cubicBezTo>
                  <a:cubicBezTo>
                    <a:pt x="51846" y="30230"/>
                    <a:pt x="80930" y="0"/>
                    <a:pt x="11777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014008B-4263-6142-A56B-B51CE5E7D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7505" y="5640262"/>
              <a:ext cx="1951542" cy="2032209"/>
            </a:xfrm>
            <a:custGeom>
              <a:avLst/>
              <a:gdLst>
                <a:gd name="connsiteX0" fmla="*/ 331741 w 1951542"/>
                <a:gd name="connsiteY0" fmla="*/ 1091005 h 2032209"/>
                <a:gd name="connsiteX1" fmla="*/ 534434 w 1951542"/>
                <a:gd name="connsiteY1" fmla="*/ 1209392 h 2032209"/>
                <a:gd name="connsiteX2" fmla="*/ 202695 w 1951542"/>
                <a:gd name="connsiteY2" fmla="*/ 1805902 h 2032209"/>
                <a:gd name="connsiteX3" fmla="*/ 305019 w 1951542"/>
                <a:gd name="connsiteY3" fmla="*/ 2032209 h 2032209"/>
                <a:gd name="connsiteX4" fmla="*/ 102326 w 1951542"/>
                <a:gd name="connsiteY4" fmla="*/ 1913823 h 2032209"/>
                <a:gd name="connsiteX5" fmla="*/ 2 w 1951542"/>
                <a:gd name="connsiteY5" fmla="*/ 1688169 h 2032209"/>
                <a:gd name="connsiteX6" fmla="*/ 331741 w 1951542"/>
                <a:gd name="connsiteY6" fmla="*/ 1091005 h 2032209"/>
                <a:gd name="connsiteX7" fmla="*/ 1674177 w 1951542"/>
                <a:gd name="connsiteY7" fmla="*/ 370383 h 2032209"/>
                <a:gd name="connsiteX8" fmla="*/ 1748755 w 1951542"/>
                <a:gd name="connsiteY8" fmla="*/ 393683 h 2032209"/>
                <a:gd name="connsiteX9" fmla="*/ 1951542 w 1951542"/>
                <a:gd name="connsiteY9" fmla="*/ 511411 h 2032209"/>
                <a:gd name="connsiteX10" fmla="*/ 1788530 w 1951542"/>
                <a:gd name="connsiteY10" fmla="*/ 497676 h 2032209"/>
                <a:gd name="connsiteX11" fmla="*/ 1586395 w 1951542"/>
                <a:gd name="connsiteY11" fmla="*/ 379948 h 2032209"/>
                <a:gd name="connsiteX12" fmla="*/ 1674177 w 1951542"/>
                <a:gd name="connsiteY12" fmla="*/ 370383 h 2032209"/>
                <a:gd name="connsiteX13" fmla="*/ 1352595 w 1951542"/>
                <a:gd name="connsiteY13" fmla="*/ 960 h 2032209"/>
                <a:gd name="connsiteX14" fmla="*/ 1477770 w 1951542"/>
                <a:gd name="connsiteY14" fmla="*/ 26740 h 2032209"/>
                <a:gd name="connsiteX15" fmla="*/ 1680793 w 1951542"/>
                <a:gd name="connsiteY15" fmla="*/ 144216 h 2032209"/>
                <a:gd name="connsiteX16" fmla="*/ 1400739 w 1951542"/>
                <a:gd name="connsiteY16" fmla="*/ 171627 h 2032209"/>
                <a:gd name="connsiteX17" fmla="*/ 1080864 w 1951542"/>
                <a:gd name="connsiteY17" fmla="*/ 548857 h 2032209"/>
                <a:gd name="connsiteX18" fmla="*/ 1076996 w 1951542"/>
                <a:gd name="connsiteY18" fmla="*/ 546606 h 2032209"/>
                <a:gd name="connsiteX19" fmla="*/ 1036285 w 1951542"/>
                <a:gd name="connsiteY19" fmla="*/ 540754 h 2032209"/>
                <a:gd name="connsiteX20" fmla="*/ 877435 w 1951542"/>
                <a:gd name="connsiteY20" fmla="*/ 587747 h 2032209"/>
                <a:gd name="connsiteX21" fmla="*/ 534184 w 1951542"/>
                <a:gd name="connsiteY21" fmla="*/ 1181685 h 2032209"/>
                <a:gd name="connsiteX22" fmla="*/ 535489 w 1951542"/>
                <a:gd name="connsiteY22" fmla="*/ 1208445 h 2032209"/>
                <a:gd name="connsiteX23" fmla="*/ 332540 w 1951542"/>
                <a:gd name="connsiteY23" fmla="*/ 1090310 h 2032209"/>
                <a:gd name="connsiteX24" fmla="*/ 331235 w 1951542"/>
                <a:gd name="connsiteY24" fmla="*/ 1063550 h 2032209"/>
                <a:gd name="connsiteX25" fmla="*/ 674486 w 1951542"/>
                <a:gd name="connsiteY25" fmla="*/ 469612 h 2032209"/>
                <a:gd name="connsiteX26" fmla="*/ 833336 w 1951542"/>
                <a:gd name="connsiteY26" fmla="*/ 422986 h 2032209"/>
                <a:gd name="connsiteX27" fmla="*/ 878697 w 1951542"/>
                <a:gd name="connsiteY27" fmla="*/ 429140 h 2032209"/>
                <a:gd name="connsiteX28" fmla="*/ 939317 w 1951542"/>
                <a:gd name="connsiteY28" fmla="*/ 316627 h 2032209"/>
                <a:gd name="connsiteX29" fmla="*/ 1199022 w 1951542"/>
                <a:gd name="connsiteY29" fmla="*/ 53498 h 2032209"/>
                <a:gd name="connsiteX30" fmla="*/ 1352595 w 1951542"/>
                <a:gd name="connsiteY30" fmla="*/ 960 h 203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1542" h="2032209">
                  <a:moveTo>
                    <a:pt x="331741" y="1091005"/>
                  </a:moveTo>
                  <a:lnTo>
                    <a:pt x="534434" y="1209392"/>
                  </a:lnTo>
                  <a:cubicBezTo>
                    <a:pt x="348686" y="1327778"/>
                    <a:pt x="202043" y="1590059"/>
                    <a:pt x="202695" y="1805902"/>
                  </a:cubicBezTo>
                  <a:cubicBezTo>
                    <a:pt x="202695" y="1917093"/>
                    <a:pt x="241800" y="1995581"/>
                    <a:pt x="305019" y="2032209"/>
                  </a:cubicBezTo>
                  <a:lnTo>
                    <a:pt x="102326" y="1913823"/>
                  </a:lnTo>
                  <a:cubicBezTo>
                    <a:pt x="39107" y="1877195"/>
                    <a:pt x="653" y="1798707"/>
                    <a:pt x="2" y="1688169"/>
                  </a:cubicBezTo>
                  <a:cubicBezTo>
                    <a:pt x="-650" y="1472327"/>
                    <a:pt x="145993" y="1209392"/>
                    <a:pt x="331741" y="1091005"/>
                  </a:cubicBezTo>
                  <a:close/>
                  <a:moveTo>
                    <a:pt x="1674177" y="370383"/>
                  </a:moveTo>
                  <a:cubicBezTo>
                    <a:pt x="1701482" y="372754"/>
                    <a:pt x="1726586" y="380603"/>
                    <a:pt x="1748755" y="393683"/>
                  </a:cubicBezTo>
                  <a:lnTo>
                    <a:pt x="1951542" y="511411"/>
                  </a:lnTo>
                  <a:cubicBezTo>
                    <a:pt x="1907203" y="485903"/>
                    <a:pt x="1851127" y="480017"/>
                    <a:pt x="1788530" y="497676"/>
                  </a:cubicBezTo>
                  <a:lnTo>
                    <a:pt x="1586395" y="379948"/>
                  </a:lnTo>
                  <a:cubicBezTo>
                    <a:pt x="1617367" y="371119"/>
                    <a:pt x="1646873" y="368012"/>
                    <a:pt x="1674177" y="370383"/>
                  </a:cubicBezTo>
                  <a:close/>
                  <a:moveTo>
                    <a:pt x="1352595" y="960"/>
                  </a:moveTo>
                  <a:cubicBezTo>
                    <a:pt x="1399760" y="-3119"/>
                    <a:pt x="1442192" y="5855"/>
                    <a:pt x="1477770" y="26740"/>
                  </a:cubicBezTo>
                  <a:lnTo>
                    <a:pt x="1680793" y="144216"/>
                  </a:lnTo>
                  <a:cubicBezTo>
                    <a:pt x="1608984" y="103099"/>
                    <a:pt x="1510411" y="108320"/>
                    <a:pt x="1400739" y="171627"/>
                  </a:cubicBezTo>
                  <a:cubicBezTo>
                    <a:pt x="1268872" y="248639"/>
                    <a:pt x="1151367" y="392221"/>
                    <a:pt x="1080864" y="548857"/>
                  </a:cubicBezTo>
                  <a:lnTo>
                    <a:pt x="1076996" y="546606"/>
                  </a:lnTo>
                  <a:lnTo>
                    <a:pt x="1036285" y="540754"/>
                  </a:lnTo>
                  <a:cubicBezTo>
                    <a:pt x="988657" y="539530"/>
                    <a:pt x="934698" y="554460"/>
                    <a:pt x="877435" y="587747"/>
                  </a:cubicBezTo>
                  <a:cubicBezTo>
                    <a:pt x="686885" y="697397"/>
                    <a:pt x="533531" y="963037"/>
                    <a:pt x="534184" y="1181685"/>
                  </a:cubicBezTo>
                  <a:cubicBezTo>
                    <a:pt x="534184" y="1190822"/>
                    <a:pt x="534836" y="1199307"/>
                    <a:pt x="535489" y="1208445"/>
                  </a:cubicBezTo>
                  <a:lnTo>
                    <a:pt x="332540" y="1090310"/>
                  </a:lnTo>
                  <a:cubicBezTo>
                    <a:pt x="331887" y="1081825"/>
                    <a:pt x="331235" y="1073340"/>
                    <a:pt x="331235" y="1063550"/>
                  </a:cubicBezTo>
                  <a:cubicBezTo>
                    <a:pt x="330582" y="845555"/>
                    <a:pt x="484588" y="579915"/>
                    <a:pt x="674486" y="469612"/>
                  </a:cubicBezTo>
                  <a:cubicBezTo>
                    <a:pt x="731749" y="436815"/>
                    <a:pt x="785708" y="422007"/>
                    <a:pt x="833336" y="422986"/>
                  </a:cubicBezTo>
                  <a:lnTo>
                    <a:pt x="878697" y="429140"/>
                  </a:lnTo>
                  <a:lnTo>
                    <a:pt x="939317" y="316627"/>
                  </a:lnTo>
                  <a:cubicBezTo>
                    <a:pt x="1008443" y="206707"/>
                    <a:pt x="1099142" y="111747"/>
                    <a:pt x="1199022" y="53498"/>
                  </a:cubicBezTo>
                  <a:cubicBezTo>
                    <a:pt x="1253531" y="22171"/>
                    <a:pt x="1305429" y="5039"/>
                    <a:pt x="1352595" y="96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65">
              <a:extLst>
                <a:ext uri="{FF2B5EF4-FFF2-40B4-BE49-F238E27FC236}">
                  <a16:creationId xmlns:a16="http://schemas.microsoft.com/office/drawing/2014/main" id="{E7B1D4FE-9E0D-554A-9201-342FFFCE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8475" y="5685718"/>
              <a:ext cx="1852034" cy="2073818"/>
            </a:xfrm>
            <a:custGeom>
              <a:avLst/>
              <a:gdLst>
                <a:gd name="T0" fmla="*/ 1837 w 2836"/>
                <a:gd name="T1" fmla="*/ 192 h 3176"/>
                <a:gd name="T2" fmla="*/ 1837 w 2836"/>
                <a:gd name="T3" fmla="*/ 192 h 3176"/>
                <a:gd name="T4" fmla="*/ 2442 w 2836"/>
                <a:gd name="T5" fmla="*/ 537 h 3176"/>
                <a:gd name="T6" fmla="*/ 2442 w 2836"/>
                <a:gd name="T7" fmla="*/ 537 h 3176"/>
                <a:gd name="T8" fmla="*/ 2428 w 2836"/>
                <a:gd name="T9" fmla="*/ 693 h 3176"/>
                <a:gd name="T10" fmla="*/ 2428 w 2836"/>
                <a:gd name="T11" fmla="*/ 693 h 3176"/>
                <a:gd name="T12" fmla="*/ 2835 w 2836"/>
                <a:gd name="T13" fmla="*/ 1059 h 3176"/>
                <a:gd name="T14" fmla="*/ 2835 w 2836"/>
                <a:gd name="T15" fmla="*/ 1059 h 3176"/>
                <a:gd name="T16" fmla="*/ 2297 w 2836"/>
                <a:gd name="T17" fmla="*/ 1990 h 3176"/>
                <a:gd name="T18" fmla="*/ 542 w 2836"/>
                <a:gd name="T19" fmla="*/ 3004 h 3176"/>
                <a:gd name="T20" fmla="*/ 542 w 2836"/>
                <a:gd name="T21" fmla="*/ 3004 h 3176"/>
                <a:gd name="T22" fmla="*/ 1 w 2836"/>
                <a:gd name="T23" fmla="*/ 2695 h 3176"/>
                <a:gd name="T24" fmla="*/ 1 w 2836"/>
                <a:gd name="T25" fmla="*/ 2695 h 3176"/>
                <a:gd name="T26" fmla="*/ 510 w 2836"/>
                <a:gd name="T27" fmla="*/ 1783 h 3176"/>
                <a:gd name="T28" fmla="*/ 510 w 2836"/>
                <a:gd name="T29" fmla="*/ 1783 h 3176"/>
                <a:gd name="T30" fmla="*/ 508 w 2836"/>
                <a:gd name="T31" fmla="*/ 1742 h 3176"/>
                <a:gd name="T32" fmla="*/ 508 w 2836"/>
                <a:gd name="T33" fmla="*/ 1742 h 3176"/>
                <a:gd name="T34" fmla="*/ 1034 w 2836"/>
                <a:gd name="T35" fmla="*/ 832 h 3176"/>
                <a:gd name="T36" fmla="*/ 1034 w 2836"/>
                <a:gd name="T37" fmla="*/ 832 h 3176"/>
                <a:gd name="T38" fmla="*/ 1347 w 2836"/>
                <a:gd name="T39" fmla="*/ 770 h 3176"/>
                <a:gd name="T40" fmla="*/ 1347 w 2836"/>
                <a:gd name="T41" fmla="*/ 770 h 3176"/>
                <a:gd name="T42" fmla="*/ 1837 w 2836"/>
                <a:gd name="T43" fmla="*/ 192 h 3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6" h="3176">
                  <a:moveTo>
                    <a:pt x="1837" y="192"/>
                  </a:moveTo>
                  <a:lnTo>
                    <a:pt x="1837" y="192"/>
                  </a:lnTo>
                  <a:cubicBezTo>
                    <a:pt x="2170" y="0"/>
                    <a:pt x="2441" y="155"/>
                    <a:pt x="2442" y="537"/>
                  </a:cubicBezTo>
                  <a:lnTo>
                    <a:pt x="2442" y="537"/>
                  </a:lnTo>
                  <a:cubicBezTo>
                    <a:pt x="2442" y="588"/>
                    <a:pt x="2437" y="640"/>
                    <a:pt x="2428" y="693"/>
                  </a:cubicBezTo>
                  <a:lnTo>
                    <a:pt x="2428" y="693"/>
                  </a:lnTo>
                  <a:cubicBezTo>
                    <a:pt x="2661" y="628"/>
                    <a:pt x="2834" y="770"/>
                    <a:pt x="2835" y="1059"/>
                  </a:cubicBezTo>
                  <a:lnTo>
                    <a:pt x="2835" y="1059"/>
                  </a:lnTo>
                  <a:cubicBezTo>
                    <a:pt x="2835" y="1402"/>
                    <a:pt x="2595" y="1818"/>
                    <a:pt x="2297" y="1990"/>
                  </a:cubicBezTo>
                  <a:lnTo>
                    <a:pt x="542" y="3004"/>
                  </a:lnTo>
                  <a:lnTo>
                    <a:pt x="542" y="3004"/>
                  </a:lnTo>
                  <a:cubicBezTo>
                    <a:pt x="244" y="3175"/>
                    <a:pt x="2" y="3037"/>
                    <a:pt x="1" y="2695"/>
                  </a:cubicBezTo>
                  <a:lnTo>
                    <a:pt x="1" y="2695"/>
                  </a:lnTo>
                  <a:cubicBezTo>
                    <a:pt x="0" y="2365"/>
                    <a:pt x="225" y="1964"/>
                    <a:pt x="510" y="1783"/>
                  </a:cubicBezTo>
                  <a:lnTo>
                    <a:pt x="510" y="1783"/>
                  </a:lnTo>
                  <a:cubicBezTo>
                    <a:pt x="509" y="1769"/>
                    <a:pt x="508" y="1756"/>
                    <a:pt x="508" y="1742"/>
                  </a:cubicBezTo>
                  <a:lnTo>
                    <a:pt x="508" y="1742"/>
                  </a:lnTo>
                  <a:cubicBezTo>
                    <a:pt x="507" y="1407"/>
                    <a:pt x="742" y="1000"/>
                    <a:pt x="1034" y="832"/>
                  </a:cubicBezTo>
                  <a:lnTo>
                    <a:pt x="1034" y="832"/>
                  </a:lnTo>
                  <a:cubicBezTo>
                    <a:pt x="1151" y="764"/>
                    <a:pt x="1259" y="746"/>
                    <a:pt x="1347" y="770"/>
                  </a:cubicBezTo>
                  <a:lnTo>
                    <a:pt x="1347" y="770"/>
                  </a:lnTo>
                  <a:cubicBezTo>
                    <a:pt x="1455" y="530"/>
                    <a:pt x="1635" y="310"/>
                    <a:pt x="1837" y="1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4FE71D4-D8EF-5247-98ED-70AEC2F67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5484" y="6167803"/>
              <a:ext cx="1228589" cy="1280007"/>
            </a:xfrm>
            <a:custGeom>
              <a:avLst/>
              <a:gdLst>
                <a:gd name="connsiteX0" fmla="*/ 1054062 w 1228589"/>
                <a:gd name="connsiteY0" fmla="*/ 234677 h 1280007"/>
                <a:gd name="connsiteX1" fmla="*/ 1101010 w 1228589"/>
                <a:gd name="connsiteY1" fmla="*/ 249017 h 1280007"/>
                <a:gd name="connsiteX2" fmla="*/ 1228589 w 1228589"/>
                <a:gd name="connsiteY2" fmla="*/ 323745 h 1280007"/>
                <a:gd name="connsiteX3" fmla="*/ 1126395 w 1228589"/>
                <a:gd name="connsiteY3" fmla="*/ 315223 h 1280007"/>
                <a:gd name="connsiteX4" fmla="*/ 998816 w 1228589"/>
                <a:gd name="connsiteY4" fmla="*/ 240495 h 1280007"/>
                <a:gd name="connsiteX5" fmla="*/ 1054062 w 1228589"/>
                <a:gd name="connsiteY5" fmla="*/ 234677 h 1280007"/>
                <a:gd name="connsiteX6" fmla="*/ 851831 w 1228589"/>
                <a:gd name="connsiteY6" fmla="*/ 650 h 1280007"/>
                <a:gd name="connsiteX7" fmla="*/ 931427 w 1228589"/>
                <a:gd name="connsiteY7" fmla="*/ 17055 h 1280007"/>
                <a:gd name="connsiteX8" fmla="*/ 1058650 w 1228589"/>
                <a:gd name="connsiteY8" fmla="*/ 90837 h 1280007"/>
                <a:gd name="connsiteX9" fmla="*/ 882495 w 1228589"/>
                <a:gd name="connsiteY9" fmla="*/ 108466 h 1280007"/>
                <a:gd name="connsiteX10" fmla="*/ 719094 w 1228589"/>
                <a:gd name="connsiteY10" fmla="*/ 274475 h 1280007"/>
                <a:gd name="connsiteX11" fmla="*/ 681191 w 1228589"/>
                <a:gd name="connsiteY11" fmla="*/ 345025 h 1280007"/>
                <a:gd name="connsiteX12" fmla="*/ 681329 w 1228589"/>
                <a:gd name="connsiteY12" fmla="*/ 345105 h 1280007"/>
                <a:gd name="connsiteX13" fmla="*/ 681151 w 1228589"/>
                <a:gd name="connsiteY13" fmla="*/ 345101 h 1280007"/>
                <a:gd name="connsiteX14" fmla="*/ 680244 w 1228589"/>
                <a:gd name="connsiteY14" fmla="*/ 346788 h 1280007"/>
                <a:gd name="connsiteX15" fmla="*/ 677168 w 1228589"/>
                <a:gd name="connsiteY15" fmla="*/ 344998 h 1280007"/>
                <a:gd name="connsiteX16" fmla="*/ 621351 w 1228589"/>
                <a:gd name="connsiteY16" fmla="*/ 343557 h 1280007"/>
                <a:gd name="connsiteX17" fmla="*/ 552548 w 1228589"/>
                <a:gd name="connsiteY17" fmla="*/ 369871 h 1280007"/>
                <a:gd name="connsiteX18" fmla="*/ 335515 w 1228589"/>
                <a:gd name="connsiteY18" fmla="*/ 744610 h 1280007"/>
                <a:gd name="connsiteX19" fmla="*/ 336169 w 1228589"/>
                <a:gd name="connsiteY19" fmla="*/ 761555 h 1280007"/>
                <a:gd name="connsiteX20" fmla="*/ 213446 w 1228589"/>
                <a:gd name="connsiteY20" fmla="*/ 690392 h 1280007"/>
                <a:gd name="connsiteX21" fmla="*/ 335695 w 1228589"/>
                <a:gd name="connsiteY21" fmla="*/ 761813 h 1280007"/>
                <a:gd name="connsiteX22" fmla="*/ 126863 w 1228589"/>
                <a:gd name="connsiteY22" fmla="*/ 1137552 h 1280007"/>
                <a:gd name="connsiteX23" fmla="*/ 191269 w 1228589"/>
                <a:gd name="connsiteY23" fmla="*/ 1280007 h 1280007"/>
                <a:gd name="connsiteX24" fmla="*/ 63758 w 1228589"/>
                <a:gd name="connsiteY24" fmla="*/ 1205512 h 1280007"/>
                <a:gd name="connsiteX25" fmla="*/ 3 w 1228589"/>
                <a:gd name="connsiteY25" fmla="*/ 1063711 h 1280007"/>
                <a:gd name="connsiteX26" fmla="*/ 126436 w 1228589"/>
                <a:gd name="connsiteY26" fmla="*/ 758351 h 1280007"/>
                <a:gd name="connsiteX27" fmla="*/ 208168 w 1228589"/>
                <a:gd name="connsiteY27" fmla="*/ 687332 h 1280007"/>
                <a:gd name="connsiteX28" fmla="*/ 208041 w 1228589"/>
                <a:gd name="connsiteY28" fmla="*/ 687258 h 1280007"/>
                <a:gd name="connsiteX29" fmla="*/ 207388 w 1228589"/>
                <a:gd name="connsiteY29" fmla="*/ 670314 h 1280007"/>
                <a:gd name="connsiteX30" fmla="*/ 423767 w 1228589"/>
                <a:gd name="connsiteY30" fmla="*/ 296226 h 1280007"/>
                <a:gd name="connsiteX31" fmla="*/ 493387 w 1228589"/>
                <a:gd name="connsiteY31" fmla="*/ 269343 h 1280007"/>
                <a:gd name="connsiteX32" fmla="*/ 553199 w 1228589"/>
                <a:gd name="connsiteY32" fmla="*/ 270809 h 1280007"/>
                <a:gd name="connsiteX33" fmla="*/ 591219 w 1228589"/>
                <a:gd name="connsiteY33" fmla="*/ 200051 h 1280007"/>
                <a:gd name="connsiteX34" fmla="*/ 754620 w 1228589"/>
                <a:gd name="connsiteY34" fmla="*/ 34684 h 1280007"/>
                <a:gd name="connsiteX35" fmla="*/ 851831 w 1228589"/>
                <a:gd name="connsiteY35" fmla="*/ 650 h 128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28589" h="1280007">
                  <a:moveTo>
                    <a:pt x="1054062" y="234677"/>
                  </a:moveTo>
                  <a:cubicBezTo>
                    <a:pt x="1071230" y="236234"/>
                    <a:pt x="1087015" y="241151"/>
                    <a:pt x="1101010" y="249017"/>
                  </a:cubicBezTo>
                  <a:lnTo>
                    <a:pt x="1228589" y="323745"/>
                  </a:lnTo>
                  <a:cubicBezTo>
                    <a:pt x="1201251" y="308012"/>
                    <a:pt x="1166101" y="304079"/>
                    <a:pt x="1126395" y="315223"/>
                  </a:cubicBezTo>
                  <a:lnTo>
                    <a:pt x="998816" y="240495"/>
                  </a:lnTo>
                  <a:cubicBezTo>
                    <a:pt x="1018344" y="234923"/>
                    <a:pt x="1036895" y="233120"/>
                    <a:pt x="1054062" y="234677"/>
                  </a:cubicBezTo>
                  <a:close/>
                  <a:moveTo>
                    <a:pt x="851831" y="650"/>
                  </a:moveTo>
                  <a:cubicBezTo>
                    <a:pt x="881679" y="-2044"/>
                    <a:pt x="908592" y="3670"/>
                    <a:pt x="931427" y="17055"/>
                  </a:cubicBezTo>
                  <a:lnTo>
                    <a:pt x="1058650" y="90837"/>
                  </a:lnTo>
                  <a:cubicBezTo>
                    <a:pt x="1014285" y="64719"/>
                    <a:pt x="951652" y="68637"/>
                    <a:pt x="882495" y="108466"/>
                  </a:cubicBezTo>
                  <a:cubicBezTo>
                    <a:pt x="819862" y="144704"/>
                    <a:pt x="762735" y="204815"/>
                    <a:pt x="719094" y="274475"/>
                  </a:cubicBezTo>
                  <a:lnTo>
                    <a:pt x="681191" y="345025"/>
                  </a:lnTo>
                  <a:lnTo>
                    <a:pt x="681329" y="345105"/>
                  </a:lnTo>
                  <a:lnTo>
                    <a:pt x="681151" y="345101"/>
                  </a:lnTo>
                  <a:lnTo>
                    <a:pt x="680244" y="346788"/>
                  </a:lnTo>
                  <a:lnTo>
                    <a:pt x="677168" y="344998"/>
                  </a:lnTo>
                  <a:lnTo>
                    <a:pt x="621351" y="343557"/>
                  </a:lnTo>
                  <a:cubicBezTo>
                    <a:pt x="599615" y="347549"/>
                    <a:pt x="576409" y="356185"/>
                    <a:pt x="552548" y="369871"/>
                  </a:cubicBezTo>
                  <a:cubicBezTo>
                    <a:pt x="432265" y="439605"/>
                    <a:pt x="334862" y="606445"/>
                    <a:pt x="335515" y="744610"/>
                  </a:cubicBezTo>
                  <a:cubicBezTo>
                    <a:pt x="335515" y="750475"/>
                    <a:pt x="336169" y="755689"/>
                    <a:pt x="336169" y="761555"/>
                  </a:cubicBezTo>
                  <a:lnTo>
                    <a:pt x="213446" y="690392"/>
                  </a:lnTo>
                  <a:lnTo>
                    <a:pt x="335695" y="761813"/>
                  </a:lnTo>
                  <a:cubicBezTo>
                    <a:pt x="218593" y="836307"/>
                    <a:pt x="126213" y="1001633"/>
                    <a:pt x="126863" y="1137552"/>
                  </a:cubicBezTo>
                  <a:cubicBezTo>
                    <a:pt x="126863" y="1207473"/>
                    <a:pt x="151585" y="1256482"/>
                    <a:pt x="191269" y="1280007"/>
                  </a:cubicBezTo>
                  <a:lnTo>
                    <a:pt x="63758" y="1205512"/>
                  </a:lnTo>
                  <a:cubicBezTo>
                    <a:pt x="24724" y="1182641"/>
                    <a:pt x="3" y="1132978"/>
                    <a:pt x="3" y="1063711"/>
                  </a:cubicBezTo>
                  <a:cubicBezTo>
                    <a:pt x="-485" y="961282"/>
                    <a:pt x="51357" y="842678"/>
                    <a:pt x="126436" y="758351"/>
                  </a:cubicBezTo>
                  <a:lnTo>
                    <a:pt x="208168" y="687332"/>
                  </a:lnTo>
                  <a:lnTo>
                    <a:pt x="208041" y="687258"/>
                  </a:lnTo>
                  <a:cubicBezTo>
                    <a:pt x="208041" y="681393"/>
                    <a:pt x="207388" y="676179"/>
                    <a:pt x="207388" y="670314"/>
                  </a:cubicBezTo>
                  <a:cubicBezTo>
                    <a:pt x="206734" y="532801"/>
                    <a:pt x="304137" y="365309"/>
                    <a:pt x="423767" y="296226"/>
                  </a:cubicBezTo>
                  <a:cubicBezTo>
                    <a:pt x="448281" y="282214"/>
                    <a:pt x="471651" y="273416"/>
                    <a:pt x="493387" y="269343"/>
                  </a:cubicBezTo>
                  <a:lnTo>
                    <a:pt x="553199" y="270809"/>
                  </a:lnTo>
                  <a:lnTo>
                    <a:pt x="591219" y="200051"/>
                  </a:lnTo>
                  <a:cubicBezTo>
                    <a:pt x="634860" y="130421"/>
                    <a:pt x="691988" y="70432"/>
                    <a:pt x="754620" y="34684"/>
                  </a:cubicBezTo>
                  <a:cubicBezTo>
                    <a:pt x="789198" y="14443"/>
                    <a:pt x="821983" y="3343"/>
                    <a:pt x="851831" y="6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CD502803-312A-AE4A-A67E-7E9BE38B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1570" y="6195533"/>
              <a:ext cx="1169403" cy="1307657"/>
            </a:xfrm>
            <a:custGeom>
              <a:avLst/>
              <a:gdLst>
                <a:gd name="T0" fmla="*/ 1160 w 1791"/>
                <a:gd name="T1" fmla="*/ 121 h 2004"/>
                <a:gd name="T2" fmla="*/ 1160 w 1791"/>
                <a:gd name="T3" fmla="*/ 121 h 2004"/>
                <a:gd name="T4" fmla="*/ 1541 w 1791"/>
                <a:gd name="T5" fmla="*/ 339 h 2004"/>
                <a:gd name="T6" fmla="*/ 1541 w 1791"/>
                <a:gd name="T7" fmla="*/ 339 h 2004"/>
                <a:gd name="T8" fmla="*/ 1533 w 1791"/>
                <a:gd name="T9" fmla="*/ 437 h 2004"/>
                <a:gd name="T10" fmla="*/ 1533 w 1791"/>
                <a:gd name="T11" fmla="*/ 437 h 2004"/>
                <a:gd name="T12" fmla="*/ 1789 w 1791"/>
                <a:gd name="T13" fmla="*/ 668 h 2004"/>
                <a:gd name="T14" fmla="*/ 1789 w 1791"/>
                <a:gd name="T15" fmla="*/ 668 h 2004"/>
                <a:gd name="T16" fmla="*/ 1450 w 1791"/>
                <a:gd name="T17" fmla="*/ 1256 h 2004"/>
                <a:gd name="T18" fmla="*/ 342 w 1791"/>
                <a:gd name="T19" fmla="*/ 1894 h 2004"/>
                <a:gd name="T20" fmla="*/ 342 w 1791"/>
                <a:gd name="T21" fmla="*/ 1894 h 2004"/>
                <a:gd name="T22" fmla="*/ 1 w 1791"/>
                <a:gd name="T23" fmla="*/ 1700 h 2004"/>
                <a:gd name="T24" fmla="*/ 1 w 1791"/>
                <a:gd name="T25" fmla="*/ 1700 h 2004"/>
                <a:gd name="T26" fmla="*/ 322 w 1791"/>
                <a:gd name="T27" fmla="*/ 1125 h 2004"/>
                <a:gd name="T28" fmla="*/ 322 w 1791"/>
                <a:gd name="T29" fmla="*/ 1125 h 2004"/>
                <a:gd name="T30" fmla="*/ 321 w 1791"/>
                <a:gd name="T31" fmla="*/ 1099 h 2004"/>
                <a:gd name="T32" fmla="*/ 321 w 1791"/>
                <a:gd name="T33" fmla="*/ 1099 h 2004"/>
                <a:gd name="T34" fmla="*/ 653 w 1791"/>
                <a:gd name="T35" fmla="*/ 524 h 2004"/>
                <a:gd name="T36" fmla="*/ 653 w 1791"/>
                <a:gd name="T37" fmla="*/ 524 h 2004"/>
                <a:gd name="T38" fmla="*/ 850 w 1791"/>
                <a:gd name="T39" fmla="*/ 486 h 2004"/>
                <a:gd name="T40" fmla="*/ 850 w 1791"/>
                <a:gd name="T41" fmla="*/ 486 h 2004"/>
                <a:gd name="T42" fmla="*/ 1160 w 1791"/>
                <a:gd name="T43" fmla="*/ 121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1" h="2004">
                  <a:moveTo>
                    <a:pt x="1160" y="121"/>
                  </a:moveTo>
                  <a:lnTo>
                    <a:pt x="1160" y="121"/>
                  </a:lnTo>
                  <a:cubicBezTo>
                    <a:pt x="1370" y="0"/>
                    <a:pt x="1541" y="97"/>
                    <a:pt x="1541" y="339"/>
                  </a:cubicBezTo>
                  <a:lnTo>
                    <a:pt x="1541" y="339"/>
                  </a:lnTo>
                  <a:cubicBezTo>
                    <a:pt x="1542" y="371"/>
                    <a:pt x="1538" y="404"/>
                    <a:pt x="1533" y="437"/>
                  </a:cubicBezTo>
                  <a:lnTo>
                    <a:pt x="1533" y="437"/>
                  </a:lnTo>
                  <a:cubicBezTo>
                    <a:pt x="1680" y="396"/>
                    <a:pt x="1789" y="486"/>
                    <a:pt x="1789" y="668"/>
                  </a:cubicBezTo>
                  <a:lnTo>
                    <a:pt x="1789" y="668"/>
                  </a:lnTo>
                  <a:cubicBezTo>
                    <a:pt x="1790" y="884"/>
                    <a:pt x="1638" y="1147"/>
                    <a:pt x="1450" y="1256"/>
                  </a:cubicBezTo>
                  <a:lnTo>
                    <a:pt x="342" y="1894"/>
                  </a:lnTo>
                  <a:lnTo>
                    <a:pt x="342" y="1894"/>
                  </a:lnTo>
                  <a:cubicBezTo>
                    <a:pt x="154" y="2003"/>
                    <a:pt x="1" y="1916"/>
                    <a:pt x="1" y="1700"/>
                  </a:cubicBezTo>
                  <a:lnTo>
                    <a:pt x="1" y="1700"/>
                  </a:lnTo>
                  <a:cubicBezTo>
                    <a:pt x="0" y="1492"/>
                    <a:pt x="142" y="1239"/>
                    <a:pt x="322" y="1125"/>
                  </a:cubicBezTo>
                  <a:lnTo>
                    <a:pt x="322" y="1125"/>
                  </a:lnTo>
                  <a:cubicBezTo>
                    <a:pt x="322" y="1116"/>
                    <a:pt x="321" y="1108"/>
                    <a:pt x="321" y="1099"/>
                  </a:cubicBezTo>
                  <a:lnTo>
                    <a:pt x="321" y="1099"/>
                  </a:lnTo>
                  <a:cubicBezTo>
                    <a:pt x="320" y="887"/>
                    <a:pt x="469" y="631"/>
                    <a:pt x="653" y="524"/>
                  </a:cubicBezTo>
                  <a:lnTo>
                    <a:pt x="653" y="524"/>
                  </a:lnTo>
                  <a:cubicBezTo>
                    <a:pt x="726" y="482"/>
                    <a:pt x="795" y="471"/>
                    <a:pt x="850" y="486"/>
                  </a:cubicBezTo>
                  <a:lnTo>
                    <a:pt x="850" y="486"/>
                  </a:lnTo>
                  <a:cubicBezTo>
                    <a:pt x="919" y="334"/>
                    <a:pt x="1032" y="195"/>
                    <a:pt x="1160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DB336AB-2B38-7B4F-9B4D-A5E844AFF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6527" y="2405720"/>
              <a:ext cx="1228586" cy="1283296"/>
            </a:xfrm>
            <a:custGeom>
              <a:avLst/>
              <a:gdLst>
                <a:gd name="connsiteX0" fmla="*/ 210215 w 1228586"/>
                <a:gd name="connsiteY0" fmla="*/ 690607 h 1283296"/>
                <a:gd name="connsiteX1" fmla="*/ 338569 w 1228586"/>
                <a:gd name="connsiteY1" fmla="*/ 765020 h 1283296"/>
                <a:gd name="connsiteX2" fmla="*/ 127702 w 1228586"/>
                <a:gd name="connsiteY2" fmla="*/ 1140999 h 1283296"/>
                <a:gd name="connsiteX3" fmla="*/ 193189 w 1228586"/>
                <a:gd name="connsiteY3" fmla="*/ 1283296 h 1283296"/>
                <a:gd name="connsiteX4" fmla="*/ 64835 w 1228586"/>
                <a:gd name="connsiteY4" fmla="*/ 1208884 h 1283296"/>
                <a:gd name="connsiteX5" fmla="*/ 3 w 1228586"/>
                <a:gd name="connsiteY5" fmla="*/ 1066586 h 1283296"/>
                <a:gd name="connsiteX6" fmla="*/ 210215 w 1228586"/>
                <a:gd name="connsiteY6" fmla="*/ 690607 h 1283296"/>
                <a:gd name="connsiteX7" fmla="*/ 1054060 w 1228586"/>
                <a:gd name="connsiteY7" fmla="*/ 234838 h 1283296"/>
                <a:gd name="connsiteX8" fmla="*/ 1101006 w 1228586"/>
                <a:gd name="connsiteY8" fmla="*/ 249423 h 1283296"/>
                <a:gd name="connsiteX9" fmla="*/ 1228586 w 1228586"/>
                <a:gd name="connsiteY9" fmla="*/ 324152 h 1283296"/>
                <a:gd name="connsiteX10" fmla="*/ 1126392 w 1228586"/>
                <a:gd name="connsiteY10" fmla="*/ 315630 h 1283296"/>
                <a:gd name="connsiteX11" fmla="*/ 998812 w 1228586"/>
                <a:gd name="connsiteY11" fmla="*/ 240902 h 1283296"/>
                <a:gd name="connsiteX12" fmla="*/ 1054060 w 1228586"/>
                <a:gd name="connsiteY12" fmla="*/ 234838 h 1283296"/>
                <a:gd name="connsiteX13" fmla="*/ 851116 w 1228586"/>
                <a:gd name="connsiteY13" fmla="*/ 586 h 1283296"/>
                <a:gd name="connsiteX14" fmla="*/ 930284 w 1228586"/>
                <a:gd name="connsiteY14" fmla="*/ 16857 h 1283296"/>
                <a:gd name="connsiteX15" fmla="*/ 1058646 w 1228586"/>
                <a:gd name="connsiteY15" fmla="*/ 91428 h 1283296"/>
                <a:gd name="connsiteX16" fmla="*/ 882066 w 1228586"/>
                <a:gd name="connsiteY16" fmla="*/ 108436 h 1283296"/>
                <a:gd name="connsiteX17" fmla="*/ 718510 w 1228586"/>
                <a:gd name="connsiteY17" fmla="*/ 274842 h 1283296"/>
                <a:gd name="connsiteX18" fmla="*/ 681053 w 1228586"/>
                <a:gd name="connsiteY18" fmla="*/ 345355 h 1283296"/>
                <a:gd name="connsiteX19" fmla="*/ 681326 w 1228586"/>
                <a:gd name="connsiteY19" fmla="*/ 345513 h 1283296"/>
                <a:gd name="connsiteX20" fmla="*/ 680974 w 1228586"/>
                <a:gd name="connsiteY20" fmla="*/ 345505 h 1283296"/>
                <a:gd name="connsiteX21" fmla="*/ 680076 w 1228586"/>
                <a:gd name="connsiteY21" fmla="*/ 347195 h 1283296"/>
                <a:gd name="connsiteX22" fmla="*/ 677016 w 1228586"/>
                <a:gd name="connsiteY22" fmla="*/ 345408 h 1283296"/>
                <a:gd name="connsiteX23" fmla="*/ 621021 w 1228586"/>
                <a:gd name="connsiteY23" fmla="*/ 344047 h 1283296"/>
                <a:gd name="connsiteX24" fmla="*/ 551891 w 1228586"/>
                <a:gd name="connsiteY24" fmla="*/ 370930 h 1283296"/>
                <a:gd name="connsiteX25" fmla="*/ 334857 w 1228586"/>
                <a:gd name="connsiteY25" fmla="*/ 745018 h 1283296"/>
                <a:gd name="connsiteX26" fmla="*/ 336165 w 1228586"/>
                <a:gd name="connsiteY26" fmla="*/ 761962 h 1283296"/>
                <a:gd name="connsiteX27" fmla="*/ 208036 w 1228586"/>
                <a:gd name="connsiteY27" fmla="*/ 687666 h 1283296"/>
                <a:gd name="connsiteX28" fmla="*/ 207383 w 1228586"/>
                <a:gd name="connsiteY28" fmla="*/ 670722 h 1283296"/>
                <a:gd name="connsiteX29" fmla="*/ 423762 w 1228586"/>
                <a:gd name="connsiteY29" fmla="*/ 296634 h 1283296"/>
                <a:gd name="connsiteX30" fmla="*/ 492893 w 1228586"/>
                <a:gd name="connsiteY30" fmla="*/ 269751 h 1283296"/>
                <a:gd name="connsiteX31" fmla="*/ 553115 w 1228586"/>
                <a:gd name="connsiteY31" fmla="*/ 271215 h 1283296"/>
                <a:gd name="connsiteX32" fmla="*/ 590890 w 1228586"/>
                <a:gd name="connsiteY32" fmla="*/ 200270 h 1283296"/>
                <a:gd name="connsiteX33" fmla="*/ 754356 w 1228586"/>
                <a:gd name="connsiteY33" fmla="*/ 33865 h 1283296"/>
                <a:gd name="connsiteX34" fmla="*/ 851116 w 1228586"/>
                <a:gd name="connsiteY34" fmla="*/ 586 h 128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28586" h="1283296">
                  <a:moveTo>
                    <a:pt x="210215" y="690607"/>
                  </a:moveTo>
                  <a:lnTo>
                    <a:pt x="338569" y="765020"/>
                  </a:lnTo>
                  <a:cubicBezTo>
                    <a:pt x="220693" y="839432"/>
                    <a:pt x="127702" y="1004576"/>
                    <a:pt x="127702" y="1140999"/>
                  </a:cubicBezTo>
                  <a:cubicBezTo>
                    <a:pt x="128357" y="1210842"/>
                    <a:pt x="153242" y="1260450"/>
                    <a:pt x="193189" y="1283296"/>
                  </a:cubicBezTo>
                  <a:lnTo>
                    <a:pt x="64835" y="1208884"/>
                  </a:lnTo>
                  <a:cubicBezTo>
                    <a:pt x="24888" y="1186038"/>
                    <a:pt x="3" y="1136430"/>
                    <a:pt x="3" y="1066586"/>
                  </a:cubicBezTo>
                  <a:cubicBezTo>
                    <a:pt x="-652" y="930163"/>
                    <a:pt x="92339" y="765672"/>
                    <a:pt x="210215" y="690607"/>
                  </a:cubicBezTo>
                  <a:close/>
                  <a:moveTo>
                    <a:pt x="1054060" y="234838"/>
                  </a:moveTo>
                  <a:cubicBezTo>
                    <a:pt x="1071228" y="236313"/>
                    <a:pt x="1087012" y="241229"/>
                    <a:pt x="1101006" y="249423"/>
                  </a:cubicBezTo>
                  <a:lnTo>
                    <a:pt x="1228586" y="324152"/>
                  </a:lnTo>
                  <a:cubicBezTo>
                    <a:pt x="1200596" y="307764"/>
                    <a:pt x="1165448" y="304486"/>
                    <a:pt x="1126392" y="315630"/>
                  </a:cubicBezTo>
                  <a:lnTo>
                    <a:pt x="998812" y="240902"/>
                  </a:lnTo>
                  <a:cubicBezTo>
                    <a:pt x="1018340" y="235330"/>
                    <a:pt x="1036892" y="233363"/>
                    <a:pt x="1054060" y="234838"/>
                  </a:cubicBezTo>
                  <a:close/>
                  <a:moveTo>
                    <a:pt x="851116" y="586"/>
                  </a:moveTo>
                  <a:cubicBezTo>
                    <a:pt x="880926" y="-1949"/>
                    <a:pt x="907804" y="3775"/>
                    <a:pt x="930284" y="16857"/>
                  </a:cubicBezTo>
                  <a:lnTo>
                    <a:pt x="1058646" y="91428"/>
                  </a:lnTo>
                  <a:cubicBezTo>
                    <a:pt x="1013036" y="65263"/>
                    <a:pt x="951134" y="68534"/>
                    <a:pt x="882066" y="108436"/>
                  </a:cubicBezTo>
                  <a:cubicBezTo>
                    <a:pt x="819026" y="145231"/>
                    <a:pt x="761850" y="205207"/>
                    <a:pt x="718510" y="274842"/>
                  </a:cubicBezTo>
                  <a:lnTo>
                    <a:pt x="681053" y="345355"/>
                  </a:lnTo>
                  <a:lnTo>
                    <a:pt x="681326" y="345513"/>
                  </a:lnTo>
                  <a:lnTo>
                    <a:pt x="680974" y="345505"/>
                  </a:lnTo>
                  <a:lnTo>
                    <a:pt x="680076" y="347195"/>
                  </a:lnTo>
                  <a:lnTo>
                    <a:pt x="677016" y="345408"/>
                  </a:lnTo>
                  <a:lnTo>
                    <a:pt x="621021" y="344047"/>
                  </a:lnTo>
                  <a:cubicBezTo>
                    <a:pt x="599285" y="348120"/>
                    <a:pt x="576079" y="356918"/>
                    <a:pt x="551891" y="370930"/>
                  </a:cubicBezTo>
                  <a:cubicBezTo>
                    <a:pt x="432261" y="440013"/>
                    <a:pt x="334857" y="607505"/>
                    <a:pt x="334857" y="745018"/>
                  </a:cubicBezTo>
                  <a:cubicBezTo>
                    <a:pt x="334857" y="750883"/>
                    <a:pt x="336165" y="756097"/>
                    <a:pt x="336165" y="761962"/>
                  </a:cubicBezTo>
                  <a:lnTo>
                    <a:pt x="208036" y="687666"/>
                  </a:lnTo>
                  <a:cubicBezTo>
                    <a:pt x="208036" y="681801"/>
                    <a:pt x="207383" y="676587"/>
                    <a:pt x="207383" y="670722"/>
                  </a:cubicBezTo>
                  <a:cubicBezTo>
                    <a:pt x="206729" y="533209"/>
                    <a:pt x="303479" y="365716"/>
                    <a:pt x="423762" y="296634"/>
                  </a:cubicBezTo>
                  <a:cubicBezTo>
                    <a:pt x="447949" y="282622"/>
                    <a:pt x="471156" y="273824"/>
                    <a:pt x="492893" y="269751"/>
                  </a:cubicBezTo>
                  <a:lnTo>
                    <a:pt x="553115" y="271215"/>
                  </a:lnTo>
                  <a:lnTo>
                    <a:pt x="590890" y="200270"/>
                  </a:lnTo>
                  <a:cubicBezTo>
                    <a:pt x="634383" y="130636"/>
                    <a:pt x="691804" y="70660"/>
                    <a:pt x="754356" y="33865"/>
                  </a:cubicBezTo>
                  <a:cubicBezTo>
                    <a:pt x="788564" y="13914"/>
                    <a:pt x="821306" y="3120"/>
                    <a:pt x="851116" y="58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80">
              <a:extLst>
                <a:ext uri="{FF2B5EF4-FFF2-40B4-BE49-F238E27FC236}">
                  <a16:creationId xmlns:a16="http://schemas.microsoft.com/office/drawing/2014/main" id="{786D1C1E-1BDC-3344-BF94-045EE0DF4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2609" y="2433857"/>
              <a:ext cx="1169403" cy="1310537"/>
            </a:xfrm>
            <a:custGeom>
              <a:avLst/>
              <a:gdLst>
                <a:gd name="T0" fmla="*/ 1160 w 1790"/>
                <a:gd name="T1" fmla="*/ 121 h 2005"/>
                <a:gd name="T2" fmla="*/ 1160 w 1790"/>
                <a:gd name="T3" fmla="*/ 121 h 2005"/>
                <a:gd name="T4" fmla="*/ 1542 w 1790"/>
                <a:gd name="T5" fmla="*/ 339 h 2005"/>
                <a:gd name="T6" fmla="*/ 1542 w 1790"/>
                <a:gd name="T7" fmla="*/ 339 h 2005"/>
                <a:gd name="T8" fmla="*/ 1533 w 1790"/>
                <a:gd name="T9" fmla="*/ 438 h 2005"/>
                <a:gd name="T10" fmla="*/ 1533 w 1790"/>
                <a:gd name="T11" fmla="*/ 438 h 2005"/>
                <a:gd name="T12" fmla="*/ 1789 w 1790"/>
                <a:gd name="T13" fmla="*/ 669 h 2005"/>
                <a:gd name="T14" fmla="*/ 1789 w 1790"/>
                <a:gd name="T15" fmla="*/ 669 h 2005"/>
                <a:gd name="T16" fmla="*/ 1450 w 1790"/>
                <a:gd name="T17" fmla="*/ 1255 h 2005"/>
                <a:gd name="T18" fmla="*/ 342 w 1790"/>
                <a:gd name="T19" fmla="*/ 1896 h 2005"/>
                <a:gd name="T20" fmla="*/ 342 w 1790"/>
                <a:gd name="T21" fmla="*/ 1896 h 2005"/>
                <a:gd name="T22" fmla="*/ 0 w 1790"/>
                <a:gd name="T23" fmla="*/ 1701 h 2005"/>
                <a:gd name="T24" fmla="*/ 0 w 1790"/>
                <a:gd name="T25" fmla="*/ 1701 h 2005"/>
                <a:gd name="T26" fmla="*/ 322 w 1790"/>
                <a:gd name="T27" fmla="*/ 1125 h 2005"/>
                <a:gd name="T28" fmla="*/ 322 w 1790"/>
                <a:gd name="T29" fmla="*/ 1125 h 2005"/>
                <a:gd name="T30" fmla="*/ 320 w 1790"/>
                <a:gd name="T31" fmla="*/ 1099 h 2005"/>
                <a:gd name="T32" fmla="*/ 320 w 1790"/>
                <a:gd name="T33" fmla="*/ 1099 h 2005"/>
                <a:gd name="T34" fmla="*/ 652 w 1790"/>
                <a:gd name="T35" fmla="*/ 525 h 2005"/>
                <a:gd name="T36" fmla="*/ 652 w 1790"/>
                <a:gd name="T37" fmla="*/ 525 h 2005"/>
                <a:gd name="T38" fmla="*/ 850 w 1790"/>
                <a:gd name="T39" fmla="*/ 486 h 2005"/>
                <a:gd name="T40" fmla="*/ 850 w 1790"/>
                <a:gd name="T41" fmla="*/ 486 h 2005"/>
                <a:gd name="T42" fmla="*/ 1160 w 1790"/>
                <a:gd name="T43" fmla="*/ 12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90" h="2005">
                  <a:moveTo>
                    <a:pt x="1160" y="121"/>
                  </a:moveTo>
                  <a:lnTo>
                    <a:pt x="1160" y="121"/>
                  </a:lnTo>
                  <a:cubicBezTo>
                    <a:pt x="1370" y="0"/>
                    <a:pt x="1540" y="98"/>
                    <a:pt x="1542" y="339"/>
                  </a:cubicBezTo>
                  <a:lnTo>
                    <a:pt x="1542" y="339"/>
                  </a:lnTo>
                  <a:cubicBezTo>
                    <a:pt x="1542" y="371"/>
                    <a:pt x="1538" y="404"/>
                    <a:pt x="1533" y="438"/>
                  </a:cubicBezTo>
                  <a:lnTo>
                    <a:pt x="1533" y="438"/>
                  </a:lnTo>
                  <a:cubicBezTo>
                    <a:pt x="1680" y="396"/>
                    <a:pt x="1788" y="486"/>
                    <a:pt x="1789" y="669"/>
                  </a:cubicBezTo>
                  <a:lnTo>
                    <a:pt x="1789" y="669"/>
                  </a:lnTo>
                  <a:cubicBezTo>
                    <a:pt x="1789" y="884"/>
                    <a:pt x="1638" y="1147"/>
                    <a:pt x="1450" y="1255"/>
                  </a:cubicBezTo>
                  <a:lnTo>
                    <a:pt x="342" y="1896"/>
                  </a:lnTo>
                  <a:lnTo>
                    <a:pt x="342" y="1896"/>
                  </a:lnTo>
                  <a:cubicBezTo>
                    <a:pt x="154" y="2004"/>
                    <a:pt x="1" y="1917"/>
                    <a:pt x="0" y="1701"/>
                  </a:cubicBezTo>
                  <a:lnTo>
                    <a:pt x="0" y="1701"/>
                  </a:lnTo>
                  <a:cubicBezTo>
                    <a:pt x="0" y="1492"/>
                    <a:pt x="142" y="1239"/>
                    <a:pt x="322" y="1125"/>
                  </a:cubicBezTo>
                  <a:lnTo>
                    <a:pt x="322" y="1125"/>
                  </a:lnTo>
                  <a:cubicBezTo>
                    <a:pt x="322" y="1116"/>
                    <a:pt x="320" y="1108"/>
                    <a:pt x="320" y="1099"/>
                  </a:cubicBezTo>
                  <a:lnTo>
                    <a:pt x="320" y="1099"/>
                  </a:lnTo>
                  <a:cubicBezTo>
                    <a:pt x="320" y="888"/>
                    <a:pt x="469" y="631"/>
                    <a:pt x="652" y="525"/>
                  </a:cubicBezTo>
                  <a:lnTo>
                    <a:pt x="652" y="525"/>
                  </a:lnTo>
                  <a:cubicBezTo>
                    <a:pt x="726" y="482"/>
                    <a:pt x="794" y="471"/>
                    <a:pt x="850" y="486"/>
                  </a:cubicBezTo>
                  <a:lnTo>
                    <a:pt x="850" y="486"/>
                  </a:lnTo>
                  <a:cubicBezTo>
                    <a:pt x="918" y="334"/>
                    <a:pt x="1031" y="196"/>
                    <a:pt x="1160" y="1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EA3F3B4-4E94-084D-BFB9-7197F9EBF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3144" y="10765435"/>
              <a:ext cx="1520148" cy="1480959"/>
            </a:xfrm>
            <a:custGeom>
              <a:avLst/>
              <a:gdLst>
                <a:gd name="connsiteX0" fmla="*/ 1314908 w 1520148"/>
                <a:gd name="connsiteY0" fmla="*/ 787461 h 1480959"/>
                <a:gd name="connsiteX1" fmla="*/ 1520148 w 1520148"/>
                <a:gd name="connsiteY1" fmla="*/ 1212065 h 1480959"/>
                <a:gd name="connsiteX2" fmla="*/ 1440007 w 1520148"/>
                <a:gd name="connsiteY2" fmla="*/ 1388711 h 1480959"/>
                <a:gd name="connsiteX3" fmla="*/ 1282330 w 1520148"/>
                <a:gd name="connsiteY3" fmla="*/ 1480959 h 1480959"/>
                <a:gd name="connsiteX4" fmla="*/ 1362471 w 1520148"/>
                <a:gd name="connsiteY4" fmla="*/ 1304313 h 1480959"/>
                <a:gd name="connsiteX5" fmla="*/ 1157882 w 1520148"/>
                <a:gd name="connsiteY5" fmla="*/ 879709 h 1480959"/>
                <a:gd name="connsiteX6" fmla="*/ 239740 w 1520148"/>
                <a:gd name="connsiteY6" fmla="*/ 182865 h 1480959"/>
                <a:gd name="connsiteX7" fmla="*/ 339224 w 1520148"/>
                <a:gd name="connsiteY7" fmla="*/ 212190 h 1480959"/>
                <a:gd name="connsiteX8" fmla="*/ 181354 w 1520148"/>
                <a:gd name="connsiteY8" fmla="*/ 302921 h 1480959"/>
                <a:gd name="connsiteX9" fmla="*/ 0 w 1520148"/>
                <a:gd name="connsiteY9" fmla="*/ 291904 h 1480959"/>
                <a:gd name="connsiteX10" fmla="*/ 157869 w 1520148"/>
                <a:gd name="connsiteY10" fmla="*/ 201173 h 1480959"/>
                <a:gd name="connsiteX11" fmla="*/ 239740 w 1520148"/>
                <a:gd name="connsiteY11" fmla="*/ 182865 h 1480959"/>
                <a:gd name="connsiteX12" fmla="*/ 501027 w 1520148"/>
                <a:gd name="connsiteY12" fmla="*/ 682 h 1480959"/>
                <a:gd name="connsiteX13" fmla="*/ 606475 w 1520148"/>
                <a:gd name="connsiteY13" fmla="*/ 37488 h 1480959"/>
                <a:gd name="connsiteX14" fmla="*/ 691635 w 1520148"/>
                <a:gd name="connsiteY14" fmla="*/ 102575 h 1480959"/>
                <a:gd name="connsiteX15" fmla="*/ 760858 w 1520148"/>
                <a:gd name="connsiteY15" fmla="*/ 184767 h 1480959"/>
                <a:gd name="connsiteX16" fmla="*/ 797359 w 1520148"/>
                <a:gd name="connsiteY16" fmla="*/ 163453 h 1480959"/>
                <a:gd name="connsiteX17" fmla="*/ 895088 w 1520148"/>
                <a:gd name="connsiteY17" fmla="*/ 143341 h 1480959"/>
                <a:gd name="connsiteX18" fmla="*/ 1015331 w 1520148"/>
                <a:gd name="connsiteY18" fmla="*/ 185037 h 1480959"/>
                <a:gd name="connsiteX19" fmla="*/ 1320753 w 1520148"/>
                <a:gd name="connsiteY19" fmla="*/ 715465 h 1480959"/>
                <a:gd name="connsiteX20" fmla="*/ 1312921 w 1520148"/>
                <a:gd name="connsiteY20" fmla="*/ 786756 h 1480959"/>
                <a:gd name="connsiteX21" fmla="*/ 1155642 w 1520148"/>
                <a:gd name="connsiteY21" fmla="*/ 878976 h 1480959"/>
                <a:gd name="connsiteX22" fmla="*/ 1162821 w 1520148"/>
                <a:gd name="connsiteY22" fmla="*/ 807685 h 1480959"/>
                <a:gd name="connsiteX23" fmla="*/ 857399 w 1520148"/>
                <a:gd name="connsiteY23" fmla="*/ 276603 h 1480959"/>
                <a:gd name="connsiteX24" fmla="*/ 684865 w 1520148"/>
                <a:gd name="connsiteY24" fmla="*/ 238249 h 1480959"/>
                <a:gd name="connsiteX25" fmla="*/ 680461 w 1520148"/>
                <a:gd name="connsiteY25" fmla="*/ 239938 h 1480959"/>
                <a:gd name="connsiteX26" fmla="*/ 607129 w 1520148"/>
                <a:gd name="connsiteY26" fmla="*/ 282751 h 1480959"/>
                <a:gd name="connsiteX27" fmla="*/ 448099 w 1520148"/>
                <a:gd name="connsiteY27" fmla="*/ 129298 h 1480959"/>
                <a:gd name="connsiteX28" fmla="*/ 256346 w 1520148"/>
                <a:gd name="connsiteY28" fmla="*/ 110280 h 1480959"/>
                <a:gd name="connsiteX29" fmla="*/ 414722 w 1520148"/>
                <a:gd name="connsiteY29" fmla="*/ 18470 h 1480959"/>
                <a:gd name="connsiteX30" fmla="*/ 501027 w 1520148"/>
                <a:gd name="connsiteY30" fmla="*/ 682 h 14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20148" h="1480959">
                  <a:moveTo>
                    <a:pt x="1314908" y="787461"/>
                  </a:moveTo>
                  <a:cubicBezTo>
                    <a:pt x="1432840" y="891486"/>
                    <a:pt x="1520148" y="1065514"/>
                    <a:pt x="1520148" y="1212065"/>
                  </a:cubicBezTo>
                  <a:cubicBezTo>
                    <a:pt x="1519497" y="1299079"/>
                    <a:pt x="1489525" y="1359924"/>
                    <a:pt x="1440007" y="1388711"/>
                  </a:cubicBezTo>
                  <a:lnTo>
                    <a:pt x="1282330" y="1480959"/>
                  </a:lnTo>
                  <a:cubicBezTo>
                    <a:pt x="1331197" y="1452172"/>
                    <a:pt x="1361820" y="1391327"/>
                    <a:pt x="1362471" y="1304313"/>
                  </a:cubicBezTo>
                  <a:cubicBezTo>
                    <a:pt x="1362471" y="1157108"/>
                    <a:pt x="1275163" y="983080"/>
                    <a:pt x="1157882" y="879709"/>
                  </a:cubicBezTo>
                  <a:close/>
                  <a:moveTo>
                    <a:pt x="239740" y="182865"/>
                  </a:moveTo>
                  <a:cubicBezTo>
                    <a:pt x="270400" y="184485"/>
                    <a:pt x="303997" y="194044"/>
                    <a:pt x="339224" y="212190"/>
                  </a:cubicBezTo>
                  <a:lnTo>
                    <a:pt x="181354" y="302921"/>
                  </a:lnTo>
                  <a:cubicBezTo>
                    <a:pt x="110900" y="267277"/>
                    <a:pt x="46969" y="264685"/>
                    <a:pt x="0" y="291904"/>
                  </a:cubicBezTo>
                  <a:lnTo>
                    <a:pt x="157869" y="201173"/>
                  </a:lnTo>
                  <a:cubicBezTo>
                    <a:pt x="181354" y="187564"/>
                    <a:pt x="209079" y="181245"/>
                    <a:pt x="239740" y="182865"/>
                  </a:cubicBezTo>
                  <a:close/>
                  <a:moveTo>
                    <a:pt x="501027" y="682"/>
                  </a:moveTo>
                  <a:cubicBezTo>
                    <a:pt x="533504" y="3552"/>
                    <a:pt x="569172" y="15520"/>
                    <a:pt x="606475" y="37488"/>
                  </a:cubicBezTo>
                  <a:cubicBezTo>
                    <a:pt x="636253" y="54539"/>
                    <a:pt x="664885" y="76671"/>
                    <a:pt x="691635" y="102575"/>
                  </a:cubicBezTo>
                  <a:lnTo>
                    <a:pt x="760858" y="184767"/>
                  </a:lnTo>
                  <a:lnTo>
                    <a:pt x="797359" y="163453"/>
                  </a:lnTo>
                  <a:cubicBezTo>
                    <a:pt x="825095" y="147102"/>
                    <a:pt x="858215" y="140071"/>
                    <a:pt x="895088" y="143341"/>
                  </a:cubicBezTo>
                  <a:cubicBezTo>
                    <a:pt x="931960" y="146612"/>
                    <a:pt x="972585" y="160183"/>
                    <a:pt x="1015331" y="185037"/>
                  </a:cubicBezTo>
                  <a:cubicBezTo>
                    <a:pt x="1184357" y="282489"/>
                    <a:pt x="1321405" y="519906"/>
                    <a:pt x="1320753" y="715465"/>
                  </a:cubicBezTo>
                  <a:cubicBezTo>
                    <a:pt x="1320753" y="741627"/>
                    <a:pt x="1318142" y="765173"/>
                    <a:pt x="1312921" y="786756"/>
                  </a:cubicBezTo>
                  <a:lnTo>
                    <a:pt x="1155642" y="878976"/>
                  </a:lnTo>
                  <a:cubicBezTo>
                    <a:pt x="1160211" y="856739"/>
                    <a:pt x="1162821" y="833847"/>
                    <a:pt x="1162821" y="807685"/>
                  </a:cubicBezTo>
                  <a:cubicBezTo>
                    <a:pt x="1163474" y="612127"/>
                    <a:pt x="1026425" y="374709"/>
                    <a:pt x="857399" y="276603"/>
                  </a:cubicBezTo>
                  <a:cubicBezTo>
                    <a:pt x="793280" y="239813"/>
                    <a:pt x="733933" y="228040"/>
                    <a:pt x="684865" y="238249"/>
                  </a:cubicBezTo>
                  <a:lnTo>
                    <a:pt x="680461" y="239938"/>
                  </a:lnTo>
                  <a:lnTo>
                    <a:pt x="607129" y="282751"/>
                  </a:lnTo>
                  <a:cubicBezTo>
                    <a:pt x="562627" y="218484"/>
                    <a:pt x="507654" y="164054"/>
                    <a:pt x="448099" y="129298"/>
                  </a:cubicBezTo>
                  <a:cubicBezTo>
                    <a:pt x="372838" y="86016"/>
                    <a:pt x="305430" y="82081"/>
                    <a:pt x="256346" y="110280"/>
                  </a:cubicBezTo>
                  <a:lnTo>
                    <a:pt x="414722" y="18470"/>
                  </a:lnTo>
                  <a:cubicBezTo>
                    <a:pt x="439264" y="4043"/>
                    <a:pt x="468551" y="-2187"/>
                    <a:pt x="501027" y="6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508C330E-446A-374F-A9C3-4BCD90253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2497" y="10809778"/>
              <a:ext cx="1443031" cy="1503518"/>
            </a:xfrm>
            <a:custGeom>
              <a:avLst/>
              <a:gdLst>
                <a:gd name="T0" fmla="*/ 1439 w 2211"/>
                <a:gd name="T1" fmla="*/ 357 h 2303"/>
                <a:gd name="T2" fmla="*/ 1439 w 2211"/>
                <a:gd name="T3" fmla="*/ 357 h 2303"/>
                <a:gd name="T4" fmla="*/ 1907 w 2211"/>
                <a:gd name="T5" fmla="*/ 1169 h 2303"/>
                <a:gd name="T6" fmla="*/ 1907 w 2211"/>
                <a:gd name="T7" fmla="*/ 1169 h 2303"/>
                <a:gd name="T8" fmla="*/ 1896 w 2211"/>
                <a:gd name="T9" fmla="*/ 1278 h 2303"/>
                <a:gd name="T10" fmla="*/ 1896 w 2211"/>
                <a:gd name="T11" fmla="*/ 1278 h 2303"/>
                <a:gd name="T12" fmla="*/ 2210 w 2211"/>
                <a:gd name="T13" fmla="*/ 1927 h 2303"/>
                <a:gd name="T14" fmla="*/ 2210 w 2211"/>
                <a:gd name="T15" fmla="*/ 1927 h 2303"/>
                <a:gd name="T16" fmla="*/ 1788 w 2211"/>
                <a:gd name="T17" fmla="*/ 2168 h 2303"/>
                <a:gd name="T18" fmla="*/ 419 w 2211"/>
                <a:gd name="T19" fmla="*/ 1377 h 2303"/>
                <a:gd name="T20" fmla="*/ 419 w 2211"/>
                <a:gd name="T21" fmla="*/ 1377 h 2303"/>
                <a:gd name="T22" fmla="*/ 0 w 2211"/>
                <a:gd name="T23" fmla="*/ 651 h 2303"/>
                <a:gd name="T24" fmla="*/ 0 w 2211"/>
                <a:gd name="T25" fmla="*/ 651 h 2303"/>
                <a:gd name="T26" fmla="*/ 400 w 2211"/>
                <a:gd name="T27" fmla="*/ 399 h 2303"/>
                <a:gd name="T28" fmla="*/ 400 w 2211"/>
                <a:gd name="T29" fmla="*/ 399 h 2303"/>
                <a:gd name="T30" fmla="*/ 399 w 2211"/>
                <a:gd name="T31" fmla="*/ 366 h 2303"/>
                <a:gd name="T32" fmla="*/ 399 w 2211"/>
                <a:gd name="T33" fmla="*/ 366 h 2303"/>
                <a:gd name="T34" fmla="*/ 811 w 2211"/>
                <a:gd name="T35" fmla="*/ 131 h 2303"/>
                <a:gd name="T36" fmla="*/ 811 w 2211"/>
                <a:gd name="T37" fmla="*/ 131 h 2303"/>
                <a:gd name="T38" fmla="*/ 1054 w 2211"/>
                <a:gd name="T39" fmla="*/ 365 h 2303"/>
                <a:gd name="T40" fmla="*/ 1054 w 2211"/>
                <a:gd name="T41" fmla="*/ 365 h 2303"/>
                <a:gd name="T42" fmla="*/ 1439 w 2211"/>
                <a:gd name="T43" fmla="*/ 357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1" h="2303">
                  <a:moveTo>
                    <a:pt x="1439" y="357"/>
                  </a:moveTo>
                  <a:lnTo>
                    <a:pt x="1439" y="357"/>
                  </a:lnTo>
                  <a:cubicBezTo>
                    <a:pt x="1698" y="507"/>
                    <a:pt x="1908" y="870"/>
                    <a:pt x="1907" y="1169"/>
                  </a:cubicBezTo>
                  <a:lnTo>
                    <a:pt x="1907" y="1169"/>
                  </a:lnTo>
                  <a:cubicBezTo>
                    <a:pt x="1907" y="1209"/>
                    <a:pt x="1903" y="1244"/>
                    <a:pt x="1896" y="1278"/>
                  </a:cubicBezTo>
                  <a:lnTo>
                    <a:pt x="1896" y="1278"/>
                  </a:lnTo>
                  <a:cubicBezTo>
                    <a:pt x="2076" y="1436"/>
                    <a:pt x="2210" y="1702"/>
                    <a:pt x="2210" y="1927"/>
                  </a:cubicBezTo>
                  <a:lnTo>
                    <a:pt x="2210" y="1927"/>
                  </a:lnTo>
                  <a:cubicBezTo>
                    <a:pt x="2209" y="2194"/>
                    <a:pt x="2020" y="2302"/>
                    <a:pt x="1788" y="2168"/>
                  </a:cubicBezTo>
                  <a:lnTo>
                    <a:pt x="419" y="1377"/>
                  </a:lnTo>
                  <a:lnTo>
                    <a:pt x="419" y="1377"/>
                  </a:lnTo>
                  <a:cubicBezTo>
                    <a:pt x="187" y="1243"/>
                    <a:pt x="0" y="918"/>
                    <a:pt x="0" y="651"/>
                  </a:cubicBezTo>
                  <a:lnTo>
                    <a:pt x="0" y="651"/>
                  </a:lnTo>
                  <a:cubicBezTo>
                    <a:pt x="1" y="393"/>
                    <a:pt x="178" y="285"/>
                    <a:pt x="400" y="399"/>
                  </a:cubicBezTo>
                  <a:lnTo>
                    <a:pt x="400" y="399"/>
                  </a:lnTo>
                  <a:cubicBezTo>
                    <a:pt x="399" y="388"/>
                    <a:pt x="399" y="377"/>
                    <a:pt x="399" y="366"/>
                  </a:cubicBezTo>
                  <a:lnTo>
                    <a:pt x="399" y="366"/>
                  </a:lnTo>
                  <a:cubicBezTo>
                    <a:pt x="399" y="105"/>
                    <a:pt x="584" y="0"/>
                    <a:pt x="811" y="131"/>
                  </a:cubicBezTo>
                  <a:lnTo>
                    <a:pt x="811" y="131"/>
                  </a:lnTo>
                  <a:cubicBezTo>
                    <a:pt x="902" y="184"/>
                    <a:pt x="986" y="267"/>
                    <a:pt x="1054" y="365"/>
                  </a:cubicBezTo>
                  <a:lnTo>
                    <a:pt x="1054" y="365"/>
                  </a:lnTo>
                  <a:cubicBezTo>
                    <a:pt x="1140" y="275"/>
                    <a:pt x="1280" y="265"/>
                    <a:pt x="1439" y="3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FA622C75-35C1-E545-81A0-662E97201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4812" y="7039460"/>
              <a:ext cx="345636" cy="794963"/>
            </a:xfrm>
            <a:custGeom>
              <a:avLst/>
              <a:gdLst>
                <a:gd name="T0" fmla="*/ 457 w 530"/>
                <a:gd name="T1" fmla="*/ 200 h 1217"/>
                <a:gd name="T2" fmla="*/ 133 w 530"/>
                <a:gd name="T3" fmla="*/ 13 h 1217"/>
                <a:gd name="T4" fmla="*/ 133 w 530"/>
                <a:gd name="T5" fmla="*/ 13 h 1217"/>
                <a:gd name="T6" fmla="*/ 82 w 530"/>
                <a:gd name="T7" fmla="*/ 8 h 1217"/>
                <a:gd name="T8" fmla="*/ 0 w 530"/>
                <a:gd name="T9" fmla="*/ 56 h 1217"/>
                <a:gd name="T10" fmla="*/ 0 w 530"/>
                <a:gd name="T11" fmla="*/ 56 h 1217"/>
                <a:gd name="T12" fmla="*/ 51 w 530"/>
                <a:gd name="T13" fmla="*/ 60 h 1217"/>
                <a:gd name="T14" fmla="*/ 375 w 530"/>
                <a:gd name="T15" fmla="*/ 248 h 1217"/>
                <a:gd name="T16" fmla="*/ 375 w 530"/>
                <a:gd name="T17" fmla="*/ 248 h 1217"/>
                <a:gd name="T18" fmla="*/ 446 w 530"/>
                <a:gd name="T19" fmla="*/ 370 h 1217"/>
                <a:gd name="T20" fmla="*/ 444 w 530"/>
                <a:gd name="T21" fmla="*/ 1171 h 1217"/>
                <a:gd name="T22" fmla="*/ 444 w 530"/>
                <a:gd name="T23" fmla="*/ 1171 h 1217"/>
                <a:gd name="T24" fmla="*/ 424 w 530"/>
                <a:gd name="T25" fmla="*/ 1216 h 1217"/>
                <a:gd name="T26" fmla="*/ 505 w 530"/>
                <a:gd name="T27" fmla="*/ 1169 h 1217"/>
                <a:gd name="T28" fmla="*/ 505 w 530"/>
                <a:gd name="T29" fmla="*/ 1169 h 1217"/>
                <a:gd name="T30" fmla="*/ 526 w 530"/>
                <a:gd name="T31" fmla="*/ 1123 h 1217"/>
                <a:gd name="T32" fmla="*/ 529 w 530"/>
                <a:gd name="T33" fmla="*/ 323 h 1217"/>
                <a:gd name="T34" fmla="*/ 529 w 530"/>
                <a:gd name="T35" fmla="*/ 323 h 1217"/>
                <a:gd name="T36" fmla="*/ 457 w 530"/>
                <a:gd name="T37" fmla="*/ 20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0" h="1217">
                  <a:moveTo>
                    <a:pt x="457" y="200"/>
                  </a:moveTo>
                  <a:lnTo>
                    <a:pt x="133" y="13"/>
                  </a:lnTo>
                  <a:lnTo>
                    <a:pt x="133" y="13"/>
                  </a:lnTo>
                  <a:cubicBezTo>
                    <a:pt x="113" y="2"/>
                    <a:pt x="95" y="0"/>
                    <a:pt x="82" y="8"/>
                  </a:cubicBezTo>
                  <a:lnTo>
                    <a:pt x="0" y="56"/>
                  </a:lnTo>
                  <a:lnTo>
                    <a:pt x="0" y="56"/>
                  </a:lnTo>
                  <a:cubicBezTo>
                    <a:pt x="13" y="48"/>
                    <a:pt x="31" y="49"/>
                    <a:pt x="51" y="60"/>
                  </a:cubicBezTo>
                  <a:lnTo>
                    <a:pt x="375" y="248"/>
                  </a:lnTo>
                  <a:lnTo>
                    <a:pt x="375" y="248"/>
                  </a:lnTo>
                  <a:cubicBezTo>
                    <a:pt x="415" y="270"/>
                    <a:pt x="446" y="326"/>
                    <a:pt x="446" y="370"/>
                  </a:cubicBezTo>
                  <a:lnTo>
                    <a:pt x="444" y="1171"/>
                  </a:lnTo>
                  <a:lnTo>
                    <a:pt x="444" y="1171"/>
                  </a:lnTo>
                  <a:cubicBezTo>
                    <a:pt x="444" y="1193"/>
                    <a:pt x="436" y="1209"/>
                    <a:pt x="424" y="1216"/>
                  </a:cubicBezTo>
                  <a:lnTo>
                    <a:pt x="505" y="1169"/>
                  </a:lnTo>
                  <a:lnTo>
                    <a:pt x="505" y="1169"/>
                  </a:lnTo>
                  <a:cubicBezTo>
                    <a:pt x="518" y="1162"/>
                    <a:pt x="526" y="1146"/>
                    <a:pt x="526" y="1123"/>
                  </a:cubicBezTo>
                  <a:lnTo>
                    <a:pt x="529" y="323"/>
                  </a:lnTo>
                  <a:lnTo>
                    <a:pt x="529" y="323"/>
                  </a:lnTo>
                  <a:cubicBezTo>
                    <a:pt x="529" y="278"/>
                    <a:pt x="497" y="223"/>
                    <a:pt x="457" y="20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515EDFBD-AE02-0C4A-BDC6-FD64FCB1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0410" y="7065384"/>
              <a:ext cx="308193" cy="783442"/>
            </a:xfrm>
            <a:custGeom>
              <a:avLst/>
              <a:gdLst>
                <a:gd name="T0" fmla="*/ 398 w 470"/>
                <a:gd name="T1" fmla="*/ 210 h 1198"/>
                <a:gd name="T2" fmla="*/ 398 w 470"/>
                <a:gd name="T3" fmla="*/ 210 h 1198"/>
                <a:gd name="T4" fmla="*/ 469 w 470"/>
                <a:gd name="T5" fmla="*/ 332 h 1198"/>
                <a:gd name="T6" fmla="*/ 467 w 470"/>
                <a:gd name="T7" fmla="*/ 1133 h 1198"/>
                <a:gd name="T8" fmla="*/ 467 w 470"/>
                <a:gd name="T9" fmla="*/ 1133 h 1198"/>
                <a:gd name="T10" fmla="*/ 395 w 470"/>
                <a:gd name="T11" fmla="*/ 1174 h 1198"/>
                <a:gd name="T12" fmla="*/ 71 w 470"/>
                <a:gd name="T13" fmla="*/ 986 h 1198"/>
                <a:gd name="T14" fmla="*/ 71 w 470"/>
                <a:gd name="T15" fmla="*/ 986 h 1198"/>
                <a:gd name="T16" fmla="*/ 0 w 470"/>
                <a:gd name="T17" fmla="*/ 863 h 1198"/>
                <a:gd name="T18" fmla="*/ 2 w 470"/>
                <a:gd name="T19" fmla="*/ 63 h 1198"/>
                <a:gd name="T20" fmla="*/ 2 w 470"/>
                <a:gd name="T21" fmla="*/ 63 h 1198"/>
                <a:gd name="T22" fmla="*/ 74 w 470"/>
                <a:gd name="T23" fmla="*/ 22 h 1198"/>
                <a:gd name="T24" fmla="*/ 398 w 470"/>
                <a:gd name="T25" fmla="*/ 21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0" h="1198">
                  <a:moveTo>
                    <a:pt x="398" y="210"/>
                  </a:moveTo>
                  <a:lnTo>
                    <a:pt x="398" y="210"/>
                  </a:lnTo>
                  <a:cubicBezTo>
                    <a:pt x="438" y="232"/>
                    <a:pt x="469" y="288"/>
                    <a:pt x="469" y="332"/>
                  </a:cubicBezTo>
                  <a:lnTo>
                    <a:pt x="467" y="1133"/>
                  </a:lnTo>
                  <a:lnTo>
                    <a:pt x="467" y="1133"/>
                  </a:lnTo>
                  <a:cubicBezTo>
                    <a:pt x="467" y="1178"/>
                    <a:pt x="435" y="1197"/>
                    <a:pt x="395" y="1174"/>
                  </a:cubicBezTo>
                  <a:lnTo>
                    <a:pt x="71" y="986"/>
                  </a:lnTo>
                  <a:lnTo>
                    <a:pt x="71" y="986"/>
                  </a:lnTo>
                  <a:cubicBezTo>
                    <a:pt x="32" y="963"/>
                    <a:pt x="0" y="908"/>
                    <a:pt x="0" y="863"/>
                  </a:cubicBezTo>
                  <a:lnTo>
                    <a:pt x="2" y="63"/>
                  </a:lnTo>
                  <a:lnTo>
                    <a:pt x="2" y="63"/>
                  </a:lnTo>
                  <a:cubicBezTo>
                    <a:pt x="2" y="18"/>
                    <a:pt x="34" y="0"/>
                    <a:pt x="74" y="22"/>
                  </a:cubicBezTo>
                  <a:lnTo>
                    <a:pt x="398" y="2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C121CB6-EF7D-9E42-97C7-7DAE79D6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3327" y="8767658"/>
              <a:ext cx="357462" cy="367038"/>
            </a:xfrm>
            <a:custGeom>
              <a:avLst/>
              <a:gdLst>
                <a:gd name="connsiteX0" fmla="*/ 268768 w 357462"/>
                <a:gd name="connsiteY0" fmla="*/ 26161 h 367038"/>
                <a:gd name="connsiteX1" fmla="*/ 337912 w 357462"/>
                <a:gd name="connsiteY1" fmla="*/ 55392 h 367038"/>
                <a:gd name="connsiteX2" fmla="*/ 277688 w 357462"/>
                <a:gd name="connsiteY2" fmla="*/ 360640 h 367038"/>
                <a:gd name="connsiteX3" fmla="*/ 197825 w 357462"/>
                <a:gd name="connsiteY3" fmla="*/ 152337 h 367038"/>
                <a:gd name="connsiteX4" fmla="*/ 218772 w 357462"/>
                <a:gd name="connsiteY4" fmla="*/ 39671 h 367038"/>
                <a:gd name="connsiteX5" fmla="*/ 268768 w 357462"/>
                <a:gd name="connsiteY5" fmla="*/ 26161 h 367038"/>
                <a:gd name="connsiteX6" fmla="*/ 113430 w 357462"/>
                <a:gd name="connsiteY6" fmla="*/ 668 h 367038"/>
                <a:gd name="connsiteX7" fmla="*/ 196766 w 357462"/>
                <a:gd name="connsiteY7" fmla="*/ 29255 h 367038"/>
                <a:gd name="connsiteX8" fmla="*/ 184297 w 357462"/>
                <a:gd name="connsiteY8" fmla="*/ 142990 h 367038"/>
                <a:gd name="connsiteX9" fmla="*/ 47136 w 357462"/>
                <a:gd name="connsiteY9" fmla="*/ 318821 h 367038"/>
                <a:gd name="connsiteX10" fmla="*/ 77981 w 357462"/>
                <a:gd name="connsiteY10" fmla="*/ 8992 h 367038"/>
                <a:gd name="connsiteX11" fmla="*/ 113430 w 357462"/>
                <a:gd name="connsiteY11" fmla="*/ 668 h 36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7462" h="367038">
                  <a:moveTo>
                    <a:pt x="268768" y="26161"/>
                  </a:moveTo>
                  <a:cubicBezTo>
                    <a:pt x="294053" y="30009"/>
                    <a:pt x="322529" y="40981"/>
                    <a:pt x="337912" y="55392"/>
                  </a:cubicBezTo>
                  <a:cubicBezTo>
                    <a:pt x="369988" y="83558"/>
                    <a:pt x="370642" y="416973"/>
                    <a:pt x="277688" y="360640"/>
                  </a:cubicBezTo>
                  <a:cubicBezTo>
                    <a:pt x="184078" y="304306"/>
                    <a:pt x="197825" y="152337"/>
                    <a:pt x="197825" y="152337"/>
                  </a:cubicBezTo>
                  <a:cubicBezTo>
                    <a:pt x="197825" y="152337"/>
                    <a:pt x="213536" y="68492"/>
                    <a:pt x="218772" y="39671"/>
                  </a:cubicBezTo>
                  <a:cubicBezTo>
                    <a:pt x="221391" y="25588"/>
                    <a:pt x="243484" y="22312"/>
                    <a:pt x="268768" y="26161"/>
                  </a:cubicBezTo>
                  <a:close/>
                  <a:moveTo>
                    <a:pt x="113430" y="668"/>
                  </a:moveTo>
                  <a:cubicBezTo>
                    <a:pt x="153206" y="-2855"/>
                    <a:pt x="199719" y="7685"/>
                    <a:pt x="196766" y="29255"/>
                  </a:cubicBezTo>
                  <a:cubicBezTo>
                    <a:pt x="193485" y="58016"/>
                    <a:pt x="184297" y="142990"/>
                    <a:pt x="184297" y="142990"/>
                  </a:cubicBezTo>
                  <a:cubicBezTo>
                    <a:pt x="184297" y="142990"/>
                    <a:pt x="152796" y="292021"/>
                    <a:pt x="47136" y="318821"/>
                  </a:cubicBezTo>
                  <a:cubicBezTo>
                    <a:pt x="-57867" y="344966"/>
                    <a:pt x="39917" y="27295"/>
                    <a:pt x="77981" y="8992"/>
                  </a:cubicBezTo>
                  <a:cubicBezTo>
                    <a:pt x="87661" y="4580"/>
                    <a:pt x="100171" y="1843"/>
                    <a:pt x="113430" y="6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90">
              <a:extLst>
                <a:ext uri="{FF2B5EF4-FFF2-40B4-BE49-F238E27FC236}">
                  <a16:creationId xmlns:a16="http://schemas.microsoft.com/office/drawing/2014/main" id="{8AD7A008-A84F-6A40-A0C8-4FB68A82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9600" y="7828664"/>
              <a:ext cx="892894" cy="938979"/>
            </a:xfrm>
            <a:custGeom>
              <a:avLst/>
              <a:gdLst>
                <a:gd name="T0" fmla="*/ 1368 w 1369"/>
                <a:gd name="T1" fmla="*/ 578 h 1438"/>
                <a:gd name="T2" fmla="*/ 1368 w 1369"/>
                <a:gd name="T3" fmla="*/ 578 h 1438"/>
                <a:gd name="T4" fmla="*/ 730 w 1369"/>
                <a:gd name="T5" fmla="*/ 1437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9" h="1438">
                  <a:moveTo>
                    <a:pt x="1368" y="578"/>
                  </a:moveTo>
                  <a:lnTo>
                    <a:pt x="1368" y="578"/>
                  </a:lnTo>
                  <a:cubicBezTo>
                    <a:pt x="1368" y="578"/>
                    <a:pt x="0" y="0"/>
                    <a:pt x="730" y="1437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91">
              <a:extLst>
                <a:ext uri="{FF2B5EF4-FFF2-40B4-BE49-F238E27FC236}">
                  <a16:creationId xmlns:a16="http://schemas.microsoft.com/office/drawing/2014/main" id="{6667E458-6580-1F45-A5F7-B9329651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4524" y="8295272"/>
              <a:ext cx="1025388" cy="633667"/>
            </a:xfrm>
            <a:custGeom>
              <a:avLst/>
              <a:gdLst>
                <a:gd name="T0" fmla="*/ 932 w 1571"/>
                <a:gd name="T1" fmla="*/ 0 h 969"/>
                <a:gd name="T2" fmla="*/ 932 w 1571"/>
                <a:gd name="T3" fmla="*/ 0 h 969"/>
                <a:gd name="T4" fmla="*/ 0 w 1571"/>
                <a:gd name="T5" fmla="*/ 853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1" h="969">
                  <a:moveTo>
                    <a:pt x="932" y="0"/>
                  </a:moveTo>
                  <a:lnTo>
                    <a:pt x="932" y="0"/>
                  </a:lnTo>
                  <a:cubicBezTo>
                    <a:pt x="932" y="0"/>
                    <a:pt x="1570" y="968"/>
                    <a:pt x="0" y="853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92">
              <a:extLst>
                <a:ext uri="{FF2B5EF4-FFF2-40B4-BE49-F238E27FC236}">
                  <a16:creationId xmlns:a16="http://schemas.microsoft.com/office/drawing/2014/main" id="{DB28F256-C803-0D48-AD67-1BC40810B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8988" y="7727854"/>
              <a:ext cx="553018" cy="636546"/>
            </a:xfrm>
            <a:custGeom>
              <a:avLst/>
              <a:gdLst>
                <a:gd name="T0" fmla="*/ 845 w 846"/>
                <a:gd name="T1" fmla="*/ 0 h 973"/>
                <a:gd name="T2" fmla="*/ 845 w 846"/>
                <a:gd name="T3" fmla="*/ 0 h 973"/>
                <a:gd name="T4" fmla="*/ 0 w 846"/>
                <a:gd name="T5" fmla="*/ 22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6" h="973">
                  <a:moveTo>
                    <a:pt x="845" y="0"/>
                  </a:moveTo>
                  <a:lnTo>
                    <a:pt x="845" y="0"/>
                  </a:lnTo>
                  <a:cubicBezTo>
                    <a:pt x="845" y="0"/>
                    <a:pt x="423" y="972"/>
                    <a:pt x="0" y="227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93">
              <a:extLst>
                <a:ext uri="{FF2B5EF4-FFF2-40B4-BE49-F238E27FC236}">
                  <a16:creationId xmlns:a16="http://schemas.microsoft.com/office/drawing/2014/main" id="{ADFC5436-8137-FC4A-BEB7-6D9E26ADD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119" y="7508950"/>
              <a:ext cx="420524" cy="895773"/>
            </a:xfrm>
            <a:custGeom>
              <a:avLst/>
              <a:gdLst>
                <a:gd name="T0" fmla="*/ 645 w 646"/>
                <a:gd name="T1" fmla="*/ 414 h 1370"/>
                <a:gd name="T2" fmla="*/ 643 w 646"/>
                <a:gd name="T3" fmla="*/ 1177 h 1370"/>
                <a:gd name="T4" fmla="*/ 643 w 646"/>
                <a:gd name="T5" fmla="*/ 1177 h 1370"/>
                <a:gd name="T6" fmla="*/ 551 w 646"/>
                <a:gd name="T7" fmla="*/ 1336 h 1370"/>
                <a:gd name="T8" fmla="*/ 551 w 646"/>
                <a:gd name="T9" fmla="*/ 1336 h 1370"/>
                <a:gd name="T10" fmla="*/ 366 w 646"/>
                <a:gd name="T11" fmla="*/ 1337 h 1370"/>
                <a:gd name="T12" fmla="*/ 93 w 646"/>
                <a:gd name="T13" fmla="*/ 1178 h 1370"/>
                <a:gd name="T14" fmla="*/ 93 w 646"/>
                <a:gd name="T15" fmla="*/ 1178 h 1370"/>
                <a:gd name="T16" fmla="*/ 1 w 646"/>
                <a:gd name="T17" fmla="*/ 1018 h 1370"/>
                <a:gd name="T18" fmla="*/ 2 w 646"/>
                <a:gd name="T19" fmla="*/ 410 h 1370"/>
                <a:gd name="T20" fmla="*/ 2 w 646"/>
                <a:gd name="T21" fmla="*/ 410 h 1370"/>
                <a:gd name="T22" fmla="*/ 5 w 646"/>
                <a:gd name="T23" fmla="*/ 378 h 1370"/>
                <a:gd name="T24" fmla="*/ 5 w 646"/>
                <a:gd name="T25" fmla="*/ 378 h 1370"/>
                <a:gd name="T26" fmla="*/ 102 w 646"/>
                <a:gd name="T27" fmla="*/ 116 h 1370"/>
                <a:gd name="T28" fmla="*/ 102 w 646"/>
                <a:gd name="T29" fmla="*/ 116 h 1370"/>
                <a:gd name="T30" fmla="*/ 170 w 646"/>
                <a:gd name="T31" fmla="*/ 52 h 1370"/>
                <a:gd name="T32" fmla="*/ 170 w 646"/>
                <a:gd name="T33" fmla="*/ 52 h 1370"/>
                <a:gd name="T34" fmla="*/ 214 w 646"/>
                <a:gd name="T35" fmla="*/ 30 h 1370"/>
                <a:gd name="T36" fmla="*/ 214 w 646"/>
                <a:gd name="T37" fmla="*/ 30 h 1370"/>
                <a:gd name="T38" fmla="*/ 274 w 646"/>
                <a:gd name="T39" fmla="*/ 11 h 1370"/>
                <a:gd name="T40" fmla="*/ 274 w 646"/>
                <a:gd name="T41" fmla="*/ 11 h 1370"/>
                <a:gd name="T42" fmla="*/ 416 w 646"/>
                <a:gd name="T43" fmla="*/ 19 h 1370"/>
                <a:gd name="T44" fmla="*/ 416 w 646"/>
                <a:gd name="T45" fmla="*/ 19 h 1370"/>
                <a:gd name="T46" fmla="*/ 514 w 646"/>
                <a:gd name="T47" fmla="*/ 102 h 1370"/>
                <a:gd name="T48" fmla="*/ 514 w 646"/>
                <a:gd name="T49" fmla="*/ 102 h 1370"/>
                <a:gd name="T50" fmla="*/ 527 w 646"/>
                <a:gd name="T51" fmla="*/ 115 h 1370"/>
                <a:gd name="T52" fmla="*/ 527 w 646"/>
                <a:gd name="T53" fmla="*/ 115 h 1370"/>
                <a:gd name="T54" fmla="*/ 645 w 646"/>
                <a:gd name="T55" fmla="*/ 414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6" h="1370">
                  <a:moveTo>
                    <a:pt x="645" y="414"/>
                  </a:moveTo>
                  <a:lnTo>
                    <a:pt x="643" y="1177"/>
                  </a:lnTo>
                  <a:lnTo>
                    <a:pt x="643" y="1177"/>
                  </a:lnTo>
                  <a:cubicBezTo>
                    <a:pt x="643" y="1242"/>
                    <a:pt x="607" y="1303"/>
                    <a:pt x="551" y="1336"/>
                  </a:cubicBezTo>
                  <a:lnTo>
                    <a:pt x="551" y="1336"/>
                  </a:lnTo>
                  <a:cubicBezTo>
                    <a:pt x="493" y="1369"/>
                    <a:pt x="423" y="1369"/>
                    <a:pt x="366" y="1337"/>
                  </a:cubicBezTo>
                  <a:lnTo>
                    <a:pt x="93" y="1178"/>
                  </a:lnTo>
                  <a:lnTo>
                    <a:pt x="93" y="1178"/>
                  </a:lnTo>
                  <a:cubicBezTo>
                    <a:pt x="35" y="1146"/>
                    <a:pt x="0" y="1084"/>
                    <a:pt x="1" y="1018"/>
                  </a:cubicBezTo>
                  <a:lnTo>
                    <a:pt x="2" y="410"/>
                  </a:lnTo>
                  <a:lnTo>
                    <a:pt x="2" y="410"/>
                  </a:lnTo>
                  <a:cubicBezTo>
                    <a:pt x="2" y="399"/>
                    <a:pt x="4" y="389"/>
                    <a:pt x="5" y="378"/>
                  </a:cubicBezTo>
                  <a:lnTo>
                    <a:pt x="5" y="378"/>
                  </a:lnTo>
                  <a:cubicBezTo>
                    <a:pt x="12" y="275"/>
                    <a:pt x="48" y="201"/>
                    <a:pt x="102" y="116"/>
                  </a:cubicBezTo>
                  <a:lnTo>
                    <a:pt x="102" y="116"/>
                  </a:lnTo>
                  <a:cubicBezTo>
                    <a:pt x="119" y="90"/>
                    <a:pt x="143" y="67"/>
                    <a:pt x="170" y="52"/>
                  </a:cubicBezTo>
                  <a:lnTo>
                    <a:pt x="170" y="52"/>
                  </a:lnTo>
                  <a:cubicBezTo>
                    <a:pt x="187" y="44"/>
                    <a:pt x="201" y="35"/>
                    <a:pt x="214" y="30"/>
                  </a:cubicBezTo>
                  <a:lnTo>
                    <a:pt x="214" y="30"/>
                  </a:lnTo>
                  <a:cubicBezTo>
                    <a:pt x="233" y="20"/>
                    <a:pt x="253" y="13"/>
                    <a:pt x="274" y="11"/>
                  </a:cubicBezTo>
                  <a:lnTo>
                    <a:pt x="274" y="11"/>
                  </a:lnTo>
                  <a:cubicBezTo>
                    <a:pt x="331" y="3"/>
                    <a:pt x="384" y="0"/>
                    <a:pt x="416" y="19"/>
                  </a:cubicBezTo>
                  <a:lnTo>
                    <a:pt x="416" y="19"/>
                  </a:lnTo>
                  <a:cubicBezTo>
                    <a:pt x="446" y="37"/>
                    <a:pt x="496" y="84"/>
                    <a:pt x="514" y="102"/>
                  </a:cubicBezTo>
                  <a:lnTo>
                    <a:pt x="514" y="102"/>
                  </a:lnTo>
                  <a:cubicBezTo>
                    <a:pt x="519" y="106"/>
                    <a:pt x="523" y="111"/>
                    <a:pt x="527" y="115"/>
                  </a:cubicBezTo>
                  <a:lnTo>
                    <a:pt x="527" y="115"/>
                  </a:lnTo>
                  <a:cubicBezTo>
                    <a:pt x="597" y="201"/>
                    <a:pt x="645" y="315"/>
                    <a:pt x="645" y="41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94">
              <a:extLst>
                <a:ext uri="{FF2B5EF4-FFF2-40B4-BE49-F238E27FC236}">
                  <a16:creationId xmlns:a16="http://schemas.microsoft.com/office/drawing/2014/main" id="{A990D3FB-C8BD-D54E-90C1-1308AE46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2170" y="7514712"/>
              <a:ext cx="201621" cy="155536"/>
            </a:xfrm>
            <a:custGeom>
              <a:avLst/>
              <a:gdLst>
                <a:gd name="T0" fmla="*/ 247 w 308"/>
                <a:gd name="T1" fmla="*/ 180 h 236"/>
                <a:gd name="T2" fmla="*/ 247 w 308"/>
                <a:gd name="T3" fmla="*/ 180 h 236"/>
                <a:gd name="T4" fmla="*/ 250 w 308"/>
                <a:gd name="T5" fmla="*/ 29 h 236"/>
                <a:gd name="T6" fmla="*/ 250 w 308"/>
                <a:gd name="T7" fmla="*/ 29 h 236"/>
                <a:gd name="T8" fmla="*/ 249 w 308"/>
                <a:gd name="T9" fmla="*/ 29 h 236"/>
                <a:gd name="T10" fmla="*/ 249 w 308"/>
                <a:gd name="T11" fmla="*/ 29 h 236"/>
                <a:gd name="T12" fmla="*/ 168 w 308"/>
                <a:gd name="T13" fmla="*/ 3 h 236"/>
                <a:gd name="T14" fmla="*/ 168 w 308"/>
                <a:gd name="T15" fmla="*/ 3 h 236"/>
                <a:gd name="T16" fmla="*/ 120 w 308"/>
                <a:gd name="T17" fmla="*/ 11 h 236"/>
                <a:gd name="T18" fmla="*/ 55 w 308"/>
                <a:gd name="T19" fmla="*/ 44 h 236"/>
                <a:gd name="T20" fmla="*/ 55 w 308"/>
                <a:gd name="T21" fmla="*/ 44 h 236"/>
                <a:gd name="T22" fmla="*/ 38 w 308"/>
                <a:gd name="T23" fmla="*/ 175 h 236"/>
                <a:gd name="T24" fmla="*/ 38 w 308"/>
                <a:gd name="T25" fmla="*/ 175 h 236"/>
                <a:gd name="T26" fmla="*/ 83 w 308"/>
                <a:gd name="T27" fmla="*/ 210 h 236"/>
                <a:gd name="T28" fmla="*/ 83 w 308"/>
                <a:gd name="T29" fmla="*/ 210 h 236"/>
                <a:gd name="T30" fmla="*/ 189 w 308"/>
                <a:gd name="T31" fmla="*/ 214 h 236"/>
                <a:gd name="T32" fmla="*/ 189 w 308"/>
                <a:gd name="T33" fmla="*/ 214 h 236"/>
                <a:gd name="T34" fmla="*/ 196 w 308"/>
                <a:gd name="T35" fmla="*/ 210 h 236"/>
                <a:gd name="T36" fmla="*/ 196 w 308"/>
                <a:gd name="T37" fmla="*/ 210 h 236"/>
                <a:gd name="T38" fmla="*/ 247 w 308"/>
                <a:gd name="T39" fmla="*/ 18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8" h="236">
                  <a:moveTo>
                    <a:pt x="247" y="180"/>
                  </a:moveTo>
                  <a:lnTo>
                    <a:pt x="247" y="180"/>
                  </a:lnTo>
                  <a:cubicBezTo>
                    <a:pt x="305" y="147"/>
                    <a:pt x="307" y="63"/>
                    <a:pt x="250" y="29"/>
                  </a:cubicBezTo>
                  <a:lnTo>
                    <a:pt x="250" y="29"/>
                  </a:lnTo>
                  <a:cubicBezTo>
                    <a:pt x="250" y="29"/>
                    <a:pt x="250" y="29"/>
                    <a:pt x="249" y="29"/>
                  </a:cubicBezTo>
                  <a:lnTo>
                    <a:pt x="249" y="29"/>
                  </a:lnTo>
                  <a:cubicBezTo>
                    <a:pt x="222" y="13"/>
                    <a:pt x="194" y="5"/>
                    <a:pt x="168" y="3"/>
                  </a:cubicBezTo>
                  <a:lnTo>
                    <a:pt x="168" y="3"/>
                  </a:lnTo>
                  <a:cubicBezTo>
                    <a:pt x="152" y="0"/>
                    <a:pt x="135" y="4"/>
                    <a:pt x="120" y="11"/>
                  </a:cubicBezTo>
                  <a:lnTo>
                    <a:pt x="55" y="44"/>
                  </a:lnTo>
                  <a:lnTo>
                    <a:pt x="55" y="44"/>
                  </a:lnTo>
                  <a:cubicBezTo>
                    <a:pt x="9" y="71"/>
                    <a:pt x="0" y="136"/>
                    <a:pt x="38" y="175"/>
                  </a:cubicBezTo>
                  <a:lnTo>
                    <a:pt x="38" y="175"/>
                  </a:lnTo>
                  <a:cubicBezTo>
                    <a:pt x="52" y="189"/>
                    <a:pt x="67" y="201"/>
                    <a:pt x="83" y="210"/>
                  </a:cubicBezTo>
                  <a:lnTo>
                    <a:pt x="83" y="210"/>
                  </a:lnTo>
                  <a:cubicBezTo>
                    <a:pt x="125" y="235"/>
                    <a:pt x="155" y="230"/>
                    <a:pt x="189" y="214"/>
                  </a:cubicBezTo>
                  <a:lnTo>
                    <a:pt x="189" y="214"/>
                  </a:lnTo>
                  <a:cubicBezTo>
                    <a:pt x="192" y="213"/>
                    <a:pt x="194" y="211"/>
                    <a:pt x="196" y="210"/>
                  </a:cubicBezTo>
                  <a:lnTo>
                    <a:pt x="196" y="210"/>
                  </a:lnTo>
                  <a:cubicBezTo>
                    <a:pt x="212" y="201"/>
                    <a:pt x="230" y="190"/>
                    <a:pt x="247" y="18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A5CB0F1D-F074-FC47-92CD-429AFA1F0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2654" y="7462865"/>
              <a:ext cx="92170" cy="115212"/>
            </a:xfrm>
            <a:custGeom>
              <a:avLst/>
              <a:gdLst>
                <a:gd name="T0" fmla="*/ 118 w 139"/>
                <a:gd name="T1" fmla="*/ 30 h 177"/>
                <a:gd name="T2" fmla="*/ 118 w 139"/>
                <a:gd name="T3" fmla="*/ 30 h 177"/>
                <a:gd name="T4" fmla="*/ 21 w 139"/>
                <a:gd name="T5" fmla="*/ 30 h 177"/>
                <a:gd name="T6" fmla="*/ 21 w 139"/>
                <a:gd name="T7" fmla="*/ 30 h 177"/>
                <a:gd name="T8" fmla="*/ 1 w 139"/>
                <a:gd name="T9" fmla="*/ 0 h 177"/>
                <a:gd name="T10" fmla="*/ 1 w 139"/>
                <a:gd name="T11" fmla="*/ 0 h 177"/>
                <a:gd name="T12" fmla="*/ 1 w 139"/>
                <a:gd name="T13" fmla="*/ 132 h 177"/>
                <a:gd name="T14" fmla="*/ 1 w 139"/>
                <a:gd name="T15" fmla="*/ 132 h 177"/>
                <a:gd name="T16" fmla="*/ 1 w 139"/>
                <a:gd name="T17" fmla="*/ 132 h 177"/>
                <a:gd name="T18" fmla="*/ 21 w 139"/>
                <a:gd name="T19" fmla="*/ 161 h 177"/>
                <a:gd name="T20" fmla="*/ 21 w 139"/>
                <a:gd name="T21" fmla="*/ 161 h 177"/>
                <a:gd name="T22" fmla="*/ 118 w 139"/>
                <a:gd name="T23" fmla="*/ 161 h 177"/>
                <a:gd name="T24" fmla="*/ 118 w 139"/>
                <a:gd name="T25" fmla="*/ 161 h 177"/>
                <a:gd name="T26" fmla="*/ 138 w 139"/>
                <a:gd name="T27" fmla="*/ 132 h 177"/>
                <a:gd name="T28" fmla="*/ 138 w 139"/>
                <a:gd name="T29" fmla="*/ 132 h 177"/>
                <a:gd name="T30" fmla="*/ 138 w 139"/>
                <a:gd name="T31" fmla="*/ 2 h 177"/>
                <a:gd name="T32" fmla="*/ 138 w 139"/>
                <a:gd name="T33" fmla="*/ 2 h 177"/>
                <a:gd name="T34" fmla="*/ 118 w 139"/>
                <a:gd name="T35" fmla="*/ 3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77">
                  <a:moveTo>
                    <a:pt x="118" y="30"/>
                  </a:moveTo>
                  <a:lnTo>
                    <a:pt x="118" y="30"/>
                  </a:lnTo>
                  <a:cubicBezTo>
                    <a:pt x="91" y="46"/>
                    <a:pt x="48" y="46"/>
                    <a:pt x="21" y="30"/>
                  </a:cubicBezTo>
                  <a:lnTo>
                    <a:pt x="21" y="30"/>
                  </a:lnTo>
                  <a:cubicBezTo>
                    <a:pt x="7" y="22"/>
                    <a:pt x="0" y="11"/>
                    <a:pt x="1" y="0"/>
                  </a:cubicBezTo>
                  <a:lnTo>
                    <a:pt x="1" y="0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ubicBezTo>
                    <a:pt x="1" y="142"/>
                    <a:pt x="8" y="153"/>
                    <a:pt x="21" y="161"/>
                  </a:cubicBezTo>
                  <a:lnTo>
                    <a:pt x="21" y="161"/>
                  </a:lnTo>
                  <a:cubicBezTo>
                    <a:pt x="48" y="176"/>
                    <a:pt x="91" y="176"/>
                    <a:pt x="118" y="161"/>
                  </a:cubicBezTo>
                  <a:lnTo>
                    <a:pt x="118" y="161"/>
                  </a:lnTo>
                  <a:cubicBezTo>
                    <a:pt x="132" y="152"/>
                    <a:pt x="138" y="142"/>
                    <a:pt x="138" y="132"/>
                  </a:cubicBezTo>
                  <a:lnTo>
                    <a:pt x="138" y="132"/>
                  </a:lnTo>
                  <a:lnTo>
                    <a:pt x="138" y="2"/>
                  </a:lnTo>
                  <a:lnTo>
                    <a:pt x="138" y="2"/>
                  </a:lnTo>
                  <a:cubicBezTo>
                    <a:pt x="138" y="12"/>
                    <a:pt x="132" y="22"/>
                    <a:pt x="118" y="3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id="{47C779A5-D81C-0249-AC2B-D8B63587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3203" y="7105708"/>
              <a:ext cx="313954" cy="423404"/>
            </a:xfrm>
            <a:custGeom>
              <a:avLst/>
              <a:gdLst>
                <a:gd name="T0" fmla="*/ 481 w 482"/>
                <a:gd name="T1" fmla="*/ 240 h 647"/>
                <a:gd name="T2" fmla="*/ 481 w 482"/>
                <a:gd name="T3" fmla="*/ 406 h 647"/>
                <a:gd name="T4" fmla="*/ 481 w 482"/>
                <a:gd name="T5" fmla="*/ 406 h 647"/>
                <a:gd name="T6" fmla="*/ 241 w 482"/>
                <a:gd name="T7" fmla="*/ 646 h 647"/>
                <a:gd name="T8" fmla="*/ 241 w 482"/>
                <a:gd name="T9" fmla="*/ 646 h 647"/>
                <a:gd name="T10" fmla="*/ 0 w 482"/>
                <a:gd name="T11" fmla="*/ 406 h 647"/>
                <a:gd name="T12" fmla="*/ 0 w 482"/>
                <a:gd name="T13" fmla="*/ 240 h 647"/>
                <a:gd name="T14" fmla="*/ 0 w 482"/>
                <a:gd name="T15" fmla="*/ 240 h 647"/>
                <a:gd name="T16" fmla="*/ 7 w 482"/>
                <a:gd name="T17" fmla="*/ 184 h 647"/>
                <a:gd name="T18" fmla="*/ 7 w 482"/>
                <a:gd name="T19" fmla="*/ 184 h 647"/>
                <a:gd name="T20" fmla="*/ 11 w 482"/>
                <a:gd name="T21" fmla="*/ 170 h 647"/>
                <a:gd name="T22" fmla="*/ 11 w 482"/>
                <a:gd name="T23" fmla="*/ 170 h 647"/>
                <a:gd name="T24" fmla="*/ 241 w 482"/>
                <a:gd name="T25" fmla="*/ 0 h 647"/>
                <a:gd name="T26" fmla="*/ 241 w 482"/>
                <a:gd name="T27" fmla="*/ 0 h 647"/>
                <a:gd name="T28" fmla="*/ 410 w 482"/>
                <a:gd name="T29" fmla="*/ 71 h 647"/>
                <a:gd name="T30" fmla="*/ 410 w 482"/>
                <a:gd name="T31" fmla="*/ 71 h 647"/>
                <a:gd name="T32" fmla="*/ 481 w 482"/>
                <a:gd name="T33" fmla="*/ 24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647">
                  <a:moveTo>
                    <a:pt x="481" y="240"/>
                  </a:moveTo>
                  <a:lnTo>
                    <a:pt x="481" y="406"/>
                  </a:lnTo>
                  <a:lnTo>
                    <a:pt x="481" y="406"/>
                  </a:lnTo>
                  <a:cubicBezTo>
                    <a:pt x="481" y="538"/>
                    <a:pt x="373" y="646"/>
                    <a:pt x="241" y="646"/>
                  </a:cubicBezTo>
                  <a:lnTo>
                    <a:pt x="241" y="646"/>
                  </a:lnTo>
                  <a:cubicBezTo>
                    <a:pt x="108" y="646"/>
                    <a:pt x="0" y="538"/>
                    <a:pt x="0" y="406"/>
                  </a:cubicBezTo>
                  <a:lnTo>
                    <a:pt x="0" y="240"/>
                  </a:lnTo>
                  <a:lnTo>
                    <a:pt x="0" y="240"/>
                  </a:lnTo>
                  <a:cubicBezTo>
                    <a:pt x="0" y="221"/>
                    <a:pt x="3" y="202"/>
                    <a:pt x="7" y="184"/>
                  </a:cubicBezTo>
                  <a:lnTo>
                    <a:pt x="7" y="184"/>
                  </a:lnTo>
                  <a:cubicBezTo>
                    <a:pt x="8" y="179"/>
                    <a:pt x="9" y="175"/>
                    <a:pt x="11" y="170"/>
                  </a:cubicBezTo>
                  <a:lnTo>
                    <a:pt x="11" y="170"/>
                  </a:lnTo>
                  <a:cubicBezTo>
                    <a:pt x="41" y="72"/>
                    <a:pt x="132" y="0"/>
                    <a:pt x="241" y="0"/>
                  </a:cubicBezTo>
                  <a:lnTo>
                    <a:pt x="241" y="0"/>
                  </a:lnTo>
                  <a:cubicBezTo>
                    <a:pt x="307" y="0"/>
                    <a:pt x="367" y="27"/>
                    <a:pt x="410" y="71"/>
                  </a:cubicBezTo>
                  <a:lnTo>
                    <a:pt x="410" y="71"/>
                  </a:lnTo>
                  <a:cubicBezTo>
                    <a:pt x="454" y="114"/>
                    <a:pt x="481" y="174"/>
                    <a:pt x="481" y="2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99">
              <a:extLst>
                <a:ext uri="{FF2B5EF4-FFF2-40B4-BE49-F238E27FC236}">
                  <a16:creationId xmlns:a16="http://schemas.microsoft.com/office/drawing/2014/main" id="{BBC2A664-6D7C-144D-A569-C864EF8E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9551" y="7315969"/>
              <a:ext cx="77767" cy="92170"/>
            </a:xfrm>
            <a:custGeom>
              <a:avLst/>
              <a:gdLst>
                <a:gd name="T0" fmla="*/ 73 w 118"/>
                <a:gd name="T1" fmla="*/ 6 h 142"/>
                <a:gd name="T2" fmla="*/ 73 w 118"/>
                <a:gd name="T3" fmla="*/ 6 h 142"/>
                <a:gd name="T4" fmla="*/ 53 w 118"/>
                <a:gd name="T5" fmla="*/ 0 h 142"/>
                <a:gd name="T6" fmla="*/ 0 w 118"/>
                <a:gd name="T7" fmla="*/ 31 h 142"/>
                <a:gd name="T8" fmla="*/ 0 w 118"/>
                <a:gd name="T9" fmla="*/ 31 h 142"/>
                <a:gd name="T10" fmla="*/ 20 w 118"/>
                <a:gd name="T11" fmla="*/ 36 h 142"/>
                <a:gd name="T12" fmla="*/ 20 w 118"/>
                <a:gd name="T13" fmla="*/ 36 h 142"/>
                <a:gd name="T14" fmla="*/ 64 w 118"/>
                <a:gd name="T15" fmla="*/ 113 h 142"/>
                <a:gd name="T16" fmla="*/ 64 w 118"/>
                <a:gd name="T17" fmla="*/ 113 h 142"/>
                <a:gd name="T18" fmla="*/ 51 w 118"/>
                <a:gd name="T19" fmla="*/ 141 h 142"/>
                <a:gd name="T20" fmla="*/ 104 w 118"/>
                <a:gd name="T21" fmla="*/ 111 h 142"/>
                <a:gd name="T22" fmla="*/ 104 w 118"/>
                <a:gd name="T23" fmla="*/ 111 h 142"/>
                <a:gd name="T24" fmla="*/ 117 w 118"/>
                <a:gd name="T25" fmla="*/ 82 h 142"/>
                <a:gd name="T26" fmla="*/ 117 w 118"/>
                <a:gd name="T27" fmla="*/ 82 h 142"/>
                <a:gd name="T28" fmla="*/ 73 w 118"/>
                <a:gd name="T29" fmla="*/ 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42">
                  <a:moveTo>
                    <a:pt x="73" y="6"/>
                  </a:moveTo>
                  <a:lnTo>
                    <a:pt x="73" y="6"/>
                  </a:lnTo>
                  <a:cubicBezTo>
                    <a:pt x="66" y="2"/>
                    <a:pt x="59" y="0"/>
                    <a:pt x="53" y="0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6" y="31"/>
                    <a:pt x="13" y="32"/>
                    <a:pt x="20" y="36"/>
                  </a:cubicBezTo>
                  <a:lnTo>
                    <a:pt x="20" y="36"/>
                  </a:lnTo>
                  <a:cubicBezTo>
                    <a:pt x="45" y="51"/>
                    <a:pt x="64" y="85"/>
                    <a:pt x="64" y="113"/>
                  </a:cubicBezTo>
                  <a:lnTo>
                    <a:pt x="64" y="113"/>
                  </a:lnTo>
                  <a:cubicBezTo>
                    <a:pt x="64" y="127"/>
                    <a:pt x="60" y="137"/>
                    <a:pt x="51" y="141"/>
                  </a:cubicBezTo>
                  <a:lnTo>
                    <a:pt x="104" y="111"/>
                  </a:lnTo>
                  <a:lnTo>
                    <a:pt x="104" y="111"/>
                  </a:lnTo>
                  <a:cubicBezTo>
                    <a:pt x="112" y="106"/>
                    <a:pt x="117" y="96"/>
                    <a:pt x="117" y="82"/>
                  </a:cubicBezTo>
                  <a:lnTo>
                    <a:pt x="117" y="82"/>
                  </a:lnTo>
                  <a:cubicBezTo>
                    <a:pt x="117" y="55"/>
                    <a:pt x="97" y="20"/>
                    <a:pt x="73" y="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100">
              <a:extLst>
                <a:ext uri="{FF2B5EF4-FFF2-40B4-BE49-F238E27FC236}">
                  <a16:creationId xmlns:a16="http://schemas.microsoft.com/office/drawing/2014/main" id="{1276159A-B1CA-E042-9FE4-79724CBCB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9551" y="7336132"/>
              <a:ext cx="43204" cy="80648"/>
            </a:xfrm>
            <a:custGeom>
              <a:avLst/>
              <a:gdLst>
                <a:gd name="T0" fmla="*/ 20 w 65"/>
                <a:gd name="T1" fmla="*/ 5 h 122"/>
                <a:gd name="T2" fmla="*/ 20 w 65"/>
                <a:gd name="T3" fmla="*/ 5 h 122"/>
                <a:gd name="T4" fmla="*/ 64 w 65"/>
                <a:gd name="T5" fmla="*/ 82 h 122"/>
                <a:gd name="T6" fmla="*/ 64 w 65"/>
                <a:gd name="T7" fmla="*/ 82 h 122"/>
                <a:gd name="T8" fmla="*/ 20 w 65"/>
                <a:gd name="T9" fmla="*/ 107 h 122"/>
                <a:gd name="T10" fmla="*/ 20 w 65"/>
                <a:gd name="T11" fmla="*/ 107 h 122"/>
                <a:gd name="T12" fmla="*/ 0 w 65"/>
                <a:gd name="T13" fmla="*/ 89 h 122"/>
                <a:gd name="T14" fmla="*/ 0 w 65"/>
                <a:gd name="T15" fmla="*/ 0 h 122"/>
                <a:gd name="T16" fmla="*/ 0 w 65"/>
                <a:gd name="T17" fmla="*/ 0 h 122"/>
                <a:gd name="T18" fmla="*/ 20 w 65"/>
                <a:gd name="T19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122">
                  <a:moveTo>
                    <a:pt x="20" y="5"/>
                  </a:moveTo>
                  <a:lnTo>
                    <a:pt x="20" y="5"/>
                  </a:lnTo>
                  <a:cubicBezTo>
                    <a:pt x="45" y="20"/>
                    <a:pt x="64" y="54"/>
                    <a:pt x="64" y="82"/>
                  </a:cubicBezTo>
                  <a:lnTo>
                    <a:pt x="64" y="82"/>
                  </a:lnTo>
                  <a:cubicBezTo>
                    <a:pt x="64" y="110"/>
                    <a:pt x="44" y="121"/>
                    <a:pt x="20" y="107"/>
                  </a:cubicBezTo>
                  <a:lnTo>
                    <a:pt x="20" y="107"/>
                  </a:lnTo>
                  <a:cubicBezTo>
                    <a:pt x="13" y="103"/>
                    <a:pt x="6" y="96"/>
                    <a:pt x="0" y="8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6" y="0"/>
                    <a:pt x="13" y="1"/>
                    <a:pt x="20" y="5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3EF556FB-8762-164D-8154-E3490FB86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9551" y="7353414"/>
              <a:ext cx="31682" cy="43204"/>
            </a:xfrm>
            <a:custGeom>
              <a:avLst/>
              <a:gdLst>
                <a:gd name="T0" fmla="*/ 20 w 48"/>
                <a:gd name="T1" fmla="*/ 5 h 66"/>
                <a:gd name="T2" fmla="*/ 20 w 48"/>
                <a:gd name="T3" fmla="*/ 5 h 66"/>
                <a:gd name="T4" fmla="*/ 0 w 48"/>
                <a:gd name="T5" fmla="*/ 7 h 66"/>
                <a:gd name="T6" fmla="*/ 0 w 48"/>
                <a:gd name="T7" fmla="*/ 34 h 66"/>
                <a:gd name="T8" fmla="*/ 0 w 48"/>
                <a:gd name="T9" fmla="*/ 34 h 66"/>
                <a:gd name="T10" fmla="*/ 10 w 48"/>
                <a:gd name="T11" fmla="*/ 51 h 66"/>
                <a:gd name="T12" fmla="*/ 10 w 48"/>
                <a:gd name="T13" fmla="*/ 51 h 66"/>
                <a:gd name="T14" fmla="*/ 20 w 48"/>
                <a:gd name="T15" fmla="*/ 59 h 66"/>
                <a:gd name="T16" fmla="*/ 20 w 48"/>
                <a:gd name="T17" fmla="*/ 59 h 66"/>
                <a:gd name="T18" fmla="*/ 41 w 48"/>
                <a:gd name="T19" fmla="*/ 57 h 66"/>
                <a:gd name="T20" fmla="*/ 41 w 48"/>
                <a:gd name="T21" fmla="*/ 57 h 66"/>
                <a:gd name="T22" fmla="*/ 30 w 48"/>
                <a:gd name="T23" fmla="*/ 14 h 66"/>
                <a:gd name="T24" fmla="*/ 30 w 48"/>
                <a:gd name="T25" fmla="*/ 14 h 66"/>
                <a:gd name="T26" fmla="*/ 20 w 48"/>
                <a:gd name="T27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6">
                  <a:moveTo>
                    <a:pt x="20" y="5"/>
                  </a:moveTo>
                  <a:lnTo>
                    <a:pt x="20" y="5"/>
                  </a:lnTo>
                  <a:cubicBezTo>
                    <a:pt x="12" y="0"/>
                    <a:pt x="4" y="0"/>
                    <a:pt x="0" y="7"/>
                  </a:cubicBezTo>
                  <a:lnTo>
                    <a:pt x="0" y="34"/>
                  </a:lnTo>
                  <a:lnTo>
                    <a:pt x="0" y="34"/>
                  </a:lnTo>
                  <a:cubicBezTo>
                    <a:pt x="2" y="40"/>
                    <a:pt x="6" y="46"/>
                    <a:pt x="10" y="51"/>
                  </a:cubicBezTo>
                  <a:lnTo>
                    <a:pt x="10" y="51"/>
                  </a:lnTo>
                  <a:cubicBezTo>
                    <a:pt x="13" y="55"/>
                    <a:pt x="17" y="58"/>
                    <a:pt x="20" y="59"/>
                  </a:cubicBezTo>
                  <a:lnTo>
                    <a:pt x="20" y="59"/>
                  </a:lnTo>
                  <a:cubicBezTo>
                    <a:pt x="29" y="65"/>
                    <a:pt x="37" y="64"/>
                    <a:pt x="41" y="57"/>
                  </a:cubicBezTo>
                  <a:lnTo>
                    <a:pt x="41" y="57"/>
                  </a:lnTo>
                  <a:cubicBezTo>
                    <a:pt x="47" y="47"/>
                    <a:pt x="43" y="27"/>
                    <a:pt x="30" y="14"/>
                  </a:cubicBezTo>
                  <a:lnTo>
                    <a:pt x="30" y="14"/>
                  </a:lnTo>
                  <a:cubicBezTo>
                    <a:pt x="27" y="10"/>
                    <a:pt x="24" y="7"/>
                    <a:pt x="20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89CCA54B-D5D7-3242-9DBB-0819F5189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3940" y="7699050"/>
              <a:ext cx="48964" cy="115212"/>
            </a:xfrm>
            <a:custGeom>
              <a:avLst/>
              <a:gdLst>
                <a:gd name="T0" fmla="*/ 76 w 77"/>
                <a:gd name="T1" fmla="*/ 177 h 178"/>
                <a:gd name="T2" fmla="*/ 76 w 77"/>
                <a:gd name="T3" fmla="*/ 177 h 178"/>
                <a:gd name="T4" fmla="*/ 0 w 77"/>
                <a:gd name="T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178">
                  <a:moveTo>
                    <a:pt x="76" y="177"/>
                  </a:moveTo>
                  <a:lnTo>
                    <a:pt x="76" y="177"/>
                  </a:lnTo>
                  <a:cubicBezTo>
                    <a:pt x="41" y="119"/>
                    <a:pt x="3" y="45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id="{38F41532-58BC-9942-AE57-AC24644F1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2980" y="8557380"/>
              <a:ext cx="89290" cy="92170"/>
            </a:xfrm>
            <a:custGeom>
              <a:avLst/>
              <a:gdLst>
                <a:gd name="T0" fmla="*/ 0 w 135"/>
                <a:gd name="T1" fmla="*/ 139 h 140"/>
                <a:gd name="T2" fmla="*/ 0 w 135"/>
                <a:gd name="T3" fmla="*/ 139 h 140"/>
                <a:gd name="T4" fmla="*/ 134 w 135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40">
                  <a:moveTo>
                    <a:pt x="0" y="139"/>
                  </a:moveTo>
                  <a:lnTo>
                    <a:pt x="0" y="139"/>
                  </a:lnTo>
                  <a:cubicBezTo>
                    <a:pt x="53" y="97"/>
                    <a:pt x="115" y="41"/>
                    <a:pt x="134" y="0"/>
                  </a:cubicBez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6C9B5C7B-D6B5-9A48-8C36-6C405B954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0161" y="7079785"/>
              <a:ext cx="357157" cy="316833"/>
            </a:xfrm>
            <a:custGeom>
              <a:avLst/>
              <a:gdLst>
                <a:gd name="T0" fmla="*/ 23 w 545"/>
                <a:gd name="T1" fmla="*/ 100 h 484"/>
                <a:gd name="T2" fmla="*/ 23 w 545"/>
                <a:gd name="T3" fmla="*/ 100 h 484"/>
                <a:gd name="T4" fmla="*/ 93 w 545"/>
                <a:gd name="T5" fmla="*/ 222 h 484"/>
                <a:gd name="T6" fmla="*/ 93 w 545"/>
                <a:gd name="T7" fmla="*/ 222 h 484"/>
                <a:gd name="T8" fmla="*/ 299 w 545"/>
                <a:gd name="T9" fmla="*/ 261 h 484"/>
                <a:gd name="T10" fmla="*/ 299 w 545"/>
                <a:gd name="T11" fmla="*/ 261 h 484"/>
                <a:gd name="T12" fmla="*/ 348 w 545"/>
                <a:gd name="T13" fmla="*/ 405 h 484"/>
                <a:gd name="T14" fmla="*/ 348 w 545"/>
                <a:gd name="T15" fmla="*/ 405 h 484"/>
                <a:gd name="T16" fmla="*/ 388 w 545"/>
                <a:gd name="T17" fmla="*/ 475 h 484"/>
                <a:gd name="T18" fmla="*/ 388 w 545"/>
                <a:gd name="T19" fmla="*/ 475 h 484"/>
                <a:gd name="T20" fmla="*/ 430 w 545"/>
                <a:gd name="T21" fmla="*/ 394 h 484"/>
                <a:gd name="T22" fmla="*/ 479 w 545"/>
                <a:gd name="T23" fmla="*/ 377 h 484"/>
                <a:gd name="T24" fmla="*/ 479 w 545"/>
                <a:gd name="T25" fmla="*/ 377 h 484"/>
                <a:gd name="T26" fmla="*/ 539 w 545"/>
                <a:gd name="T27" fmla="*/ 283 h 484"/>
                <a:gd name="T28" fmla="*/ 530 w 545"/>
                <a:gd name="T29" fmla="*/ 200 h 484"/>
                <a:gd name="T30" fmla="*/ 530 w 545"/>
                <a:gd name="T31" fmla="*/ 200 h 484"/>
                <a:gd name="T32" fmla="*/ 402 w 545"/>
                <a:gd name="T33" fmla="*/ 33 h 484"/>
                <a:gd name="T34" fmla="*/ 402 w 545"/>
                <a:gd name="T35" fmla="*/ 33 h 484"/>
                <a:gd name="T36" fmla="*/ 402 w 545"/>
                <a:gd name="T37" fmla="*/ 33 h 484"/>
                <a:gd name="T38" fmla="*/ 139 w 545"/>
                <a:gd name="T39" fmla="*/ 44 h 484"/>
                <a:gd name="T40" fmla="*/ 23 w 545"/>
                <a:gd name="T41" fmla="*/ 10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5" h="484">
                  <a:moveTo>
                    <a:pt x="23" y="100"/>
                  </a:moveTo>
                  <a:lnTo>
                    <a:pt x="23" y="100"/>
                  </a:lnTo>
                  <a:cubicBezTo>
                    <a:pt x="23" y="100"/>
                    <a:pt x="0" y="200"/>
                    <a:pt x="93" y="222"/>
                  </a:cubicBezTo>
                  <a:lnTo>
                    <a:pt x="93" y="222"/>
                  </a:lnTo>
                  <a:cubicBezTo>
                    <a:pt x="186" y="243"/>
                    <a:pt x="219" y="194"/>
                    <a:pt x="299" y="261"/>
                  </a:cubicBezTo>
                  <a:lnTo>
                    <a:pt x="299" y="261"/>
                  </a:lnTo>
                  <a:cubicBezTo>
                    <a:pt x="378" y="326"/>
                    <a:pt x="325" y="377"/>
                    <a:pt x="348" y="405"/>
                  </a:cubicBezTo>
                  <a:lnTo>
                    <a:pt x="348" y="405"/>
                  </a:lnTo>
                  <a:cubicBezTo>
                    <a:pt x="371" y="434"/>
                    <a:pt x="345" y="467"/>
                    <a:pt x="388" y="475"/>
                  </a:cubicBezTo>
                  <a:lnTo>
                    <a:pt x="388" y="475"/>
                  </a:lnTo>
                  <a:cubicBezTo>
                    <a:pt x="430" y="483"/>
                    <a:pt x="436" y="429"/>
                    <a:pt x="430" y="394"/>
                  </a:cubicBezTo>
                  <a:lnTo>
                    <a:pt x="479" y="377"/>
                  </a:lnTo>
                  <a:lnTo>
                    <a:pt x="479" y="377"/>
                  </a:lnTo>
                  <a:cubicBezTo>
                    <a:pt x="519" y="363"/>
                    <a:pt x="544" y="324"/>
                    <a:pt x="539" y="283"/>
                  </a:cubicBezTo>
                  <a:lnTo>
                    <a:pt x="530" y="200"/>
                  </a:lnTo>
                  <a:lnTo>
                    <a:pt x="530" y="200"/>
                  </a:lnTo>
                  <a:cubicBezTo>
                    <a:pt x="522" y="125"/>
                    <a:pt x="473" y="61"/>
                    <a:pt x="402" y="33"/>
                  </a:cubicBezTo>
                  <a:lnTo>
                    <a:pt x="402" y="33"/>
                  </a:lnTo>
                  <a:lnTo>
                    <a:pt x="402" y="33"/>
                  </a:lnTo>
                  <a:cubicBezTo>
                    <a:pt x="317" y="0"/>
                    <a:pt x="222" y="4"/>
                    <a:pt x="139" y="44"/>
                  </a:cubicBezTo>
                  <a:lnTo>
                    <a:pt x="23" y="10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32406DF3-4EEE-C04F-8A9A-AEF3B124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073" y="7727854"/>
              <a:ext cx="259227" cy="786322"/>
            </a:xfrm>
            <a:custGeom>
              <a:avLst/>
              <a:gdLst>
                <a:gd name="T0" fmla="*/ 63 w 398"/>
                <a:gd name="T1" fmla="*/ 0 h 1205"/>
                <a:gd name="T2" fmla="*/ 63 w 398"/>
                <a:gd name="T3" fmla="*/ 0 h 1205"/>
                <a:gd name="T4" fmla="*/ 0 w 398"/>
                <a:gd name="T5" fmla="*/ 1204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" h="1205">
                  <a:moveTo>
                    <a:pt x="63" y="0"/>
                  </a:moveTo>
                  <a:lnTo>
                    <a:pt x="63" y="0"/>
                  </a:lnTo>
                  <a:cubicBezTo>
                    <a:pt x="63" y="0"/>
                    <a:pt x="397" y="312"/>
                    <a:pt x="0" y="1204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EA668B8-4B83-6243-9352-2E4D25407219}"/>
              </a:ext>
            </a:extLst>
          </p:cNvPr>
          <p:cNvSpPr txBox="1"/>
          <p:nvPr/>
        </p:nvSpPr>
        <p:spPr>
          <a:xfrm>
            <a:off x="5188438" y="6014120"/>
            <a:ext cx="21779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A89AD19-B88C-0446-8CF5-3E472B3673E7}"/>
              </a:ext>
            </a:extLst>
          </p:cNvPr>
          <p:cNvSpPr>
            <a:spLocks noChangeAspect="1"/>
          </p:cNvSpPr>
          <p:nvPr/>
        </p:nvSpPr>
        <p:spPr>
          <a:xfrm>
            <a:off x="3122665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4DF71F-8279-F54E-92FB-2EDA70BE758E}"/>
              </a:ext>
            </a:extLst>
          </p:cNvPr>
          <p:cNvSpPr txBox="1"/>
          <p:nvPr/>
        </p:nvSpPr>
        <p:spPr>
          <a:xfrm>
            <a:off x="3586598" y="11211462"/>
            <a:ext cx="22397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DOCUMENT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079DF4-4CDA-9F4F-AEBF-1886A51AA3C1}"/>
              </a:ext>
            </a:extLst>
          </p:cNvPr>
          <p:cNvSpPr>
            <a:spLocks noChangeAspect="1"/>
          </p:cNvSpPr>
          <p:nvPr/>
        </p:nvSpPr>
        <p:spPr>
          <a:xfrm>
            <a:off x="1520825" y="112274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8A3C48-7DB0-D041-AFD5-7F647C82A9D8}"/>
              </a:ext>
            </a:extLst>
          </p:cNvPr>
          <p:cNvSpPr txBox="1"/>
          <p:nvPr/>
        </p:nvSpPr>
        <p:spPr>
          <a:xfrm>
            <a:off x="5989359" y="3415449"/>
            <a:ext cx="176824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B9A55A3-6179-1446-91D2-189F8A4579A6}"/>
              </a:ext>
            </a:extLst>
          </p:cNvPr>
          <p:cNvSpPr>
            <a:spLocks noChangeAspect="1"/>
          </p:cNvSpPr>
          <p:nvPr/>
        </p:nvSpPr>
        <p:spPr>
          <a:xfrm>
            <a:off x="3923586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230FA1-48F3-C24C-A315-A156219BCB39}"/>
              </a:ext>
            </a:extLst>
          </p:cNvPr>
          <p:cNvSpPr txBox="1"/>
          <p:nvPr/>
        </p:nvSpPr>
        <p:spPr>
          <a:xfrm>
            <a:off x="4387518" y="8612791"/>
            <a:ext cx="147425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3AF9808-D545-0C41-B38D-67600F783D8A}"/>
              </a:ext>
            </a:extLst>
          </p:cNvPr>
          <p:cNvSpPr>
            <a:spLocks noChangeAspect="1"/>
          </p:cNvSpPr>
          <p:nvPr/>
        </p:nvSpPr>
        <p:spPr>
          <a:xfrm>
            <a:off x="2321745" y="862879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76851A9-EEA1-4AA9-BB44-9F98355DF6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90" y="4262168"/>
            <a:ext cx="909145" cy="90914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E04EB62-9EEA-42EA-8062-121D281C24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04" y="4161059"/>
            <a:ext cx="1136544" cy="113654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F83E7D3-AE00-4B8C-ACD4-E2B2E014D9A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743" y="4156154"/>
            <a:ext cx="1136544" cy="113654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2453573-33D3-4160-8771-17D192D23BB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69" y="4205496"/>
            <a:ext cx="1034950" cy="103495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2EE21E5-3A4A-4CB2-802B-6478A08F05F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54" y="4075611"/>
            <a:ext cx="1625000" cy="142695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BD01FDB-C686-4A99-91C9-0A4EAB02B0E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83" y="4238534"/>
            <a:ext cx="1035435" cy="103543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0B79BBF-D20F-483E-A78D-62371C13E64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65" y="3722101"/>
            <a:ext cx="868105" cy="86810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3A4150-4ADF-44E1-99B0-1EC2F2CE9F6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01" y="6435282"/>
            <a:ext cx="806934" cy="80693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1955BF2-43B5-41CF-9E07-D6FFEFDD8A5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26" y="6858000"/>
            <a:ext cx="1051962" cy="105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62A179A-A0E9-4F8D-966B-F1BB16B03490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34" y="6850979"/>
            <a:ext cx="1136545" cy="113654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C9E8CAD-F29A-45C9-B62D-DD33E508F803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25" y="6813331"/>
            <a:ext cx="1085118" cy="108511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2F7D5D7-F790-4DA8-8EC1-B6309A07F090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83" y="6581940"/>
            <a:ext cx="2529526" cy="126476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AD1E9B53-A136-43B7-A032-9A68C969101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5" y="8951383"/>
            <a:ext cx="972051" cy="97205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A0EDAC72-1347-4D61-9194-25A449E12206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49" y="9317991"/>
            <a:ext cx="1581169" cy="118587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3DF2F3D-CB1E-41A6-B57A-CCC410CD47B0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50" y="11604752"/>
            <a:ext cx="818196" cy="81819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71AF467-6E64-4E1E-886B-485B625824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99" y="11898036"/>
            <a:ext cx="1085118" cy="108511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075E6C-C611-4BFC-AE4E-2D1725197B5A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00" y="11912997"/>
            <a:ext cx="1132040" cy="113204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BBDDDD9-7713-4D5F-B5F6-1711518BCFF8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13" y="11918501"/>
            <a:ext cx="1144348" cy="114434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2323C4C-37B5-4C5A-81A5-0F17DF8362FA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3" grpId="0"/>
      <p:bldP spid="75" grpId="0" animBg="1"/>
      <p:bldP spid="76" grpId="0"/>
      <p:bldP spid="78" grpId="0" animBg="1"/>
      <p:bldP spid="79" grpId="0"/>
      <p:bldP spid="81" grpId="0" animBg="1"/>
      <p:bldP spid="82" grpId="0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C304674E-87E0-DE48-8403-3E7DDAB1FC91}"/>
              </a:ext>
            </a:extLst>
          </p:cNvPr>
          <p:cNvSpPr txBox="1"/>
          <p:nvPr/>
        </p:nvSpPr>
        <p:spPr>
          <a:xfrm>
            <a:off x="6617652" y="612372"/>
            <a:ext cx="1114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69FDD5-D75F-1A4E-A3CD-C29AF271444F}"/>
              </a:ext>
            </a:extLst>
          </p:cNvPr>
          <p:cNvSpPr txBox="1"/>
          <p:nvPr/>
        </p:nvSpPr>
        <p:spPr>
          <a:xfrm>
            <a:off x="7215070" y="1638170"/>
            <a:ext cx="9947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PHƯƠNG PHÁP PHÁT TRIỂN PHẦN MỀM</a:t>
            </a:r>
          </a:p>
        </p:txBody>
      </p:sp>
      <p:sp>
        <p:nvSpPr>
          <p:cNvPr id="4" name="Freeform 1047">
            <a:extLst>
              <a:ext uri="{FF2B5EF4-FFF2-40B4-BE49-F238E27FC236}">
                <a16:creationId xmlns:a16="http://schemas.microsoft.com/office/drawing/2014/main" id="{BECBED8A-42CD-40AA-A0DF-C593B746C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7395" y="4355840"/>
            <a:ext cx="1515309" cy="1506069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9E8C1B0-C12D-405D-90E3-EDF353C5A808}"/>
              </a:ext>
            </a:extLst>
          </p:cNvPr>
          <p:cNvSpPr/>
          <p:nvPr/>
        </p:nvSpPr>
        <p:spPr>
          <a:xfrm>
            <a:off x="11785340" y="4936088"/>
            <a:ext cx="5970628" cy="5623709"/>
          </a:xfrm>
          <a:custGeom>
            <a:avLst/>
            <a:gdLst>
              <a:gd name="connsiteX0" fmla="*/ 3530736 w 6612229"/>
              <a:gd name="connsiteY0" fmla="*/ 195 h 6228031"/>
              <a:gd name="connsiteX1" fmla="*/ 5629685 w 6612229"/>
              <a:gd name="connsiteY1" fmla="*/ 844165 h 6228031"/>
              <a:gd name="connsiteX2" fmla="*/ 6393422 w 6612229"/>
              <a:gd name="connsiteY2" fmla="*/ 4258907 h 6228031"/>
              <a:gd name="connsiteX3" fmla="*/ 3500516 w 6612229"/>
              <a:gd name="connsiteY3" fmla="*/ 6226210 h 6228031"/>
              <a:gd name="connsiteX4" fmla="*/ 3500309 w 6612229"/>
              <a:gd name="connsiteY4" fmla="*/ 6063046 h 6228031"/>
              <a:gd name="connsiteX5" fmla="*/ 3500309 w 6612229"/>
              <a:gd name="connsiteY5" fmla="*/ 6228031 h 6228031"/>
              <a:gd name="connsiteX6" fmla="*/ 974850 w 6612229"/>
              <a:gd name="connsiteY6" fmla="*/ 6228031 h 6228031"/>
              <a:gd name="connsiteX7" fmla="*/ 974850 w 6612229"/>
              <a:gd name="connsiteY7" fmla="*/ 5630463 h 6228031"/>
              <a:gd name="connsiteX8" fmla="*/ 3500309 w 6612229"/>
              <a:gd name="connsiteY8" fmla="*/ 5630463 h 6228031"/>
              <a:gd name="connsiteX9" fmla="*/ 3500309 w 6612229"/>
              <a:gd name="connsiteY9" fmla="*/ 5634264 h 6228031"/>
              <a:gd name="connsiteX10" fmla="*/ 3690128 w 6612229"/>
              <a:gd name="connsiteY10" fmla="*/ 5626895 h 6228031"/>
              <a:gd name="connsiteX11" fmla="*/ 5830856 w 6612229"/>
              <a:gd name="connsiteY11" fmla="*/ 4071245 h 6228031"/>
              <a:gd name="connsiteX12" fmla="*/ 5270909 w 6612229"/>
              <a:gd name="connsiteY12" fmla="*/ 1320360 h 6228031"/>
              <a:gd name="connsiteX13" fmla="*/ 2515064 w 6612229"/>
              <a:gd name="connsiteY13" fmla="*/ 790484 h 6228031"/>
              <a:gd name="connsiteX14" fmla="*/ 973039 w 6612229"/>
              <a:gd name="connsiteY14" fmla="*/ 3136018 h 6228031"/>
              <a:gd name="connsiteX15" fmla="*/ 1357921 w 6612229"/>
              <a:gd name="connsiteY15" fmla="*/ 3027521 h 6228031"/>
              <a:gd name="connsiteX16" fmla="*/ 782916 w 6612229"/>
              <a:gd name="connsiteY16" fmla="*/ 3878112 h 6228031"/>
              <a:gd name="connsiteX17" fmla="*/ 0 w 6612229"/>
              <a:gd name="connsiteY17" fmla="*/ 3410316 h 6228031"/>
              <a:gd name="connsiteX18" fmla="*/ 386705 w 6612229"/>
              <a:gd name="connsiteY18" fmla="*/ 3301304 h 6228031"/>
              <a:gd name="connsiteX19" fmla="*/ 2175068 w 6612229"/>
              <a:gd name="connsiteY19" fmla="*/ 293982 h 6228031"/>
              <a:gd name="connsiteX20" fmla="*/ 3530736 w 6612229"/>
              <a:gd name="connsiteY20" fmla="*/ 195 h 6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12229" h="6228031">
                <a:moveTo>
                  <a:pt x="3530736" y="195"/>
                </a:moveTo>
                <a:cubicBezTo>
                  <a:pt x="4295660" y="8752"/>
                  <a:pt x="5048371" y="298526"/>
                  <a:pt x="5629685" y="844165"/>
                </a:cubicBezTo>
                <a:cubicBezTo>
                  <a:pt x="6560926" y="1718255"/>
                  <a:pt x="6863672" y="3071861"/>
                  <a:pt x="6393422" y="4258907"/>
                </a:cubicBezTo>
                <a:cubicBezTo>
                  <a:pt x="5923566" y="5444959"/>
                  <a:pt x="4777122" y="6224591"/>
                  <a:pt x="3500516" y="6226210"/>
                </a:cubicBezTo>
                <a:lnTo>
                  <a:pt x="3500309" y="6063046"/>
                </a:lnTo>
                <a:lnTo>
                  <a:pt x="3500309" y="6228031"/>
                </a:lnTo>
                <a:lnTo>
                  <a:pt x="974850" y="6228031"/>
                </a:lnTo>
                <a:lnTo>
                  <a:pt x="974850" y="5630463"/>
                </a:lnTo>
                <a:lnTo>
                  <a:pt x="3500309" y="5630463"/>
                </a:lnTo>
                <a:lnTo>
                  <a:pt x="3500309" y="5634264"/>
                </a:lnTo>
                <a:lnTo>
                  <a:pt x="3690128" y="5626895"/>
                </a:lnTo>
                <a:cubicBezTo>
                  <a:pt x="4634928" y="5554563"/>
                  <a:pt x="5466676" y="4956777"/>
                  <a:pt x="5830856" y="4071245"/>
                </a:cubicBezTo>
                <a:cubicBezTo>
                  <a:pt x="6219727" y="3125674"/>
                  <a:pt x="5998555" y="2039109"/>
                  <a:pt x="5270909" y="1320360"/>
                </a:cubicBezTo>
                <a:cubicBezTo>
                  <a:pt x="4544362" y="602697"/>
                  <a:pt x="3456350" y="393501"/>
                  <a:pt x="2515064" y="790484"/>
                </a:cubicBezTo>
                <a:cubicBezTo>
                  <a:pt x="1572757" y="1187898"/>
                  <a:pt x="963757" y="2114231"/>
                  <a:pt x="973039" y="3136018"/>
                </a:cubicBezTo>
                <a:lnTo>
                  <a:pt x="1357921" y="3027521"/>
                </a:lnTo>
                <a:lnTo>
                  <a:pt x="782916" y="3878112"/>
                </a:lnTo>
                <a:lnTo>
                  <a:pt x="0" y="3410316"/>
                </a:lnTo>
                <a:lnTo>
                  <a:pt x="386705" y="3301304"/>
                </a:lnTo>
                <a:cubicBezTo>
                  <a:pt x="309500" y="2027336"/>
                  <a:pt x="1018345" y="835339"/>
                  <a:pt x="2175068" y="293982"/>
                </a:cubicBezTo>
                <a:cubicBezTo>
                  <a:pt x="2608431" y="91164"/>
                  <a:pt x="3071782" y="-4939"/>
                  <a:pt x="3530736" y="1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2678ACC-C09E-46DB-948B-E3DC142AD164}"/>
              </a:ext>
            </a:extLst>
          </p:cNvPr>
          <p:cNvSpPr/>
          <p:nvPr/>
        </p:nvSpPr>
        <p:spPr>
          <a:xfrm rot="1800000" flipH="1">
            <a:off x="16196339" y="3119881"/>
            <a:ext cx="3978598" cy="2900236"/>
          </a:xfrm>
          <a:custGeom>
            <a:avLst/>
            <a:gdLst>
              <a:gd name="connsiteX0" fmla="*/ 3441125 w 4406136"/>
              <a:gd name="connsiteY0" fmla="*/ 322111 h 3211894"/>
              <a:gd name="connsiteX1" fmla="*/ 2352747 w 4406136"/>
              <a:gd name="connsiteY1" fmla="*/ 130 h 3211894"/>
              <a:gd name="connsiteX2" fmla="*/ 1449382 w 4406136"/>
              <a:gd name="connsiteY2" fmla="*/ 195931 h 3211894"/>
              <a:gd name="connsiteX3" fmla="*/ 257686 w 4406136"/>
              <a:gd name="connsiteY3" fmla="*/ 2200233 h 3211894"/>
              <a:gd name="connsiteX4" fmla="*/ 0 w 4406136"/>
              <a:gd name="connsiteY4" fmla="*/ 2272886 h 3211894"/>
              <a:gd name="connsiteX5" fmla="*/ 521705 w 4406136"/>
              <a:gd name="connsiteY5" fmla="*/ 2584660 h 3211894"/>
              <a:gd name="connsiteX6" fmla="*/ 904866 w 4406136"/>
              <a:gd name="connsiteY6" fmla="*/ 2017763 h 3211894"/>
              <a:gd name="connsiteX7" fmla="*/ 648396 w 4406136"/>
              <a:gd name="connsiteY7" fmla="*/ 2090074 h 3211894"/>
              <a:gd name="connsiteX8" fmla="*/ 1675942 w 4406136"/>
              <a:gd name="connsiteY8" fmla="*/ 526837 h 3211894"/>
              <a:gd name="connsiteX9" fmla="*/ 3512331 w 4406136"/>
              <a:gd name="connsiteY9" fmla="*/ 879985 h 3211894"/>
              <a:gd name="connsiteX10" fmla="*/ 3885459 w 4406136"/>
              <a:gd name="connsiteY10" fmla="*/ 2713379 h 3211894"/>
              <a:gd name="connsiteX11" fmla="*/ 3648724 w 4406136"/>
              <a:gd name="connsiteY11" fmla="*/ 3117583 h 3211894"/>
              <a:gd name="connsiteX12" fmla="*/ 3609582 w 4406136"/>
              <a:gd name="connsiteY12" fmla="*/ 3163644 h 3211894"/>
              <a:gd name="connsiteX13" fmla="*/ 3739619 w 4406136"/>
              <a:gd name="connsiteY13" fmla="*/ 3169790 h 3211894"/>
              <a:gd name="connsiteX14" fmla="*/ 3909073 w 4406136"/>
              <a:gd name="connsiteY14" fmla="*/ 3187147 h 3211894"/>
              <a:gd name="connsiteX15" fmla="*/ 4065138 w 4406136"/>
              <a:gd name="connsiteY15" fmla="*/ 3211894 h 3211894"/>
              <a:gd name="connsiteX16" fmla="*/ 4122498 w 4406136"/>
              <a:gd name="connsiteY16" fmla="*/ 3121697 h 3211894"/>
              <a:gd name="connsiteX17" fmla="*/ 4260331 w 4406136"/>
              <a:gd name="connsiteY17" fmla="*/ 2838450 h 3211894"/>
              <a:gd name="connsiteX18" fmla="*/ 3751406 w 4406136"/>
              <a:gd name="connsiteY18" fmla="*/ 562614 h 3211894"/>
              <a:gd name="connsiteX19" fmla="*/ 3441125 w 4406136"/>
              <a:gd name="connsiteY19" fmla="*/ 322111 h 3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6136" h="3211894">
                <a:moveTo>
                  <a:pt x="3441125" y="322111"/>
                </a:moveTo>
                <a:cubicBezTo>
                  <a:pt x="3112743" y="114110"/>
                  <a:pt x="2735034" y="4407"/>
                  <a:pt x="2352747" y="130"/>
                </a:cubicBezTo>
                <a:cubicBezTo>
                  <a:pt x="2046918" y="-3292"/>
                  <a:pt x="1738159" y="60758"/>
                  <a:pt x="1449382" y="195931"/>
                </a:cubicBezTo>
                <a:cubicBezTo>
                  <a:pt x="678586" y="556732"/>
                  <a:pt x="206239" y="1351167"/>
                  <a:pt x="257686" y="2200233"/>
                </a:cubicBezTo>
                <a:lnTo>
                  <a:pt x="0" y="2272886"/>
                </a:lnTo>
                <a:lnTo>
                  <a:pt x="521705" y="2584660"/>
                </a:lnTo>
                <a:lnTo>
                  <a:pt x="904866" y="2017763"/>
                </a:lnTo>
                <a:lnTo>
                  <a:pt x="648396" y="2090074"/>
                </a:lnTo>
                <a:cubicBezTo>
                  <a:pt x="642211" y="1409080"/>
                  <a:pt x="1048025" y="791703"/>
                  <a:pt x="1675942" y="526837"/>
                </a:cubicBezTo>
                <a:cubicBezTo>
                  <a:pt x="2303179" y="262258"/>
                  <a:pt x="3028188" y="401682"/>
                  <a:pt x="3512331" y="879985"/>
                </a:cubicBezTo>
                <a:cubicBezTo>
                  <a:pt x="3997207" y="1359013"/>
                  <a:pt x="4144588" y="2083180"/>
                  <a:pt x="3885459" y="2713379"/>
                </a:cubicBezTo>
                <a:cubicBezTo>
                  <a:pt x="3824790" y="2860925"/>
                  <a:pt x="3744648" y="2996485"/>
                  <a:pt x="3648724" y="3117583"/>
                </a:cubicBezTo>
                <a:lnTo>
                  <a:pt x="3609582" y="3163644"/>
                </a:lnTo>
                <a:lnTo>
                  <a:pt x="3739619" y="3169790"/>
                </a:lnTo>
                <a:cubicBezTo>
                  <a:pt x="3796130" y="3174012"/>
                  <a:pt x="3852636" y="3179792"/>
                  <a:pt x="3909073" y="3187147"/>
                </a:cubicBezTo>
                <a:lnTo>
                  <a:pt x="4065138" y="3211894"/>
                </a:lnTo>
                <a:lnTo>
                  <a:pt x="4122498" y="3121697"/>
                </a:lnTo>
                <a:cubicBezTo>
                  <a:pt x="4175013" y="3031836"/>
                  <a:pt x="4221195" y="2937259"/>
                  <a:pt x="4260331" y="2838450"/>
                </a:cubicBezTo>
                <a:cubicBezTo>
                  <a:pt x="4573688" y="2047315"/>
                  <a:pt x="4371950" y="1145172"/>
                  <a:pt x="3751406" y="562614"/>
                </a:cubicBezTo>
                <a:cubicBezTo>
                  <a:pt x="3654564" y="471700"/>
                  <a:pt x="3550586" y="391445"/>
                  <a:pt x="3441125" y="322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008AF5E2-6B56-4183-8B39-6B1E9D9E8497}"/>
              </a:ext>
            </a:extLst>
          </p:cNvPr>
          <p:cNvSpPr/>
          <p:nvPr/>
        </p:nvSpPr>
        <p:spPr>
          <a:xfrm>
            <a:off x="15894817" y="9754884"/>
            <a:ext cx="4709550" cy="1051486"/>
          </a:xfrm>
          <a:custGeom>
            <a:avLst/>
            <a:gdLst>
              <a:gd name="connsiteX0" fmla="*/ 4633396 w 5215635"/>
              <a:gd name="connsiteY0" fmla="*/ 0 h 1164478"/>
              <a:gd name="connsiteX1" fmla="*/ 5215635 w 5215635"/>
              <a:gd name="connsiteY1" fmla="*/ 582239 h 1164478"/>
              <a:gd name="connsiteX2" fmla="*/ 4633396 w 5215635"/>
              <a:gd name="connsiteY2" fmla="*/ 1164478 h 1164478"/>
              <a:gd name="connsiteX3" fmla="*/ 4633396 w 5215635"/>
              <a:gd name="connsiteY3" fmla="*/ 873359 h 1164478"/>
              <a:gd name="connsiteX4" fmla="*/ 0 w 5215635"/>
              <a:gd name="connsiteY4" fmla="*/ 873359 h 1164478"/>
              <a:gd name="connsiteX5" fmla="*/ 154293 w 5215635"/>
              <a:gd name="connsiteY5" fmla="*/ 824336 h 1164478"/>
              <a:gd name="connsiteX6" fmla="*/ 1064393 w 5215635"/>
              <a:gd name="connsiteY6" fmla="*/ 302204 h 1164478"/>
              <a:gd name="connsiteX7" fmla="*/ 1076736 w 5215635"/>
              <a:gd name="connsiteY7" fmla="*/ 291120 h 1164478"/>
              <a:gd name="connsiteX8" fmla="*/ 4633396 w 5215635"/>
              <a:gd name="connsiteY8" fmla="*/ 291120 h 11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5635" h="1164478">
                <a:moveTo>
                  <a:pt x="4633396" y="0"/>
                </a:moveTo>
                <a:lnTo>
                  <a:pt x="5215635" y="582239"/>
                </a:lnTo>
                <a:lnTo>
                  <a:pt x="4633396" y="1164478"/>
                </a:lnTo>
                <a:lnTo>
                  <a:pt x="4633396" y="873359"/>
                </a:lnTo>
                <a:lnTo>
                  <a:pt x="0" y="873359"/>
                </a:lnTo>
                <a:lnTo>
                  <a:pt x="154293" y="824336"/>
                </a:lnTo>
                <a:cubicBezTo>
                  <a:pt x="488155" y="702093"/>
                  <a:pt x="795250" y="524321"/>
                  <a:pt x="1064393" y="302204"/>
                </a:cubicBezTo>
                <a:lnTo>
                  <a:pt x="1076736" y="291120"/>
                </a:lnTo>
                <a:lnTo>
                  <a:pt x="4633396" y="291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ight Arrow 33">
            <a:extLst>
              <a:ext uri="{FF2B5EF4-FFF2-40B4-BE49-F238E27FC236}">
                <a16:creationId xmlns:a16="http://schemas.microsoft.com/office/drawing/2014/main" id="{F2091B7E-48C9-43F5-AEFF-79EA4896D586}"/>
              </a:ext>
            </a:extLst>
          </p:cNvPr>
          <p:cNvSpPr/>
          <p:nvPr/>
        </p:nvSpPr>
        <p:spPr>
          <a:xfrm>
            <a:off x="8280368" y="9754884"/>
            <a:ext cx="2109105" cy="10514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ight Arrow 34">
            <a:extLst>
              <a:ext uri="{FF2B5EF4-FFF2-40B4-BE49-F238E27FC236}">
                <a16:creationId xmlns:a16="http://schemas.microsoft.com/office/drawing/2014/main" id="{61D94735-0524-427B-8565-C179BD232F1F}"/>
              </a:ext>
            </a:extLst>
          </p:cNvPr>
          <p:cNvSpPr/>
          <p:nvPr/>
        </p:nvSpPr>
        <p:spPr>
          <a:xfrm>
            <a:off x="3864696" y="9754884"/>
            <a:ext cx="2109105" cy="10514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Freeform 126">
            <a:extLst>
              <a:ext uri="{FF2B5EF4-FFF2-40B4-BE49-F238E27FC236}">
                <a16:creationId xmlns:a16="http://schemas.microsoft.com/office/drawing/2014/main" id="{34C9E1B1-A865-4F31-8EEF-6754C1EB4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34731" y="9479665"/>
            <a:ext cx="1487923" cy="1487923"/>
          </a:xfrm>
          <a:custGeom>
            <a:avLst/>
            <a:gdLst>
              <a:gd name="T0" fmla="*/ 2147483646 w 802"/>
              <a:gd name="T1" fmla="*/ 2147483646 h 801"/>
              <a:gd name="T2" fmla="*/ 2147483646 w 802"/>
              <a:gd name="T3" fmla="*/ 2147483646 h 801"/>
              <a:gd name="T4" fmla="*/ 2147483646 w 802"/>
              <a:gd name="T5" fmla="*/ 2147483646 h 801"/>
              <a:gd name="T6" fmla="*/ 2147483646 w 802"/>
              <a:gd name="T7" fmla="*/ 2147483646 h 801"/>
              <a:gd name="T8" fmla="*/ 2147483646 w 802"/>
              <a:gd name="T9" fmla="*/ 2147483646 h 801"/>
              <a:gd name="T10" fmla="*/ 2147483646 w 802"/>
              <a:gd name="T11" fmla="*/ 2147483646 h 801"/>
              <a:gd name="T12" fmla="*/ 2147483646 w 802"/>
              <a:gd name="T13" fmla="*/ 2147483646 h 801"/>
              <a:gd name="T14" fmla="*/ 2147483646 w 802"/>
              <a:gd name="T15" fmla="*/ 2147483646 h 801"/>
              <a:gd name="T16" fmla="*/ 2147483646 w 802"/>
              <a:gd name="T17" fmla="*/ 2147483646 h 801"/>
              <a:gd name="T18" fmla="*/ 2147483646 w 802"/>
              <a:gd name="T19" fmla="*/ 2147483646 h 801"/>
              <a:gd name="T20" fmla="*/ 2147483646 w 802"/>
              <a:gd name="T21" fmla="*/ 2147483646 h 801"/>
              <a:gd name="T22" fmla="*/ 2147483646 w 802"/>
              <a:gd name="T23" fmla="*/ 2147483646 h 801"/>
              <a:gd name="T24" fmla="*/ 2147483646 w 802"/>
              <a:gd name="T25" fmla="*/ 2147483646 h 801"/>
              <a:gd name="T26" fmla="*/ 2147483646 w 802"/>
              <a:gd name="T27" fmla="*/ 2147483646 h 801"/>
              <a:gd name="T28" fmla="*/ 2147483646 w 802"/>
              <a:gd name="T29" fmla="*/ 2147483646 h 801"/>
              <a:gd name="T30" fmla="*/ 2147483646 w 802"/>
              <a:gd name="T31" fmla="*/ 2147483646 h 801"/>
              <a:gd name="T32" fmla="*/ 2147483646 w 802"/>
              <a:gd name="T33" fmla="*/ 2147483646 h 801"/>
              <a:gd name="T34" fmla="*/ 2147483646 w 802"/>
              <a:gd name="T35" fmla="*/ 0 h 801"/>
              <a:gd name="T36" fmla="*/ 2147483646 w 802"/>
              <a:gd name="T37" fmla="*/ 2147483646 h 801"/>
              <a:gd name="T38" fmla="*/ 2147483646 w 802"/>
              <a:gd name="T39" fmla="*/ 2147483646 h 801"/>
              <a:gd name="T40" fmla="*/ 2147483646 w 802"/>
              <a:gd name="T41" fmla="*/ 2147483646 h 801"/>
              <a:gd name="T42" fmla="*/ 2147483646 w 802"/>
              <a:gd name="T43" fmla="*/ 2147483646 h 801"/>
              <a:gd name="T44" fmla="*/ 2147483646 w 802"/>
              <a:gd name="T45" fmla="*/ 2147483646 h 801"/>
              <a:gd name="T46" fmla="*/ 2147483646 w 802"/>
              <a:gd name="T47" fmla="*/ 2147483646 h 801"/>
              <a:gd name="T48" fmla="*/ 2147483646 w 802"/>
              <a:gd name="T49" fmla="*/ 2147483646 h 801"/>
              <a:gd name="T50" fmla="*/ 2147483646 w 802"/>
              <a:gd name="T51" fmla="*/ 2147483646 h 801"/>
              <a:gd name="T52" fmla="*/ 2147483646 w 802"/>
              <a:gd name="T53" fmla="*/ 2147483646 h 801"/>
              <a:gd name="T54" fmla="*/ 2147483646 w 802"/>
              <a:gd name="T55" fmla="*/ 2147483646 h 801"/>
              <a:gd name="T56" fmla="*/ 2147483646 w 802"/>
              <a:gd name="T57" fmla="*/ 2147483646 h 801"/>
              <a:gd name="T58" fmla="*/ 2147483646 w 802"/>
              <a:gd name="T59" fmla="*/ 2147483646 h 801"/>
              <a:gd name="T60" fmla="*/ 2147483646 w 802"/>
              <a:gd name="T61" fmla="*/ 2147483646 h 801"/>
              <a:gd name="T62" fmla="*/ 2147483646 w 802"/>
              <a:gd name="T63" fmla="*/ 2147483646 h 801"/>
              <a:gd name="T64" fmla="*/ 2147483646 w 802"/>
              <a:gd name="T65" fmla="*/ 2147483646 h 801"/>
              <a:gd name="T66" fmla="*/ 2147483646 w 802"/>
              <a:gd name="T67" fmla="*/ 2147483646 h 801"/>
              <a:gd name="T68" fmla="*/ 2147483646 w 802"/>
              <a:gd name="T69" fmla="*/ 2147483646 h 801"/>
              <a:gd name="T70" fmla="*/ 2147483646 w 802"/>
              <a:gd name="T71" fmla="*/ 2147483646 h 801"/>
              <a:gd name="T72" fmla="*/ 2147483646 w 802"/>
              <a:gd name="T73" fmla="*/ 2147483646 h 801"/>
              <a:gd name="T74" fmla="*/ 2147483646 w 802"/>
              <a:gd name="T75" fmla="*/ 2147483646 h 801"/>
              <a:gd name="T76" fmla="*/ 2147483646 w 802"/>
              <a:gd name="T77" fmla="*/ 2147483646 h 801"/>
              <a:gd name="T78" fmla="*/ 2147483646 w 802"/>
              <a:gd name="T79" fmla="*/ 2147483646 h 801"/>
              <a:gd name="T80" fmla="*/ 2147483646 w 802"/>
              <a:gd name="T81" fmla="*/ 2147483646 h 801"/>
              <a:gd name="T82" fmla="*/ 2147483646 w 802"/>
              <a:gd name="T83" fmla="*/ 2147483646 h 801"/>
              <a:gd name="T84" fmla="*/ 2147483646 w 802"/>
              <a:gd name="T85" fmla="*/ 2147483646 h 801"/>
              <a:gd name="T86" fmla="*/ 2147483646 w 802"/>
              <a:gd name="T87" fmla="*/ 2147483646 h 801"/>
              <a:gd name="T88" fmla="*/ 2147483646 w 802"/>
              <a:gd name="T89" fmla="*/ 2147483646 h 801"/>
              <a:gd name="T90" fmla="*/ 2147483646 w 802"/>
              <a:gd name="T91" fmla="*/ 2147483646 h 801"/>
              <a:gd name="T92" fmla="*/ 2147483646 w 802"/>
              <a:gd name="T93" fmla="*/ 2147483646 h 801"/>
              <a:gd name="T94" fmla="*/ 0 w 802"/>
              <a:gd name="T95" fmla="*/ 2147483646 h 801"/>
              <a:gd name="T96" fmla="*/ 2147483646 w 802"/>
              <a:gd name="T97" fmla="*/ 2147483646 h 801"/>
              <a:gd name="T98" fmla="*/ 2147483646 w 802"/>
              <a:gd name="T99" fmla="*/ 2147483646 h 801"/>
              <a:gd name="T100" fmla="*/ 2147483646 w 802"/>
              <a:gd name="T101" fmla="*/ 2147483646 h 801"/>
              <a:gd name="T102" fmla="*/ 2147483646 w 802"/>
              <a:gd name="T103" fmla="*/ 2147483646 h 801"/>
              <a:gd name="T104" fmla="*/ 2147483646 w 802"/>
              <a:gd name="T105" fmla="*/ 2147483646 h 8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02" h="801">
                <a:moveTo>
                  <a:pt x="777" y="597"/>
                </a:moveTo>
                <a:lnTo>
                  <a:pt x="640" y="597"/>
                </a:lnTo>
                <a:lnTo>
                  <a:pt x="640" y="396"/>
                </a:lnTo>
                <a:lnTo>
                  <a:pt x="777" y="396"/>
                </a:lnTo>
                <a:lnTo>
                  <a:pt x="777" y="597"/>
                </a:lnTo>
                <a:close/>
                <a:moveTo>
                  <a:pt x="502" y="493"/>
                </a:moveTo>
                <a:lnTo>
                  <a:pt x="288" y="493"/>
                </a:lnTo>
                <a:cubicBezTo>
                  <a:pt x="281" y="493"/>
                  <a:pt x="275" y="498"/>
                  <a:pt x="275" y="505"/>
                </a:cubicBezTo>
                <a:lnTo>
                  <a:pt x="275" y="635"/>
                </a:lnTo>
                <a:cubicBezTo>
                  <a:pt x="275" y="642"/>
                  <a:pt x="281" y="646"/>
                  <a:pt x="288" y="646"/>
                </a:cubicBezTo>
                <a:lnTo>
                  <a:pt x="502" y="646"/>
                </a:lnTo>
                <a:lnTo>
                  <a:pt x="502" y="776"/>
                </a:lnTo>
                <a:lnTo>
                  <a:pt x="203" y="776"/>
                </a:lnTo>
                <a:lnTo>
                  <a:pt x="203" y="440"/>
                </a:lnTo>
                <a:cubicBezTo>
                  <a:pt x="203" y="424"/>
                  <a:pt x="215" y="412"/>
                  <a:pt x="231" y="412"/>
                </a:cubicBezTo>
                <a:cubicBezTo>
                  <a:pt x="259" y="412"/>
                  <a:pt x="283" y="388"/>
                  <a:pt x="283" y="359"/>
                </a:cubicBezTo>
                <a:lnTo>
                  <a:pt x="283" y="347"/>
                </a:lnTo>
                <a:lnTo>
                  <a:pt x="421" y="347"/>
                </a:lnTo>
                <a:lnTo>
                  <a:pt x="421" y="359"/>
                </a:lnTo>
                <a:cubicBezTo>
                  <a:pt x="421" y="388"/>
                  <a:pt x="444" y="412"/>
                  <a:pt x="473" y="412"/>
                </a:cubicBezTo>
                <a:cubicBezTo>
                  <a:pt x="489" y="412"/>
                  <a:pt x="502" y="424"/>
                  <a:pt x="502" y="440"/>
                </a:cubicBezTo>
                <a:lnTo>
                  <a:pt x="502" y="493"/>
                </a:lnTo>
                <a:close/>
                <a:moveTo>
                  <a:pt x="502" y="622"/>
                </a:moveTo>
                <a:lnTo>
                  <a:pt x="299" y="622"/>
                </a:lnTo>
                <a:lnTo>
                  <a:pt x="299" y="517"/>
                </a:lnTo>
                <a:lnTo>
                  <a:pt x="502" y="517"/>
                </a:lnTo>
                <a:lnTo>
                  <a:pt x="502" y="622"/>
                </a:lnTo>
                <a:close/>
                <a:moveTo>
                  <a:pt x="250" y="266"/>
                </a:moveTo>
                <a:lnTo>
                  <a:pt x="453" y="266"/>
                </a:lnTo>
                <a:lnTo>
                  <a:pt x="453" y="322"/>
                </a:lnTo>
                <a:lnTo>
                  <a:pt x="250" y="322"/>
                </a:lnTo>
                <a:lnTo>
                  <a:pt x="250" y="266"/>
                </a:lnTo>
                <a:close/>
                <a:moveTo>
                  <a:pt x="695" y="96"/>
                </a:moveTo>
                <a:lnTo>
                  <a:pt x="558" y="96"/>
                </a:lnTo>
                <a:lnTo>
                  <a:pt x="558" y="24"/>
                </a:lnTo>
                <a:lnTo>
                  <a:pt x="695" y="24"/>
                </a:lnTo>
                <a:lnTo>
                  <a:pt x="695" y="96"/>
                </a:lnTo>
                <a:close/>
                <a:moveTo>
                  <a:pt x="797" y="294"/>
                </a:moveTo>
                <a:lnTo>
                  <a:pt x="797" y="294"/>
                </a:lnTo>
                <a:cubicBezTo>
                  <a:pt x="795" y="294"/>
                  <a:pt x="703" y="222"/>
                  <a:pt x="697" y="120"/>
                </a:cubicBezTo>
                <a:lnTo>
                  <a:pt x="709" y="120"/>
                </a:lnTo>
                <a:cubicBezTo>
                  <a:pt x="714" y="120"/>
                  <a:pt x="720" y="115"/>
                  <a:pt x="720" y="109"/>
                </a:cubicBezTo>
                <a:lnTo>
                  <a:pt x="720" y="11"/>
                </a:lnTo>
                <a:cubicBezTo>
                  <a:pt x="720" y="4"/>
                  <a:pt x="714" y="0"/>
                  <a:pt x="709" y="0"/>
                </a:cubicBezTo>
                <a:lnTo>
                  <a:pt x="546" y="0"/>
                </a:lnTo>
                <a:cubicBezTo>
                  <a:pt x="539" y="0"/>
                  <a:pt x="534" y="4"/>
                  <a:pt x="534" y="11"/>
                </a:cubicBezTo>
                <a:lnTo>
                  <a:pt x="534" y="109"/>
                </a:lnTo>
                <a:cubicBezTo>
                  <a:pt x="534" y="115"/>
                  <a:pt x="539" y="120"/>
                  <a:pt x="546" y="120"/>
                </a:cubicBezTo>
                <a:lnTo>
                  <a:pt x="557" y="120"/>
                </a:lnTo>
                <a:cubicBezTo>
                  <a:pt x="554" y="173"/>
                  <a:pt x="528" y="218"/>
                  <a:pt x="505" y="247"/>
                </a:cubicBezTo>
                <a:cubicBezTo>
                  <a:pt x="500" y="252"/>
                  <a:pt x="502" y="259"/>
                  <a:pt x="506" y="265"/>
                </a:cubicBezTo>
                <a:cubicBezTo>
                  <a:pt x="512" y="268"/>
                  <a:pt x="520" y="267"/>
                  <a:pt x="523" y="262"/>
                </a:cubicBezTo>
                <a:cubicBezTo>
                  <a:pt x="549" y="231"/>
                  <a:pt x="579" y="180"/>
                  <a:pt x="582" y="120"/>
                </a:cubicBezTo>
                <a:lnTo>
                  <a:pt x="672" y="120"/>
                </a:lnTo>
                <a:cubicBezTo>
                  <a:pt x="678" y="221"/>
                  <a:pt x="756" y="293"/>
                  <a:pt x="777" y="310"/>
                </a:cubicBezTo>
                <a:lnTo>
                  <a:pt x="777" y="371"/>
                </a:lnTo>
                <a:lnTo>
                  <a:pt x="627" y="371"/>
                </a:lnTo>
                <a:cubicBezTo>
                  <a:pt x="620" y="371"/>
                  <a:pt x="615" y="377"/>
                  <a:pt x="615" y="384"/>
                </a:cubicBezTo>
                <a:lnTo>
                  <a:pt x="615" y="610"/>
                </a:lnTo>
                <a:cubicBezTo>
                  <a:pt x="615" y="617"/>
                  <a:pt x="620" y="622"/>
                  <a:pt x="627" y="622"/>
                </a:cubicBezTo>
                <a:lnTo>
                  <a:pt x="777" y="622"/>
                </a:lnTo>
                <a:lnTo>
                  <a:pt x="777" y="711"/>
                </a:lnTo>
                <a:lnTo>
                  <a:pt x="526" y="711"/>
                </a:lnTo>
                <a:lnTo>
                  <a:pt x="526" y="440"/>
                </a:lnTo>
                <a:cubicBezTo>
                  <a:pt x="526" y="411"/>
                  <a:pt x="503" y="388"/>
                  <a:pt x="473" y="388"/>
                </a:cubicBezTo>
                <a:cubicBezTo>
                  <a:pt x="457" y="388"/>
                  <a:pt x="445" y="374"/>
                  <a:pt x="445" y="359"/>
                </a:cubicBezTo>
                <a:lnTo>
                  <a:pt x="445" y="347"/>
                </a:lnTo>
                <a:lnTo>
                  <a:pt x="465" y="347"/>
                </a:lnTo>
                <a:cubicBezTo>
                  <a:pt x="472" y="347"/>
                  <a:pt x="478" y="342"/>
                  <a:pt x="478" y="335"/>
                </a:cubicBezTo>
                <a:lnTo>
                  <a:pt x="478" y="255"/>
                </a:lnTo>
                <a:cubicBezTo>
                  <a:pt x="478" y="248"/>
                  <a:pt x="472" y="242"/>
                  <a:pt x="465" y="242"/>
                </a:cubicBezTo>
                <a:lnTo>
                  <a:pt x="239" y="242"/>
                </a:lnTo>
                <a:cubicBezTo>
                  <a:pt x="232" y="242"/>
                  <a:pt x="227" y="248"/>
                  <a:pt x="227" y="255"/>
                </a:cubicBezTo>
                <a:lnTo>
                  <a:pt x="227" y="335"/>
                </a:lnTo>
                <a:cubicBezTo>
                  <a:pt x="227" y="342"/>
                  <a:pt x="232" y="347"/>
                  <a:pt x="239" y="347"/>
                </a:cubicBezTo>
                <a:lnTo>
                  <a:pt x="259" y="347"/>
                </a:lnTo>
                <a:lnTo>
                  <a:pt x="259" y="359"/>
                </a:lnTo>
                <a:cubicBezTo>
                  <a:pt x="259" y="374"/>
                  <a:pt x="246" y="388"/>
                  <a:pt x="231" y="388"/>
                </a:cubicBezTo>
                <a:cubicBezTo>
                  <a:pt x="202" y="388"/>
                  <a:pt x="178" y="411"/>
                  <a:pt x="178" y="440"/>
                </a:cubicBezTo>
                <a:lnTo>
                  <a:pt x="178" y="711"/>
                </a:lnTo>
                <a:lnTo>
                  <a:pt x="25" y="711"/>
                </a:lnTo>
                <a:lnTo>
                  <a:pt x="25" y="434"/>
                </a:lnTo>
                <a:lnTo>
                  <a:pt x="136" y="489"/>
                </a:lnTo>
                <a:cubicBezTo>
                  <a:pt x="138" y="491"/>
                  <a:pt x="139" y="491"/>
                  <a:pt x="142" y="491"/>
                </a:cubicBezTo>
                <a:cubicBezTo>
                  <a:pt x="146" y="491"/>
                  <a:pt x="151" y="488"/>
                  <a:pt x="152" y="484"/>
                </a:cubicBezTo>
                <a:cubicBezTo>
                  <a:pt x="155" y="479"/>
                  <a:pt x="153" y="471"/>
                  <a:pt x="147" y="468"/>
                </a:cubicBezTo>
                <a:lnTo>
                  <a:pt x="25" y="407"/>
                </a:lnTo>
                <a:lnTo>
                  <a:pt x="25" y="279"/>
                </a:lnTo>
                <a:lnTo>
                  <a:pt x="185" y="359"/>
                </a:lnTo>
                <a:cubicBezTo>
                  <a:pt x="192" y="362"/>
                  <a:pt x="198" y="360"/>
                  <a:pt x="201" y="354"/>
                </a:cubicBezTo>
                <a:cubicBezTo>
                  <a:pt x="204" y="347"/>
                  <a:pt x="202" y="341"/>
                  <a:pt x="196" y="337"/>
                </a:cubicBezTo>
                <a:lnTo>
                  <a:pt x="25" y="253"/>
                </a:lnTo>
                <a:lnTo>
                  <a:pt x="25" y="105"/>
                </a:lnTo>
                <a:lnTo>
                  <a:pt x="259" y="105"/>
                </a:lnTo>
                <a:lnTo>
                  <a:pt x="259" y="206"/>
                </a:lnTo>
                <a:cubicBezTo>
                  <a:pt x="259" y="212"/>
                  <a:pt x="265" y="217"/>
                  <a:pt x="272" y="217"/>
                </a:cubicBezTo>
                <a:cubicBezTo>
                  <a:pt x="278" y="217"/>
                  <a:pt x="283" y="212"/>
                  <a:pt x="283" y="206"/>
                </a:cubicBezTo>
                <a:lnTo>
                  <a:pt x="283" y="105"/>
                </a:lnTo>
                <a:lnTo>
                  <a:pt x="388" y="105"/>
                </a:lnTo>
                <a:lnTo>
                  <a:pt x="388" y="206"/>
                </a:lnTo>
                <a:cubicBezTo>
                  <a:pt x="388" y="212"/>
                  <a:pt x="394" y="217"/>
                  <a:pt x="401" y="217"/>
                </a:cubicBezTo>
                <a:cubicBezTo>
                  <a:pt x="407" y="217"/>
                  <a:pt x="413" y="212"/>
                  <a:pt x="413" y="206"/>
                </a:cubicBezTo>
                <a:lnTo>
                  <a:pt x="413" y="93"/>
                </a:lnTo>
                <a:cubicBezTo>
                  <a:pt x="413" y="86"/>
                  <a:pt x="407" y="80"/>
                  <a:pt x="401" y="80"/>
                </a:cubicBezTo>
                <a:lnTo>
                  <a:pt x="13" y="80"/>
                </a:lnTo>
                <a:cubicBezTo>
                  <a:pt x="6" y="80"/>
                  <a:pt x="0" y="86"/>
                  <a:pt x="0" y="93"/>
                </a:cubicBezTo>
                <a:lnTo>
                  <a:pt x="0" y="723"/>
                </a:lnTo>
                <a:cubicBezTo>
                  <a:pt x="0" y="730"/>
                  <a:pt x="6" y="735"/>
                  <a:pt x="13" y="735"/>
                </a:cubicBezTo>
                <a:lnTo>
                  <a:pt x="178" y="735"/>
                </a:lnTo>
                <a:lnTo>
                  <a:pt x="178" y="787"/>
                </a:lnTo>
                <a:cubicBezTo>
                  <a:pt x="178" y="794"/>
                  <a:pt x="184" y="800"/>
                  <a:pt x="190" y="800"/>
                </a:cubicBezTo>
                <a:lnTo>
                  <a:pt x="514" y="800"/>
                </a:lnTo>
                <a:cubicBezTo>
                  <a:pt x="521" y="800"/>
                  <a:pt x="526" y="794"/>
                  <a:pt x="526" y="787"/>
                </a:cubicBezTo>
                <a:lnTo>
                  <a:pt x="526" y="735"/>
                </a:lnTo>
                <a:lnTo>
                  <a:pt x="789" y="735"/>
                </a:lnTo>
                <a:cubicBezTo>
                  <a:pt x="795" y="735"/>
                  <a:pt x="801" y="730"/>
                  <a:pt x="801" y="723"/>
                </a:cubicBezTo>
                <a:lnTo>
                  <a:pt x="801" y="304"/>
                </a:lnTo>
                <a:cubicBezTo>
                  <a:pt x="801" y="301"/>
                  <a:pt x="799" y="298"/>
                  <a:pt x="797" y="2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73569-F3EB-4057-9E4E-E5C6987FE468}"/>
              </a:ext>
            </a:extLst>
          </p:cNvPr>
          <p:cNvSpPr txBox="1"/>
          <p:nvPr/>
        </p:nvSpPr>
        <p:spPr>
          <a:xfrm>
            <a:off x="20690155" y="11193565"/>
            <a:ext cx="2175951" cy="58573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94C8C-BD09-4C64-A521-B55BCBB3D93F}"/>
              </a:ext>
            </a:extLst>
          </p:cNvPr>
          <p:cNvSpPr txBox="1"/>
          <p:nvPr/>
        </p:nvSpPr>
        <p:spPr>
          <a:xfrm>
            <a:off x="10385889" y="11193564"/>
            <a:ext cx="2190401" cy="107898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954DE-D965-410F-BA0B-54CA68A63946}"/>
              </a:ext>
            </a:extLst>
          </p:cNvPr>
          <p:cNvSpPr txBox="1"/>
          <p:nvPr/>
        </p:nvSpPr>
        <p:spPr>
          <a:xfrm>
            <a:off x="6011287" y="11193564"/>
            <a:ext cx="2190400" cy="107898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F10CF-C47F-4D1C-BE30-2FF5CDD74AF0}"/>
              </a:ext>
            </a:extLst>
          </p:cNvPr>
          <p:cNvSpPr txBox="1"/>
          <p:nvPr/>
        </p:nvSpPr>
        <p:spPr>
          <a:xfrm>
            <a:off x="1533817" y="11193565"/>
            <a:ext cx="2175951" cy="107898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3F86-F02E-4737-8ADB-AF8BFBBBB9D1}"/>
              </a:ext>
            </a:extLst>
          </p:cNvPr>
          <p:cNvSpPr txBox="1"/>
          <p:nvPr/>
        </p:nvSpPr>
        <p:spPr>
          <a:xfrm>
            <a:off x="15168480" y="7274707"/>
            <a:ext cx="1636460" cy="58573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16" name="Freeform 1049">
            <a:extLst>
              <a:ext uri="{FF2B5EF4-FFF2-40B4-BE49-F238E27FC236}">
                <a16:creationId xmlns:a16="http://schemas.microsoft.com/office/drawing/2014/main" id="{6F41C2FF-417B-4570-9187-A1150B6B22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0859" y="9479665"/>
            <a:ext cx="1478850" cy="1487923"/>
          </a:xfrm>
          <a:custGeom>
            <a:avLst/>
            <a:gdLst>
              <a:gd name="T0" fmla="*/ 22060866 w 285391"/>
              <a:gd name="T1" fmla="*/ 24781542 h 286977"/>
              <a:gd name="T2" fmla="*/ 13861403 w 285391"/>
              <a:gd name="T3" fmla="*/ 24781542 h 286977"/>
              <a:gd name="T4" fmla="*/ 10919973 w 285391"/>
              <a:gd name="T5" fmla="*/ 24260875 h 286977"/>
              <a:gd name="T6" fmla="*/ 7207325 w 285391"/>
              <a:gd name="T7" fmla="*/ 25345736 h 286977"/>
              <a:gd name="T8" fmla="*/ 19571378 w 285391"/>
              <a:gd name="T9" fmla="*/ 20875533 h 286977"/>
              <a:gd name="T10" fmla="*/ 26381310 w 285391"/>
              <a:gd name="T11" fmla="*/ 21776795 h 286977"/>
              <a:gd name="T12" fmla="*/ 19571378 w 285391"/>
              <a:gd name="T13" fmla="*/ 20875533 h 286977"/>
              <a:gd name="T14" fmla="*/ 16628271 w 285391"/>
              <a:gd name="T15" fmla="*/ 21306598 h 286977"/>
              <a:gd name="T16" fmla="*/ 6743255 w 285391"/>
              <a:gd name="T17" fmla="*/ 21306598 h 286977"/>
              <a:gd name="T18" fmla="*/ 30302516 w 285391"/>
              <a:gd name="T19" fmla="*/ 20030202 h 286977"/>
              <a:gd name="T20" fmla="*/ 16327433 w 285391"/>
              <a:gd name="T21" fmla="*/ 29156132 h 286977"/>
              <a:gd name="T22" fmla="*/ 8426436 w 285391"/>
              <a:gd name="T23" fmla="*/ 33911718 h 286977"/>
              <a:gd name="T24" fmla="*/ 3881420 w 285391"/>
              <a:gd name="T25" fmla="*/ 29156132 h 286977"/>
              <a:gd name="T26" fmla="*/ 3881420 w 285391"/>
              <a:gd name="T27" fmla="*/ 20287321 h 286977"/>
              <a:gd name="T28" fmla="*/ 8681527 w 285391"/>
              <a:gd name="T29" fmla="*/ 28127812 h 286977"/>
              <a:gd name="T30" fmla="*/ 15860164 w 285391"/>
              <a:gd name="T31" fmla="*/ 28170676 h 286977"/>
              <a:gd name="T32" fmla="*/ 29240687 w 285391"/>
              <a:gd name="T33" fmla="*/ 20030202 h 286977"/>
              <a:gd name="T34" fmla="*/ 4410636 w 285391"/>
              <a:gd name="T35" fmla="*/ 17399101 h 286977"/>
              <a:gd name="T36" fmla="*/ 4410636 w 285391"/>
              <a:gd name="T37" fmla="*/ 15063681 h 286977"/>
              <a:gd name="T38" fmla="*/ 32274716 w 285391"/>
              <a:gd name="T39" fmla="*/ 14511523 h 286977"/>
              <a:gd name="T40" fmla="*/ 4410636 w 285391"/>
              <a:gd name="T41" fmla="*/ 14044403 h 286977"/>
              <a:gd name="T42" fmla="*/ 4410636 w 285391"/>
              <a:gd name="T43" fmla="*/ 11623894 h 286977"/>
              <a:gd name="T44" fmla="*/ 1017904 w 285391"/>
              <a:gd name="T45" fmla="*/ 16549818 h 286977"/>
              <a:gd name="T46" fmla="*/ 3392685 w 285391"/>
              <a:gd name="T47" fmla="*/ 11623894 h 286977"/>
              <a:gd name="T48" fmla="*/ 4410636 w 285391"/>
              <a:gd name="T49" fmla="*/ 10434732 h 286977"/>
              <a:gd name="T50" fmla="*/ 28712239 w 285391"/>
              <a:gd name="T51" fmla="*/ 10731814 h 286977"/>
              <a:gd name="T52" fmla="*/ 33462414 w 285391"/>
              <a:gd name="T53" fmla="*/ 14893878 h 286977"/>
              <a:gd name="T54" fmla="*/ 4410636 w 285391"/>
              <a:gd name="T55" fmla="*/ 18460997 h 286977"/>
              <a:gd name="T56" fmla="*/ 3392685 w 285391"/>
              <a:gd name="T57" fmla="*/ 18588272 h 286977"/>
              <a:gd name="T58" fmla="*/ 0 w 285391"/>
              <a:gd name="T59" fmla="*/ 16549818 h 286977"/>
              <a:gd name="T60" fmla="*/ 3392685 w 285391"/>
              <a:gd name="T61" fmla="*/ 10646817 h 286977"/>
              <a:gd name="T62" fmla="*/ 21682725 w 285391"/>
              <a:gd name="T63" fmla="*/ 7146496 h 286977"/>
              <a:gd name="T64" fmla="*/ 26371256 w 285391"/>
              <a:gd name="T65" fmla="*/ 8229904 h 286977"/>
              <a:gd name="T66" fmla="*/ 21682725 w 285391"/>
              <a:gd name="T67" fmla="*/ 7146496 h 286977"/>
              <a:gd name="T68" fmla="*/ 18876034 w 285391"/>
              <a:gd name="T69" fmla="*/ 7688323 h 286977"/>
              <a:gd name="T70" fmla="*/ 6743255 w 285391"/>
              <a:gd name="T71" fmla="*/ 7688323 h 286977"/>
              <a:gd name="T72" fmla="*/ 26379645 w 285391"/>
              <a:gd name="T73" fmla="*/ 3761365 h 286977"/>
              <a:gd name="T74" fmla="*/ 16201067 w 285391"/>
              <a:gd name="T75" fmla="*/ 4846474 h 286977"/>
              <a:gd name="T76" fmla="*/ 7211594 w 285391"/>
              <a:gd name="T77" fmla="*/ 3761365 h 286977"/>
              <a:gd name="T78" fmla="*/ 12703338 w 285391"/>
              <a:gd name="T79" fmla="*/ 4846474 h 286977"/>
              <a:gd name="T80" fmla="*/ 7211594 w 285391"/>
              <a:gd name="T81" fmla="*/ 3761365 h 286977"/>
              <a:gd name="T82" fmla="*/ 30302516 w 285391"/>
              <a:gd name="T83" fmla="*/ 511196 h 286977"/>
              <a:gd name="T84" fmla="*/ 29240687 w 285391"/>
              <a:gd name="T85" fmla="*/ 9037230 h 286977"/>
              <a:gd name="T86" fmla="*/ 4391137 w 285391"/>
              <a:gd name="T87" fmla="*/ 8397715 h 286977"/>
              <a:gd name="T88" fmla="*/ 3371646 w 285391"/>
              <a:gd name="T89" fmla="*/ 511196 h 2869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1" h="286977">
                <a:moveTo>
                  <a:pt x="121774" y="204788"/>
                </a:moveTo>
                <a:lnTo>
                  <a:pt x="182310" y="204788"/>
                </a:lnTo>
                <a:cubicBezTo>
                  <a:pt x="184818" y="204788"/>
                  <a:pt x="186967" y="206986"/>
                  <a:pt x="186967" y="209184"/>
                </a:cubicBezTo>
                <a:cubicBezTo>
                  <a:pt x="186967" y="211749"/>
                  <a:pt x="184818" y="213947"/>
                  <a:pt x="182310" y="213947"/>
                </a:cubicBezTo>
                <a:lnTo>
                  <a:pt x="121774" y="213947"/>
                </a:lnTo>
                <a:cubicBezTo>
                  <a:pt x="119624" y="213947"/>
                  <a:pt x="117475" y="211749"/>
                  <a:pt x="117475" y="209184"/>
                </a:cubicBezTo>
                <a:cubicBezTo>
                  <a:pt x="117475" y="206986"/>
                  <a:pt x="119624" y="204788"/>
                  <a:pt x="121774" y="204788"/>
                </a:cubicBezTo>
                <a:close/>
                <a:moveTo>
                  <a:pt x="61083" y="204788"/>
                </a:moveTo>
                <a:lnTo>
                  <a:pt x="92547" y="204788"/>
                </a:lnTo>
                <a:cubicBezTo>
                  <a:pt x="94692" y="204788"/>
                  <a:pt x="96480" y="206986"/>
                  <a:pt x="96480" y="209184"/>
                </a:cubicBezTo>
                <a:cubicBezTo>
                  <a:pt x="96480" y="211749"/>
                  <a:pt x="94692" y="213947"/>
                  <a:pt x="92547" y="213947"/>
                </a:cubicBezTo>
                <a:lnTo>
                  <a:pt x="61083" y="213947"/>
                </a:lnTo>
                <a:cubicBezTo>
                  <a:pt x="58938" y="213947"/>
                  <a:pt x="57150" y="211749"/>
                  <a:pt x="57150" y="209184"/>
                </a:cubicBezTo>
                <a:cubicBezTo>
                  <a:pt x="57150" y="206986"/>
                  <a:pt x="58938" y="204788"/>
                  <a:pt x="61083" y="204788"/>
                </a:cubicBezTo>
                <a:close/>
                <a:moveTo>
                  <a:pt x="165868" y="176213"/>
                </a:moveTo>
                <a:lnTo>
                  <a:pt x="223582" y="176213"/>
                </a:lnTo>
                <a:cubicBezTo>
                  <a:pt x="226091" y="176213"/>
                  <a:pt x="228242" y="177536"/>
                  <a:pt x="228242" y="179851"/>
                </a:cubicBezTo>
                <a:cubicBezTo>
                  <a:pt x="228242" y="182166"/>
                  <a:pt x="226091" y="183820"/>
                  <a:pt x="223582" y="183820"/>
                </a:cubicBezTo>
                <a:lnTo>
                  <a:pt x="165868" y="183820"/>
                </a:lnTo>
                <a:cubicBezTo>
                  <a:pt x="164076" y="183820"/>
                  <a:pt x="161925" y="182166"/>
                  <a:pt x="161925" y="179851"/>
                </a:cubicBezTo>
                <a:cubicBezTo>
                  <a:pt x="161925" y="177536"/>
                  <a:pt x="164076" y="176213"/>
                  <a:pt x="165868" y="176213"/>
                </a:cubicBezTo>
                <a:close/>
                <a:moveTo>
                  <a:pt x="61122" y="176213"/>
                </a:moveTo>
                <a:lnTo>
                  <a:pt x="136232" y="176213"/>
                </a:lnTo>
                <a:cubicBezTo>
                  <a:pt x="138759" y="176213"/>
                  <a:pt x="140926" y="177536"/>
                  <a:pt x="140926" y="179851"/>
                </a:cubicBezTo>
                <a:cubicBezTo>
                  <a:pt x="140926" y="182166"/>
                  <a:pt x="138759" y="183820"/>
                  <a:pt x="136232" y="183820"/>
                </a:cubicBezTo>
                <a:lnTo>
                  <a:pt x="61122" y="183820"/>
                </a:lnTo>
                <a:cubicBezTo>
                  <a:pt x="58956" y="183820"/>
                  <a:pt x="57150" y="182166"/>
                  <a:pt x="57150" y="179851"/>
                </a:cubicBezTo>
                <a:cubicBezTo>
                  <a:pt x="57150" y="177536"/>
                  <a:pt x="58956" y="176213"/>
                  <a:pt x="61122" y="176213"/>
                </a:cubicBezTo>
                <a:close/>
                <a:moveTo>
                  <a:pt x="252135" y="165100"/>
                </a:moveTo>
                <a:cubicBezTo>
                  <a:pt x="254655" y="165100"/>
                  <a:pt x="256815" y="166909"/>
                  <a:pt x="256815" y="169078"/>
                </a:cubicBezTo>
                <a:lnTo>
                  <a:pt x="256815" y="242132"/>
                </a:lnTo>
                <a:cubicBezTo>
                  <a:pt x="256815" y="244302"/>
                  <a:pt x="254655" y="246110"/>
                  <a:pt x="252135" y="246110"/>
                </a:cubicBezTo>
                <a:lnTo>
                  <a:pt x="138375" y="246110"/>
                </a:lnTo>
                <a:lnTo>
                  <a:pt x="75735" y="286253"/>
                </a:lnTo>
                <a:cubicBezTo>
                  <a:pt x="75015" y="286615"/>
                  <a:pt x="74295" y="286977"/>
                  <a:pt x="73575" y="286977"/>
                </a:cubicBezTo>
                <a:cubicBezTo>
                  <a:pt x="72495" y="286977"/>
                  <a:pt x="71775" y="286615"/>
                  <a:pt x="71415" y="286253"/>
                </a:cubicBezTo>
                <a:cubicBezTo>
                  <a:pt x="69615" y="285530"/>
                  <a:pt x="68895" y="283722"/>
                  <a:pt x="68895" y="282637"/>
                </a:cubicBezTo>
                <a:lnTo>
                  <a:pt x="68895" y="246110"/>
                </a:lnTo>
                <a:lnTo>
                  <a:pt x="32895" y="246110"/>
                </a:lnTo>
                <a:cubicBezTo>
                  <a:pt x="30735" y="246110"/>
                  <a:pt x="28575" y="244302"/>
                  <a:pt x="28575" y="242132"/>
                </a:cubicBezTo>
                <a:lnTo>
                  <a:pt x="28575" y="175226"/>
                </a:lnTo>
                <a:cubicBezTo>
                  <a:pt x="28575" y="172695"/>
                  <a:pt x="30735" y="171248"/>
                  <a:pt x="32895" y="171248"/>
                </a:cubicBezTo>
                <a:cubicBezTo>
                  <a:pt x="35055" y="171248"/>
                  <a:pt x="37215" y="172695"/>
                  <a:pt x="37215" y="175226"/>
                </a:cubicBezTo>
                <a:lnTo>
                  <a:pt x="37215" y="237430"/>
                </a:lnTo>
                <a:lnTo>
                  <a:pt x="73575" y="237430"/>
                </a:lnTo>
                <a:cubicBezTo>
                  <a:pt x="75735" y="237430"/>
                  <a:pt x="77535" y="239600"/>
                  <a:pt x="77535" y="242132"/>
                </a:cubicBezTo>
                <a:lnTo>
                  <a:pt x="77535" y="274680"/>
                </a:lnTo>
                <a:lnTo>
                  <a:pt x="134415" y="237792"/>
                </a:lnTo>
                <a:cubicBezTo>
                  <a:pt x="135495" y="237792"/>
                  <a:pt x="136215" y="237430"/>
                  <a:pt x="136935" y="237430"/>
                </a:cubicBezTo>
                <a:lnTo>
                  <a:pt x="247815" y="237430"/>
                </a:lnTo>
                <a:lnTo>
                  <a:pt x="247815" y="169078"/>
                </a:lnTo>
                <a:cubicBezTo>
                  <a:pt x="247815" y="166909"/>
                  <a:pt x="249975" y="165100"/>
                  <a:pt x="252135" y="165100"/>
                </a:cubicBezTo>
                <a:close/>
                <a:moveTo>
                  <a:pt x="37381" y="127154"/>
                </a:moveTo>
                <a:lnTo>
                  <a:pt x="37381" y="146869"/>
                </a:lnTo>
                <a:lnTo>
                  <a:pt x="236148" y="146869"/>
                </a:lnTo>
                <a:lnTo>
                  <a:pt x="236148" y="127154"/>
                </a:lnTo>
                <a:lnTo>
                  <a:pt x="37381" y="127154"/>
                </a:lnTo>
                <a:close/>
                <a:moveTo>
                  <a:pt x="244775" y="102419"/>
                </a:moveTo>
                <a:lnTo>
                  <a:pt x="244775" y="143285"/>
                </a:lnTo>
                <a:lnTo>
                  <a:pt x="273529" y="122494"/>
                </a:lnTo>
                <a:lnTo>
                  <a:pt x="244775" y="102419"/>
                </a:lnTo>
                <a:close/>
                <a:moveTo>
                  <a:pt x="37381" y="98118"/>
                </a:moveTo>
                <a:lnTo>
                  <a:pt x="37381" y="118550"/>
                </a:lnTo>
                <a:lnTo>
                  <a:pt x="236148" y="118192"/>
                </a:lnTo>
                <a:lnTo>
                  <a:pt x="236148" y="98118"/>
                </a:lnTo>
                <a:lnTo>
                  <a:pt x="37381" y="98118"/>
                </a:lnTo>
                <a:close/>
                <a:moveTo>
                  <a:pt x="15815" y="98118"/>
                </a:moveTo>
                <a:cubicBezTo>
                  <a:pt x="11861" y="98118"/>
                  <a:pt x="8626" y="101344"/>
                  <a:pt x="8626" y="105646"/>
                </a:cubicBezTo>
                <a:lnTo>
                  <a:pt x="8626" y="139700"/>
                </a:lnTo>
                <a:cubicBezTo>
                  <a:pt x="8626" y="143643"/>
                  <a:pt x="11861" y="146869"/>
                  <a:pt x="15815" y="146869"/>
                </a:cubicBezTo>
                <a:lnTo>
                  <a:pt x="28755" y="146869"/>
                </a:lnTo>
                <a:lnTo>
                  <a:pt x="28755" y="98118"/>
                </a:lnTo>
                <a:lnTo>
                  <a:pt x="15815" y="98118"/>
                </a:lnTo>
                <a:close/>
                <a:moveTo>
                  <a:pt x="33068" y="84138"/>
                </a:moveTo>
                <a:cubicBezTo>
                  <a:pt x="35225" y="84138"/>
                  <a:pt x="37381" y="85930"/>
                  <a:pt x="37381" y="88081"/>
                </a:cubicBezTo>
                <a:lnTo>
                  <a:pt x="37381" y="89873"/>
                </a:lnTo>
                <a:lnTo>
                  <a:pt x="240821" y="89873"/>
                </a:lnTo>
                <a:cubicBezTo>
                  <a:pt x="241540" y="89873"/>
                  <a:pt x="242259" y="90232"/>
                  <a:pt x="243337" y="90590"/>
                </a:cubicBezTo>
                <a:lnTo>
                  <a:pt x="283594" y="118909"/>
                </a:lnTo>
                <a:cubicBezTo>
                  <a:pt x="284672" y="119626"/>
                  <a:pt x="285391" y="121418"/>
                  <a:pt x="285391" y="122135"/>
                </a:cubicBezTo>
                <a:cubicBezTo>
                  <a:pt x="285391" y="123927"/>
                  <a:pt x="284672" y="125361"/>
                  <a:pt x="283594" y="125720"/>
                </a:cubicBezTo>
                <a:lnTo>
                  <a:pt x="243337" y="154755"/>
                </a:lnTo>
                <a:cubicBezTo>
                  <a:pt x="242259" y="155472"/>
                  <a:pt x="241540" y="155831"/>
                  <a:pt x="240821" y="155831"/>
                </a:cubicBezTo>
                <a:lnTo>
                  <a:pt x="37381" y="155831"/>
                </a:lnTo>
                <a:lnTo>
                  <a:pt x="37381" y="156906"/>
                </a:lnTo>
                <a:cubicBezTo>
                  <a:pt x="37381" y="159415"/>
                  <a:pt x="35225" y="161566"/>
                  <a:pt x="33068" y="161566"/>
                </a:cubicBezTo>
                <a:cubicBezTo>
                  <a:pt x="30911" y="161566"/>
                  <a:pt x="28755" y="159415"/>
                  <a:pt x="28755" y="156906"/>
                </a:cubicBezTo>
                <a:lnTo>
                  <a:pt x="28755" y="155831"/>
                </a:lnTo>
                <a:lnTo>
                  <a:pt x="15815" y="155831"/>
                </a:lnTo>
                <a:cubicBezTo>
                  <a:pt x="7189" y="155831"/>
                  <a:pt x="0" y="148662"/>
                  <a:pt x="0" y="139700"/>
                </a:cubicBezTo>
                <a:lnTo>
                  <a:pt x="0" y="105646"/>
                </a:lnTo>
                <a:cubicBezTo>
                  <a:pt x="0" y="97043"/>
                  <a:pt x="7189" y="89873"/>
                  <a:pt x="15815" y="89873"/>
                </a:cubicBezTo>
                <a:lnTo>
                  <a:pt x="28755" y="89873"/>
                </a:lnTo>
                <a:lnTo>
                  <a:pt x="28755" y="88081"/>
                </a:lnTo>
                <a:cubicBezTo>
                  <a:pt x="28755" y="85930"/>
                  <a:pt x="30911" y="84138"/>
                  <a:pt x="33068" y="84138"/>
                </a:cubicBezTo>
                <a:close/>
                <a:moveTo>
                  <a:pt x="183762" y="60325"/>
                </a:moveTo>
                <a:lnTo>
                  <a:pt x="223497" y="60325"/>
                </a:lnTo>
                <a:cubicBezTo>
                  <a:pt x="226048" y="60325"/>
                  <a:pt x="228236" y="62611"/>
                  <a:pt x="228236" y="64897"/>
                </a:cubicBezTo>
                <a:cubicBezTo>
                  <a:pt x="228236" y="67183"/>
                  <a:pt x="226048" y="69469"/>
                  <a:pt x="223497" y="69469"/>
                </a:cubicBezTo>
                <a:lnTo>
                  <a:pt x="183762" y="69469"/>
                </a:lnTo>
                <a:cubicBezTo>
                  <a:pt x="181574" y="69469"/>
                  <a:pt x="179387" y="67183"/>
                  <a:pt x="179387" y="64897"/>
                </a:cubicBezTo>
                <a:cubicBezTo>
                  <a:pt x="179387" y="62611"/>
                  <a:pt x="181574" y="60325"/>
                  <a:pt x="183762" y="60325"/>
                </a:cubicBezTo>
                <a:close/>
                <a:moveTo>
                  <a:pt x="61133" y="60325"/>
                </a:moveTo>
                <a:lnTo>
                  <a:pt x="155268" y="60325"/>
                </a:lnTo>
                <a:cubicBezTo>
                  <a:pt x="157441" y="60325"/>
                  <a:pt x="159975" y="62611"/>
                  <a:pt x="159975" y="64897"/>
                </a:cubicBezTo>
                <a:cubicBezTo>
                  <a:pt x="159975" y="67183"/>
                  <a:pt x="157441" y="69469"/>
                  <a:pt x="155268" y="69469"/>
                </a:cubicBezTo>
                <a:lnTo>
                  <a:pt x="61133" y="69469"/>
                </a:lnTo>
                <a:cubicBezTo>
                  <a:pt x="58960" y="69469"/>
                  <a:pt x="57150" y="67183"/>
                  <a:pt x="57150" y="64897"/>
                </a:cubicBezTo>
                <a:cubicBezTo>
                  <a:pt x="57150" y="62611"/>
                  <a:pt x="58960" y="60325"/>
                  <a:pt x="61133" y="60325"/>
                </a:cubicBezTo>
                <a:close/>
                <a:moveTo>
                  <a:pt x="137304" y="31750"/>
                </a:moveTo>
                <a:lnTo>
                  <a:pt x="223568" y="31750"/>
                </a:lnTo>
                <a:cubicBezTo>
                  <a:pt x="226084" y="31750"/>
                  <a:pt x="228241" y="33948"/>
                  <a:pt x="228241" y="36146"/>
                </a:cubicBezTo>
                <a:cubicBezTo>
                  <a:pt x="228241" y="38710"/>
                  <a:pt x="226084" y="40908"/>
                  <a:pt x="223568" y="40908"/>
                </a:cubicBezTo>
                <a:lnTo>
                  <a:pt x="137304" y="40908"/>
                </a:lnTo>
                <a:cubicBezTo>
                  <a:pt x="135507" y="40908"/>
                  <a:pt x="133350" y="38710"/>
                  <a:pt x="133350" y="36146"/>
                </a:cubicBezTo>
                <a:cubicBezTo>
                  <a:pt x="133350" y="33948"/>
                  <a:pt x="135507" y="31750"/>
                  <a:pt x="137304" y="31750"/>
                </a:cubicBezTo>
                <a:close/>
                <a:moveTo>
                  <a:pt x="61119" y="31750"/>
                </a:moveTo>
                <a:lnTo>
                  <a:pt x="107661" y="31750"/>
                </a:lnTo>
                <a:cubicBezTo>
                  <a:pt x="110187" y="31750"/>
                  <a:pt x="112351" y="33948"/>
                  <a:pt x="112351" y="36146"/>
                </a:cubicBezTo>
                <a:cubicBezTo>
                  <a:pt x="112351" y="38710"/>
                  <a:pt x="110187" y="40908"/>
                  <a:pt x="107661" y="40908"/>
                </a:cubicBezTo>
                <a:lnTo>
                  <a:pt x="61119" y="40908"/>
                </a:lnTo>
                <a:cubicBezTo>
                  <a:pt x="58954" y="40908"/>
                  <a:pt x="57150" y="38710"/>
                  <a:pt x="57150" y="36146"/>
                </a:cubicBezTo>
                <a:cubicBezTo>
                  <a:pt x="57150" y="33948"/>
                  <a:pt x="58954" y="31750"/>
                  <a:pt x="61119" y="31750"/>
                </a:cubicBezTo>
                <a:close/>
                <a:moveTo>
                  <a:pt x="32895" y="0"/>
                </a:moveTo>
                <a:lnTo>
                  <a:pt x="252135" y="0"/>
                </a:lnTo>
                <a:cubicBezTo>
                  <a:pt x="254655" y="0"/>
                  <a:pt x="256815" y="1799"/>
                  <a:pt x="256815" y="4318"/>
                </a:cubicBezTo>
                <a:lnTo>
                  <a:pt x="256815" y="76285"/>
                </a:lnTo>
                <a:cubicBezTo>
                  <a:pt x="256815" y="78804"/>
                  <a:pt x="254655" y="80603"/>
                  <a:pt x="252135" y="80603"/>
                </a:cubicBezTo>
                <a:cubicBezTo>
                  <a:pt x="249975" y="80603"/>
                  <a:pt x="247815" y="78804"/>
                  <a:pt x="247815" y="76285"/>
                </a:cubicBezTo>
                <a:lnTo>
                  <a:pt x="247815" y="8996"/>
                </a:lnTo>
                <a:lnTo>
                  <a:pt x="37215" y="8996"/>
                </a:lnTo>
                <a:lnTo>
                  <a:pt x="37215" y="70887"/>
                </a:lnTo>
                <a:cubicBezTo>
                  <a:pt x="37215" y="73046"/>
                  <a:pt x="35055" y="75205"/>
                  <a:pt x="32895" y="75205"/>
                </a:cubicBezTo>
                <a:cubicBezTo>
                  <a:pt x="30735" y="75205"/>
                  <a:pt x="28575" y="73046"/>
                  <a:pt x="28575" y="70887"/>
                </a:cubicBezTo>
                <a:lnTo>
                  <a:pt x="28575" y="4318"/>
                </a:lnTo>
                <a:cubicBezTo>
                  <a:pt x="28575" y="1799"/>
                  <a:pt x="30735" y="0"/>
                  <a:pt x="3289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1069">
            <a:extLst>
              <a:ext uri="{FF2B5EF4-FFF2-40B4-BE49-F238E27FC236}">
                <a16:creationId xmlns:a16="http://schemas.microsoft.com/office/drawing/2014/main" id="{1BFB4548-D574-492B-B8F5-EF708D8BA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74052" y="9527964"/>
            <a:ext cx="1415341" cy="1506068"/>
          </a:xfrm>
          <a:custGeom>
            <a:avLst/>
            <a:gdLst>
              <a:gd name="T0" fmla="*/ 29198978 w 272690"/>
              <a:gd name="T1" fmla="*/ 28617333 h 290153"/>
              <a:gd name="T2" fmla="*/ 29198978 w 272690"/>
              <a:gd name="T3" fmla="*/ 29710830 h 290153"/>
              <a:gd name="T4" fmla="*/ 14595026 w 272690"/>
              <a:gd name="T5" fmla="*/ 29142249 h 290153"/>
              <a:gd name="T6" fmla="*/ 19702837 w 272690"/>
              <a:gd name="T7" fmla="*/ 23689891 h 290153"/>
              <a:gd name="T8" fmla="*/ 29715908 w 272690"/>
              <a:gd name="T9" fmla="*/ 24258354 h 290153"/>
              <a:gd name="T10" fmla="*/ 19702837 w 272690"/>
              <a:gd name="T11" fmla="*/ 24783153 h 290153"/>
              <a:gd name="T12" fmla="*/ 19702837 w 272690"/>
              <a:gd name="T13" fmla="*/ 23689891 h 290153"/>
              <a:gd name="T14" fmla="*/ 29201525 w 272690"/>
              <a:gd name="T15" fmla="*/ 18951810 h 290153"/>
              <a:gd name="T16" fmla="*/ 29201525 w 272690"/>
              <a:gd name="T17" fmla="*/ 20043561 h 290153"/>
              <a:gd name="T18" fmla="*/ 20281544 w 272690"/>
              <a:gd name="T19" fmla="*/ 19497606 h 290153"/>
              <a:gd name="T20" fmla="*/ 6832119 w 272690"/>
              <a:gd name="T21" fmla="*/ 14910996 h 290153"/>
              <a:gd name="T22" fmla="*/ 7343603 w 272690"/>
              <a:gd name="T23" fmla="*/ 15855504 h 290153"/>
              <a:gd name="T24" fmla="*/ 9602810 w 272690"/>
              <a:gd name="T25" fmla="*/ 23710820 h 290153"/>
              <a:gd name="T26" fmla="*/ 11862305 w 272690"/>
              <a:gd name="T27" fmla="*/ 15855504 h 290153"/>
              <a:gd name="T28" fmla="*/ 12416369 w 272690"/>
              <a:gd name="T29" fmla="*/ 14910996 h 290153"/>
              <a:gd name="T30" fmla="*/ 9602810 w 272690"/>
              <a:gd name="T31" fmla="*/ 24784025 h 290153"/>
              <a:gd name="T32" fmla="*/ 6832119 w 272690"/>
              <a:gd name="T33" fmla="*/ 14910996 h 290153"/>
              <a:gd name="T34" fmla="*/ 29200259 w 272690"/>
              <a:gd name="T35" fmla="*/ 14024348 h 290153"/>
              <a:gd name="T36" fmla="*/ 29200259 w 272690"/>
              <a:gd name="T37" fmla="*/ 15115885 h 290153"/>
              <a:gd name="T38" fmla="*/ 19144327 w 272690"/>
              <a:gd name="T39" fmla="*/ 14524583 h 290153"/>
              <a:gd name="T40" fmla="*/ 9598716 w 272690"/>
              <a:gd name="T41" fmla="*/ 13266126 h 290153"/>
              <a:gd name="T42" fmla="*/ 10190008 w 272690"/>
              <a:gd name="T43" fmla="*/ 16310001 h 290153"/>
              <a:gd name="T44" fmla="*/ 9098339 w 272690"/>
              <a:gd name="T45" fmla="*/ 16310001 h 290153"/>
              <a:gd name="T46" fmla="*/ 9598716 w 272690"/>
              <a:gd name="T47" fmla="*/ 13266126 h 290153"/>
              <a:gd name="T48" fmla="*/ 1073801 w 272690"/>
              <a:gd name="T49" fmla="*/ 19425327 h 290153"/>
              <a:gd name="T50" fmla="*/ 18212509 w 272690"/>
              <a:gd name="T51" fmla="*/ 19425327 h 290153"/>
              <a:gd name="T52" fmla="*/ 15112119 w 272690"/>
              <a:gd name="T53" fmla="*/ 9097074 h 290153"/>
              <a:gd name="T54" fmla="*/ 29715826 w 272690"/>
              <a:gd name="T55" fmla="*/ 9688210 h 290153"/>
              <a:gd name="T56" fmla="*/ 15112119 w 272690"/>
              <a:gd name="T57" fmla="*/ 10188426 h 290153"/>
              <a:gd name="T58" fmla="*/ 15112119 w 272690"/>
              <a:gd name="T59" fmla="*/ 9097074 h 290153"/>
              <a:gd name="T60" fmla="*/ 10180101 w 272690"/>
              <a:gd name="T61" fmla="*/ 6102860 h 290153"/>
              <a:gd name="T62" fmla="*/ 19243468 w 272690"/>
              <a:gd name="T63" fmla="*/ 19425327 h 290153"/>
              <a:gd name="T64" fmla="*/ 10180101 w 272690"/>
              <a:gd name="T65" fmla="*/ 32748185 h 290153"/>
              <a:gd name="T66" fmla="*/ 30626379 w 272690"/>
              <a:gd name="T67" fmla="*/ 33607479 h 290153"/>
              <a:gd name="T68" fmla="*/ 31485430 w 272690"/>
              <a:gd name="T69" fmla="*/ 6102860 h 290153"/>
              <a:gd name="T70" fmla="*/ 11039149 w 272690"/>
              <a:gd name="T71" fmla="*/ 5243286 h 290153"/>
              <a:gd name="T72" fmla="*/ 17181608 w 272690"/>
              <a:gd name="T73" fmla="*/ 2621296 h 290153"/>
              <a:gd name="T74" fmla="*/ 24483984 w 272690"/>
              <a:gd name="T75" fmla="*/ 4168347 h 290153"/>
              <a:gd name="T76" fmla="*/ 22937579 w 272690"/>
              <a:gd name="T77" fmla="*/ 1031665 h 290153"/>
              <a:gd name="T78" fmla="*/ 18727958 w 272690"/>
              <a:gd name="T79" fmla="*/ 0 h 290153"/>
              <a:gd name="T80" fmla="*/ 25557689 w 272690"/>
              <a:gd name="T81" fmla="*/ 2621296 h 290153"/>
              <a:gd name="T82" fmla="*/ 30626379 w 272690"/>
              <a:gd name="T83" fmla="*/ 4168347 h 290153"/>
              <a:gd name="T84" fmla="*/ 32559057 w 272690"/>
              <a:gd name="T85" fmla="*/ 32748185 h 290153"/>
              <a:gd name="T86" fmla="*/ 11039149 w 272690"/>
              <a:gd name="T87" fmla="*/ 34638894 h 290153"/>
              <a:gd name="T88" fmla="*/ 9149148 w 272690"/>
              <a:gd name="T89" fmla="*/ 28966012 h 290153"/>
              <a:gd name="T90" fmla="*/ 9149148 w 272690"/>
              <a:gd name="T91" fmla="*/ 9841670 h 290153"/>
              <a:gd name="T92" fmla="*/ 11039149 w 272690"/>
              <a:gd name="T93" fmla="*/ 4168347 h 290153"/>
              <a:gd name="T94" fmla="*/ 16107730 w 272690"/>
              <a:gd name="T95" fmla="*/ 262129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72690" h="290153">
                <a:moveTo>
                  <a:pt x="126567" y="239713"/>
                </a:moveTo>
                <a:lnTo>
                  <a:pt x="244547" y="239713"/>
                </a:lnTo>
                <a:cubicBezTo>
                  <a:pt x="246712" y="239713"/>
                  <a:pt x="248876" y="241545"/>
                  <a:pt x="248876" y="244109"/>
                </a:cubicBezTo>
                <a:cubicBezTo>
                  <a:pt x="248876" y="246307"/>
                  <a:pt x="246712" y="248872"/>
                  <a:pt x="244547" y="248872"/>
                </a:cubicBezTo>
                <a:lnTo>
                  <a:pt x="126567" y="248872"/>
                </a:lnTo>
                <a:cubicBezTo>
                  <a:pt x="124402" y="248872"/>
                  <a:pt x="122237" y="246307"/>
                  <a:pt x="122237" y="244109"/>
                </a:cubicBezTo>
                <a:cubicBezTo>
                  <a:pt x="122237" y="241545"/>
                  <a:pt x="124402" y="239713"/>
                  <a:pt x="126567" y="239713"/>
                </a:cubicBezTo>
                <a:close/>
                <a:moveTo>
                  <a:pt x="165016" y="198438"/>
                </a:moveTo>
                <a:lnTo>
                  <a:pt x="244558" y="198438"/>
                </a:lnTo>
                <a:cubicBezTo>
                  <a:pt x="246718" y="198438"/>
                  <a:pt x="248877" y="200636"/>
                  <a:pt x="248877" y="203200"/>
                </a:cubicBezTo>
                <a:cubicBezTo>
                  <a:pt x="248877" y="205765"/>
                  <a:pt x="246718" y="207596"/>
                  <a:pt x="244558" y="207596"/>
                </a:cubicBezTo>
                <a:lnTo>
                  <a:pt x="165016" y="207596"/>
                </a:lnTo>
                <a:cubicBezTo>
                  <a:pt x="162497" y="207596"/>
                  <a:pt x="160337" y="205765"/>
                  <a:pt x="160337" y="203200"/>
                </a:cubicBezTo>
                <a:cubicBezTo>
                  <a:pt x="160337" y="200636"/>
                  <a:pt x="162497" y="198438"/>
                  <a:pt x="165016" y="198438"/>
                </a:cubicBezTo>
                <a:close/>
                <a:moveTo>
                  <a:pt x="174531" y="158750"/>
                </a:moveTo>
                <a:lnTo>
                  <a:pt x="244568" y="158750"/>
                </a:lnTo>
                <a:cubicBezTo>
                  <a:pt x="246723" y="158750"/>
                  <a:pt x="248878" y="160655"/>
                  <a:pt x="248878" y="163322"/>
                </a:cubicBezTo>
                <a:cubicBezTo>
                  <a:pt x="248878" y="165608"/>
                  <a:pt x="246723" y="167894"/>
                  <a:pt x="244568" y="167894"/>
                </a:cubicBezTo>
                <a:lnTo>
                  <a:pt x="174531" y="167894"/>
                </a:lnTo>
                <a:cubicBezTo>
                  <a:pt x="171658" y="167894"/>
                  <a:pt x="169862" y="165608"/>
                  <a:pt x="169862" y="163322"/>
                </a:cubicBezTo>
                <a:cubicBezTo>
                  <a:pt x="169862" y="160655"/>
                  <a:pt x="171658" y="158750"/>
                  <a:pt x="174531" y="158750"/>
                </a:cubicBezTo>
                <a:close/>
                <a:moveTo>
                  <a:pt x="57219" y="124903"/>
                </a:moveTo>
                <a:cubicBezTo>
                  <a:pt x="59005" y="123825"/>
                  <a:pt x="61504" y="124544"/>
                  <a:pt x="63289" y="126701"/>
                </a:cubicBezTo>
                <a:cubicBezTo>
                  <a:pt x="64360" y="128859"/>
                  <a:pt x="64003" y="131016"/>
                  <a:pt x="61504" y="132814"/>
                </a:cubicBezTo>
                <a:cubicBezTo>
                  <a:pt x="51507" y="139286"/>
                  <a:pt x="45080" y="150792"/>
                  <a:pt x="45080" y="163017"/>
                </a:cubicBezTo>
                <a:cubicBezTo>
                  <a:pt x="45080" y="182793"/>
                  <a:pt x="61147" y="198614"/>
                  <a:pt x="80426" y="198614"/>
                </a:cubicBezTo>
                <a:cubicBezTo>
                  <a:pt x="100420" y="198614"/>
                  <a:pt x="116129" y="182793"/>
                  <a:pt x="116129" y="163017"/>
                </a:cubicBezTo>
                <a:cubicBezTo>
                  <a:pt x="116129" y="150792"/>
                  <a:pt x="110060" y="139286"/>
                  <a:pt x="99349" y="132814"/>
                </a:cubicBezTo>
                <a:cubicBezTo>
                  <a:pt x="97564" y="131016"/>
                  <a:pt x="96492" y="128859"/>
                  <a:pt x="97921" y="126701"/>
                </a:cubicBezTo>
                <a:cubicBezTo>
                  <a:pt x="98992" y="124544"/>
                  <a:pt x="101848" y="123825"/>
                  <a:pt x="103990" y="124903"/>
                </a:cubicBezTo>
                <a:cubicBezTo>
                  <a:pt x="117200" y="133173"/>
                  <a:pt x="125055" y="147556"/>
                  <a:pt x="125055" y="163017"/>
                </a:cubicBezTo>
                <a:cubicBezTo>
                  <a:pt x="125055" y="187827"/>
                  <a:pt x="105061" y="207603"/>
                  <a:pt x="80426" y="207603"/>
                </a:cubicBezTo>
                <a:cubicBezTo>
                  <a:pt x="56148" y="207603"/>
                  <a:pt x="36512" y="187827"/>
                  <a:pt x="36512" y="163017"/>
                </a:cubicBezTo>
                <a:cubicBezTo>
                  <a:pt x="36512" y="147556"/>
                  <a:pt x="44009" y="133173"/>
                  <a:pt x="57219" y="124903"/>
                </a:cubicBezTo>
                <a:close/>
                <a:moveTo>
                  <a:pt x="165016" y="117475"/>
                </a:moveTo>
                <a:lnTo>
                  <a:pt x="244558" y="117475"/>
                </a:lnTo>
                <a:cubicBezTo>
                  <a:pt x="246718" y="117475"/>
                  <a:pt x="248877" y="118999"/>
                  <a:pt x="248877" y="121666"/>
                </a:cubicBezTo>
                <a:cubicBezTo>
                  <a:pt x="248877" y="124714"/>
                  <a:pt x="246718" y="126619"/>
                  <a:pt x="244558" y="126619"/>
                </a:cubicBezTo>
                <a:lnTo>
                  <a:pt x="165016" y="126619"/>
                </a:lnTo>
                <a:cubicBezTo>
                  <a:pt x="162497" y="126619"/>
                  <a:pt x="160337" y="124714"/>
                  <a:pt x="160337" y="121666"/>
                </a:cubicBezTo>
                <a:cubicBezTo>
                  <a:pt x="160337" y="118999"/>
                  <a:pt x="162497" y="117475"/>
                  <a:pt x="165016" y="117475"/>
                </a:cubicBezTo>
                <a:close/>
                <a:moveTo>
                  <a:pt x="80391" y="111125"/>
                </a:moveTo>
                <a:cubicBezTo>
                  <a:pt x="83058" y="111125"/>
                  <a:pt x="85344" y="113279"/>
                  <a:pt x="85344" y="115793"/>
                </a:cubicBezTo>
                <a:lnTo>
                  <a:pt x="85344" y="136620"/>
                </a:lnTo>
                <a:cubicBezTo>
                  <a:pt x="85344" y="139133"/>
                  <a:pt x="83058" y="140929"/>
                  <a:pt x="80391" y="140929"/>
                </a:cubicBezTo>
                <a:cubicBezTo>
                  <a:pt x="77724" y="140929"/>
                  <a:pt x="76200" y="139133"/>
                  <a:pt x="76200" y="136620"/>
                </a:cubicBezTo>
                <a:lnTo>
                  <a:pt x="76200" y="115793"/>
                </a:lnTo>
                <a:cubicBezTo>
                  <a:pt x="76200" y="113279"/>
                  <a:pt x="77724" y="111125"/>
                  <a:pt x="80391" y="111125"/>
                </a:cubicBezTo>
                <a:close/>
                <a:moveTo>
                  <a:pt x="80584" y="90718"/>
                </a:moveTo>
                <a:cubicBezTo>
                  <a:pt x="41011" y="90718"/>
                  <a:pt x="8993" y="123117"/>
                  <a:pt x="8993" y="162716"/>
                </a:cubicBezTo>
                <a:cubicBezTo>
                  <a:pt x="8993" y="202315"/>
                  <a:pt x="41011" y="234354"/>
                  <a:pt x="80584" y="234354"/>
                </a:cubicBezTo>
                <a:cubicBezTo>
                  <a:pt x="120156" y="234354"/>
                  <a:pt x="152534" y="202315"/>
                  <a:pt x="152534" y="162716"/>
                </a:cubicBezTo>
                <a:cubicBezTo>
                  <a:pt x="152534" y="123117"/>
                  <a:pt x="120156" y="90718"/>
                  <a:pt x="80584" y="90718"/>
                </a:cubicBezTo>
                <a:close/>
                <a:moveTo>
                  <a:pt x="126567" y="76200"/>
                </a:moveTo>
                <a:lnTo>
                  <a:pt x="244547" y="76200"/>
                </a:lnTo>
                <a:cubicBezTo>
                  <a:pt x="246712" y="76200"/>
                  <a:pt x="248876" y="78486"/>
                  <a:pt x="248876" y="81153"/>
                </a:cubicBezTo>
                <a:cubicBezTo>
                  <a:pt x="248876" y="83820"/>
                  <a:pt x="246712" y="85344"/>
                  <a:pt x="244547" y="85344"/>
                </a:cubicBezTo>
                <a:lnTo>
                  <a:pt x="126567" y="85344"/>
                </a:lnTo>
                <a:cubicBezTo>
                  <a:pt x="124402" y="85344"/>
                  <a:pt x="122237" y="83820"/>
                  <a:pt x="122237" y="81153"/>
                </a:cubicBezTo>
                <a:cubicBezTo>
                  <a:pt x="122237" y="78486"/>
                  <a:pt x="124402" y="76200"/>
                  <a:pt x="126567" y="76200"/>
                </a:cubicBezTo>
                <a:close/>
                <a:moveTo>
                  <a:pt x="92455" y="43919"/>
                </a:moveTo>
                <a:cubicBezTo>
                  <a:pt x="88498" y="43919"/>
                  <a:pt x="85260" y="46799"/>
                  <a:pt x="85260" y="51119"/>
                </a:cubicBezTo>
                <a:lnTo>
                  <a:pt x="85260" y="82438"/>
                </a:lnTo>
                <a:cubicBezTo>
                  <a:pt x="127352" y="84598"/>
                  <a:pt x="161168" y="119517"/>
                  <a:pt x="161168" y="162716"/>
                </a:cubicBezTo>
                <a:cubicBezTo>
                  <a:pt x="161168" y="205915"/>
                  <a:pt x="127352" y="240834"/>
                  <a:pt x="85260" y="242634"/>
                </a:cubicBezTo>
                <a:lnTo>
                  <a:pt x="85260" y="274314"/>
                </a:lnTo>
                <a:cubicBezTo>
                  <a:pt x="85260" y="278274"/>
                  <a:pt x="88498" y="281513"/>
                  <a:pt x="92455" y="281513"/>
                </a:cubicBezTo>
                <a:lnTo>
                  <a:pt x="256502" y="281513"/>
                </a:lnTo>
                <a:cubicBezTo>
                  <a:pt x="260459" y="281513"/>
                  <a:pt x="263697" y="278274"/>
                  <a:pt x="263697" y="274314"/>
                </a:cubicBezTo>
                <a:lnTo>
                  <a:pt x="263697" y="51119"/>
                </a:lnTo>
                <a:cubicBezTo>
                  <a:pt x="263697" y="46799"/>
                  <a:pt x="260459" y="43919"/>
                  <a:pt x="256502" y="43919"/>
                </a:cubicBezTo>
                <a:lnTo>
                  <a:pt x="92455" y="43919"/>
                </a:lnTo>
                <a:close/>
                <a:moveTo>
                  <a:pt x="156851" y="8640"/>
                </a:moveTo>
                <a:cubicBezTo>
                  <a:pt x="150016" y="8640"/>
                  <a:pt x="143900" y="14759"/>
                  <a:pt x="143900" y="21959"/>
                </a:cubicBezTo>
                <a:lnTo>
                  <a:pt x="143900" y="34919"/>
                </a:lnTo>
                <a:lnTo>
                  <a:pt x="205058" y="34919"/>
                </a:lnTo>
                <a:lnTo>
                  <a:pt x="205058" y="21959"/>
                </a:lnTo>
                <a:cubicBezTo>
                  <a:pt x="205058" y="14759"/>
                  <a:pt x="198942" y="8640"/>
                  <a:pt x="192107" y="8640"/>
                </a:cubicBezTo>
                <a:lnTo>
                  <a:pt x="156851" y="8640"/>
                </a:lnTo>
                <a:close/>
                <a:moveTo>
                  <a:pt x="156851" y="0"/>
                </a:moveTo>
                <a:lnTo>
                  <a:pt x="192107" y="0"/>
                </a:lnTo>
                <a:cubicBezTo>
                  <a:pt x="204338" y="0"/>
                  <a:pt x="214051" y="9720"/>
                  <a:pt x="214051" y="21959"/>
                </a:cubicBezTo>
                <a:lnTo>
                  <a:pt x="214051" y="34919"/>
                </a:lnTo>
                <a:lnTo>
                  <a:pt x="256502" y="34919"/>
                </a:lnTo>
                <a:cubicBezTo>
                  <a:pt x="265495" y="34919"/>
                  <a:pt x="272690" y="42479"/>
                  <a:pt x="272690" y="51119"/>
                </a:cubicBezTo>
                <a:lnTo>
                  <a:pt x="272690" y="274314"/>
                </a:lnTo>
                <a:cubicBezTo>
                  <a:pt x="272690" y="282593"/>
                  <a:pt x="265495" y="290153"/>
                  <a:pt x="256502" y="290153"/>
                </a:cubicBezTo>
                <a:lnTo>
                  <a:pt x="92455" y="290153"/>
                </a:lnTo>
                <a:cubicBezTo>
                  <a:pt x="83462" y="290153"/>
                  <a:pt x="76626" y="282593"/>
                  <a:pt x="76626" y="274314"/>
                </a:cubicBezTo>
                <a:lnTo>
                  <a:pt x="76626" y="242634"/>
                </a:lnTo>
                <a:cubicBezTo>
                  <a:pt x="33816" y="240834"/>
                  <a:pt x="0" y="205915"/>
                  <a:pt x="0" y="162716"/>
                </a:cubicBezTo>
                <a:cubicBezTo>
                  <a:pt x="0" y="119517"/>
                  <a:pt x="33816" y="84598"/>
                  <a:pt x="76626" y="82438"/>
                </a:cubicBezTo>
                <a:lnTo>
                  <a:pt x="76626" y="51119"/>
                </a:lnTo>
                <a:cubicBezTo>
                  <a:pt x="76626" y="42479"/>
                  <a:pt x="83462" y="34919"/>
                  <a:pt x="92455" y="34919"/>
                </a:cubicBezTo>
                <a:lnTo>
                  <a:pt x="134906" y="34919"/>
                </a:lnTo>
                <a:lnTo>
                  <a:pt x="134906" y="21959"/>
                </a:lnTo>
                <a:cubicBezTo>
                  <a:pt x="134906" y="9720"/>
                  <a:pt x="144620" y="0"/>
                  <a:pt x="1568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071">
            <a:extLst>
              <a:ext uri="{FF2B5EF4-FFF2-40B4-BE49-F238E27FC236}">
                <a16:creationId xmlns:a16="http://schemas.microsoft.com/office/drawing/2014/main" id="{60B003AD-E75E-4A92-9A6D-339D7502A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1579" y="9461550"/>
            <a:ext cx="1501531" cy="1506068"/>
          </a:xfrm>
          <a:custGeom>
            <a:avLst/>
            <a:gdLst>
              <a:gd name="T0" fmla="*/ 1010079 w 290153"/>
              <a:gd name="T1" fmla="*/ 33607839 h 290153"/>
              <a:gd name="T2" fmla="*/ 32905074 w 290153"/>
              <a:gd name="T3" fmla="*/ 23425778 h 290153"/>
              <a:gd name="T4" fmla="*/ 23521736 w 290153"/>
              <a:gd name="T5" fmla="*/ 28108691 h 290153"/>
              <a:gd name="T6" fmla="*/ 10814077 w 290153"/>
              <a:gd name="T7" fmla="*/ 28366564 h 290153"/>
              <a:gd name="T8" fmla="*/ 7111259 w 290153"/>
              <a:gd name="T9" fmla="*/ 23425778 h 290153"/>
              <a:gd name="T10" fmla="*/ 13254680 w 290153"/>
              <a:gd name="T11" fmla="*/ 21535534 h 290153"/>
              <a:gd name="T12" fmla="*/ 11066568 w 290153"/>
              <a:gd name="T13" fmla="*/ 27292490 h 290153"/>
              <a:gd name="T14" fmla="*/ 24363229 w 290153"/>
              <a:gd name="T15" fmla="*/ 25144377 h 290153"/>
              <a:gd name="T16" fmla="*/ 17294209 w 290153"/>
              <a:gd name="T17" fmla="*/ 24843723 h 290153"/>
              <a:gd name="T18" fmla="*/ 16620947 w 290153"/>
              <a:gd name="T19" fmla="*/ 24843723 h 290153"/>
              <a:gd name="T20" fmla="*/ 29496718 w 290153"/>
              <a:gd name="T21" fmla="*/ 12943310 h 290153"/>
              <a:gd name="T22" fmla="*/ 24952372 w 290153"/>
              <a:gd name="T23" fmla="*/ 24328039 h 290153"/>
              <a:gd name="T24" fmla="*/ 26593408 w 290153"/>
              <a:gd name="T25" fmla="*/ 22394847 h 290153"/>
              <a:gd name="T26" fmla="*/ 29496718 w 290153"/>
              <a:gd name="T27" fmla="*/ 12943310 h 290153"/>
              <a:gd name="T28" fmla="*/ 4460213 w 290153"/>
              <a:gd name="T29" fmla="*/ 22394847 h 290153"/>
              <a:gd name="T30" fmla="*/ 7784530 w 290153"/>
              <a:gd name="T31" fmla="*/ 22609565 h 290153"/>
              <a:gd name="T32" fmla="*/ 12497329 w 290153"/>
              <a:gd name="T33" fmla="*/ 20805196 h 290153"/>
              <a:gd name="T34" fmla="*/ 3955273 w 290153"/>
              <a:gd name="T35" fmla="*/ 11181558 h 290153"/>
              <a:gd name="T36" fmla="*/ 12034368 w 290153"/>
              <a:gd name="T37" fmla="*/ 11697345 h 290153"/>
              <a:gd name="T38" fmla="*/ 5217817 w 290153"/>
              <a:gd name="T39" fmla="*/ 12255823 h 290153"/>
              <a:gd name="T40" fmla="*/ 28697335 w 290153"/>
              <a:gd name="T41" fmla="*/ 12255823 h 290153"/>
              <a:gd name="T42" fmla="*/ 21922838 w 290153"/>
              <a:gd name="T43" fmla="*/ 11697345 h 290153"/>
              <a:gd name="T44" fmla="*/ 30001750 w 290153"/>
              <a:gd name="T45" fmla="*/ 11181558 h 290153"/>
              <a:gd name="T46" fmla="*/ 30548639 w 290153"/>
              <a:gd name="T47" fmla="*/ 22394847 h 290153"/>
              <a:gd name="T48" fmla="*/ 33914896 w 290153"/>
              <a:gd name="T49" fmla="*/ 22910315 h 290153"/>
              <a:gd name="T50" fmla="*/ 33452110 w 290153"/>
              <a:gd name="T51" fmla="*/ 34638894 h 290153"/>
              <a:gd name="T52" fmla="*/ 0 w 290153"/>
              <a:gd name="T53" fmla="*/ 34123567 h 290153"/>
              <a:gd name="T54" fmla="*/ 547168 w 290153"/>
              <a:gd name="T55" fmla="*/ 22394847 h 290153"/>
              <a:gd name="T56" fmla="*/ 3450561 w 290153"/>
              <a:gd name="T57" fmla="*/ 11697345 h 290153"/>
              <a:gd name="T58" fmla="*/ 14982135 w 290153"/>
              <a:gd name="T59" fmla="*/ 0 h 290153"/>
              <a:gd name="T60" fmla="*/ 15488678 w 290153"/>
              <a:gd name="T61" fmla="*/ 8943001 h 290153"/>
              <a:gd name="T62" fmla="*/ 13505190 w 290153"/>
              <a:gd name="T63" fmla="*/ 9504810 h 290153"/>
              <a:gd name="T64" fmla="*/ 20553331 w 290153"/>
              <a:gd name="T65" fmla="*/ 9504810 h 290153"/>
              <a:gd name="T66" fmla="*/ 18611853 w 290153"/>
              <a:gd name="T67" fmla="*/ 8943001 h 290153"/>
              <a:gd name="T68" fmla="*/ 19076049 w 290153"/>
              <a:gd name="T69" fmla="*/ 0 h 290153"/>
              <a:gd name="T70" fmla="*/ 19582579 w 290153"/>
              <a:gd name="T71" fmla="*/ 8424940 h 290153"/>
              <a:gd name="T72" fmla="*/ 22326000 w 290153"/>
              <a:gd name="T73" fmla="*/ 8770121 h 290153"/>
              <a:gd name="T74" fmla="*/ 17345846 w 290153"/>
              <a:gd name="T75" fmla="*/ 14084485 h 290153"/>
              <a:gd name="T76" fmla="*/ 16670438 w 290153"/>
              <a:gd name="T77" fmla="*/ 14084485 h 290153"/>
              <a:gd name="T78" fmla="*/ 11732499 w 290153"/>
              <a:gd name="T79" fmla="*/ 8770121 h 290153"/>
              <a:gd name="T80" fmla="*/ 14433563 w 290153"/>
              <a:gd name="T81" fmla="*/ 8424940 h 290153"/>
              <a:gd name="T82" fmla="*/ 14982135 w 290153"/>
              <a:gd name="T83" fmla="*/ 0 h 2901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0153" h="290153">
                <a:moveTo>
                  <a:pt x="8640" y="196227"/>
                </a:moveTo>
                <a:lnTo>
                  <a:pt x="8640" y="281516"/>
                </a:lnTo>
                <a:lnTo>
                  <a:pt x="281513" y="281516"/>
                </a:lnTo>
                <a:lnTo>
                  <a:pt x="281513" y="196227"/>
                </a:lnTo>
                <a:lnTo>
                  <a:pt x="229675" y="196227"/>
                </a:lnTo>
                <a:lnTo>
                  <a:pt x="201235" y="235453"/>
                </a:lnTo>
                <a:cubicBezTo>
                  <a:pt x="200875" y="236892"/>
                  <a:pt x="199435" y="237612"/>
                  <a:pt x="197995" y="237612"/>
                </a:cubicBezTo>
                <a:lnTo>
                  <a:pt x="92518" y="237612"/>
                </a:lnTo>
                <a:cubicBezTo>
                  <a:pt x="91078" y="237612"/>
                  <a:pt x="89278" y="236892"/>
                  <a:pt x="88918" y="235453"/>
                </a:cubicBezTo>
                <a:lnTo>
                  <a:pt x="60838" y="196227"/>
                </a:lnTo>
                <a:lnTo>
                  <a:pt x="8640" y="196227"/>
                </a:lnTo>
                <a:close/>
                <a:moveTo>
                  <a:pt x="113398" y="180392"/>
                </a:moveTo>
                <a:lnTo>
                  <a:pt x="81718" y="210622"/>
                </a:lnTo>
                <a:lnTo>
                  <a:pt x="94677" y="228615"/>
                </a:lnTo>
                <a:lnTo>
                  <a:pt x="195836" y="228615"/>
                </a:lnTo>
                <a:lnTo>
                  <a:pt x="208435" y="210622"/>
                </a:lnTo>
                <a:lnTo>
                  <a:pt x="177116" y="180392"/>
                </a:lnTo>
                <a:lnTo>
                  <a:pt x="147957" y="208103"/>
                </a:lnTo>
                <a:cubicBezTo>
                  <a:pt x="147597" y="208462"/>
                  <a:pt x="146517" y="209542"/>
                  <a:pt x="145077" y="209542"/>
                </a:cubicBezTo>
                <a:cubicBezTo>
                  <a:pt x="143997" y="209542"/>
                  <a:pt x="142917" y="208462"/>
                  <a:pt x="142197" y="208103"/>
                </a:cubicBezTo>
                <a:lnTo>
                  <a:pt x="113398" y="180392"/>
                </a:lnTo>
                <a:close/>
                <a:moveTo>
                  <a:pt x="252354" y="108418"/>
                </a:moveTo>
                <a:lnTo>
                  <a:pt x="183596" y="174275"/>
                </a:lnTo>
                <a:lnTo>
                  <a:pt x="213475" y="203784"/>
                </a:lnTo>
                <a:lnTo>
                  <a:pt x="223915" y="189389"/>
                </a:lnTo>
                <a:cubicBezTo>
                  <a:pt x="224635" y="188310"/>
                  <a:pt x="225715" y="187590"/>
                  <a:pt x="227515" y="187590"/>
                </a:cubicBezTo>
                <a:lnTo>
                  <a:pt x="252354" y="187590"/>
                </a:lnTo>
                <a:lnTo>
                  <a:pt x="252354" y="108418"/>
                </a:lnTo>
                <a:close/>
                <a:moveTo>
                  <a:pt x="38159" y="108418"/>
                </a:moveTo>
                <a:lnTo>
                  <a:pt x="38159" y="187590"/>
                </a:lnTo>
                <a:lnTo>
                  <a:pt x="62998" y="187590"/>
                </a:lnTo>
                <a:cubicBezTo>
                  <a:pt x="64438" y="187590"/>
                  <a:pt x="65878" y="188310"/>
                  <a:pt x="66598" y="189389"/>
                </a:cubicBezTo>
                <a:lnTo>
                  <a:pt x="76678" y="203784"/>
                </a:lnTo>
                <a:lnTo>
                  <a:pt x="106918" y="174275"/>
                </a:lnTo>
                <a:lnTo>
                  <a:pt x="38159" y="108418"/>
                </a:lnTo>
                <a:close/>
                <a:moveTo>
                  <a:pt x="33839" y="93663"/>
                </a:moveTo>
                <a:lnTo>
                  <a:pt x="98277" y="93663"/>
                </a:lnTo>
                <a:cubicBezTo>
                  <a:pt x="100798" y="93663"/>
                  <a:pt x="102958" y="95822"/>
                  <a:pt x="102958" y="97982"/>
                </a:cubicBezTo>
                <a:cubicBezTo>
                  <a:pt x="102958" y="100861"/>
                  <a:pt x="100798" y="102660"/>
                  <a:pt x="98277" y="102660"/>
                </a:cubicBezTo>
                <a:lnTo>
                  <a:pt x="44639" y="102660"/>
                </a:lnTo>
                <a:lnTo>
                  <a:pt x="145077" y="198746"/>
                </a:lnTo>
                <a:lnTo>
                  <a:pt x="245514" y="102660"/>
                </a:lnTo>
                <a:lnTo>
                  <a:pt x="191876" y="102660"/>
                </a:lnTo>
                <a:cubicBezTo>
                  <a:pt x="189716" y="102660"/>
                  <a:pt x="187556" y="100861"/>
                  <a:pt x="187556" y="97982"/>
                </a:cubicBezTo>
                <a:cubicBezTo>
                  <a:pt x="187556" y="95822"/>
                  <a:pt x="189716" y="93663"/>
                  <a:pt x="191876" y="93663"/>
                </a:cubicBezTo>
                <a:lnTo>
                  <a:pt x="256674" y="93663"/>
                </a:lnTo>
                <a:cubicBezTo>
                  <a:pt x="258834" y="93663"/>
                  <a:pt x="261354" y="95822"/>
                  <a:pt x="261354" y="97982"/>
                </a:cubicBezTo>
                <a:lnTo>
                  <a:pt x="261354" y="187590"/>
                </a:lnTo>
                <a:lnTo>
                  <a:pt x="286193" y="187590"/>
                </a:lnTo>
                <a:cubicBezTo>
                  <a:pt x="288713" y="187590"/>
                  <a:pt x="290153" y="189389"/>
                  <a:pt x="290153" y="191908"/>
                </a:cubicBezTo>
                <a:lnTo>
                  <a:pt x="290153" y="285835"/>
                </a:lnTo>
                <a:cubicBezTo>
                  <a:pt x="290153" y="287994"/>
                  <a:pt x="288713" y="290153"/>
                  <a:pt x="286193" y="290153"/>
                </a:cubicBezTo>
                <a:lnTo>
                  <a:pt x="4680" y="290153"/>
                </a:lnTo>
                <a:cubicBezTo>
                  <a:pt x="1800" y="290153"/>
                  <a:pt x="0" y="287994"/>
                  <a:pt x="0" y="285835"/>
                </a:cubicBezTo>
                <a:lnTo>
                  <a:pt x="0" y="191908"/>
                </a:lnTo>
                <a:cubicBezTo>
                  <a:pt x="0" y="189389"/>
                  <a:pt x="1800" y="187590"/>
                  <a:pt x="4680" y="187590"/>
                </a:cubicBezTo>
                <a:lnTo>
                  <a:pt x="29519" y="187590"/>
                </a:lnTo>
                <a:lnTo>
                  <a:pt x="29519" y="97982"/>
                </a:lnTo>
                <a:cubicBezTo>
                  <a:pt x="29519" y="95822"/>
                  <a:pt x="30959" y="93663"/>
                  <a:pt x="33839" y="93663"/>
                </a:cubicBezTo>
                <a:close/>
                <a:moveTo>
                  <a:pt x="128177" y="0"/>
                </a:moveTo>
                <a:cubicBezTo>
                  <a:pt x="130344" y="0"/>
                  <a:pt x="132510" y="1810"/>
                  <a:pt x="132510" y="3981"/>
                </a:cubicBezTo>
                <a:lnTo>
                  <a:pt x="132510" y="74912"/>
                </a:lnTo>
                <a:cubicBezTo>
                  <a:pt x="132510" y="77445"/>
                  <a:pt x="130344" y="79617"/>
                  <a:pt x="128177" y="79617"/>
                </a:cubicBezTo>
                <a:lnTo>
                  <a:pt x="115540" y="79617"/>
                </a:lnTo>
                <a:lnTo>
                  <a:pt x="145509" y="108568"/>
                </a:lnTo>
                <a:lnTo>
                  <a:pt x="175840" y="79617"/>
                </a:lnTo>
                <a:lnTo>
                  <a:pt x="163202" y="79617"/>
                </a:lnTo>
                <a:cubicBezTo>
                  <a:pt x="160674" y="79617"/>
                  <a:pt x="159230" y="77445"/>
                  <a:pt x="159230" y="74912"/>
                </a:cubicBezTo>
                <a:lnTo>
                  <a:pt x="159230" y="3981"/>
                </a:lnTo>
                <a:cubicBezTo>
                  <a:pt x="159230" y="1810"/>
                  <a:pt x="160674" y="0"/>
                  <a:pt x="163202" y="0"/>
                </a:cubicBezTo>
                <a:cubicBezTo>
                  <a:pt x="165730" y="0"/>
                  <a:pt x="167535" y="1810"/>
                  <a:pt x="167535" y="3981"/>
                </a:cubicBezTo>
                <a:lnTo>
                  <a:pt x="167535" y="70570"/>
                </a:lnTo>
                <a:lnTo>
                  <a:pt x="187033" y="70570"/>
                </a:lnTo>
                <a:cubicBezTo>
                  <a:pt x="188477" y="70570"/>
                  <a:pt x="190283" y="71655"/>
                  <a:pt x="191005" y="73465"/>
                </a:cubicBezTo>
                <a:cubicBezTo>
                  <a:pt x="191727" y="74912"/>
                  <a:pt x="191005" y="77084"/>
                  <a:pt x="189922" y="78169"/>
                </a:cubicBezTo>
                <a:lnTo>
                  <a:pt x="148398" y="117978"/>
                </a:lnTo>
                <a:cubicBezTo>
                  <a:pt x="147676" y="118339"/>
                  <a:pt x="146953" y="118701"/>
                  <a:pt x="145509" y="118701"/>
                </a:cubicBezTo>
                <a:cubicBezTo>
                  <a:pt x="144426" y="118701"/>
                  <a:pt x="143343" y="118339"/>
                  <a:pt x="142621" y="117978"/>
                </a:cubicBezTo>
                <a:lnTo>
                  <a:pt x="101458" y="78169"/>
                </a:lnTo>
                <a:cubicBezTo>
                  <a:pt x="100374" y="77084"/>
                  <a:pt x="100013" y="74912"/>
                  <a:pt x="100374" y="73465"/>
                </a:cubicBezTo>
                <a:cubicBezTo>
                  <a:pt x="101096" y="71655"/>
                  <a:pt x="102541" y="70570"/>
                  <a:pt x="104346" y="70570"/>
                </a:cubicBezTo>
                <a:lnTo>
                  <a:pt x="123483" y="70570"/>
                </a:lnTo>
                <a:lnTo>
                  <a:pt x="123483" y="3981"/>
                </a:lnTo>
                <a:cubicBezTo>
                  <a:pt x="123483" y="1810"/>
                  <a:pt x="125650" y="0"/>
                  <a:pt x="12817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CAFD1-5FB8-4C9A-97EF-C3E78F524D09}"/>
              </a:ext>
            </a:extLst>
          </p:cNvPr>
          <p:cNvSpPr txBox="1"/>
          <p:nvPr/>
        </p:nvSpPr>
        <p:spPr>
          <a:xfrm>
            <a:off x="9743252" y="4569033"/>
            <a:ext cx="1850007" cy="107898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FD7908-5C58-4AAC-A15D-E1046C89F6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SƠ ĐỒ USECASE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F9A040AC-4B31-4149-BD52-00C6413945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2842A7-F079-4062-8FD2-EA5B7B9D1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82" y="3063196"/>
            <a:ext cx="19896239" cy="9620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17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SƠ ĐỒ ERD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0BF28-14DC-4C66-ACD3-670F4A0897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B7CC3-DC7C-469F-8360-5150EE8054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81" y="2774904"/>
            <a:ext cx="7833441" cy="104708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7D2F80-24C0-41D8-94F0-48006257AB0C}"/>
              </a:ext>
            </a:extLst>
          </p:cNvPr>
          <p:cNvGrpSpPr/>
          <p:nvPr/>
        </p:nvGrpSpPr>
        <p:grpSpPr>
          <a:xfrm>
            <a:off x="12224979" y="4272212"/>
            <a:ext cx="11388600" cy="7883387"/>
            <a:chOff x="6730653" y="1598570"/>
            <a:chExt cx="12287371" cy="8505532"/>
          </a:xfrm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76FDB7FB-3D7D-45E9-BEAC-FE2954A23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468" y="5230630"/>
              <a:ext cx="2312884" cy="1336460"/>
            </a:xfrm>
            <a:custGeom>
              <a:avLst/>
              <a:gdLst>
                <a:gd name="T0" fmla="*/ 81 w 3541"/>
                <a:gd name="T1" fmla="*/ 521 h 2044"/>
                <a:gd name="T2" fmla="*/ 902 w 3541"/>
                <a:gd name="T3" fmla="*/ 47 h 2044"/>
                <a:gd name="T4" fmla="*/ 902 w 3541"/>
                <a:gd name="T5" fmla="*/ 47 h 2044"/>
                <a:gd name="T6" fmla="*/ 1194 w 3541"/>
                <a:gd name="T7" fmla="*/ 47 h 2044"/>
                <a:gd name="T8" fmla="*/ 3460 w 3541"/>
                <a:gd name="T9" fmla="*/ 1354 h 2044"/>
                <a:gd name="T10" fmla="*/ 3460 w 3541"/>
                <a:gd name="T11" fmla="*/ 1354 h 2044"/>
                <a:gd name="T12" fmla="*/ 3460 w 3541"/>
                <a:gd name="T13" fmla="*/ 1523 h 2044"/>
                <a:gd name="T14" fmla="*/ 2639 w 3541"/>
                <a:gd name="T15" fmla="*/ 1997 h 2044"/>
                <a:gd name="T16" fmla="*/ 2639 w 3541"/>
                <a:gd name="T17" fmla="*/ 1997 h 2044"/>
                <a:gd name="T18" fmla="*/ 2347 w 3541"/>
                <a:gd name="T19" fmla="*/ 1997 h 2044"/>
                <a:gd name="T20" fmla="*/ 81 w 3541"/>
                <a:gd name="T21" fmla="*/ 690 h 2044"/>
                <a:gd name="T22" fmla="*/ 81 w 3541"/>
                <a:gd name="T23" fmla="*/ 690 h 2044"/>
                <a:gd name="T24" fmla="*/ 81 w 3541"/>
                <a:gd name="T25" fmla="*/ 52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1" h="2044">
                  <a:moveTo>
                    <a:pt x="81" y="521"/>
                  </a:moveTo>
                  <a:lnTo>
                    <a:pt x="902" y="47"/>
                  </a:lnTo>
                  <a:lnTo>
                    <a:pt x="902" y="47"/>
                  </a:lnTo>
                  <a:cubicBezTo>
                    <a:pt x="982" y="0"/>
                    <a:pt x="1113" y="0"/>
                    <a:pt x="1194" y="47"/>
                  </a:cubicBezTo>
                  <a:lnTo>
                    <a:pt x="3460" y="1354"/>
                  </a:lnTo>
                  <a:lnTo>
                    <a:pt x="3460" y="1354"/>
                  </a:lnTo>
                  <a:cubicBezTo>
                    <a:pt x="3540" y="1401"/>
                    <a:pt x="3540" y="1476"/>
                    <a:pt x="3460" y="1523"/>
                  </a:cubicBezTo>
                  <a:lnTo>
                    <a:pt x="2639" y="1997"/>
                  </a:lnTo>
                  <a:lnTo>
                    <a:pt x="2639" y="1997"/>
                  </a:lnTo>
                  <a:cubicBezTo>
                    <a:pt x="2558" y="2043"/>
                    <a:pt x="2427" y="2043"/>
                    <a:pt x="2347" y="1997"/>
                  </a:cubicBezTo>
                  <a:lnTo>
                    <a:pt x="81" y="690"/>
                  </a:lnTo>
                  <a:lnTo>
                    <a:pt x="81" y="690"/>
                  </a:lnTo>
                  <a:cubicBezTo>
                    <a:pt x="0" y="643"/>
                    <a:pt x="0" y="568"/>
                    <a:pt x="81" y="5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652E2D97-DFD6-4FD1-9F13-C5289C5D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609" y="4666091"/>
              <a:ext cx="2312882" cy="1336460"/>
            </a:xfrm>
            <a:custGeom>
              <a:avLst/>
              <a:gdLst>
                <a:gd name="T0" fmla="*/ 81 w 3540"/>
                <a:gd name="T1" fmla="*/ 521 h 2044"/>
                <a:gd name="T2" fmla="*/ 902 w 3540"/>
                <a:gd name="T3" fmla="*/ 47 h 2044"/>
                <a:gd name="T4" fmla="*/ 902 w 3540"/>
                <a:gd name="T5" fmla="*/ 47 h 2044"/>
                <a:gd name="T6" fmla="*/ 1194 w 3540"/>
                <a:gd name="T7" fmla="*/ 47 h 2044"/>
                <a:gd name="T8" fmla="*/ 3458 w 3540"/>
                <a:gd name="T9" fmla="*/ 1355 h 2044"/>
                <a:gd name="T10" fmla="*/ 3458 w 3540"/>
                <a:gd name="T11" fmla="*/ 1355 h 2044"/>
                <a:gd name="T12" fmla="*/ 3458 w 3540"/>
                <a:gd name="T13" fmla="*/ 1524 h 2044"/>
                <a:gd name="T14" fmla="*/ 2638 w 3540"/>
                <a:gd name="T15" fmla="*/ 1996 h 2044"/>
                <a:gd name="T16" fmla="*/ 2638 w 3540"/>
                <a:gd name="T17" fmla="*/ 1996 h 2044"/>
                <a:gd name="T18" fmla="*/ 2346 w 3540"/>
                <a:gd name="T19" fmla="*/ 1996 h 2044"/>
                <a:gd name="T20" fmla="*/ 81 w 3540"/>
                <a:gd name="T21" fmla="*/ 689 h 2044"/>
                <a:gd name="T22" fmla="*/ 81 w 3540"/>
                <a:gd name="T23" fmla="*/ 689 h 2044"/>
                <a:gd name="T24" fmla="*/ 81 w 3540"/>
                <a:gd name="T25" fmla="*/ 52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0" h="2044">
                  <a:moveTo>
                    <a:pt x="81" y="521"/>
                  </a:moveTo>
                  <a:lnTo>
                    <a:pt x="902" y="47"/>
                  </a:lnTo>
                  <a:lnTo>
                    <a:pt x="902" y="47"/>
                  </a:lnTo>
                  <a:cubicBezTo>
                    <a:pt x="982" y="0"/>
                    <a:pt x="1113" y="0"/>
                    <a:pt x="1194" y="47"/>
                  </a:cubicBezTo>
                  <a:lnTo>
                    <a:pt x="3458" y="1355"/>
                  </a:lnTo>
                  <a:lnTo>
                    <a:pt x="3458" y="1355"/>
                  </a:lnTo>
                  <a:cubicBezTo>
                    <a:pt x="3539" y="1402"/>
                    <a:pt x="3539" y="1477"/>
                    <a:pt x="3458" y="1524"/>
                  </a:cubicBezTo>
                  <a:lnTo>
                    <a:pt x="2638" y="1996"/>
                  </a:lnTo>
                  <a:lnTo>
                    <a:pt x="2638" y="1996"/>
                  </a:lnTo>
                  <a:cubicBezTo>
                    <a:pt x="2557" y="2043"/>
                    <a:pt x="2427" y="2043"/>
                    <a:pt x="2346" y="1996"/>
                  </a:cubicBezTo>
                  <a:lnTo>
                    <a:pt x="81" y="689"/>
                  </a:lnTo>
                  <a:lnTo>
                    <a:pt x="81" y="689"/>
                  </a:lnTo>
                  <a:cubicBezTo>
                    <a:pt x="0" y="643"/>
                    <a:pt x="0" y="567"/>
                    <a:pt x="81" y="5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506AE584-2191-4495-8CA3-E7DB20AE6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653" y="7405260"/>
              <a:ext cx="3122248" cy="1791548"/>
            </a:xfrm>
            <a:custGeom>
              <a:avLst/>
              <a:gdLst>
                <a:gd name="T0" fmla="*/ 2029 w 4779"/>
                <a:gd name="T1" fmla="*/ 2684 h 2741"/>
                <a:gd name="T2" fmla="*/ 4681 w 4779"/>
                <a:gd name="T3" fmla="*/ 1172 h 2741"/>
                <a:gd name="T4" fmla="*/ 4681 w 4779"/>
                <a:gd name="T5" fmla="*/ 1172 h 2741"/>
                <a:gd name="T6" fmla="*/ 4653 w 4779"/>
                <a:gd name="T7" fmla="*/ 953 h 2741"/>
                <a:gd name="T8" fmla="*/ 3127 w 4779"/>
                <a:gd name="T9" fmla="*/ 72 h 2741"/>
                <a:gd name="T10" fmla="*/ 3127 w 4779"/>
                <a:gd name="T11" fmla="*/ 72 h 2741"/>
                <a:gd name="T12" fmla="*/ 2749 w 4779"/>
                <a:gd name="T13" fmla="*/ 57 h 2741"/>
                <a:gd name="T14" fmla="*/ 97 w 4779"/>
                <a:gd name="T15" fmla="*/ 1569 h 2741"/>
                <a:gd name="T16" fmla="*/ 97 w 4779"/>
                <a:gd name="T17" fmla="*/ 1569 h 2741"/>
                <a:gd name="T18" fmla="*/ 124 w 4779"/>
                <a:gd name="T19" fmla="*/ 1787 h 2741"/>
                <a:gd name="T20" fmla="*/ 1650 w 4779"/>
                <a:gd name="T21" fmla="*/ 2668 h 2741"/>
                <a:gd name="T22" fmla="*/ 1650 w 4779"/>
                <a:gd name="T23" fmla="*/ 2668 h 2741"/>
                <a:gd name="T24" fmla="*/ 2029 w 4779"/>
                <a:gd name="T25" fmla="*/ 2684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9" h="2741">
                  <a:moveTo>
                    <a:pt x="2029" y="2684"/>
                  </a:moveTo>
                  <a:lnTo>
                    <a:pt x="4681" y="1172"/>
                  </a:lnTo>
                  <a:lnTo>
                    <a:pt x="4681" y="1172"/>
                  </a:lnTo>
                  <a:cubicBezTo>
                    <a:pt x="4778" y="1116"/>
                    <a:pt x="4766" y="1018"/>
                    <a:pt x="4653" y="953"/>
                  </a:cubicBezTo>
                  <a:lnTo>
                    <a:pt x="3127" y="72"/>
                  </a:lnTo>
                  <a:lnTo>
                    <a:pt x="3127" y="72"/>
                  </a:lnTo>
                  <a:cubicBezTo>
                    <a:pt x="3016" y="7"/>
                    <a:pt x="2846" y="0"/>
                    <a:pt x="2749" y="57"/>
                  </a:cubicBezTo>
                  <a:lnTo>
                    <a:pt x="97" y="1569"/>
                  </a:lnTo>
                  <a:lnTo>
                    <a:pt x="97" y="1569"/>
                  </a:lnTo>
                  <a:cubicBezTo>
                    <a:pt x="0" y="1625"/>
                    <a:pt x="12" y="1722"/>
                    <a:pt x="124" y="1787"/>
                  </a:cubicBezTo>
                  <a:lnTo>
                    <a:pt x="1650" y="2668"/>
                  </a:lnTo>
                  <a:lnTo>
                    <a:pt x="1650" y="2668"/>
                  </a:lnTo>
                  <a:cubicBezTo>
                    <a:pt x="1762" y="2733"/>
                    <a:pt x="1932" y="2740"/>
                    <a:pt x="2029" y="268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91E231AC-07DF-4C9F-9474-8EC1F3AC8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121" y="4550880"/>
              <a:ext cx="1797309" cy="1241411"/>
            </a:xfrm>
            <a:custGeom>
              <a:avLst/>
              <a:gdLst>
                <a:gd name="T0" fmla="*/ 143 w 2751"/>
                <a:gd name="T1" fmla="*/ 175 h 1899"/>
                <a:gd name="T2" fmla="*/ 143 w 2751"/>
                <a:gd name="T3" fmla="*/ 175 h 1899"/>
                <a:gd name="T4" fmla="*/ 143 w 2751"/>
                <a:gd name="T5" fmla="*/ 474 h 1899"/>
                <a:gd name="T6" fmla="*/ 2569 w 2751"/>
                <a:gd name="T7" fmla="*/ 1875 h 1899"/>
                <a:gd name="T8" fmla="*/ 2569 w 2751"/>
                <a:gd name="T9" fmla="*/ 1875 h 1899"/>
                <a:gd name="T10" fmla="*/ 2710 w 2751"/>
                <a:gd name="T11" fmla="*/ 1875 h 1899"/>
                <a:gd name="T12" fmla="*/ 2710 w 2751"/>
                <a:gd name="T13" fmla="*/ 1875 h 1899"/>
                <a:gd name="T14" fmla="*/ 2710 w 2751"/>
                <a:gd name="T15" fmla="*/ 1793 h 1899"/>
                <a:gd name="T16" fmla="*/ 285 w 2751"/>
                <a:gd name="T17" fmla="*/ 392 h 1899"/>
                <a:gd name="T18" fmla="*/ 285 w 2751"/>
                <a:gd name="T19" fmla="*/ 392 h 1899"/>
                <a:gd name="T20" fmla="*/ 285 w 2751"/>
                <a:gd name="T21" fmla="*/ 258 h 1899"/>
                <a:gd name="T22" fmla="*/ 520 w 2751"/>
                <a:gd name="T23" fmla="*/ 121 h 1899"/>
                <a:gd name="T24" fmla="*/ 520 w 2751"/>
                <a:gd name="T25" fmla="*/ 121 h 1899"/>
                <a:gd name="T26" fmla="*/ 447 w 2751"/>
                <a:gd name="T27" fmla="*/ 0 h 1899"/>
                <a:gd name="T28" fmla="*/ 143 w 2751"/>
                <a:gd name="T29" fmla="*/ 175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1" h="1899">
                  <a:moveTo>
                    <a:pt x="143" y="175"/>
                  </a:moveTo>
                  <a:lnTo>
                    <a:pt x="143" y="175"/>
                  </a:lnTo>
                  <a:cubicBezTo>
                    <a:pt x="0" y="258"/>
                    <a:pt x="0" y="392"/>
                    <a:pt x="143" y="474"/>
                  </a:cubicBezTo>
                  <a:lnTo>
                    <a:pt x="2569" y="1875"/>
                  </a:lnTo>
                  <a:lnTo>
                    <a:pt x="2569" y="1875"/>
                  </a:lnTo>
                  <a:cubicBezTo>
                    <a:pt x="2607" y="1898"/>
                    <a:pt x="2671" y="1898"/>
                    <a:pt x="2710" y="1875"/>
                  </a:cubicBezTo>
                  <a:lnTo>
                    <a:pt x="2710" y="1875"/>
                  </a:lnTo>
                  <a:cubicBezTo>
                    <a:pt x="2750" y="1853"/>
                    <a:pt x="2750" y="1816"/>
                    <a:pt x="2710" y="1793"/>
                  </a:cubicBezTo>
                  <a:lnTo>
                    <a:pt x="285" y="392"/>
                  </a:lnTo>
                  <a:lnTo>
                    <a:pt x="285" y="392"/>
                  </a:lnTo>
                  <a:cubicBezTo>
                    <a:pt x="220" y="355"/>
                    <a:pt x="220" y="295"/>
                    <a:pt x="285" y="258"/>
                  </a:cubicBezTo>
                  <a:lnTo>
                    <a:pt x="520" y="121"/>
                  </a:lnTo>
                  <a:lnTo>
                    <a:pt x="520" y="121"/>
                  </a:lnTo>
                  <a:cubicBezTo>
                    <a:pt x="494" y="83"/>
                    <a:pt x="470" y="42"/>
                    <a:pt x="447" y="0"/>
                  </a:cubicBezTo>
                  <a:lnTo>
                    <a:pt x="143" y="175"/>
                  </a:lnTo>
                </a:path>
              </a:pathLst>
            </a:custGeom>
            <a:solidFill>
              <a:srgbClr val="D4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63B909B-F158-40A3-940B-7C74B7A3F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13" y="2255279"/>
              <a:ext cx="2254625" cy="3204414"/>
            </a:xfrm>
            <a:custGeom>
              <a:avLst/>
              <a:gdLst>
                <a:gd name="connsiteX0" fmla="*/ 361837 w 2254625"/>
                <a:gd name="connsiteY0" fmla="*/ 0 h 3204414"/>
                <a:gd name="connsiteX1" fmla="*/ 594354 w 2254625"/>
                <a:gd name="connsiteY1" fmla="*/ 15026 h 3204414"/>
                <a:gd name="connsiteX2" fmla="*/ 2254625 w 2254625"/>
                <a:gd name="connsiteY2" fmla="*/ 941433 h 3204414"/>
                <a:gd name="connsiteX3" fmla="*/ 2254625 w 2254625"/>
                <a:gd name="connsiteY3" fmla="*/ 3170559 h 3204414"/>
                <a:gd name="connsiteX4" fmla="*/ 2252749 w 2254625"/>
                <a:gd name="connsiteY4" fmla="*/ 3170098 h 3204414"/>
                <a:gd name="connsiteX5" fmla="*/ 2248960 w 2254625"/>
                <a:gd name="connsiteY5" fmla="*/ 3181065 h 3204414"/>
                <a:gd name="connsiteX6" fmla="*/ 2234270 w 2254625"/>
                <a:gd name="connsiteY6" fmla="*/ 3193647 h 3204414"/>
                <a:gd name="connsiteX7" fmla="*/ 2141561 w 2254625"/>
                <a:gd name="connsiteY7" fmla="*/ 3193647 h 3204414"/>
                <a:gd name="connsiteX8" fmla="*/ 558325 w 2254625"/>
                <a:gd name="connsiteY8" fmla="*/ 2279419 h 3204414"/>
                <a:gd name="connsiteX9" fmla="*/ 405551 w 2254625"/>
                <a:gd name="connsiteY9" fmla="*/ 2279419 h 3204414"/>
                <a:gd name="connsiteX10" fmla="*/ 237760 w 2254625"/>
                <a:gd name="connsiteY10" fmla="*/ 2375997 h 3204414"/>
                <a:gd name="connsiteX11" fmla="*/ 190100 w 2254625"/>
                <a:gd name="connsiteY11" fmla="*/ 2297038 h 3204414"/>
                <a:gd name="connsiteX12" fmla="*/ 312842 w 2254625"/>
                <a:gd name="connsiteY12" fmla="*/ 2225909 h 3204414"/>
                <a:gd name="connsiteX13" fmla="*/ 651034 w 2254625"/>
                <a:gd name="connsiteY13" fmla="*/ 2225909 h 3204414"/>
                <a:gd name="connsiteX14" fmla="*/ 1569290 w 2254625"/>
                <a:gd name="connsiteY14" fmla="*/ 2756150 h 3204414"/>
                <a:gd name="connsiteX15" fmla="*/ 0 w 2254625"/>
                <a:gd name="connsiteY15" fmla="*/ 265248 h 3204414"/>
                <a:gd name="connsiteX16" fmla="*/ 137812 w 2254625"/>
                <a:gd name="connsiteY16" fmla="*/ 145037 h 32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25" h="3204414">
                  <a:moveTo>
                    <a:pt x="361837" y="0"/>
                  </a:moveTo>
                  <a:lnTo>
                    <a:pt x="594354" y="15026"/>
                  </a:lnTo>
                  <a:lnTo>
                    <a:pt x="2254625" y="941433"/>
                  </a:lnTo>
                  <a:lnTo>
                    <a:pt x="2254625" y="3170559"/>
                  </a:lnTo>
                  <a:lnTo>
                    <a:pt x="2252749" y="3170098"/>
                  </a:lnTo>
                  <a:lnTo>
                    <a:pt x="2248960" y="3181065"/>
                  </a:lnTo>
                  <a:cubicBezTo>
                    <a:pt x="2245695" y="3185613"/>
                    <a:pt x="2240799" y="3189895"/>
                    <a:pt x="2234270" y="3193647"/>
                  </a:cubicBezTo>
                  <a:cubicBezTo>
                    <a:pt x="2208807" y="3208004"/>
                    <a:pt x="2167676" y="3208004"/>
                    <a:pt x="2141561" y="3193647"/>
                  </a:cubicBezTo>
                  <a:lnTo>
                    <a:pt x="558325" y="2279419"/>
                  </a:lnTo>
                  <a:cubicBezTo>
                    <a:pt x="515888" y="2255274"/>
                    <a:pt x="447988" y="2255274"/>
                    <a:pt x="405551" y="2279419"/>
                  </a:cubicBezTo>
                  <a:lnTo>
                    <a:pt x="237760" y="2375997"/>
                  </a:lnTo>
                  <a:cubicBezTo>
                    <a:pt x="220785" y="2350547"/>
                    <a:pt x="205116" y="2324445"/>
                    <a:pt x="190100" y="2297038"/>
                  </a:cubicBezTo>
                  <a:lnTo>
                    <a:pt x="312842" y="2225909"/>
                  </a:lnTo>
                  <a:cubicBezTo>
                    <a:pt x="406204" y="2171747"/>
                    <a:pt x="557672" y="2171747"/>
                    <a:pt x="651034" y="2225909"/>
                  </a:cubicBezTo>
                  <a:lnTo>
                    <a:pt x="1569290" y="2756150"/>
                  </a:lnTo>
                  <a:lnTo>
                    <a:pt x="0" y="265248"/>
                  </a:lnTo>
                  <a:lnTo>
                    <a:pt x="137812" y="1450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677092F-740D-4410-A14D-5A062EB0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304" y="3266264"/>
              <a:ext cx="512694" cy="2442496"/>
            </a:xfrm>
            <a:custGeom>
              <a:avLst/>
              <a:gdLst>
                <a:gd name="T0" fmla="*/ 23 w 784"/>
                <a:gd name="T1" fmla="*/ 3737 h 3738"/>
                <a:gd name="T2" fmla="*/ 783 w 784"/>
                <a:gd name="T3" fmla="*/ 3298 h 3738"/>
                <a:gd name="T4" fmla="*/ 783 w 784"/>
                <a:gd name="T5" fmla="*/ 0 h 3738"/>
                <a:gd name="T6" fmla="*/ 0 w 784"/>
                <a:gd name="T7" fmla="*/ 365 h 3738"/>
                <a:gd name="T8" fmla="*/ 23 w 784"/>
                <a:gd name="T9" fmla="*/ 3737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3738">
                  <a:moveTo>
                    <a:pt x="23" y="3737"/>
                  </a:moveTo>
                  <a:lnTo>
                    <a:pt x="783" y="3298"/>
                  </a:lnTo>
                  <a:lnTo>
                    <a:pt x="783" y="0"/>
                  </a:lnTo>
                  <a:lnTo>
                    <a:pt x="0" y="365"/>
                  </a:lnTo>
                  <a:lnTo>
                    <a:pt x="23" y="3737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ECE816D-70F9-43C0-8D77-4BFD0514D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046" y="2537548"/>
              <a:ext cx="1765624" cy="3223057"/>
            </a:xfrm>
            <a:custGeom>
              <a:avLst/>
              <a:gdLst>
                <a:gd name="T0" fmla="*/ 0 w 2705"/>
                <a:gd name="T1" fmla="*/ 0 h 4934"/>
                <a:gd name="T2" fmla="*/ 0 w 2705"/>
                <a:gd name="T3" fmla="*/ 3406 h 4934"/>
                <a:gd name="T4" fmla="*/ 2668 w 2705"/>
                <a:gd name="T5" fmla="*/ 4933 h 4934"/>
                <a:gd name="T6" fmla="*/ 2704 w 2705"/>
                <a:gd name="T7" fmla="*/ 4919 h 4934"/>
                <a:gd name="T8" fmla="*/ 2704 w 2705"/>
                <a:gd name="T9" fmla="*/ 1507 h 4934"/>
                <a:gd name="T10" fmla="*/ 0 w 2705"/>
                <a:gd name="T11" fmla="*/ 0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5" h="4934">
                  <a:moveTo>
                    <a:pt x="0" y="0"/>
                  </a:moveTo>
                  <a:lnTo>
                    <a:pt x="0" y="3406"/>
                  </a:lnTo>
                  <a:lnTo>
                    <a:pt x="2668" y="4933"/>
                  </a:lnTo>
                  <a:lnTo>
                    <a:pt x="2704" y="4919"/>
                  </a:lnTo>
                  <a:lnTo>
                    <a:pt x="2704" y="1507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BB21924-488F-4E16-BB84-BB88A8B94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3539" y="2335927"/>
              <a:ext cx="2082458" cy="1218367"/>
            </a:xfrm>
            <a:custGeom>
              <a:avLst/>
              <a:gdLst>
                <a:gd name="T0" fmla="*/ 1296 w 3187"/>
                <a:gd name="T1" fmla="*/ 335 h 1865"/>
                <a:gd name="T2" fmla="*/ 766 w 3187"/>
                <a:gd name="T3" fmla="*/ 30 h 1865"/>
                <a:gd name="T4" fmla="*/ 766 w 3187"/>
                <a:gd name="T5" fmla="*/ 30 h 1865"/>
                <a:gd name="T6" fmla="*/ 546 w 3187"/>
                <a:gd name="T7" fmla="*/ 36 h 1865"/>
                <a:gd name="T8" fmla="*/ 53 w 3187"/>
                <a:gd name="T9" fmla="*/ 321 h 1865"/>
                <a:gd name="T10" fmla="*/ 53 w 3187"/>
                <a:gd name="T11" fmla="*/ 321 h 1865"/>
                <a:gd name="T12" fmla="*/ 7 w 3187"/>
                <a:gd name="T13" fmla="*/ 402 h 1865"/>
                <a:gd name="T14" fmla="*/ 1348 w 3187"/>
                <a:gd name="T15" fmla="*/ 1203 h 1865"/>
                <a:gd name="T16" fmla="*/ 2423 w 3187"/>
                <a:gd name="T17" fmla="*/ 1864 h 1865"/>
                <a:gd name="T18" fmla="*/ 3186 w 3187"/>
                <a:gd name="T19" fmla="*/ 1421 h 1865"/>
                <a:gd name="T20" fmla="*/ 1296 w 3187"/>
                <a:gd name="T21" fmla="*/ 335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7" h="1865">
                  <a:moveTo>
                    <a:pt x="1296" y="335"/>
                  </a:moveTo>
                  <a:lnTo>
                    <a:pt x="766" y="30"/>
                  </a:lnTo>
                  <a:lnTo>
                    <a:pt x="766" y="30"/>
                  </a:lnTo>
                  <a:cubicBezTo>
                    <a:pt x="700" y="0"/>
                    <a:pt x="606" y="2"/>
                    <a:pt x="546" y="36"/>
                  </a:cubicBezTo>
                  <a:lnTo>
                    <a:pt x="53" y="321"/>
                  </a:lnTo>
                  <a:lnTo>
                    <a:pt x="53" y="321"/>
                  </a:lnTo>
                  <a:cubicBezTo>
                    <a:pt x="16" y="343"/>
                    <a:pt x="0" y="373"/>
                    <a:pt x="7" y="402"/>
                  </a:cubicBezTo>
                  <a:lnTo>
                    <a:pt x="1348" y="1203"/>
                  </a:lnTo>
                  <a:lnTo>
                    <a:pt x="2423" y="1864"/>
                  </a:lnTo>
                  <a:lnTo>
                    <a:pt x="3186" y="1421"/>
                  </a:lnTo>
                  <a:lnTo>
                    <a:pt x="1296" y="335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17073F8-7005-48D8-BC5D-570BC3C5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304" y="3488048"/>
              <a:ext cx="63367" cy="2301361"/>
            </a:xfrm>
            <a:custGeom>
              <a:avLst/>
              <a:gdLst>
                <a:gd name="T0" fmla="*/ 0 w 97"/>
                <a:gd name="T1" fmla="*/ 0 h 3523"/>
                <a:gd name="T2" fmla="*/ 0 w 97"/>
                <a:gd name="T3" fmla="*/ 3385 h 3523"/>
                <a:gd name="T4" fmla="*/ 0 w 97"/>
                <a:gd name="T5" fmla="*/ 3456 h 3523"/>
                <a:gd name="T6" fmla="*/ 0 w 97"/>
                <a:gd name="T7" fmla="*/ 3522 h 3523"/>
                <a:gd name="T8" fmla="*/ 0 w 97"/>
                <a:gd name="T9" fmla="*/ 3522 h 3523"/>
                <a:gd name="T10" fmla="*/ 66 w 97"/>
                <a:gd name="T11" fmla="*/ 3505 h 3523"/>
                <a:gd name="T12" fmla="*/ 66 w 97"/>
                <a:gd name="T13" fmla="*/ 3505 h 3523"/>
                <a:gd name="T14" fmla="*/ 96 w 97"/>
                <a:gd name="T15" fmla="*/ 3465 h 3523"/>
                <a:gd name="T16" fmla="*/ 96 w 97"/>
                <a:gd name="T17" fmla="*/ 3465 h 3523"/>
                <a:gd name="T18" fmla="*/ 96 w 97"/>
                <a:gd name="T19" fmla="*/ 3465 h 3523"/>
                <a:gd name="T20" fmla="*/ 96 w 97"/>
                <a:gd name="T21" fmla="*/ 3464 h 3523"/>
                <a:gd name="T22" fmla="*/ 96 w 97"/>
                <a:gd name="T23" fmla="*/ 53 h 3523"/>
                <a:gd name="T24" fmla="*/ 0 w 97"/>
                <a:gd name="T25" fmla="*/ 0 h 3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3523">
                  <a:moveTo>
                    <a:pt x="0" y="0"/>
                  </a:moveTo>
                  <a:lnTo>
                    <a:pt x="0" y="3385"/>
                  </a:lnTo>
                  <a:lnTo>
                    <a:pt x="0" y="3456"/>
                  </a:lnTo>
                  <a:lnTo>
                    <a:pt x="0" y="3522"/>
                  </a:lnTo>
                  <a:lnTo>
                    <a:pt x="0" y="3522"/>
                  </a:lnTo>
                  <a:cubicBezTo>
                    <a:pt x="24" y="3521"/>
                    <a:pt x="48" y="3516"/>
                    <a:pt x="66" y="3505"/>
                  </a:cubicBezTo>
                  <a:lnTo>
                    <a:pt x="66" y="3505"/>
                  </a:lnTo>
                  <a:cubicBezTo>
                    <a:pt x="86" y="3494"/>
                    <a:pt x="96" y="3479"/>
                    <a:pt x="96" y="3465"/>
                  </a:cubicBezTo>
                  <a:lnTo>
                    <a:pt x="96" y="3465"/>
                  </a:lnTo>
                  <a:lnTo>
                    <a:pt x="96" y="3465"/>
                  </a:lnTo>
                  <a:lnTo>
                    <a:pt x="96" y="3464"/>
                  </a:lnTo>
                  <a:lnTo>
                    <a:pt x="96" y="5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19149E9-3A8B-424D-93F2-6CCACF0F6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688" y="3197137"/>
              <a:ext cx="11521" cy="28803"/>
            </a:xfrm>
            <a:custGeom>
              <a:avLst/>
              <a:gdLst>
                <a:gd name="T0" fmla="*/ 18 w 19"/>
                <a:gd name="T1" fmla="*/ 43 h 44"/>
                <a:gd name="T2" fmla="*/ 18 w 19"/>
                <a:gd name="T3" fmla="*/ 0 h 44"/>
                <a:gd name="T4" fmla="*/ 4 w 19"/>
                <a:gd name="T5" fmla="*/ 0 h 44"/>
                <a:gd name="T6" fmla="*/ 0 w 19"/>
                <a:gd name="T7" fmla="*/ 29 h 44"/>
                <a:gd name="T8" fmla="*/ 18 w 19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4">
                  <a:moveTo>
                    <a:pt x="18" y="43"/>
                  </a:moveTo>
                  <a:lnTo>
                    <a:pt x="18" y="0"/>
                  </a:lnTo>
                  <a:lnTo>
                    <a:pt x="4" y="0"/>
                  </a:lnTo>
                  <a:lnTo>
                    <a:pt x="0" y="29"/>
                  </a:lnTo>
                  <a:lnTo>
                    <a:pt x="18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FFF548F-7F5B-4878-8270-265A0760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8030" y="3522613"/>
              <a:ext cx="8640" cy="28803"/>
            </a:xfrm>
            <a:custGeom>
              <a:avLst/>
              <a:gdLst>
                <a:gd name="T0" fmla="*/ 13 w 14"/>
                <a:gd name="T1" fmla="*/ 43 h 44"/>
                <a:gd name="T2" fmla="*/ 13 w 14"/>
                <a:gd name="T3" fmla="*/ 0 h 44"/>
                <a:gd name="T4" fmla="*/ 0 w 14"/>
                <a:gd name="T5" fmla="*/ 18 h 44"/>
                <a:gd name="T6" fmla="*/ 13 w 14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4">
                  <a:moveTo>
                    <a:pt x="13" y="43"/>
                  </a:moveTo>
                  <a:lnTo>
                    <a:pt x="13" y="0"/>
                  </a:lnTo>
                  <a:lnTo>
                    <a:pt x="0" y="18"/>
                  </a:lnTo>
                  <a:lnTo>
                    <a:pt x="13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2FC390D-86CA-4503-9FD6-F0AE131A2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122" y="2197674"/>
              <a:ext cx="2364729" cy="1365263"/>
            </a:xfrm>
            <a:custGeom>
              <a:avLst/>
              <a:gdLst>
                <a:gd name="T0" fmla="*/ 2569 w 3619"/>
                <a:gd name="T1" fmla="*/ 2067 h 2090"/>
                <a:gd name="T2" fmla="*/ 143 w 3619"/>
                <a:gd name="T3" fmla="*/ 666 h 2090"/>
                <a:gd name="T4" fmla="*/ 143 w 3619"/>
                <a:gd name="T5" fmla="*/ 666 h 2090"/>
                <a:gd name="T6" fmla="*/ 143 w 3619"/>
                <a:gd name="T7" fmla="*/ 367 h 2090"/>
                <a:gd name="T8" fmla="*/ 635 w 3619"/>
                <a:gd name="T9" fmla="*/ 82 h 2090"/>
                <a:gd name="T10" fmla="*/ 635 w 3619"/>
                <a:gd name="T11" fmla="*/ 82 h 2090"/>
                <a:gd name="T12" fmla="*/ 1153 w 3619"/>
                <a:gd name="T13" fmla="*/ 82 h 2090"/>
                <a:gd name="T14" fmla="*/ 3578 w 3619"/>
                <a:gd name="T15" fmla="*/ 1484 h 2090"/>
                <a:gd name="T16" fmla="*/ 3578 w 3619"/>
                <a:gd name="T17" fmla="*/ 1484 h 2090"/>
                <a:gd name="T18" fmla="*/ 3578 w 3619"/>
                <a:gd name="T19" fmla="*/ 1565 h 2090"/>
                <a:gd name="T20" fmla="*/ 3578 w 3619"/>
                <a:gd name="T21" fmla="*/ 1565 h 2090"/>
                <a:gd name="T22" fmla="*/ 3436 w 3619"/>
                <a:gd name="T23" fmla="*/ 1565 h 2090"/>
                <a:gd name="T24" fmla="*/ 1011 w 3619"/>
                <a:gd name="T25" fmla="*/ 164 h 2090"/>
                <a:gd name="T26" fmla="*/ 1011 w 3619"/>
                <a:gd name="T27" fmla="*/ 164 h 2090"/>
                <a:gd name="T28" fmla="*/ 777 w 3619"/>
                <a:gd name="T29" fmla="*/ 164 h 2090"/>
                <a:gd name="T30" fmla="*/ 285 w 3619"/>
                <a:gd name="T31" fmla="*/ 449 h 2090"/>
                <a:gd name="T32" fmla="*/ 285 w 3619"/>
                <a:gd name="T33" fmla="*/ 449 h 2090"/>
                <a:gd name="T34" fmla="*/ 285 w 3619"/>
                <a:gd name="T35" fmla="*/ 583 h 2090"/>
                <a:gd name="T36" fmla="*/ 2710 w 3619"/>
                <a:gd name="T37" fmla="*/ 1985 h 2090"/>
                <a:gd name="T38" fmla="*/ 2710 w 3619"/>
                <a:gd name="T39" fmla="*/ 1985 h 2090"/>
                <a:gd name="T40" fmla="*/ 2710 w 3619"/>
                <a:gd name="T41" fmla="*/ 2067 h 2090"/>
                <a:gd name="T42" fmla="*/ 2710 w 3619"/>
                <a:gd name="T43" fmla="*/ 2067 h 2090"/>
                <a:gd name="T44" fmla="*/ 2569 w 3619"/>
                <a:gd name="T45" fmla="*/ 2067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9" h="2090">
                  <a:moveTo>
                    <a:pt x="2569" y="2067"/>
                  </a:moveTo>
                  <a:lnTo>
                    <a:pt x="143" y="666"/>
                  </a:lnTo>
                  <a:lnTo>
                    <a:pt x="143" y="666"/>
                  </a:lnTo>
                  <a:cubicBezTo>
                    <a:pt x="0" y="583"/>
                    <a:pt x="0" y="449"/>
                    <a:pt x="143" y="367"/>
                  </a:cubicBezTo>
                  <a:lnTo>
                    <a:pt x="635" y="82"/>
                  </a:lnTo>
                  <a:lnTo>
                    <a:pt x="635" y="82"/>
                  </a:lnTo>
                  <a:cubicBezTo>
                    <a:pt x="778" y="0"/>
                    <a:pt x="1010" y="0"/>
                    <a:pt x="1153" y="82"/>
                  </a:cubicBezTo>
                  <a:lnTo>
                    <a:pt x="3578" y="1484"/>
                  </a:lnTo>
                  <a:lnTo>
                    <a:pt x="3578" y="1484"/>
                  </a:lnTo>
                  <a:cubicBezTo>
                    <a:pt x="3618" y="1506"/>
                    <a:pt x="3618" y="1543"/>
                    <a:pt x="3578" y="1565"/>
                  </a:cubicBezTo>
                  <a:lnTo>
                    <a:pt x="3578" y="1565"/>
                  </a:lnTo>
                  <a:cubicBezTo>
                    <a:pt x="3539" y="1588"/>
                    <a:pt x="3476" y="1588"/>
                    <a:pt x="3436" y="1565"/>
                  </a:cubicBezTo>
                  <a:lnTo>
                    <a:pt x="1011" y="164"/>
                  </a:lnTo>
                  <a:lnTo>
                    <a:pt x="1011" y="164"/>
                  </a:lnTo>
                  <a:cubicBezTo>
                    <a:pt x="946" y="127"/>
                    <a:pt x="842" y="127"/>
                    <a:pt x="777" y="164"/>
                  </a:cubicBezTo>
                  <a:lnTo>
                    <a:pt x="285" y="449"/>
                  </a:lnTo>
                  <a:lnTo>
                    <a:pt x="285" y="449"/>
                  </a:lnTo>
                  <a:cubicBezTo>
                    <a:pt x="220" y="486"/>
                    <a:pt x="220" y="546"/>
                    <a:pt x="285" y="583"/>
                  </a:cubicBezTo>
                  <a:lnTo>
                    <a:pt x="2710" y="1985"/>
                  </a:lnTo>
                  <a:lnTo>
                    <a:pt x="2710" y="1985"/>
                  </a:lnTo>
                  <a:cubicBezTo>
                    <a:pt x="2750" y="2007"/>
                    <a:pt x="2750" y="2044"/>
                    <a:pt x="2710" y="2067"/>
                  </a:cubicBezTo>
                  <a:lnTo>
                    <a:pt x="2710" y="2067"/>
                  </a:lnTo>
                  <a:cubicBezTo>
                    <a:pt x="2671" y="2089"/>
                    <a:pt x="2607" y="2089"/>
                    <a:pt x="2569" y="20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477CB3F-947F-412E-818C-CE147C314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8689" y="3303709"/>
              <a:ext cx="823766" cy="1301897"/>
            </a:xfrm>
            <a:custGeom>
              <a:avLst/>
              <a:gdLst>
                <a:gd name="T0" fmla="*/ 1261 w 1262"/>
                <a:gd name="T1" fmla="*/ 1991 h 1992"/>
                <a:gd name="T2" fmla="*/ 0 w 1262"/>
                <a:gd name="T3" fmla="*/ 1264 h 1992"/>
                <a:gd name="T4" fmla="*/ 0 w 1262"/>
                <a:gd name="T5" fmla="*/ 0 h 1992"/>
                <a:gd name="T6" fmla="*/ 1261 w 1262"/>
                <a:gd name="T7" fmla="*/ 728 h 1992"/>
                <a:gd name="T8" fmla="*/ 1261 w 1262"/>
                <a:gd name="T9" fmla="*/ 1991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2" h="1992">
                  <a:moveTo>
                    <a:pt x="1261" y="1991"/>
                  </a:moveTo>
                  <a:lnTo>
                    <a:pt x="0" y="1264"/>
                  </a:lnTo>
                  <a:lnTo>
                    <a:pt x="0" y="0"/>
                  </a:lnTo>
                  <a:lnTo>
                    <a:pt x="1261" y="728"/>
                  </a:lnTo>
                  <a:lnTo>
                    <a:pt x="1261" y="19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5582991-ACBB-4115-BDFD-45E1213BD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4897" y="2281202"/>
              <a:ext cx="2212072" cy="985063"/>
            </a:xfrm>
            <a:custGeom>
              <a:avLst/>
              <a:gdLst>
                <a:gd name="T0" fmla="*/ 3349 w 3387"/>
                <a:gd name="T1" fmla="*/ 1438 h 1507"/>
                <a:gd name="T2" fmla="*/ 3349 w 3387"/>
                <a:gd name="T3" fmla="*/ 1438 h 1507"/>
                <a:gd name="T4" fmla="*/ 3207 w 3387"/>
                <a:gd name="T5" fmla="*/ 1438 h 1507"/>
                <a:gd name="T6" fmla="*/ 782 w 3387"/>
                <a:gd name="T7" fmla="*/ 37 h 1507"/>
                <a:gd name="T8" fmla="*/ 782 w 3387"/>
                <a:gd name="T9" fmla="*/ 37 h 1507"/>
                <a:gd name="T10" fmla="*/ 548 w 3387"/>
                <a:gd name="T11" fmla="*/ 37 h 1507"/>
                <a:gd name="T12" fmla="*/ 56 w 3387"/>
                <a:gd name="T13" fmla="*/ 322 h 1507"/>
                <a:gd name="T14" fmla="*/ 56 w 3387"/>
                <a:gd name="T15" fmla="*/ 322 h 1507"/>
                <a:gd name="T16" fmla="*/ 12 w 3387"/>
                <a:gd name="T17" fmla="*/ 412 h 1507"/>
                <a:gd name="T18" fmla="*/ 12 w 3387"/>
                <a:gd name="T19" fmla="*/ 412 h 1507"/>
                <a:gd name="T20" fmla="*/ 56 w 3387"/>
                <a:gd name="T21" fmla="*/ 366 h 1507"/>
                <a:gd name="T22" fmla="*/ 548 w 3387"/>
                <a:gd name="T23" fmla="*/ 82 h 1507"/>
                <a:gd name="T24" fmla="*/ 548 w 3387"/>
                <a:gd name="T25" fmla="*/ 82 h 1507"/>
                <a:gd name="T26" fmla="*/ 782 w 3387"/>
                <a:gd name="T27" fmla="*/ 82 h 1507"/>
                <a:gd name="T28" fmla="*/ 3207 w 3387"/>
                <a:gd name="T29" fmla="*/ 1484 h 1507"/>
                <a:gd name="T30" fmla="*/ 3207 w 3387"/>
                <a:gd name="T31" fmla="*/ 1484 h 1507"/>
                <a:gd name="T32" fmla="*/ 3349 w 3387"/>
                <a:gd name="T33" fmla="*/ 1484 h 1507"/>
                <a:gd name="T34" fmla="*/ 3349 w 3387"/>
                <a:gd name="T35" fmla="*/ 1484 h 1507"/>
                <a:gd name="T36" fmla="*/ 3371 w 3387"/>
                <a:gd name="T37" fmla="*/ 1420 h 1507"/>
                <a:gd name="T38" fmla="*/ 3371 w 3387"/>
                <a:gd name="T39" fmla="*/ 1420 h 1507"/>
                <a:gd name="T40" fmla="*/ 3349 w 3387"/>
                <a:gd name="T41" fmla="*/ 1438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7" h="1507">
                  <a:moveTo>
                    <a:pt x="3349" y="1438"/>
                  </a:moveTo>
                  <a:lnTo>
                    <a:pt x="3349" y="1438"/>
                  </a:lnTo>
                  <a:cubicBezTo>
                    <a:pt x="3310" y="1461"/>
                    <a:pt x="3247" y="1461"/>
                    <a:pt x="3207" y="1438"/>
                  </a:cubicBezTo>
                  <a:lnTo>
                    <a:pt x="782" y="37"/>
                  </a:lnTo>
                  <a:lnTo>
                    <a:pt x="782" y="37"/>
                  </a:lnTo>
                  <a:cubicBezTo>
                    <a:pt x="717" y="0"/>
                    <a:pt x="613" y="0"/>
                    <a:pt x="548" y="37"/>
                  </a:cubicBezTo>
                  <a:lnTo>
                    <a:pt x="56" y="322"/>
                  </a:lnTo>
                  <a:lnTo>
                    <a:pt x="56" y="322"/>
                  </a:lnTo>
                  <a:cubicBezTo>
                    <a:pt x="14" y="346"/>
                    <a:pt x="0" y="381"/>
                    <a:pt x="12" y="412"/>
                  </a:cubicBezTo>
                  <a:lnTo>
                    <a:pt x="12" y="412"/>
                  </a:lnTo>
                  <a:cubicBezTo>
                    <a:pt x="20" y="395"/>
                    <a:pt x="34" y="379"/>
                    <a:pt x="56" y="366"/>
                  </a:cubicBezTo>
                  <a:lnTo>
                    <a:pt x="548" y="82"/>
                  </a:lnTo>
                  <a:lnTo>
                    <a:pt x="548" y="82"/>
                  </a:lnTo>
                  <a:cubicBezTo>
                    <a:pt x="613" y="45"/>
                    <a:pt x="717" y="45"/>
                    <a:pt x="782" y="82"/>
                  </a:cubicBezTo>
                  <a:lnTo>
                    <a:pt x="3207" y="1484"/>
                  </a:lnTo>
                  <a:lnTo>
                    <a:pt x="3207" y="1484"/>
                  </a:lnTo>
                  <a:cubicBezTo>
                    <a:pt x="3247" y="1506"/>
                    <a:pt x="3310" y="1506"/>
                    <a:pt x="3349" y="1484"/>
                  </a:cubicBezTo>
                  <a:lnTo>
                    <a:pt x="3349" y="1484"/>
                  </a:lnTo>
                  <a:cubicBezTo>
                    <a:pt x="3379" y="1466"/>
                    <a:pt x="3386" y="1441"/>
                    <a:pt x="3371" y="1420"/>
                  </a:cubicBezTo>
                  <a:lnTo>
                    <a:pt x="3371" y="1420"/>
                  </a:lnTo>
                  <a:cubicBezTo>
                    <a:pt x="3366" y="1426"/>
                    <a:pt x="3359" y="1433"/>
                    <a:pt x="3349" y="14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092B2A0-3CA4-4973-8AEA-CACB2E0E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2404" y="2551950"/>
              <a:ext cx="1777147" cy="1042669"/>
            </a:xfrm>
            <a:custGeom>
              <a:avLst/>
              <a:gdLst>
                <a:gd name="T0" fmla="*/ 2683 w 2721"/>
                <a:gd name="T1" fmla="*/ 1528 h 1596"/>
                <a:gd name="T2" fmla="*/ 2683 w 2721"/>
                <a:gd name="T3" fmla="*/ 1528 h 1596"/>
                <a:gd name="T4" fmla="*/ 2542 w 2721"/>
                <a:gd name="T5" fmla="*/ 1528 h 1596"/>
                <a:gd name="T6" fmla="*/ 116 w 2721"/>
                <a:gd name="T7" fmla="*/ 127 h 1596"/>
                <a:gd name="T8" fmla="*/ 116 w 2721"/>
                <a:gd name="T9" fmla="*/ 127 h 1596"/>
                <a:gd name="T10" fmla="*/ 11 w 2721"/>
                <a:gd name="T11" fmla="*/ 0 h 1596"/>
                <a:gd name="T12" fmla="*/ 11 w 2721"/>
                <a:gd name="T13" fmla="*/ 0 h 1596"/>
                <a:gd name="T14" fmla="*/ 116 w 2721"/>
                <a:gd name="T15" fmla="*/ 172 h 1596"/>
                <a:gd name="T16" fmla="*/ 2542 w 2721"/>
                <a:gd name="T17" fmla="*/ 1572 h 1596"/>
                <a:gd name="T18" fmla="*/ 2542 w 2721"/>
                <a:gd name="T19" fmla="*/ 1572 h 1596"/>
                <a:gd name="T20" fmla="*/ 2683 w 2721"/>
                <a:gd name="T21" fmla="*/ 1572 h 1596"/>
                <a:gd name="T22" fmla="*/ 2683 w 2721"/>
                <a:gd name="T23" fmla="*/ 1572 h 1596"/>
                <a:gd name="T24" fmla="*/ 2705 w 2721"/>
                <a:gd name="T25" fmla="*/ 1509 h 1596"/>
                <a:gd name="T26" fmla="*/ 2705 w 2721"/>
                <a:gd name="T27" fmla="*/ 1509 h 1596"/>
                <a:gd name="T28" fmla="*/ 2683 w 2721"/>
                <a:gd name="T29" fmla="*/ 1528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1" h="1596">
                  <a:moveTo>
                    <a:pt x="2683" y="1528"/>
                  </a:moveTo>
                  <a:lnTo>
                    <a:pt x="2683" y="1528"/>
                  </a:lnTo>
                  <a:cubicBezTo>
                    <a:pt x="2644" y="1550"/>
                    <a:pt x="2580" y="1550"/>
                    <a:pt x="2542" y="1528"/>
                  </a:cubicBezTo>
                  <a:lnTo>
                    <a:pt x="116" y="127"/>
                  </a:lnTo>
                  <a:lnTo>
                    <a:pt x="116" y="127"/>
                  </a:lnTo>
                  <a:cubicBezTo>
                    <a:pt x="54" y="91"/>
                    <a:pt x="20" y="46"/>
                    <a:pt x="11" y="0"/>
                  </a:cubicBezTo>
                  <a:lnTo>
                    <a:pt x="11" y="0"/>
                  </a:lnTo>
                  <a:cubicBezTo>
                    <a:pt x="0" y="61"/>
                    <a:pt x="34" y="125"/>
                    <a:pt x="116" y="172"/>
                  </a:cubicBezTo>
                  <a:lnTo>
                    <a:pt x="2542" y="1572"/>
                  </a:lnTo>
                  <a:lnTo>
                    <a:pt x="2542" y="1572"/>
                  </a:lnTo>
                  <a:cubicBezTo>
                    <a:pt x="2580" y="1595"/>
                    <a:pt x="2644" y="1595"/>
                    <a:pt x="2683" y="1572"/>
                  </a:cubicBezTo>
                  <a:lnTo>
                    <a:pt x="2683" y="1572"/>
                  </a:lnTo>
                  <a:cubicBezTo>
                    <a:pt x="2713" y="1556"/>
                    <a:pt x="2720" y="1530"/>
                    <a:pt x="2705" y="1509"/>
                  </a:cubicBezTo>
                  <a:lnTo>
                    <a:pt x="2705" y="1509"/>
                  </a:lnTo>
                  <a:cubicBezTo>
                    <a:pt x="2700" y="1516"/>
                    <a:pt x="2693" y="1522"/>
                    <a:pt x="2683" y="15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950B402-9767-4D3A-AAB6-BBD3EB0A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116" y="2825579"/>
              <a:ext cx="2256728" cy="3204251"/>
            </a:xfrm>
            <a:custGeom>
              <a:avLst/>
              <a:gdLst>
                <a:gd name="connsiteX0" fmla="*/ 361732 w 2256728"/>
                <a:gd name="connsiteY0" fmla="*/ 0 h 3204251"/>
                <a:gd name="connsiteX1" fmla="*/ 594182 w 2256728"/>
                <a:gd name="connsiteY1" fmla="*/ 15029 h 3204251"/>
                <a:gd name="connsiteX2" fmla="*/ 2254625 w 2256728"/>
                <a:gd name="connsiteY2" fmla="*/ 941627 h 3204251"/>
                <a:gd name="connsiteX3" fmla="*/ 2254625 w 2256728"/>
                <a:gd name="connsiteY3" fmla="*/ 3160159 h 3204251"/>
                <a:gd name="connsiteX4" fmla="*/ 2256728 w 2256728"/>
                <a:gd name="connsiteY4" fmla="*/ 3166240 h 3204251"/>
                <a:gd name="connsiteX5" fmla="*/ 2237121 w 2256728"/>
                <a:gd name="connsiteY5" fmla="*/ 3192995 h 3204251"/>
                <a:gd name="connsiteX6" fmla="*/ 2144312 w 2256728"/>
                <a:gd name="connsiteY6" fmla="*/ 3192995 h 3204251"/>
                <a:gd name="connsiteX7" fmla="*/ 558721 w 2256728"/>
                <a:gd name="connsiteY7" fmla="*/ 2279419 h 3204251"/>
                <a:gd name="connsiteX8" fmla="*/ 405782 w 2256728"/>
                <a:gd name="connsiteY8" fmla="*/ 2279419 h 3204251"/>
                <a:gd name="connsiteX9" fmla="*/ 237812 w 2256728"/>
                <a:gd name="connsiteY9" fmla="*/ 2375997 h 3204251"/>
                <a:gd name="connsiteX10" fmla="*/ 190100 w 2256728"/>
                <a:gd name="connsiteY10" fmla="*/ 2297038 h 3204251"/>
                <a:gd name="connsiteX11" fmla="*/ 312974 w 2256728"/>
                <a:gd name="connsiteY11" fmla="*/ 2225909 h 3204251"/>
                <a:gd name="connsiteX12" fmla="*/ 651529 w 2256728"/>
                <a:gd name="connsiteY12" fmla="*/ 2225909 h 3204251"/>
                <a:gd name="connsiteX13" fmla="*/ 1567575 w 2256728"/>
                <a:gd name="connsiteY13" fmla="*/ 2753711 h 3204251"/>
                <a:gd name="connsiteX14" fmla="*/ 0 w 2256728"/>
                <a:gd name="connsiteY14" fmla="*/ 265302 h 3204251"/>
                <a:gd name="connsiteX15" fmla="*/ 137772 w 2256728"/>
                <a:gd name="connsiteY15" fmla="*/ 145067 h 320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56728" h="3204251">
                  <a:moveTo>
                    <a:pt x="361732" y="0"/>
                  </a:moveTo>
                  <a:lnTo>
                    <a:pt x="594182" y="15029"/>
                  </a:lnTo>
                  <a:lnTo>
                    <a:pt x="2254625" y="941627"/>
                  </a:lnTo>
                  <a:lnTo>
                    <a:pt x="2254625" y="3160159"/>
                  </a:lnTo>
                  <a:lnTo>
                    <a:pt x="2256728" y="3166240"/>
                  </a:lnTo>
                  <a:cubicBezTo>
                    <a:pt x="2256728" y="3175865"/>
                    <a:pt x="2250192" y="3185491"/>
                    <a:pt x="2237121" y="3192995"/>
                  </a:cubicBezTo>
                  <a:cubicBezTo>
                    <a:pt x="2212285" y="3208004"/>
                    <a:pt x="2169802" y="3208004"/>
                    <a:pt x="2144312" y="3192995"/>
                  </a:cubicBezTo>
                  <a:lnTo>
                    <a:pt x="558721" y="2279419"/>
                  </a:lnTo>
                  <a:cubicBezTo>
                    <a:pt x="516238" y="2255274"/>
                    <a:pt x="448265" y="2255274"/>
                    <a:pt x="405782" y="2279419"/>
                  </a:cubicBezTo>
                  <a:lnTo>
                    <a:pt x="237812" y="2375997"/>
                  </a:lnTo>
                  <a:cubicBezTo>
                    <a:pt x="220818" y="2350547"/>
                    <a:pt x="205132" y="2323792"/>
                    <a:pt x="190100" y="2297038"/>
                  </a:cubicBezTo>
                  <a:lnTo>
                    <a:pt x="312974" y="2225909"/>
                  </a:lnTo>
                  <a:cubicBezTo>
                    <a:pt x="406436" y="2171747"/>
                    <a:pt x="558067" y="2171747"/>
                    <a:pt x="651529" y="2225909"/>
                  </a:cubicBezTo>
                  <a:lnTo>
                    <a:pt x="1567575" y="2753711"/>
                  </a:lnTo>
                  <a:lnTo>
                    <a:pt x="0" y="265302"/>
                  </a:lnTo>
                  <a:lnTo>
                    <a:pt x="137772" y="14506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BB94B5F-371B-41A8-9CB2-E0B662DC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488" y="3836565"/>
              <a:ext cx="512694" cy="2439617"/>
            </a:xfrm>
            <a:custGeom>
              <a:avLst/>
              <a:gdLst>
                <a:gd name="T0" fmla="*/ 23 w 784"/>
                <a:gd name="T1" fmla="*/ 3736 h 3737"/>
                <a:gd name="T2" fmla="*/ 783 w 784"/>
                <a:gd name="T3" fmla="*/ 3297 h 3737"/>
                <a:gd name="T4" fmla="*/ 783 w 784"/>
                <a:gd name="T5" fmla="*/ 0 h 3737"/>
                <a:gd name="T6" fmla="*/ 0 w 784"/>
                <a:gd name="T7" fmla="*/ 364 h 3737"/>
                <a:gd name="T8" fmla="*/ 23 w 784"/>
                <a:gd name="T9" fmla="*/ 3736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3737">
                  <a:moveTo>
                    <a:pt x="23" y="3736"/>
                  </a:moveTo>
                  <a:lnTo>
                    <a:pt x="783" y="3297"/>
                  </a:lnTo>
                  <a:lnTo>
                    <a:pt x="783" y="0"/>
                  </a:lnTo>
                  <a:lnTo>
                    <a:pt x="0" y="364"/>
                  </a:lnTo>
                  <a:lnTo>
                    <a:pt x="23" y="3736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6D10A1F-4CC3-49CE-860F-29A89CC51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350" y="3107847"/>
              <a:ext cx="1767853" cy="3250338"/>
            </a:xfrm>
            <a:custGeom>
              <a:avLst/>
              <a:gdLst>
                <a:gd name="connsiteX0" fmla="*/ 0 w 1767853"/>
                <a:gd name="connsiteY0" fmla="*/ 0 h 3250338"/>
                <a:gd name="connsiteX1" fmla="*/ 1767853 w 1767853"/>
                <a:gd name="connsiteY1" fmla="*/ 984623 h 3250338"/>
                <a:gd name="connsiteX2" fmla="*/ 1767853 w 1767853"/>
                <a:gd name="connsiteY2" fmla="*/ 3213257 h 3250338"/>
                <a:gd name="connsiteX3" fmla="*/ 1766889 w 1767853"/>
                <a:gd name="connsiteY3" fmla="*/ 3213631 h 3250338"/>
                <a:gd name="connsiteX4" fmla="*/ 1762469 w 1767853"/>
                <a:gd name="connsiteY4" fmla="*/ 3226776 h 3250338"/>
                <a:gd name="connsiteX5" fmla="*/ 1748142 w 1767853"/>
                <a:gd name="connsiteY5" fmla="*/ 3239082 h 3250338"/>
                <a:gd name="connsiteX6" fmla="*/ 1655403 w 1767853"/>
                <a:gd name="connsiteY6" fmla="*/ 3239082 h 3250338"/>
                <a:gd name="connsiteX7" fmla="*/ 70349 w 1767853"/>
                <a:gd name="connsiteY7" fmla="*/ 2325519 h 3250338"/>
                <a:gd name="connsiteX8" fmla="*/ 305 w 1767853"/>
                <a:gd name="connsiteY8" fmla="*/ 2227719 h 3250338"/>
                <a:gd name="connsiteX9" fmla="*/ 636 w 1767853"/>
                <a:gd name="connsiteY9" fmla="*/ 2225730 h 3250338"/>
                <a:gd name="connsiteX10" fmla="*/ 0 w 1767853"/>
                <a:gd name="connsiteY10" fmla="*/ 2225366 h 325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7853" h="3250338">
                  <a:moveTo>
                    <a:pt x="0" y="0"/>
                  </a:moveTo>
                  <a:lnTo>
                    <a:pt x="1767853" y="984623"/>
                  </a:lnTo>
                  <a:lnTo>
                    <a:pt x="1767853" y="3213257"/>
                  </a:lnTo>
                  <a:lnTo>
                    <a:pt x="1766889" y="3213631"/>
                  </a:lnTo>
                  <a:lnTo>
                    <a:pt x="1762469" y="3226776"/>
                  </a:lnTo>
                  <a:cubicBezTo>
                    <a:pt x="1759286" y="3231293"/>
                    <a:pt x="1754510" y="3235493"/>
                    <a:pt x="1748142" y="3239082"/>
                  </a:cubicBezTo>
                  <a:cubicBezTo>
                    <a:pt x="1722019" y="3254091"/>
                    <a:pt x="1680874" y="3254091"/>
                    <a:pt x="1655403" y="3239082"/>
                  </a:cubicBezTo>
                  <a:lnTo>
                    <a:pt x="70349" y="2325519"/>
                  </a:lnTo>
                  <a:cubicBezTo>
                    <a:pt x="23653" y="2298439"/>
                    <a:pt x="305" y="2263038"/>
                    <a:pt x="305" y="2227719"/>
                  </a:cubicBezTo>
                  <a:lnTo>
                    <a:pt x="636" y="2225730"/>
                  </a:lnTo>
                  <a:lnTo>
                    <a:pt x="0" y="22253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26CFA3D-2CD6-4EBB-8138-3242D4ACE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842" y="2909107"/>
              <a:ext cx="2082458" cy="1218369"/>
            </a:xfrm>
            <a:custGeom>
              <a:avLst/>
              <a:gdLst>
                <a:gd name="T0" fmla="*/ 1296 w 3188"/>
                <a:gd name="T1" fmla="*/ 335 h 1865"/>
                <a:gd name="T2" fmla="*/ 766 w 3188"/>
                <a:gd name="T3" fmla="*/ 30 h 1865"/>
                <a:gd name="T4" fmla="*/ 766 w 3188"/>
                <a:gd name="T5" fmla="*/ 30 h 1865"/>
                <a:gd name="T6" fmla="*/ 546 w 3188"/>
                <a:gd name="T7" fmla="*/ 37 h 1865"/>
                <a:gd name="T8" fmla="*/ 54 w 3188"/>
                <a:gd name="T9" fmla="*/ 321 h 1865"/>
                <a:gd name="T10" fmla="*/ 54 w 3188"/>
                <a:gd name="T11" fmla="*/ 321 h 1865"/>
                <a:gd name="T12" fmla="*/ 7 w 3188"/>
                <a:gd name="T13" fmla="*/ 402 h 1865"/>
                <a:gd name="T14" fmla="*/ 1348 w 3188"/>
                <a:gd name="T15" fmla="*/ 1203 h 1865"/>
                <a:gd name="T16" fmla="*/ 2425 w 3188"/>
                <a:gd name="T17" fmla="*/ 1864 h 1865"/>
                <a:gd name="T18" fmla="*/ 3187 w 3188"/>
                <a:gd name="T19" fmla="*/ 1421 h 1865"/>
                <a:gd name="T20" fmla="*/ 1296 w 3188"/>
                <a:gd name="T21" fmla="*/ 335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8" h="1865">
                  <a:moveTo>
                    <a:pt x="1296" y="335"/>
                  </a:moveTo>
                  <a:lnTo>
                    <a:pt x="766" y="30"/>
                  </a:lnTo>
                  <a:lnTo>
                    <a:pt x="766" y="30"/>
                  </a:lnTo>
                  <a:cubicBezTo>
                    <a:pt x="701" y="0"/>
                    <a:pt x="606" y="2"/>
                    <a:pt x="546" y="37"/>
                  </a:cubicBezTo>
                  <a:lnTo>
                    <a:pt x="54" y="321"/>
                  </a:lnTo>
                  <a:lnTo>
                    <a:pt x="54" y="321"/>
                  </a:lnTo>
                  <a:cubicBezTo>
                    <a:pt x="16" y="343"/>
                    <a:pt x="0" y="373"/>
                    <a:pt x="7" y="402"/>
                  </a:cubicBezTo>
                  <a:lnTo>
                    <a:pt x="1348" y="1203"/>
                  </a:lnTo>
                  <a:lnTo>
                    <a:pt x="2425" y="1864"/>
                  </a:lnTo>
                  <a:lnTo>
                    <a:pt x="3187" y="1421"/>
                  </a:lnTo>
                  <a:lnTo>
                    <a:pt x="1296" y="335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35871B0-5C82-4541-BBEC-E2B08CF7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488" y="4058348"/>
              <a:ext cx="63367" cy="2301361"/>
            </a:xfrm>
            <a:custGeom>
              <a:avLst/>
              <a:gdLst>
                <a:gd name="T0" fmla="*/ 0 w 97"/>
                <a:gd name="T1" fmla="*/ 0 h 3522"/>
                <a:gd name="T2" fmla="*/ 0 w 97"/>
                <a:gd name="T3" fmla="*/ 3384 h 3522"/>
                <a:gd name="T4" fmla="*/ 0 w 97"/>
                <a:gd name="T5" fmla="*/ 3455 h 3522"/>
                <a:gd name="T6" fmla="*/ 0 w 97"/>
                <a:gd name="T7" fmla="*/ 3521 h 3522"/>
                <a:gd name="T8" fmla="*/ 0 w 97"/>
                <a:gd name="T9" fmla="*/ 3521 h 3522"/>
                <a:gd name="T10" fmla="*/ 67 w 97"/>
                <a:gd name="T11" fmla="*/ 3504 h 3522"/>
                <a:gd name="T12" fmla="*/ 67 w 97"/>
                <a:gd name="T13" fmla="*/ 3504 h 3522"/>
                <a:gd name="T14" fmla="*/ 96 w 97"/>
                <a:gd name="T15" fmla="*/ 3464 h 3522"/>
                <a:gd name="T16" fmla="*/ 96 w 97"/>
                <a:gd name="T17" fmla="*/ 3464 h 3522"/>
                <a:gd name="T18" fmla="*/ 96 w 97"/>
                <a:gd name="T19" fmla="*/ 3464 h 3522"/>
                <a:gd name="T20" fmla="*/ 96 w 97"/>
                <a:gd name="T21" fmla="*/ 3463 h 3522"/>
                <a:gd name="T22" fmla="*/ 96 w 97"/>
                <a:gd name="T23" fmla="*/ 53 h 3522"/>
                <a:gd name="T24" fmla="*/ 0 w 97"/>
                <a:gd name="T25" fmla="*/ 0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3522">
                  <a:moveTo>
                    <a:pt x="0" y="0"/>
                  </a:moveTo>
                  <a:lnTo>
                    <a:pt x="0" y="3384"/>
                  </a:lnTo>
                  <a:lnTo>
                    <a:pt x="0" y="3455"/>
                  </a:lnTo>
                  <a:lnTo>
                    <a:pt x="0" y="3521"/>
                  </a:lnTo>
                  <a:lnTo>
                    <a:pt x="0" y="3521"/>
                  </a:lnTo>
                  <a:cubicBezTo>
                    <a:pt x="24" y="3521"/>
                    <a:pt x="48" y="3515"/>
                    <a:pt x="67" y="3504"/>
                  </a:cubicBezTo>
                  <a:lnTo>
                    <a:pt x="67" y="3504"/>
                  </a:lnTo>
                  <a:cubicBezTo>
                    <a:pt x="86" y="3493"/>
                    <a:pt x="96" y="3478"/>
                    <a:pt x="96" y="3464"/>
                  </a:cubicBezTo>
                  <a:lnTo>
                    <a:pt x="96" y="3464"/>
                  </a:lnTo>
                  <a:lnTo>
                    <a:pt x="96" y="3464"/>
                  </a:lnTo>
                  <a:lnTo>
                    <a:pt x="96" y="3463"/>
                  </a:lnTo>
                  <a:lnTo>
                    <a:pt x="96" y="53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D9D7DF7-57DE-4249-B116-A8EC7DD2D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872" y="3767437"/>
              <a:ext cx="11521" cy="28803"/>
            </a:xfrm>
            <a:custGeom>
              <a:avLst/>
              <a:gdLst>
                <a:gd name="T0" fmla="*/ 18 w 19"/>
                <a:gd name="T1" fmla="*/ 42 h 43"/>
                <a:gd name="T2" fmla="*/ 18 w 19"/>
                <a:gd name="T3" fmla="*/ 0 h 43"/>
                <a:gd name="T4" fmla="*/ 5 w 19"/>
                <a:gd name="T5" fmla="*/ 0 h 43"/>
                <a:gd name="T6" fmla="*/ 0 w 19"/>
                <a:gd name="T7" fmla="*/ 29 h 43"/>
                <a:gd name="T8" fmla="*/ 18 w 19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3">
                  <a:moveTo>
                    <a:pt x="18" y="42"/>
                  </a:moveTo>
                  <a:lnTo>
                    <a:pt x="18" y="0"/>
                  </a:lnTo>
                  <a:lnTo>
                    <a:pt x="5" y="0"/>
                  </a:lnTo>
                  <a:lnTo>
                    <a:pt x="0" y="29"/>
                  </a:lnTo>
                  <a:lnTo>
                    <a:pt x="18" y="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65472F31-94C2-4262-892F-673FE83C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6333" y="4092912"/>
              <a:ext cx="8640" cy="28803"/>
            </a:xfrm>
            <a:custGeom>
              <a:avLst/>
              <a:gdLst>
                <a:gd name="T0" fmla="*/ 13 w 14"/>
                <a:gd name="T1" fmla="*/ 43 h 44"/>
                <a:gd name="T2" fmla="*/ 13 w 14"/>
                <a:gd name="T3" fmla="*/ 0 h 44"/>
                <a:gd name="T4" fmla="*/ 0 w 14"/>
                <a:gd name="T5" fmla="*/ 18 h 44"/>
                <a:gd name="T6" fmla="*/ 13 w 14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4">
                  <a:moveTo>
                    <a:pt x="13" y="43"/>
                  </a:moveTo>
                  <a:lnTo>
                    <a:pt x="13" y="0"/>
                  </a:lnTo>
                  <a:lnTo>
                    <a:pt x="0" y="18"/>
                  </a:lnTo>
                  <a:lnTo>
                    <a:pt x="13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56C03D8-61ED-41D2-9810-CCFEFDA7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307" y="2770853"/>
              <a:ext cx="2364727" cy="1365263"/>
            </a:xfrm>
            <a:custGeom>
              <a:avLst/>
              <a:gdLst>
                <a:gd name="T0" fmla="*/ 2570 w 3620"/>
                <a:gd name="T1" fmla="*/ 2067 h 2090"/>
                <a:gd name="T2" fmla="*/ 143 w 3620"/>
                <a:gd name="T3" fmla="*/ 666 h 2090"/>
                <a:gd name="T4" fmla="*/ 143 w 3620"/>
                <a:gd name="T5" fmla="*/ 666 h 2090"/>
                <a:gd name="T6" fmla="*/ 143 w 3620"/>
                <a:gd name="T7" fmla="*/ 366 h 2090"/>
                <a:gd name="T8" fmla="*/ 635 w 3620"/>
                <a:gd name="T9" fmla="*/ 82 h 2090"/>
                <a:gd name="T10" fmla="*/ 635 w 3620"/>
                <a:gd name="T11" fmla="*/ 82 h 2090"/>
                <a:gd name="T12" fmla="*/ 1153 w 3620"/>
                <a:gd name="T13" fmla="*/ 82 h 2090"/>
                <a:gd name="T14" fmla="*/ 3579 w 3620"/>
                <a:gd name="T15" fmla="*/ 1483 h 2090"/>
                <a:gd name="T16" fmla="*/ 3579 w 3620"/>
                <a:gd name="T17" fmla="*/ 1483 h 2090"/>
                <a:gd name="T18" fmla="*/ 3579 w 3620"/>
                <a:gd name="T19" fmla="*/ 1565 h 2090"/>
                <a:gd name="T20" fmla="*/ 3579 w 3620"/>
                <a:gd name="T21" fmla="*/ 1565 h 2090"/>
                <a:gd name="T22" fmla="*/ 3437 w 3620"/>
                <a:gd name="T23" fmla="*/ 1565 h 2090"/>
                <a:gd name="T24" fmla="*/ 1011 w 3620"/>
                <a:gd name="T25" fmla="*/ 164 h 2090"/>
                <a:gd name="T26" fmla="*/ 1011 w 3620"/>
                <a:gd name="T27" fmla="*/ 164 h 2090"/>
                <a:gd name="T28" fmla="*/ 777 w 3620"/>
                <a:gd name="T29" fmla="*/ 164 h 2090"/>
                <a:gd name="T30" fmla="*/ 285 w 3620"/>
                <a:gd name="T31" fmla="*/ 449 h 2090"/>
                <a:gd name="T32" fmla="*/ 285 w 3620"/>
                <a:gd name="T33" fmla="*/ 449 h 2090"/>
                <a:gd name="T34" fmla="*/ 285 w 3620"/>
                <a:gd name="T35" fmla="*/ 583 h 2090"/>
                <a:gd name="T36" fmla="*/ 2712 w 3620"/>
                <a:gd name="T37" fmla="*/ 1985 h 2090"/>
                <a:gd name="T38" fmla="*/ 2712 w 3620"/>
                <a:gd name="T39" fmla="*/ 1985 h 2090"/>
                <a:gd name="T40" fmla="*/ 2712 w 3620"/>
                <a:gd name="T41" fmla="*/ 2067 h 2090"/>
                <a:gd name="T42" fmla="*/ 2712 w 3620"/>
                <a:gd name="T43" fmla="*/ 2067 h 2090"/>
                <a:gd name="T44" fmla="*/ 2570 w 3620"/>
                <a:gd name="T45" fmla="*/ 2067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20" h="2090">
                  <a:moveTo>
                    <a:pt x="2570" y="2067"/>
                  </a:moveTo>
                  <a:lnTo>
                    <a:pt x="143" y="666"/>
                  </a:lnTo>
                  <a:lnTo>
                    <a:pt x="143" y="666"/>
                  </a:lnTo>
                  <a:cubicBezTo>
                    <a:pt x="0" y="583"/>
                    <a:pt x="0" y="449"/>
                    <a:pt x="143" y="366"/>
                  </a:cubicBezTo>
                  <a:lnTo>
                    <a:pt x="635" y="82"/>
                  </a:lnTo>
                  <a:lnTo>
                    <a:pt x="635" y="82"/>
                  </a:lnTo>
                  <a:cubicBezTo>
                    <a:pt x="778" y="0"/>
                    <a:pt x="1010" y="0"/>
                    <a:pt x="1153" y="82"/>
                  </a:cubicBezTo>
                  <a:lnTo>
                    <a:pt x="3579" y="1483"/>
                  </a:lnTo>
                  <a:lnTo>
                    <a:pt x="3579" y="1483"/>
                  </a:lnTo>
                  <a:cubicBezTo>
                    <a:pt x="3619" y="1506"/>
                    <a:pt x="3619" y="1543"/>
                    <a:pt x="3579" y="1565"/>
                  </a:cubicBezTo>
                  <a:lnTo>
                    <a:pt x="3579" y="1565"/>
                  </a:lnTo>
                  <a:cubicBezTo>
                    <a:pt x="3541" y="1588"/>
                    <a:pt x="3476" y="1588"/>
                    <a:pt x="3437" y="1565"/>
                  </a:cubicBezTo>
                  <a:lnTo>
                    <a:pt x="1011" y="164"/>
                  </a:lnTo>
                  <a:lnTo>
                    <a:pt x="1011" y="164"/>
                  </a:lnTo>
                  <a:cubicBezTo>
                    <a:pt x="946" y="128"/>
                    <a:pt x="842" y="128"/>
                    <a:pt x="777" y="164"/>
                  </a:cubicBezTo>
                  <a:lnTo>
                    <a:pt x="285" y="449"/>
                  </a:lnTo>
                  <a:lnTo>
                    <a:pt x="285" y="449"/>
                  </a:lnTo>
                  <a:cubicBezTo>
                    <a:pt x="221" y="486"/>
                    <a:pt x="221" y="546"/>
                    <a:pt x="285" y="583"/>
                  </a:cubicBezTo>
                  <a:lnTo>
                    <a:pt x="2712" y="1985"/>
                  </a:lnTo>
                  <a:lnTo>
                    <a:pt x="2712" y="1985"/>
                  </a:lnTo>
                  <a:cubicBezTo>
                    <a:pt x="2751" y="2007"/>
                    <a:pt x="2751" y="2044"/>
                    <a:pt x="2712" y="2067"/>
                  </a:cubicBezTo>
                  <a:lnTo>
                    <a:pt x="2712" y="2067"/>
                  </a:lnTo>
                  <a:cubicBezTo>
                    <a:pt x="2672" y="2089"/>
                    <a:pt x="2609" y="2089"/>
                    <a:pt x="2570" y="20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4A161A5-478F-4E1C-ADE6-BF9B12689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993" y="3874008"/>
              <a:ext cx="823766" cy="1301897"/>
            </a:xfrm>
            <a:custGeom>
              <a:avLst/>
              <a:gdLst>
                <a:gd name="T0" fmla="*/ 1261 w 1262"/>
                <a:gd name="T1" fmla="*/ 1992 h 1993"/>
                <a:gd name="T2" fmla="*/ 0 w 1262"/>
                <a:gd name="T3" fmla="*/ 1264 h 1993"/>
                <a:gd name="T4" fmla="*/ 0 w 1262"/>
                <a:gd name="T5" fmla="*/ 0 h 1993"/>
                <a:gd name="T6" fmla="*/ 1261 w 1262"/>
                <a:gd name="T7" fmla="*/ 728 h 1993"/>
                <a:gd name="T8" fmla="*/ 1261 w 1262"/>
                <a:gd name="T9" fmla="*/ 1992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2" h="1993">
                  <a:moveTo>
                    <a:pt x="1261" y="1992"/>
                  </a:moveTo>
                  <a:lnTo>
                    <a:pt x="0" y="1264"/>
                  </a:lnTo>
                  <a:lnTo>
                    <a:pt x="0" y="0"/>
                  </a:lnTo>
                  <a:lnTo>
                    <a:pt x="1261" y="728"/>
                  </a:lnTo>
                  <a:lnTo>
                    <a:pt x="1261" y="19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E1C91943-0B60-4976-ADE3-43D59BC5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6082" y="2854383"/>
              <a:ext cx="2212072" cy="985063"/>
            </a:xfrm>
            <a:custGeom>
              <a:avLst/>
              <a:gdLst>
                <a:gd name="T0" fmla="*/ 3350 w 3388"/>
                <a:gd name="T1" fmla="*/ 1437 h 1506"/>
                <a:gd name="T2" fmla="*/ 3350 w 3388"/>
                <a:gd name="T3" fmla="*/ 1437 h 1506"/>
                <a:gd name="T4" fmla="*/ 3208 w 3388"/>
                <a:gd name="T5" fmla="*/ 1437 h 1506"/>
                <a:gd name="T6" fmla="*/ 782 w 3388"/>
                <a:gd name="T7" fmla="*/ 36 h 1506"/>
                <a:gd name="T8" fmla="*/ 782 w 3388"/>
                <a:gd name="T9" fmla="*/ 36 h 1506"/>
                <a:gd name="T10" fmla="*/ 548 w 3388"/>
                <a:gd name="T11" fmla="*/ 36 h 1506"/>
                <a:gd name="T12" fmla="*/ 56 w 3388"/>
                <a:gd name="T13" fmla="*/ 321 h 1506"/>
                <a:gd name="T14" fmla="*/ 56 w 3388"/>
                <a:gd name="T15" fmla="*/ 321 h 1506"/>
                <a:gd name="T16" fmla="*/ 13 w 3388"/>
                <a:gd name="T17" fmla="*/ 410 h 1506"/>
                <a:gd name="T18" fmla="*/ 13 w 3388"/>
                <a:gd name="T19" fmla="*/ 410 h 1506"/>
                <a:gd name="T20" fmla="*/ 56 w 3388"/>
                <a:gd name="T21" fmla="*/ 365 h 1506"/>
                <a:gd name="T22" fmla="*/ 548 w 3388"/>
                <a:gd name="T23" fmla="*/ 81 h 1506"/>
                <a:gd name="T24" fmla="*/ 548 w 3388"/>
                <a:gd name="T25" fmla="*/ 81 h 1506"/>
                <a:gd name="T26" fmla="*/ 782 w 3388"/>
                <a:gd name="T27" fmla="*/ 81 h 1506"/>
                <a:gd name="T28" fmla="*/ 3208 w 3388"/>
                <a:gd name="T29" fmla="*/ 1482 h 1506"/>
                <a:gd name="T30" fmla="*/ 3208 w 3388"/>
                <a:gd name="T31" fmla="*/ 1482 h 1506"/>
                <a:gd name="T32" fmla="*/ 3350 w 3388"/>
                <a:gd name="T33" fmla="*/ 1482 h 1506"/>
                <a:gd name="T34" fmla="*/ 3350 w 3388"/>
                <a:gd name="T35" fmla="*/ 1482 h 1506"/>
                <a:gd name="T36" fmla="*/ 3372 w 3388"/>
                <a:gd name="T37" fmla="*/ 1419 h 1506"/>
                <a:gd name="T38" fmla="*/ 3372 w 3388"/>
                <a:gd name="T39" fmla="*/ 1419 h 1506"/>
                <a:gd name="T40" fmla="*/ 3350 w 3388"/>
                <a:gd name="T41" fmla="*/ 1437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8" h="1506">
                  <a:moveTo>
                    <a:pt x="3350" y="1437"/>
                  </a:moveTo>
                  <a:lnTo>
                    <a:pt x="3350" y="1437"/>
                  </a:lnTo>
                  <a:cubicBezTo>
                    <a:pt x="3312" y="1460"/>
                    <a:pt x="3247" y="1460"/>
                    <a:pt x="3208" y="1437"/>
                  </a:cubicBezTo>
                  <a:lnTo>
                    <a:pt x="782" y="36"/>
                  </a:lnTo>
                  <a:lnTo>
                    <a:pt x="782" y="36"/>
                  </a:lnTo>
                  <a:cubicBezTo>
                    <a:pt x="717" y="0"/>
                    <a:pt x="613" y="0"/>
                    <a:pt x="548" y="36"/>
                  </a:cubicBezTo>
                  <a:lnTo>
                    <a:pt x="56" y="321"/>
                  </a:lnTo>
                  <a:lnTo>
                    <a:pt x="56" y="321"/>
                  </a:lnTo>
                  <a:cubicBezTo>
                    <a:pt x="14" y="345"/>
                    <a:pt x="0" y="379"/>
                    <a:pt x="13" y="410"/>
                  </a:cubicBezTo>
                  <a:lnTo>
                    <a:pt x="13" y="410"/>
                  </a:lnTo>
                  <a:cubicBezTo>
                    <a:pt x="20" y="394"/>
                    <a:pt x="34" y="378"/>
                    <a:pt x="56" y="365"/>
                  </a:cubicBezTo>
                  <a:lnTo>
                    <a:pt x="548" y="81"/>
                  </a:lnTo>
                  <a:lnTo>
                    <a:pt x="548" y="81"/>
                  </a:lnTo>
                  <a:cubicBezTo>
                    <a:pt x="613" y="44"/>
                    <a:pt x="717" y="44"/>
                    <a:pt x="782" y="81"/>
                  </a:cubicBezTo>
                  <a:lnTo>
                    <a:pt x="3208" y="1482"/>
                  </a:lnTo>
                  <a:lnTo>
                    <a:pt x="3208" y="1482"/>
                  </a:lnTo>
                  <a:cubicBezTo>
                    <a:pt x="3247" y="1505"/>
                    <a:pt x="3312" y="1505"/>
                    <a:pt x="3350" y="1482"/>
                  </a:cubicBezTo>
                  <a:lnTo>
                    <a:pt x="3350" y="1482"/>
                  </a:lnTo>
                  <a:cubicBezTo>
                    <a:pt x="3380" y="1465"/>
                    <a:pt x="3387" y="1440"/>
                    <a:pt x="3372" y="1419"/>
                  </a:cubicBezTo>
                  <a:lnTo>
                    <a:pt x="3372" y="1419"/>
                  </a:lnTo>
                  <a:cubicBezTo>
                    <a:pt x="3367" y="1426"/>
                    <a:pt x="3360" y="1432"/>
                    <a:pt x="3350" y="14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ECF370B-0209-4B66-B040-0807E007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589" y="3122250"/>
              <a:ext cx="1777146" cy="1042669"/>
            </a:xfrm>
            <a:custGeom>
              <a:avLst/>
              <a:gdLst>
                <a:gd name="T0" fmla="*/ 2685 w 2722"/>
                <a:gd name="T1" fmla="*/ 1529 h 1597"/>
                <a:gd name="T2" fmla="*/ 2685 w 2722"/>
                <a:gd name="T3" fmla="*/ 1529 h 1597"/>
                <a:gd name="T4" fmla="*/ 2542 w 2722"/>
                <a:gd name="T5" fmla="*/ 1529 h 1597"/>
                <a:gd name="T6" fmla="*/ 116 w 2722"/>
                <a:gd name="T7" fmla="*/ 128 h 1597"/>
                <a:gd name="T8" fmla="*/ 116 w 2722"/>
                <a:gd name="T9" fmla="*/ 128 h 1597"/>
                <a:gd name="T10" fmla="*/ 11 w 2722"/>
                <a:gd name="T11" fmla="*/ 0 h 1597"/>
                <a:gd name="T12" fmla="*/ 11 w 2722"/>
                <a:gd name="T13" fmla="*/ 0 h 1597"/>
                <a:gd name="T14" fmla="*/ 116 w 2722"/>
                <a:gd name="T15" fmla="*/ 173 h 1597"/>
                <a:gd name="T16" fmla="*/ 2542 w 2722"/>
                <a:gd name="T17" fmla="*/ 1574 h 1597"/>
                <a:gd name="T18" fmla="*/ 2542 w 2722"/>
                <a:gd name="T19" fmla="*/ 1574 h 1597"/>
                <a:gd name="T20" fmla="*/ 2685 w 2722"/>
                <a:gd name="T21" fmla="*/ 1574 h 1597"/>
                <a:gd name="T22" fmla="*/ 2685 w 2722"/>
                <a:gd name="T23" fmla="*/ 1574 h 1597"/>
                <a:gd name="T24" fmla="*/ 2706 w 2722"/>
                <a:gd name="T25" fmla="*/ 1510 h 1597"/>
                <a:gd name="T26" fmla="*/ 2706 w 2722"/>
                <a:gd name="T27" fmla="*/ 1510 h 1597"/>
                <a:gd name="T28" fmla="*/ 2685 w 2722"/>
                <a:gd name="T29" fmla="*/ 1529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2" h="1597">
                  <a:moveTo>
                    <a:pt x="2685" y="1529"/>
                  </a:moveTo>
                  <a:lnTo>
                    <a:pt x="2685" y="1529"/>
                  </a:lnTo>
                  <a:cubicBezTo>
                    <a:pt x="2645" y="1551"/>
                    <a:pt x="2582" y="1551"/>
                    <a:pt x="2542" y="1529"/>
                  </a:cubicBezTo>
                  <a:lnTo>
                    <a:pt x="116" y="128"/>
                  </a:lnTo>
                  <a:lnTo>
                    <a:pt x="116" y="128"/>
                  </a:lnTo>
                  <a:cubicBezTo>
                    <a:pt x="54" y="92"/>
                    <a:pt x="20" y="47"/>
                    <a:pt x="11" y="0"/>
                  </a:cubicBezTo>
                  <a:lnTo>
                    <a:pt x="11" y="0"/>
                  </a:lnTo>
                  <a:cubicBezTo>
                    <a:pt x="0" y="62"/>
                    <a:pt x="35" y="126"/>
                    <a:pt x="116" y="173"/>
                  </a:cubicBezTo>
                  <a:lnTo>
                    <a:pt x="2542" y="1574"/>
                  </a:lnTo>
                  <a:lnTo>
                    <a:pt x="2542" y="1574"/>
                  </a:lnTo>
                  <a:cubicBezTo>
                    <a:pt x="2582" y="1596"/>
                    <a:pt x="2645" y="1596"/>
                    <a:pt x="2685" y="1574"/>
                  </a:cubicBezTo>
                  <a:lnTo>
                    <a:pt x="2685" y="1574"/>
                  </a:lnTo>
                  <a:cubicBezTo>
                    <a:pt x="2714" y="1557"/>
                    <a:pt x="2721" y="1531"/>
                    <a:pt x="2706" y="1510"/>
                  </a:cubicBezTo>
                  <a:lnTo>
                    <a:pt x="2706" y="1510"/>
                  </a:lnTo>
                  <a:cubicBezTo>
                    <a:pt x="2701" y="1517"/>
                    <a:pt x="2694" y="1523"/>
                    <a:pt x="2685" y="15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FC4D7E8A-852A-4DD9-AC67-23B0FAE22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5484" y="6420196"/>
              <a:ext cx="6379869" cy="3683906"/>
            </a:xfrm>
            <a:custGeom>
              <a:avLst/>
              <a:gdLst>
                <a:gd name="T0" fmla="*/ 5410 w 9766"/>
                <a:gd name="T1" fmla="*/ 5552 h 5639"/>
                <a:gd name="T2" fmla="*/ 149 w 9766"/>
                <a:gd name="T3" fmla="*/ 2514 h 5639"/>
                <a:gd name="T4" fmla="*/ 149 w 9766"/>
                <a:gd name="T5" fmla="*/ 2514 h 5639"/>
                <a:gd name="T6" fmla="*/ 191 w 9766"/>
                <a:gd name="T7" fmla="*/ 2178 h 5639"/>
                <a:gd name="T8" fmla="*/ 3773 w 9766"/>
                <a:gd name="T9" fmla="*/ 110 h 5639"/>
                <a:gd name="T10" fmla="*/ 3773 w 9766"/>
                <a:gd name="T11" fmla="*/ 110 h 5639"/>
                <a:gd name="T12" fmla="*/ 4354 w 9766"/>
                <a:gd name="T13" fmla="*/ 86 h 5639"/>
                <a:gd name="T14" fmla="*/ 9616 w 9766"/>
                <a:gd name="T15" fmla="*/ 3125 h 5639"/>
                <a:gd name="T16" fmla="*/ 9616 w 9766"/>
                <a:gd name="T17" fmla="*/ 3125 h 5639"/>
                <a:gd name="T18" fmla="*/ 9574 w 9766"/>
                <a:gd name="T19" fmla="*/ 3460 h 5639"/>
                <a:gd name="T20" fmla="*/ 5991 w 9766"/>
                <a:gd name="T21" fmla="*/ 5528 h 5639"/>
                <a:gd name="T22" fmla="*/ 5991 w 9766"/>
                <a:gd name="T23" fmla="*/ 5528 h 5639"/>
                <a:gd name="T24" fmla="*/ 5410 w 9766"/>
                <a:gd name="T25" fmla="*/ 5552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66" h="5639">
                  <a:moveTo>
                    <a:pt x="5410" y="5552"/>
                  </a:moveTo>
                  <a:lnTo>
                    <a:pt x="149" y="2514"/>
                  </a:lnTo>
                  <a:lnTo>
                    <a:pt x="149" y="2514"/>
                  </a:lnTo>
                  <a:cubicBezTo>
                    <a:pt x="0" y="2428"/>
                    <a:pt x="19" y="2278"/>
                    <a:pt x="191" y="2178"/>
                  </a:cubicBezTo>
                  <a:lnTo>
                    <a:pt x="3773" y="110"/>
                  </a:lnTo>
                  <a:lnTo>
                    <a:pt x="3773" y="110"/>
                  </a:lnTo>
                  <a:cubicBezTo>
                    <a:pt x="3945" y="11"/>
                    <a:pt x="4205" y="0"/>
                    <a:pt x="4354" y="86"/>
                  </a:cubicBezTo>
                  <a:lnTo>
                    <a:pt x="9616" y="3125"/>
                  </a:lnTo>
                  <a:lnTo>
                    <a:pt x="9616" y="3125"/>
                  </a:lnTo>
                  <a:cubicBezTo>
                    <a:pt x="9765" y="3210"/>
                    <a:pt x="9746" y="3361"/>
                    <a:pt x="9574" y="3460"/>
                  </a:cubicBezTo>
                  <a:lnTo>
                    <a:pt x="5991" y="5528"/>
                  </a:lnTo>
                  <a:lnTo>
                    <a:pt x="5991" y="5528"/>
                  </a:lnTo>
                  <a:cubicBezTo>
                    <a:pt x="5819" y="5627"/>
                    <a:pt x="5559" y="5638"/>
                    <a:pt x="5410" y="555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F04E7B2-5050-401B-BF68-3F3FE43D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7470" y="2554830"/>
              <a:ext cx="4510554" cy="5308396"/>
            </a:xfrm>
            <a:custGeom>
              <a:avLst/>
              <a:gdLst>
                <a:gd name="T0" fmla="*/ 6658 w 6904"/>
                <a:gd name="T1" fmla="*/ 3216 h 8128"/>
                <a:gd name="T2" fmla="*/ 1162 w 6904"/>
                <a:gd name="T3" fmla="*/ 43 h 8128"/>
                <a:gd name="T4" fmla="*/ 1162 w 6904"/>
                <a:gd name="T5" fmla="*/ 43 h 8128"/>
                <a:gd name="T6" fmla="*/ 975 w 6904"/>
                <a:gd name="T7" fmla="*/ 20 h 8128"/>
                <a:gd name="T8" fmla="*/ 975 w 6904"/>
                <a:gd name="T9" fmla="*/ 19 h 8128"/>
                <a:gd name="T10" fmla="*/ 965 w 6904"/>
                <a:gd name="T11" fmla="*/ 23 h 8128"/>
                <a:gd name="T12" fmla="*/ 965 w 6904"/>
                <a:gd name="T13" fmla="*/ 23 h 8128"/>
                <a:gd name="T14" fmla="*/ 963 w 6904"/>
                <a:gd name="T15" fmla="*/ 24 h 8128"/>
                <a:gd name="T16" fmla="*/ 765 w 6904"/>
                <a:gd name="T17" fmla="*/ 100 h 8128"/>
                <a:gd name="T18" fmla="*/ 943 w 6904"/>
                <a:gd name="T19" fmla="*/ 187 h 8128"/>
                <a:gd name="T20" fmla="*/ 943 w 6904"/>
                <a:gd name="T21" fmla="*/ 187 h 8128"/>
                <a:gd name="T22" fmla="*/ 940 w 6904"/>
                <a:gd name="T23" fmla="*/ 197 h 8128"/>
                <a:gd name="T24" fmla="*/ 45 w 6904"/>
                <a:gd name="T25" fmla="*/ 4272 h 8128"/>
                <a:gd name="T26" fmla="*/ 45 w 6904"/>
                <a:gd name="T27" fmla="*/ 4272 h 8128"/>
                <a:gd name="T28" fmla="*/ 245 w 6904"/>
                <a:gd name="T29" fmla="*/ 4804 h 8128"/>
                <a:gd name="T30" fmla="*/ 5609 w 6904"/>
                <a:gd name="T31" fmla="*/ 7900 h 8128"/>
                <a:gd name="T32" fmla="*/ 5590 w 6904"/>
                <a:gd name="T33" fmla="*/ 8127 h 8128"/>
                <a:gd name="T34" fmla="*/ 5807 w 6904"/>
                <a:gd name="T35" fmla="*/ 8043 h 8128"/>
                <a:gd name="T36" fmla="*/ 5807 w 6904"/>
                <a:gd name="T37" fmla="*/ 8043 h 8128"/>
                <a:gd name="T38" fmla="*/ 5963 w 6904"/>
                <a:gd name="T39" fmla="*/ 7822 h 8128"/>
                <a:gd name="T40" fmla="*/ 6858 w 6904"/>
                <a:gd name="T41" fmla="*/ 3748 h 8128"/>
                <a:gd name="T42" fmla="*/ 6858 w 6904"/>
                <a:gd name="T43" fmla="*/ 3748 h 8128"/>
                <a:gd name="T44" fmla="*/ 6658 w 6904"/>
                <a:gd name="T45" fmla="*/ 321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04" h="8128">
                  <a:moveTo>
                    <a:pt x="6658" y="3216"/>
                  </a:moveTo>
                  <a:lnTo>
                    <a:pt x="1162" y="43"/>
                  </a:lnTo>
                  <a:lnTo>
                    <a:pt x="1162" y="43"/>
                  </a:lnTo>
                  <a:cubicBezTo>
                    <a:pt x="1098" y="6"/>
                    <a:pt x="1033" y="0"/>
                    <a:pt x="975" y="20"/>
                  </a:cubicBezTo>
                  <a:lnTo>
                    <a:pt x="975" y="19"/>
                  </a:lnTo>
                  <a:lnTo>
                    <a:pt x="965" y="23"/>
                  </a:lnTo>
                  <a:lnTo>
                    <a:pt x="965" y="23"/>
                  </a:lnTo>
                  <a:cubicBezTo>
                    <a:pt x="965" y="24"/>
                    <a:pt x="964" y="24"/>
                    <a:pt x="963" y="24"/>
                  </a:cubicBezTo>
                  <a:lnTo>
                    <a:pt x="765" y="100"/>
                  </a:lnTo>
                  <a:lnTo>
                    <a:pt x="943" y="187"/>
                  </a:lnTo>
                  <a:lnTo>
                    <a:pt x="943" y="187"/>
                  </a:lnTo>
                  <a:cubicBezTo>
                    <a:pt x="942" y="190"/>
                    <a:pt x="941" y="194"/>
                    <a:pt x="940" y="197"/>
                  </a:cubicBezTo>
                  <a:lnTo>
                    <a:pt x="45" y="4272"/>
                  </a:lnTo>
                  <a:lnTo>
                    <a:pt x="45" y="4272"/>
                  </a:lnTo>
                  <a:cubicBezTo>
                    <a:pt x="0" y="4476"/>
                    <a:pt x="90" y="4714"/>
                    <a:pt x="245" y="4804"/>
                  </a:cubicBezTo>
                  <a:lnTo>
                    <a:pt x="5609" y="7900"/>
                  </a:lnTo>
                  <a:lnTo>
                    <a:pt x="5590" y="8127"/>
                  </a:lnTo>
                  <a:lnTo>
                    <a:pt x="5807" y="8043"/>
                  </a:lnTo>
                  <a:lnTo>
                    <a:pt x="5807" y="8043"/>
                  </a:lnTo>
                  <a:cubicBezTo>
                    <a:pt x="5880" y="8009"/>
                    <a:pt x="5939" y="7932"/>
                    <a:pt x="5963" y="7822"/>
                  </a:cubicBezTo>
                  <a:lnTo>
                    <a:pt x="6858" y="3748"/>
                  </a:lnTo>
                  <a:lnTo>
                    <a:pt x="6858" y="3748"/>
                  </a:lnTo>
                  <a:cubicBezTo>
                    <a:pt x="6903" y="3544"/>
                    <a:pt x="6813" y="3306"/>
                    <a:pt x="6658" y="321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2F60B89-BFC5-46E2-A606-71F12C4DE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5015" y="2554831"/>
              <a:ext cx="4234045" cy="3251860"/>
            </a:xfrm>
            <a:custGeom>
              <a:avLst/>
              <a:gdLst>
                <a:gd name="T0" fmla="*/ 6307 w 6482"/>
                <a:gd name="T1" fmla="*/ 3216 h 4979"/>
                <a:gd name="T2" fmla="*/ 811 w 6482"/>
                <a:gd name="T3" fmla="*/ 43 h 4979"/>
                <a:gd name="T4" fmla="*/ 811 w 6482"/>
                <a:gd name="T5" fmla="*/ 43 h 4979"/>
                <a:gd name="T6" fmla="*/ 624 w 6482"/>
                <a:gd name="T7" fmla="*/ 20 h 4979"/>
                <a:gd name="T8" fmla="*/ 624 w 6482"/>
                <a:gd name="T9" fmla="*/ 19 h 4979"/>
                <a:gd name="T10" fmla="*/ 614 w 6482"/>
                <a:gd name="T11" fmla="*/ 23 h 4979"/>
                <a:gd name="T12" fmla="*/ 614 w 6482"/>
                <a:gd name="T13" fmla="*/ 23 h 4979"/>
                <a:gd name="T14" fmla="*/ 612 w 6482"/>
                <a:gd name="T15" fmla="*/ 24 h 4979"/>
                <a:gd name="T16" fmla="*/ 414 w 6482"/>
                <a:gd name="T17" fmla="*/ 100 h 4979"/>
                <a:gd name="T18" fmla="*/ 592 w 6482"/>
                <a:gd name="T19" fmla="*/ 187 h 4979"/>
                <a:gd name="T20" fmla="*/ 592 w 6482"/>
                <a:gd name="T21" fmla="*/ 187 h 4979"/>
                <a:gd name="T22" fmla="*/ 589 w 6482"/>
                <a:gd name="T23" fmla="*/ 197 h 4979"/>
                <a:gd name="T24" fmla="*/ 0 w 6482"/>
                <a:gd name="T25" fmla="*/ 2883 h 4979"/>
                <a:gd name="T26" fmla="*/ 2688 w 6482"/>
                <a:gd name="T27" fmla="*/ 4978 h 4979"/>
                <a:gd name="T28" fmla="*/ 6481 w 6482"/>
                <a:gd name="T29" fmla="*/ 3435 h 4979"/>
                <a:gd name="T30" fmla="*/ 6481 w 6482"/>
                <a:gd name="T31" fmla="*/ 3435 h 4979"/>
                <a:gd name="T32" fmla="*/ 6307 w 6482"/>
                <a:gd name="T33" fmla="*/ 3216 h 4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82" h="4979">
                  <a:moveTo>
                    <a:pt x="6307" y="3216"/>
                  </a:moveTo>
                  <a:lnTo>
                    <a:pt x="811" y="43"/>
                  </a:lnTo>
                  <a:lnTo>
                    <a:pt x="811" y="43"/>
                  </a:lnTo>
                  <a:cubicBezTo>
                    <a:pt x="747" y="6"/>
                    <a:pt x="682" y="0"/>
                    <a:pt x="624" y="20"/>
                  </a:cubicBezTo>
                  <a:lnTo>
                    <a:pt x="624" y="19"/>
                  </a:lnTo>
                  <a:lnTo>
                    <a:pt x="614" y="23"/>
                  </a:lnTo>
                  <a:lnTo>
                    <a:pt x="614" y="23"/>
                  </a:lnTo>
                  <a:cubicBezTo>
                    <a:pt x="614" y="24"/>
                    <a:pt x="613" y="24"/>
                    <a:pt x="612" y="24"/>
                  </a:cubicBezTo>
                  <a:lnTo>
                    <a:pt x="414" y="100"/>
                  </a:lnTo>
                  <a:lnTo>
                    <a:pt x="592" y="187"/>
                  </a:lnTo>
                  <a:lnTo>
                    <a:pt x="592" y="187"/>
                  </a:lnTo>
                  <a:cubicBezTo>
                    <a:pt x="591" y="190"/>
                    <a:pt x="590" y="194"/>
                    <a:pt x="589" y="197"/>
                  </a:cubicBezTo>
                  <a:lnTo>
                    <a:pt x="0" y="2883"/>
                  </a:lnTo>
                  <a:lnTo>
                    <a:pt x="2688" y="4978"/>
                  </a:lnTo>
                  <a:lnTo>
                    <a:pt x="6481" y="3435"/>
                  </a:lnTo>
                  <a:lnTo>
                    <a:pt x="6481" y="3435"/>
                  </a:lnTo>
                  <a:cubicBezTo>
                    <a:pt x="6444" y="3341"/>
                    <a:pt x="6383" y="3260"/>
                    <a:pt x="6307" y="3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63D3D2A2-7A3C-4B65-880A-DA7A67BC5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0604" y="4674733"/>
              <a:ext cx="550137" cy="391721"/>
            </a:xfrm>
            <a:custGeom>
              <a:avLst/>
              <a:gdLst>
                <a:gd name="T0" fmla="*/ 413 w 841"/>
                <a:gd name="T1" fmla="*/ 597 h 598"/>
                <a:gd name="T2" fmla="*/ 832 w 841"/>
                <a:gd name="T3" fmla="*/ 419 h 598"/>
                <a:gd name="T4" fmla="*/ 832 w 841"/>
                <a:gd name="T5" fmla="*/ 419 h 598"/>
                <a:gd name="T6" fmla="*/ 662 w 841"/>
                <a:gd name="T7" fmla="*/ 0 h 598"/>
                <a:gd name="T8" fmla="*/ 0 w 841"/>
                <a:gd name="T9" fmla="*/ 279 h 598"/>
                <a:gd name="T10" fmla="*/ 413 w 841"/>
                <a:gd name="T11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598">
                  <a:moveTo>
                    <a:pt x="413" y="597"/>
                  </a:moveTo>
                  <a:lnTo>
                    <a:pt x="832" y="419"/>
                  </a:lnTo>
                  <a:lnTo>
                    <a:pt x="832" y="419"/>
                  </a:lnTo>
                  <a:cubicBezTo>
                    <a:pt x="840" y="257"/>
                    <a:pt x="772" y="90"/>
                    <a:pt x="662" y="0"/>
                  </a:cubicBezTo>
                  <a:lnTo>
                    <a:pt x="0" y="279"/>
                  </a:lnTo>
                  <a:lnTo>
                    <a:pt x="413" y="59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2B30BACF-8203-49A9-A0AB-6BF8DF90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807" y="2572112"/>
              <a:ext cx="4602723" cy="5334320"/>
            </a:xfrm>
            <a:custGeom>
              <a:avLst/>
              <a:gdLst>
                <a:gd name="T0" fmla="*/ 5741 w 7045"/>
                <a:gd name="T1" fmla="*/ 8075 h 8166"/>
                <a:gd name="T2" fmla="*/ 246 w 7045"/>
                <a:gd name="T3" fmla="*/ 4903 h 8166"/>
                <a:gd name="T4" fmla="*/ 246 w 7045"/>
                <a:gd name="T5" fmla="*/ 4903 h 8166"/>
                <a:gd name="T6" fmla="*/ 45 w 7045"/>
                <a:gd name="T7" fmla="*/ 4371 h 8166"/>
                <a:gd name="T8" fmla="*/ 940 w 7045"/>
                <a:gd name="T9" fmla="*/ 297 h 8166"/>
                <a:gd name="T10" fmla="*/ 940 w 7045"/>
                <a:gd name="T11" fmla="*/ 297 h 8166"/>
                <a:gd name="T12" fmla="*/ 1303 w 7045"/>
                <a:gd name="T13" fmla="*/ 90 h 8166"/>
                <a:gd name="T14" fmla="*/ 6799 w 7045"/>
                <a:gd name="T15" fmla="*/ 3263 h 8166"/>
                <a:gd name="T16" fmla="*/ 6799 w 7045"/>
                <a:gd name="T17" fmla="*/ 3263 h 8166"/>
                <a:gd name="T18" fmla="*/ 6999 w 7045"/>
                <a:gd name="T19" fmla="*/ 3795 h 8166"/>
                <a:gd name="T20" fmla="*/ 6104 w 7045"/>
                <a:gd name="T21" fmla="*/ 7869 h 8166"/>
                <a:gd name="T22" fmla="*/ 6104 w 7045"/>
                <a:gd name="T23" fmla="*/ 7869 h 8166"/>
                <a:gd name="T24" fmla="*/ 5741 w 7045"/>
                <a:gd name="T25" fmla="*/ 8075 h 8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45" h="8166">
                  <a:moveTo>
                    <a:pt x="5741" y="8075"/>
                  </a:moveTo>
                  <a:lnTo>
                    <a:pt x="246" y="4903"/>
                  </a:lnTo>
                  <a:lnTo>
                    <a:pt x="246" y="4903"/>
                  </a:lnTo>
                  <a:cubicBezTo>
                    <a:pt x="90" y="4814"/>
                    <a:pt x="0" y="4575"/>
                    <a:pt x="45" y="4371"/>
                  </a:cubicBezTo>
                  <a:lnTo>
                    <a:pt x="940" y="297"/>
                  </a:lnTo>
                  <a:lnTo>
                    <a:pt x="940" y="297"/>
                  </a:lnTo>
                  <a:cubicBezTo>
                    <a:pt x="985" y="92"/>
                    <a:pt x="1147" y="0"/>
                    <a:pt x="1303" y="90"/>
                  </a:cubicBezTo>
                  <a:lnTo>
                    <a:pt x="6799" y="3263"/>
                  </a:lnTo>
                  <a:lnTo>
                    <a:pt x="6799" y="3263"/>
                  </a:lnTo>
                  <a:cubicBezTo>
                    <a:pt x="6954" y="3352"/>
                    <a:pt x="7044" y="3591"/>
                    <a:pt x="6999" y="3795"/>
                  </a:cubicBezTo>
                  <a:lnTo>
                    <a:pt x="6104" y="7869"/>
                  </a:lnTo>
                  <a:lnTo>
                    <a:pt x="6104" y="7869"/>
                  </a:lnTo>
                  <a:cubicBezTo>
                    <a:pt x="6059" y="8072"/>
                    <a:pt x="5897" y="8165"/>
                    <a:pt x="5741" y="807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400AEBFF-5950-40D6-B409-84DD6421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805" y="2592273"/>
              <a:ext cx="3891288" cy="5265193"/>
            </a:xfrm>
            <a:custGeom>
              <a:avLst/>
              <a:gdLst>
                <a:gd name="T0" fmla="*/ 5713 w 5958"/>
                <a:gd name="T1" fmla="*/ 3217 h 8059"/>
                <a:gd name="T2" fmla="*/ 216 w 5958"/>
                <a:gd name="T3" fmla="*/ 43 h 8059"/>
                <a:gd name="T4" fmla="*/ 216 w 5958"/>
                <a:gd name="T5" fmla="*/ 43 h 8059"/>
                <a:gd name="T6" fmla="*/ 0 w 5958"/>
                <a:gd name="T7" fmla="*/ 34 h 8059"/>
                <a:gd name="T8" fmla="*/ 0 w 5958"/>
                <a:gd name="T9" fmla="*/ 34 h 8059"/>
                <a:gd name="T10" fmla="*/ 164 w 5958"/>
                <a:gd name="T11" fmla="*/ 63 h 8059"/>
                <a:gd name="T12" fmla="*/ 5660 w 5958"/>
                <a:gd name="T13" fmla="*/ 3236 h 8059"/>
                <a:gd name="T14" fmla="*/ 5660 w 5958"/>
                <a:gd name="T15" fmla="*/ 3236 h 8059"/>
                <a:gd name="T16" fmla="*/ 5860 w 5958"/>
                <a:gd name="T17" fmla="*/ 3768 h 8059"/>
                <a:gd name="T18" fmla="*/ 4965 w 5958"/>
                <a:gd name="T19" fmla="*/ 7842 h 8059"/>
                <a:gd name="T20" fmla="*/ 4965 w 5958"/>
                <a:gd name="T21" fmla="*/ 7842 h 8059"/>
                <a:gd name="T22" fmla="*/ 4819 w 5958"/>
                <a:gd name="T23" fmla="*/ 8058 h 8059"/>
                <a:gd name="T24" fmla="*/ 4819 w 5958"/>
                <a:gd name="T25" fmla="*/ 8058 h 8059"/>
                <a:gd name="T26" fmla="*/ 5018 w 5958"/>
                <a:gd name="T27" fmla="*/ 7822 h 8059"/>
                <a:gd name="T28" fmla="*/ 5913 w 5958"/>
                <a:gd name="T29" fmla="*/ 3748 h 8059"/>
                <a:gd name="T30" fmla="*/ 5913 w 5958"/>
                <a:gd name="T31" fmla="*/ 3748 h 8059"/>
                <a:gd name="T32" fmla="*/ 5713 w 5958"/>
                <a:gd name="T33" fmla="*/ 3217 h 8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58" h="8059">
                  <a:moveTo>
                    <a:pt x="5713" y="3217"/>
                  </a:moveTo>
                  <a:lnTo>
                    <a:pt x="216" y="43"/>
                  </a:lnTo>
                  <a:lnTo>
                    <a:pt x="216" y="43"/>
                  </a:lnTo>
                  <a:cubicBezTo>
                    <a:pt x="141" y="0"/>
                    <a:pt x="64" y="0"/>
                    <a:pt x="0" y="34"/>
                  </a:cubicBezTo>
                  <a:lnTo>
                    <a:pt x="0" y="34"/>
                  </a:lnTo>
                  <a:cubicBezTo>
                    <a:pt x="52" y="22"/>
                    <a:pt x="108" y="30"/>
                    <a:pt x="164" y="63"/>
                  </a:cubicBezTo>
                  <a:lnTo>
                    <a:pt x="5660" y="3236"/>
                  </a:lnTo>
                  <a:lnTo>
                    <a:pt x="5660" y="3236"/>
                  </a:lnTo>
                  <a:cubicBezTo>
                    <a:pt x="5815" y="3325"/>
                    <a:pt x="5905" y="3564"/>
                    <a:pt x="5860" y="3768"/>
                  </a:cubicBezTo>
                  <a:lnTo>
                    <a:pt x="4965" y="7842"/>
                  </a:lnTo>
                  <a:lnTo>
                    <a:pt x="4965" y="7842"/>
                  </a:lnTo>
                  <a:cubicBezTo>
                    <a:pt x="4942" y="7947"/>
                    <a:pt x="4888" y="8022"/>
                    <a:pt x="4819" y="8058"/>
                  </a:cubicBezTo>
                  <a:lnTo>
                    <a:pt x="4819" y="8058"/>
                  </a:lnTo>
                  <a:cubicBezTo>
                    <a:pt x="4912" y="8038"/>
                    <a:pt x="4989" y="7953"/>
                    <a:pt x="5018" y="7822"/>
                  </a:cubicBezTo>
                  <a:lnTo>
                    <a:pt x="5913" y="3748"/>
                  </a:lnTo>
                  <a:lnTo>
                    <a:pt x="5913" y="3748"/>
                  </a:lnTo>
                  <a:cubicBezTo>
                    <a:pt x="5957" y="3544"/>
                    <a:pt x="5868" y="3306"/>
                    <a:pt x="5713" y="32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B1D8C1CC-DB4E-457D-8E79-973724B0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2" y="2770852"/>
              <a:ext cx="4303172" cy="4931078"/>
            </a:xfrm>
            <a:custGeom>
              <a:avLst/>
              <a:gdLst>
                <a:gd name="T0" fmla="*/ 5394 w 6586"/>
                <a:gd name="T1" fmla="*/ 7468 h 7551"/>
                <a:gd name="T2" fmla="*/ 224 w 6586"/>
                <a:gd name="T3" fmla="*/ 4486 h 7551"/>
                <a:gd name="T4" fmla="*/ 224 w 6586"/>
                <a:gd name="T5" fmla="*/ 4486 h 7551"/>
                <a:gd name="T6" fmla="*/ 41 w 6586"/>
                <a:gd name="T7" fmla="*/ 4000 h 7551"/>
                <a:gd name="T8" fmla="*/ 860 w 6586"/>
                <a:gd name="T9" fmla="*/ 271 h 7551"/>
                <a:gd name="T10" fmla="*/ 860 w 6586"/>
                <a:gd name="T11" fmla="*/ 271 h 7551"/>
                <a:gd name="T12" fmla="*/ 1192 w 6586"/>
                <a:gd name="T13" fmla="*/ 81 h 7551"/>
                <a:gd name="T14" fmla="*/ 6361 w 6586"/>
                <a:gd name="T15" fmla="*/ 3064 h 7551"/>
                <a:gd name="T16" fmla="*/ 6361 w 6586"/>
                <a:gd name="T17" fmla="*/ 3064 h 7551"/>
                <a:gd name="T18" fmla="*/ 6544 w 6586"/>
                <a:gd name="T19" fmla="*/ 3551 h 7551"/>
                <a:gd name="T20" fmla="*/ 5725 w 6586"/>
                <a:gd name="T21" fmla="*/ 7279 h 7551"/>
                <a:gd name="T22" fmla="*/ 5725 w 6586"/>
                <a:gd name="T23" fmla="*/ 7279 h 7551"/>
                <a:gd name="T24" fmla="*/ 5394 w 6586"/>
                <a:gd name="T25" fmla="*/ 7468 h 7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86" h="7551">
                  <a:moveTo>
                    <a:pt x="5394" y="7468"/>
                  </a:moveTo>
                  <a:lnTo>
                    <a:pt x="224" y="4486"/>
                  </a:lnTo>
                  <a:lnTo>
                    <a:pt x="224" y="4486"/>
                  </a:lnTo>
                  <a:cubicBezTo>
                    <a:pt x="82" y="4404"/>
                    <a:pt x="0" y="4187"/>
                    <a:pt x="41" y="4000"/>
                  </a:cubicBezTo>
                  <a:lnTo>
                    <a:pt x="860" y="271"/>
                  </a:lnTo>
                  <a:lnTo>
                    <a:pt x="860" y="271"/>
                  </a:lnTo>
                  <a:cubicBezTo>
                    <a:pt x="901" y="84"/>
                    <a:pt x="1050" y="0"/>
                    <a:pt x="1192" y="81"/>
                  </a:cubicBezTo>
                  <a:lnTo>
                    <a:pt x="6361" y="3064"/>
                  </a:lnTo>
                  <a:lnTo>
                    <a:pt x="6361" y="3064"/>
                  </a:lnTo>
                  <a:cubicBezTo>
                    <a:pt x="6503" y="3146"/>
                    <a:pt x="6585" y="3365"/>
                    <a:pt x="6544" y="3551"/>
                  </a:cubicBezTo>
                  <a:lnTo>
                    <a:pt x="5725" y="7279"/>
                  </a:lnTo>
                  <a:lnTo>
                    <a:pt x="5725" y="7279"/>
                  </a:lnTo>
                  <a:cubicBezTo>
                    <a:pt x="5684" y="7466"/>
                    <a:pt x="5536" y="7550"/>
                    <a:pt x="5394" y="74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92649106-D27D-4BD4-AB75-26DEA79F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2" y="2770852"/>
              <a:ext cx="4303172" cy="4931078"/>
            </a:xfrm>
            <a:custGeom>
              <a:avLst/>
              <a:gdLst>
                <a:gd name="T0" fmla="*/ 5394 w 6586"/>
                <a:gd name="T1" fmla="*/ 7468 h 7551"/>
                <a:gd name="T2" fmla="*/ 224 w 6586"/>
                <a:gd name="T3" fmla="*/ 4486 h 7551"/>
                <a:gd name="T4" fmla="*/ 224 w 6586"/>
                <a:gd name="T5" fmla="*/ 4486 h 7551"/>
                <a:gd name="T6" fmla="*/ 41 w 6586"/>
                <a:gd name="T7" fmla="*/ 4000 h 7551"/>
                <a:gd name="T8" fmla="*/ 860 w 6586"/>
                <a:gd name="T9" fmla="*/ 271 h 7551"/>
                <a:gd name="T10" fmla="*/ 860 w 6586"/>
                <a:gd name="T11" fmla="*/ 271 h 7551"/>
                <a:gd name="T12" fmla="*/ 1192 w 6586"/>
                <a:gd name="T13" fmla="*/ 81 h 7551"/>
                <a:gd name="T14" fmla="*/ 6361 w 6586"/>
                <a:gd name="T15" fmla="*/ 3064 h 7551"/>
                <a:gd name="T16" fmla="*/ 6361 w 6586"/>
                <a:gd name="T17" fmla="*/ 3064 h 7551"/>
                <a:gd name="T18" fmla="*/ 6544 w 6586"/>
                <a:gd name="T19" fmla="*/ 3551 h 7551"/>
                <a:gd name="T20" fmla="*/ 5725 w 6586"/>
                <a:gd name="T21" fmla="*/ 7279 h 7551"/>
                <a:gd name="T22" fmla="*/ 5725 w 6586"/>
                <a:gd name="T23" fmla="*/ 7279 h 7551"/>
                <a:gd name="T24" fmla="*/ 5394 w 6586"/>
                <a:gd name="T25" fmla="*/ 7468 h 7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86" h="7551">
                  <a:moveTo>
                    <a:pt x="5394" y="7468"/>
                  </a:moveTo>
                  <a:lnTo>
                    <a:pt x="224" y="4486"/>
                  </a:lnTo>
                  <a:lnTo>
                    <a:pt x="224" y="4486"/>
                  </a:lnTo>
                  <a:cubicBezTo>
                    <a:pt x="82" y="4404"/>
                    <a:pt x="0" y="4187"/>
                    <a:pt x="41" y="4000"/>
                  </a:cubicBezTo>
                  <a:lnTo>
                    <a:pt x="860" y="271"/>
                  </a:lnTo>
                  <a:lnTo>
                    <a:pt x="860" y="271"/>
                  </a:lnTo>
                  <a:cubicBezTo>
                    <a:pt x="901" y="84"/>
                    <a:pt x="1050" y="0"/>
                    <a:pt x="1192" y="81"/>
                  </a:cubicBezTo>
                  <a:lnTo>
                    <a:pt x="6361" y="3064"/>
                  </a:lnTo>
                  <a:lnTo>
                    <a:pt x="6361" y="3064"/>
                  </a:lnTo>
                  <a:cubicBezTo>
                    <a:pt x="6503" y="3146"/>
                    <a:pt x="6585" y="3365"/>
                    <a:pt x="6544" y="3551"/>
                  </a:cubicBezTo>
                  <a:lnTo>
                    <a:pt x="5725" y="7279"/>
                  </a:lnTo>
                  <a:lnTo>
                    <a:pt x="5725" y="7279"/>
                  </a:lnTo>
                  <a:cubicBezTo>
                    <a:pt x="5684" y="7466"/>
                    <a:pt x="5536" y="7550"/>
                    <a:pt x="5394" y="746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7DB950F-0DA4-4A66-AE52-F5D86956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1" y="2808298"/>
              <a:ext cx="3655105" cy="4867711"/>
            </a:xfrm>
            <a:custGeom>
              <a:avLst/>
              <a:gdLst>
                <a:gd name="T0" fmla="*/ 5438 w 5596"/>
                <a:gd name="T1" fmla="*/ 7394 h 7454"/>
                <a:gd name="T2" fmla="*/ 269 w 5596"/>
                <a:gd name="T3" fmla="*/ 4412 h 7454"/>
                <a:gd name="T4" fmla="*/ 269 w 5596"/>
                <a:gd name="T5" fmla="*/ 4412 h 7454"/>
                <a:gd name="T6" fmla="*/ 86 w 5596"/>
                <a:gd name="T7" fmla="*/ 3926 h 7454"/>
                <a:gd name="T8" fmla="*/ 905 w 5596"/>
                <a:gd name="T9" fmla="*/ 196 h 7454"/>
                <a:gd name="T10" fmla="*/ 905 w 5596"/>
                <a:gd name="T11" fmla="*/ 196 h 7454"/>
                <a:gd name="T12" fmla="*/ 1035 w 5596"/>
                <a:gd name="T13" fmla="*/ 0 h 7454"/>
                <a:gd name="T14" fmla="*/ 1035 w 5596"/>
                <a:gd name="T15" fmla="*/ 0 h 7454"/>
                <a:gd name="T16" fmla="*/ 860 w 5596"/>
                <a:gd name="T17" fmla="*/ 215 h 7454"/>
                <a:gd name="T18" fmla="*/ 41 w 5596"/>
                <a:gd name="T19" fmla="*/ 3944 h 7454"/>
                <a:gd name="T20" fmla="*/ 41 w 5596"/>
                <a:gd name="T21" fmla="*/ 3944 h 7454"/>
                <a:gd name="T22" fmla="*/ 224 w 5596"/>
                <a:gd name="T23" fmla="*/ 4430 h 7454"/>
                <a:gd name="T24" fmla="*/ 5394 w 5596"/>
                <a:gd name="T25" fmla="*/ 7412 h 7454"/>
                <a:gd name="T26" fmla="*/ 5394 w 5596"/>
                <a:gd name="T27" fmla="*/ 7412 h 7454"/>
                <a:gd name="T28" fmla="*/ 5595 w 5596"/>
                <a:gd name="T29" fmla="*/ 7419 h 7454"/>
                <a:gd name="T30" fmla="*/ 5595 w 5596"/>
                <a:gd name="T31" fmla="*/ 7419 h 7454"/>
                <a:gd name="T32" fmla="*/ 5438 w 5596"/>
                <a:gd name="T33" fmla="*/ 7394 h 7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96" h="7454">
                  <a:moveTo>
                    <a:pt x="5438" y="7394"/>
                  </a:moveTo>
                  <a:lnTo>
                    <a:pt x="269" y="4412"/>
                  </a:lnTo>
                  <a:lnTo>
                    <a:pt x="269" y="4412"/>
                  </a:lnTo>
                  <a:cubicBezTo>
                    <a:pt x="127" y="4330"/>
                    <a:pt x="45" y="4112"/>
                    <a:pt x="86" y="3926"/>
                  </a:cubicBezTo>
                  <a:lnTo>
                    <a:pt x="905" y="196"/>
                  </a:lnTo>
                  <a:lnTo>
                    <a:pt x="905" y="196"/>
                  </a:lnTo>
                  <a:cubicBezTo>
                    <a:pt x="926" y="102"/>
                    <a:pt x="974" y="34"/>
                    <a:pt x="1035" y="0"/>
                  </a:cubicBezTo>
                  <a:lnTo>
                    <a:pt x="1035" y="0"/>
                  </a:lnTo>
                  <a:cubicBezTo>
                    <a:pt x="953" y="21"/>
                    <a:pt x="886" y="98"/>
                    <a:pt x="860" y="215"/>
                  </a:cubicBezTo>
                  <a:lnTo>
                    <a:pt x="41" y="3944"/>
                  </a:lnTo>
                  <a:lnTo>
                    <a:pt x="41" y="3944"/>
                  </a:lnTo>
                  <a:cubicBezTo>
                    <a:pt x="0" y="4131"/>
                    <a:pt x="82" y="4348"/>
                    <a:pt x="224" y="4430"/>
                  </a:cubicBezTo>
                  <a:lnTo>
                    <a:pt x="5394" y="7412"/>
                  </a:lnTo>
                  <a:lnTo>
                    <a:pt x="5394" y="7412"/>
                  </a:lnTo>
                  <a:cubicBezTo>
                    <a:pt x="5463" y="7453"/>
                    <a:pt x="5535" y="7452"/>
                    <a:pt x="5595" y="7419"/>
                  </a:cubicBezTo>
                  <a:lnTo>
                    <a:pt x="5595" y="7419"/>
                  </a:lnTo>
                  <a:cubicBezTo>
                    <a:pt x="5546" y="7432"/>
                    <a:pt x="5491" y="7425"/>
                    <a:pt x="5438" y="73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48BEC47A-2E34-44E7-83CB-C32AB076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3" y="5985269"/>
              <a:ext cx="6598772" cy="3735753"/>
            </a:xfrm>
            <a:custGeom>
              <a:avLst/>
              <a:gdLst>
                <a:gd name="T0" fmla="*/ 10100 w 10104"/>
                <a:gd name="T1" fmla="*/ 2989 h 5720"/>
                <a:gd name="T2" fmla="*/ 9349 w 10104"/>
                <a:gd name="T3" fmla="*/ 2891 h 5720"/>
                <a:gd name="T4" fmla="*/ 4499 w 10104"/>
                <a:gd name="T5" fmla="*/ 90 h 5720"/>
                <a:gd name="T6" fmla="*/ 4499 w 10104"/>
                <a:gd name="T7" fmla="*/ 90 h 5720"/>
                <a:gd name="T8" fmla="*/ 3893 w 10104"/>
                <a:gd name="T9" fmla="*/ 116 h 5720"/>
                <a:gd name="T10" fmla="*/ 457 w 10104"/>
                <a:gd name="T11" fmla="*/ 2099 h 5720"/>
                <a:gd name="T12" fmla="*/ 3 w 10104"/>
                <a:gd name="T13" fmla="*/ 2039 h 5720"/>
                <a:gd name="T14" fmla="*/ 3 w 10104"/>
                <a:gd name="T15" fmla="*/ 2297 h 5720"/>
                <a:gd name="T16" fmla="*/ 4 w 10104"/>
                <a:gd name="T17" fmla="*/ 2297 h 5720"/>
                <a:gd name="T18" fmla="*/ 4 w 10104"/>
                <a:gd name="T19" fmla="*/ 2297 h 5720"/>
                <a:gd name="T20" fmla="*/ 108 w 10104"/>
                <a:gd name="T21" fmla="*/ 2456 h 5720"/>
                <a:gd name="T22" fmla="*/ 5603 w 10104"/>
                <a:gd name="T23" fmla="*/ 5629 h 5720"/>
                <a:gd name="T24" fmla="*/ 5603 w 10104"/>
                <a:gd name="T25" fmla="*/ 5629 h 5720"/>
                <a:gd name="T26" fmla="*/ 6209 w 10104"/>
                <a:gd name="T27" fmla="*/ 5604 h 5720"/>
                <a:gd name="T28" fmla="*/ 9952 w 10104"/>
                <a:gd name="T29" fmla="*/ 3444 h 5720"/>
                <a:gd name="T30" fmla="*/ 9952 w 10104"/>
                <a:gd name="T31" fmla="*/ 3444 h 5720"/>
                <a:gd name="T32" fmla="*/ 10100 w 10104"/>
                <a:gd name="T33" fmla="*/ 3240 h 5720"/>
                <a:gd name="T34" fmla="*/ 10100 w 10104"/>
                <a:gd name="T35" fmla="*/ 2989 h 5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04" h="5720">
                  <a:moveTo>
                    <a:pt x="10100" y="2989"/>
                  </a:moveTo>
                  <a:lnTo>
                    <a:pt x="9349" y="2891"/>
                  </a:lnTo>
                  <a:lnTo>
                    <a:pt x="4499" y="90"/>
                  </a:lnTo>
                  <a:lnTo>
                    <a:pt x="4499" y="90"/>
                  </a:lnTo>
                  <a:cubicBezTo>
                    <a:pt x="4343" y="0"/>
                    <a:pt x="4072" y="12"/>
                    <a:pt x="3893" y="116"/>
                  </a:cubicBezTo>
                  <a:lnTo>
                    <a:pt x="457" y="2099"/>
                  </a:lnTo>
                  <a:lnTo>
                    <a:pt x="3" y="2039"/>
                  </a:lnTo>
                  <a:lnTo>
                    <a:pt x="3" y="2297"/>
                  </a:lnTo>
                  <a:lnTo>
                    <a:pt x="4" y="2297"/>
                  </a:lnTo>
                  <a:lnTo>
                    <a:pt x="4" y="2297"/>
                  </a:lnTo>
                  <a:cubicBezTo>
                    <a:pt x="0" y="2356"/>
                    <a:pt x="34" y="2414"/>
                    <a:pt x="108" y="2456"/>
                  </a:cubicBezTo>
                  <a:lnTo>
                    <a:pt x="5603" y="5629"/>
                  </a:lnTo>
                  <a:lnTo>
                    <a:pt x="5603" y="5629"/>
                  </a:lnTo>
                  <a:cubicBezTo>
                    <a:pt x="5758" y="5719"/>
                    <a:pt x="6030" y="5708"/>
                    <a:pt x="6209" y="5604"/>
                  </a:cubicBezTo>
                  <a:lnTo>
                    <a:pt x="9952" y="3444"/>
                  </a:lnTo>
                  <a:lnTo>
                    <a:pt x="9952" y="3444"/>
                  </a:lnTo>
                  <a:cubicBezTo>
                    <a:pt x="10053" y="3386"/>
                    <a:pt x="10103" y="3311"/>
                    <a:pt x="10100" y="3240"/>
                  </a:cubicBezTo>
                  <a:lnTo>
                    <a:pt x="10100" y="2989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E527F14A-4B27-4FC6-8C8B-9F8974213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3" y="6653499"/>
              <a:ext cx="4216763" cy="3053121"/>
            </a:xfrm>
            <a:custGeom>
              <a:avLst/>
              <a:gdLst>
                <a:gd name="T0" fmla="*/ 6456 w 6457"/>
                <a:gd name="T1" fmla="*/ 199 h 4676"/>
                <a:gd name="T2" fmla="*/ 6112 w 6457"/>
                <a:gd name="T3" fmla="*/ 0 h 4676"/>
                <a:gd name="T4" fmla="*/ 2324 w 6457"/>
                <a:gd name="T5" fmla="*/ 0 h 4676"/>
                <a:gd name="T6" fmla="*/ 457 w 6457"/>
                <a:gd name="T7" fmla="*/ 1078 h 4676"/>
                <a:gd name="T8" fmla="*/ 3 w 6457"/>
                <a:gd name="T9" fmla="*/ 1018 h 4676"/>
                <a:gd name="T10" fmla="*/ 3 w 6457"/>
                <a:gd name="T11" fmla="*/ 1276 h 4676"/>
                <a:gd name="T12" fmla="*/ 4 w 6457"/>
                <a:gd name="T13" fmla="*/ 1276 h 4676"/>
                <a:gd name="T14" fmla="*/ 4 w 6457"/>
                <a:gd name="T15" fmla="*/ 1276 h 4676"/>
                <a:gd name="T16" fmla="*/ 108 w 6457"/>
                <a:gd name="T17" fmla="*/ 1435 h 4676"/>
                <a:gd name="T18" fmla="*/ 5603 w 6457"/>
                <a:gd name="T19" fmla="*/ 4608 h 4676"/>
                <a:gd name="T20" fmla="*/ 5603 w 6457"/>
                <a:gd name="T21" fmla="*/ 4608 h 4676"/>
                <a:gd name="T22" fmla="*/ 5916 w 6457"/>
                <a:gd name="T23" fmla="*/ 4667 h 4676"/>
                <a:gd name="T24" fmla="*/ 6456 w 6457"/>
                <a:gd name="T25" fmla="*/ 199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7" h="4676">
                  <a:moveTo>
                    <a:pt x="6456" y="199"/>
                  </a:moveTo>
                  <a:lnTo>
                    <a:pt x="6112" y="0"/>
                  </a:lnTo>
                  <a:lnTo>
                    <a:pt x="2324" y="0"/>
                  </a:lnTo>
                  <a:lnTo>
                    <a:pt x="457" y="1078"/>
                  </a:lnTo>
                  <a:lnTo>
                    <a:pt x="3" y="1018"/>
                  </a:lnTo>
                  <a:lnTo>
                    <a:pt x="3" y="1276"/>
                  </a:lnTo>
                  <a:lnTo>
                    <a:pt x="4" y="1276"/>
                  </a:lnTo>
                  <a:lnTo>
                    <a:pt x="4" y="1276"/>
                  </a:lnTo>
                  <a:cubicBezTo>
                    <a:pt x="0" y="1335"/>
                    <a:pt x="34" y="1393"/>
                    <a:pt x="108" y="1435"/>
                  </a:cubicBezTo>
                  <a:lnTo>
                    <a:pt x="5603" y="4608"/>
                  </a:lnTo>
                  <a:lnTo>
                    <a:pt x="5603" y="4608"/>
                  </a:lnTo>
                  <a:cubicBezTo>
                    <a:pt x="5685" y="4656"/>
                    <a:pt x="5799" y="4675"/>
                    <a:pt x="5916" y="4667"/>
                  </a:cubicBezTo>
                  <a:lnTo>
                    <a:pt x="6456" y="19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9DA6595B-DCEC-4F22-AF3D-6A7315773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4" y="7318850"/>
              <a:ext cx="132494" cy="308191"/>
            </a:xfrm>
            <a:custGeom>
              <a:avLst/>
              <a:gdLst>
                <a:gd name="T0" fmla="*/ 204 w 205"/>
                <a:gd name="T1" fmla="*/ 26 h 474"/>
                <a:gd name="T2" fmla="*/ 3 w 205"/>
                <a:gd name="T3" fmla="*/ 0 h 474"/>
                <a:gd name="T4" fmla="*/ 3 w 205"/>
                <a:gd name="T5" fmla="*/ 258 h 474"/>
                <a:gd name="T6" fmla="*/ 4 w 205"/>
                <a:gd name="T7" fmla="*/ 258 h 474"/>
                <a:gd name="T8" fmla="*/ 4 w 205"/>
                <a:gd name="T9" fmla="*/ 258 h 474"/>
                <a:gd name="T10" fmla="*/ 108 w 205"/>
                <a:gd name="T11" fmla="*/ 417 h 474"/>
                <a:gd name="T12" fmla="*/ 204 w 205"/>
                <a:gd name="T13" fmla="*/ 473 h 474"/>
                <a:gd name="T14" fmla="*/ 204 w 205"/>
                <a:gd name="T15" fmla="*/ 26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474">
                  <a:moveTo>
                    <a:pt x="204" y="26"/>
                  </a:moveTo>
                  <a:lnTo>
                    <a:pt x="3" y="0"/>
                  </a:lnTo>
                  <a:lnTo>
                    <a:pt x="3" y="258"/>
                  </a:lnTo>
                  <a:lnTo>
                    <a:pt x="4" y="258"/>
                  </a:lnTo>
                  <a:lnTo>
                    <a:pt x="4" y="258"/>
                  </a:lnTo>
                  <a:cubicBezTo>
                    <a:pt x="0" y="317"/>
                    <a:pt x="34" y="375"/>
                    <a:pt x="108" y="417"/>
                  </a:cubicBezTo>
                  <a:lnTo>
                    <a:pt x="204" y="473"/>
                  </a:lnTo>
                  <a:lnTo>
                    <a:pt x="204" y="26"/>
                  </a:lnTo>
                </a:path>
              </a:pathLst>
            </a:custGeom>
            <a:solidFill>
              <a:srgbClr val="579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EF41B64A-CA40-46DB-8400-CDCCD85F9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9283216"/>
              <a:ext cx="336996" cy="434925"/>
            </a:xfrm>
            <a:custGeom>
              <a:avLst/>
              <a:gdLst>
                <a:gd name="T0" fmla="*/ 0 w 517"/>
                <a:gd name="T1" fmla="*/ 607 h 664"/>
                <a:gd name="T2" fmla="*/ 0 w 517"/>
                <a:gd name="T3" fmla="*/ 607 h 664"/>
                <a:gd name="T4" fmla="*/ 516 w 517"/>
                <a:gd name="T5" fmla="*/ 575 h 664"/>
                <a:gd name="T6" fmla="*/ 516 w 517"/>
                <a:gd name="T7" fmla="*/ 0 h 664"/>
                <a:gd name="T8" fmla="*/ 0 w 517"/>
                <a:gd name="T9" fmla="*/ 0 h 664"/>
                <a:gd name="T10" fmla="*/ 0 w 517"/>
                <a:gd name="T11" fmla="*/ 60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664">
                  <a:moveTo>
                    <a:pt x="0" y="607"/>
                  </a:moveTo>
                  <a:lnTo>
                    <a:pt x="0" y="607"/>
                  </a:lnTo>
                  <a:cubicBezTo>
                    <a:pt x="147" y="663"/>
                    <a:pt x="358" y="651"/>
                    <a:pt x="516" y="575"/>
                  </a:cubicBezTo>
                  <a:lnTo>
                    <a:pt x="516" y="0"/>
                  </a:lnTo>
                  <a:lnTo>
                    <a:pt x="0" y="0"/>
                  </a:lnTo>
                  <a:lnTo>
                    <a:pt x="0" y="60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D9C30DA-98E7-4158-B5A2-D84848F37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4349" y="5708761"/>
              <a:ext cx="6662140" cy="3845205"/>
            </a:xfrm>
            <a:custGeom>
              <a:avLst/>
              <a:gdLst>
                <a:gd name="T0" fmla="*/ 5651 w 10200"/>
                <a:gd name="T1" fmla="*/ 5798 h 5888"/>
                <a:gd name="T2" fmla="*/ 156 w 10200"/>
                <a:gd name="T3" fmla="*/ 2625 h 5888"/>
                <a:gd name="T4" fmla="*/ 156 w 10200"/>
                <a:gd name="T5" fmla="*/ 2625 h 5888"/>
                <a:gd name="T6" fmla="*/ 199 w 10200"/>
                <a:gd name="T7" fmla="*/ 2274 h 5888"/>
                <a:gd name="T8" fmla="*/ 3941 w 10200"/>
                <a:gd name="T9" fmla="*/ 116 h 5888"/>
                <a:gd name="T10" fmla="*/ 3941 w 10200"/>
                <a:gd name="T11" fmla="*/ 116 h 5888"/>
                <a:gd name="T12" fmla="*/ 4547 w 10200"/>
                <a:gd name="T13" fmla="*/ 90 h 5888"/>
                <a:gd name="T14" fmla="*/ 10043 w 10200"/>
                <a:gd name="T15" fmla="*/ 3263 h 5888"/>
                <a:gd name="T16" fmla="*/ 10043 w 10200"/>
                <a:gd name="T17" fmla="*/ 3263 h 5888"/>
                <a:gd name="T18" fmla="*/ 10000 w 10200"/>
                <a:gd name="T19" fmla="*/ 3613 h 5888"/>
                <a:gd name="T20" fmla="*/ 6257 w 10200"/>
                <a:gd name="T21" fmla="*/ 5773 h 5888"/>
                <a:gd name="T22" fmla="*/ 6257 w 10200"/>
                <a:gd name="T23" fmla="*/ 5773 h 5888"/>
                <a:gd name="T24" fmla="*/ 5651 w 10200"/>
                <a:gd name="T25" fmla="*/ 5798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00" h="5888">
                  <a:moveTo>
                    <a:pt x="5651" y="5798"/>
                  </a:moveTo>
                  <a:lnTo>
                    <a:pt x="156" y="2625"/>
                  </a:lnTo>
                  <a:lnTo>
                    <a:pt x="156" y="2625"/>
                  </a:lnTo>
                  <a:cubicBezTo>
                    <a:pt x="0" y="2535"/>
                    <a:pt x="20" y="2378"/>
                    <a:pt x="199" y="2274"/>
                  </a:cubicBezTo>
                  <a:lnTo>
                    <a:pt x="3941" y="116"/>
                  </a:lnTo>
                  <a:lnTo>
                    <a:pt x="3941" y="116"/>
                  </a:lnTo>
                  <a:cubicBezTo>
                    <a:pt x="4120" y="11"/>
                    <a:pt x="4391" y="0"/>
                    <a:pt x="4547" y="90"/>
                  </a:cubicBezTo>
                  <a:lnTo>
                    <a:pt x="10043" y="3263"/>
                  </a:lnTo>
                  <a:lnTo>
                    <a:pt x="10043" y="3263"/>
                  </a:lnTo>
                  <a:cubicBezTo>
                    <a:pt x="10199" y="3352"/>
                    <a:pt x="10179" y="3509"/>
                    <a:pt x="10000" y="3613"/>
                  </a:cubicBezTo>
                  <a:lnTo>
                    <a:pt x="6257" y="5773"/>
                  </a:lnTo>
                  <a:lnTo>
                    <a:pt x="6257" y="5773"/>
                  </a:lnTo>
                  <a:cubicBezTo>
                    <a:pt x="6078" y="5876"/>
                    <a:pt x="5806" y="5887"/>
                    <a:pt x="5651" y="579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44C00B5-040F-41DE-91DA-90503245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392" y="7290048"/>
              <a:ext cx="6618935" cy="2261036"/>
            </a:xfrm>
            <a:custGeom>
              <a:avLst/>
              <a:gdLst>
                <a:gd name="T0" fmla="*/ 9965 w 10134"/>
                <a:gd name="T1" fmla="*/ 1094 h 3463"/>
                <a:gd name="T2" fmla="*/ 6222 w 10134"/>
                <a:gd name="T3" fmla="*/ 3253 h 3463"/>
                <a:gd name="T4" fmla="*/ 6222 w 10134"/>
                <a:gd name="T5" fmla="*/ 3253 h 3463"/>
                <a:gd name="T6" fmla="*/ 5616 w 10134"/>
                <a:gd name="T7" fmla="*/ 3279 h 3463"/>
                <a:gd name="T8" fmla="*/ 121 w 10134"/>
                <a:gd name="T9" fmla="*/ 105 h 3463"/>
                <a:gd name="T10" fmla="*/ 121 w 10134"/>
                <a:gd name="T11" fmla="*/ 105 h 3463"/>
                <a:gd name="T12" fmla="*/ 24 w 10134"/>
                <a:gd name="T13" fmla="*/ 0 h 3463"/>
                <a:gd name="T14" fmla="*/ 24 w 10134"/>
                <a:gd name="T15" fmla="*/ 0 h 3463"/>
                <a:gd name="T16" fmla="*/ 121 w 10134"/>
                <a:gd name="T17" fmla="*/ 200 h 3463"/>
                <a:gd name="T18" fmla="*/ 5616 w 10134"/>
                <a:gd name="T19" fmla="*/ 3373 h 3463"/>
                <a:gd name="T20" fmla="*/ 5616 w 10134"/>
                <a:gd name="T21" fmla="*/ 3373 h 3463"/>
                <a:gd name="T22" fmla="*/ 6222 w 10134"/>
                <a:gd name="T23" fmla="*/ 3348 h 3463"/>
                <a:gd name="T24" fmla="*/ 9965 w 10134"/>
                <a:gd name="T25" fmla="*/ 1188 h 3463"/>
                <a:gd name="T26" fmla="*/ 9965 w 10134"/>
                <a:gd name="T27" fmla="*/ 1188 h 3463"/>
                <a:gd name="T28" fmla="*/ 10105 w 10134"/>
                <a:gd name="T29" fmla="*/ 943 h 3463"/>
                <a:gd name="T30" fmla="*/ 10105 w 10134"/>
                <a:gd name="T31" fmla="*/ 943 h 3463"/>
                <a:gd name="T32" fmla="*/ 9965 w 10134"/>
                <a:gd name="T33" fmla="*/ 1094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34" h="3463">
                  <a:moveTo>
                    <a:pt x="9965" y="1094"/>
                  </a:moveTo>
                  <a:lnTo>
                    <a:pt x="6222" y="3253"/>
                  </a:lnTo>
                  <a:lnTo>
                    <a:pt x="6222" y="3253"/>
                  </a:lnTo>
                  <a:cubicBezTo>
                    <a:pt x="6043" y="3357"/>
                    <a:pt x="5771" y="3368"/>
                    <a:pt x="5616" y="3279"/>
                  </a:cubicBezTo>
                  <a:lnTo>
                    <a:pt x="121" y="105"/>
                  </a:lnTo>
                  <a:lnTo>
                    <a:pt x="121" y="105"/>
                  </a:lnTo>
                  <a:cubicBezTo>
                    <a:pt x="70" y="76"/>
                    <a:pt x="38" y="40"/>
                    <a:pt x="24" y="0"/>
                  </a:cubicBezTo>
                  <a:lnTo>
                    <a:pt x="24" y="0"/>
                  </a:lnTo>
                  <a:cubicBezTo>
                    <a:pt x="0" y="73"/>
                    <a:pt x="31" y="147"/>
                    <a:pt x="121" y="200"/>
                  </a:cubicBezTo>
                  <a:lnTo>
                    <a:pt x="5616" y="3373"/>
                  </a:lnTo>
                  <a:lnTo>
                    <a:pt x="5616" y="3373"/>
                  </a:lnTo>
                  <a:cubicBezTo>
                    <a:pt x="5771" y="3462"/>
                    <a:pt x="6043" y="3451"/>
                    <a:pt x="6222" y="3348"/>
                  </a:cubicBezTo>
                  <a:lnTo>
                    <a:pt x="9965" y="1188"/>
                  </a:lnTo>
                  <a:lnTo>
                    <a:pt x="9965" y="1188"/>
                  </a:lnTo>
                  <a:cubicBezTo>
                    <a:pt x="10085" y="1118"/>
                    <a:pt x="10133" y="1024"/>
                    <a:pt x="10105" y="943"/>
                  </a:cubicBezTo>
                  <a:lnTo>
                    <a:pt x="10105" y="943"/>
                  </a:lnTo>
                  <a:cubicBezTo>
                    <a:pt x="10087" y="997"/>
                    <a:pt x="10041" y="1050"/>
                    <a:pt x="9965" y="109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CE920C0B-1377-464A-91C9-CEC3745CD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0114" y="5852320"/>
              <a:ext cx="4806962" cy="2869428"/>
            </a:xfrm>
            <a:custGeom>
              <a:avLst/>
              <a:gdLst>
                <a:gd name="connsiteX0" fmla="*/ 3525029 w 4806962"/>
                <a:gd name="connsiteY0" fmla="*/ 2684072 h 2869428"/>
                <a:gd name="connsiteX1" fmla="*/ 3545656 w 4806962"/>
                <a:gd name="connsiteY1" fmla="*/ 2688594 h 2869428"/>
                <a:gd name="connsiteX2" fmla="*/ 3725678 w 4806962"/>
                <a:gd name="connsiteY2" fmla="*/ 2793182 h 2869428"/>
                <a:gd name="connsiteX3" fmla="*/ 3723069 w 4806962"/>
                <a:gd name="connsiteY3" fmla="*/ 2817520 h 2869428"/>
                <a:gd name="connsiteX4" fmla="*/ 3644799 w 4806962"/>
                <a:gd name="connsiteY4" fmla="*/ 2863565 h 2869428"/>
                <a:gd name="connsiteX5" fmla="*/ 3603055 w 4806962"/>
                <a:gd name="connsiteY5" fmla="*/ 2864880 h 2869428"/>
                <a:gd name="connsiteX6" fmla="*/ 3422380 w 4806962"/>
                <a:gd name="connsiteY6" fmla="*/ 2759635 h 2869428"/>
                <a:gd name="connsiteX7" fmla="*/ 3424989 w 4806962"/>
                <a:gd name="connsiteY7" fmla="*/ 2735297 h 2869428"/>
                <a:gd name="connsiteX8" fmla="*/ 3503912 w 4806962"/>
                <a:gd name="connsiteY8" fmla="*/ 2689909 h 2869428"/>
                <a:gd name="connsiteX9" fmla="*/ 3525029 w 4806962"/>
                <a:gd name="connsiteY9" fmla="*/ 2684072 h 2869428"/>
                <a:gd name="connsiteX10" fmla="*/ 3272149 w 4806962"/>
                <a:gd name="connsiteY10" fmla="*/ 2537504 h 2869428"/>
                <a:gd name="connsiteX11" fmla="*/ 3291922 w 4806962"/>
                <a:gd name="connsiteY11" fmla="*/ 2541697 h 2869428"/>
                <a:gd name="connsiteX12" fmla="*/ 3472235 w 4806962"/>
                <a:gd name="connsiteY12" fmla="*/ 2646943 h 2869428"/>
                <a:gd name="connsiteX13" fmla="*/ 3469631 w 4806962"/>
                <a:gd name="connsiteY13" fmla="*/ 2671281 h 2869428"/>
                <a:gd name="connsiteX14" fmla="*/ 3391517 w 4806962"/>
                <a:gd name="connsiteY14" fmla="*/ 2716668 h 2869428"/>
                <a:gd name="connsiteX15" fmla="*/ 3349856 w 4806962"/>
                <a:gd name="connsiteY15" fmla="*/ 2718641 h 2869428"/>
                <a:gd name="connsiteX16" fmla="*/ 3169543 w 4806962"/>
                <a:gd name="connsiteY16" fmla="*/ 2613395 h 2869428"/>
                <a:gd name="connsiteX17" fmla="*/ 3172147 w 4806962"/>
                <a:gd name="connsiteY17" fmla="*/ 2589057 h 2869428"/>
                <a:gd name="connsiteX18" fmla="*/ 3250912 w 4806962"/>
                <a:gd name="connsiteY18" fmla="*/ 2543670 h 2869428"/>
                <a:gd name="connsiteX19" fmla="*/ 3272149 w 4806962"/>
                <a:gd name="connsiteY19" fmla="*/ 2537504 h 2869428"/>
                <a:gd name="connsiteX20" fmla="*/ 3410404 w 4806962"/>
                <a:gd name="connsiteY20" fmla="*/ 2459302 h 2869428"/>
                <a:gd name="connsiteX21" fmla="*/ 3430177 w 4806962"/>
                <a:gd name="connsiteY21" fmla="*/ 2463203 h 2869428"/>
                <a:gd name="connsiteX22" fmla="*/ 3611141 w 4806962"/>
                <a:gd name="connsiteY22" fmla="*/ 2567213 h 2869428"/>
                <a:gd name="connsiteX23" fmla="*/ 3607886 w 4806962"/>
                <a:gd name="connsiteY23" fmla="*/ 2591266 h 2869428"/>
                <a:gd name="connsiteX24" fmla="*/ 3529772 w 4806962"/>
                <a:gd name="connsiteY24" fmla="*/ 2636770 h 2869428"/>
                <a:gd name="connsiteX25" fmla="*/ 3488111 w 4806962"/>
                <a:gd name="connsiteY25" fmla="*/ 2638070 h 2869428"/>
                <a:gd name="connsiteX26" fmla="*/ 3307798 w 4806962"/>
                <a:gd name="connsiteY26" fmla="*/ 2534060 h 2869428"/>
                <a:gd name="connsiteX27" fmla="*/ 3310402 w 4806962"/>
                <a:gd name="connsiteY27" fmla="*/ 2510008 h 2869428"/>
                <a:gd name="connsiteX28" fmla="*/ 3389167 w 4806962"/>
                <a:gd name="connsiteY28" fmla="*/ 2465153 h 2869428"/>
                <a:gd name="connsiteX29" fmla="*/ 3410404 w 4806962"/>
                <a:gd name="connsiteY29" fmla="*/ 2459302 h 2869428"/>
                <a:gd name="connsiteX30" fmla="*/ 3021320 w 4806962"/>
                <a:gd name="connsiteY30" fmla="*/ 2393053 h 2869428"/>
                <a:gd name="connsiteX31" fmla="*/ 3041337 w 4806962"/>
                <a:gd name="connsiteY31" fmla="*/ 2396953 h 2869428"/>
                <a:gd name="connsiteX32" fmla="*/ 3221649 w 4806962"/>
                <a:gd name="connsiteY32" fmla="*/ 2500966 h 2869428"/>
                <a:gd name="connsiteX33" fmla="*/ 3219045 w 4806962"/>
                <a:gd name="connsiteY33" fmla="*/ 2525018 h 2869428"/>
                <a:gd name="connsiteX34" fmla="*/ 3140932 w 4806962"/>
                <a:gd name="connsiteY34" fmla="*/ 2569873 h 2869428"/>
                <a:gd name="connsiteX35" fmla="*/ 3099271 w 4806962"/>
                <a:gd name="connsiteY35" fmla="*/ 2571823 h 2869428"/>
                <a:gd name="connsiteX36" fmla="*/ 2918959 w 4806962"/>
                <a:gd name="connsiteY36" fmla="*/ 2467812 h 2869428"/>
                <a:gd name="connsiteX37" fmla="*/ 2921563 w 4806962"/>
                <a:gd name="connsiteY37" fmla="*/ 2443759 h 2869428"/>
                <a:gd name="connsiteX38" fmla="*/ 3000327 w 4806962"/>
                <a:gd name="connsiteY38" fmla="*/ 2398904 h 2869428"/>
                <a:gd name="connsiteX39" fmla="*/ 3021320 w 4806962"/>
                <a:gd name="connsiteY39" fmla="*/ 2393053 h 2869428"/>
                <a:gd name="connsiteX40" fmla="*/ 3560741 w 4806962"/>
                <a:gd name="connsiteY40" fmla="*/ 2278673 h 2869428"/>
                <a:gd name="connsiteX41" fmla="*/ 3585712 w 4806962"/>
                <a:gd name="connsiteY41" fmla="*/ 2283746 h 2869428"/>
                <a:gd name="connsiteX42" fmla="*/ 4063586 w 4806962"/>
                <a:gd name="connsiteY42" fmla="*/ 2560649 h 2869428"/>
                <a:gd name="connsiteX43" fmla="*/ 4059670 w 4806962"/>
                <a:gd name="connsiteY43" fmla="*/ 2590107 h 2869428"/>
                <a:gd name="connsiteX44" fmla="*/ 3899074 w 4806962"/>
                <a:gd name="connsiteY44" fmla="*/ 2683062 h 2869428"/>
                <a:gd name="connsiteX45" fmla="*/ 3848151 w 4806962"/>
                <a:gd name="connsiteY45" fmla="*/ 2685026 h 2869428"/>
                <a:gd name="connsiteX46" fmla="*/ 3370277 w 4806962"/>
                <a:gd name="connsiteY46" fmla="*/ 2408123 h 2869428"/>
                <a:gd name="connsiteX47" fmla="*/ 3374194 w 4806962"/>
                <a:gd name="connsiteY47" fmla="*/ 2379320 h 2869428"/>
                <a:gd name="connsiteX48" fmla="*/ 3534791 w 4806962"/>
                <a:gd name="connsiteY48" fmla="*/ 2286365 h 2869428"/>
                <a:gd name="connsiteX49" fmla="*/ 3560741 w 4806962"/>
                <a:gd name="connsiteY49" fmla="*/ 2278673 h 2869428"/>
                <a:gd name="connsiteX50" fmla="*/ 3929730 w 4806962"/>
                <a:gd name="connsiteY50" fmla="*/ 2212100 h 2869428"/>
                <a:gd name="connsiteX51" fmla="*/ 3954462 w 4806962"/>
                <a:gd name="connsiteY51" fmla="*/ 2217500 h 2869428"/>
                <a:gd name="connsiteX52" fmla="*/ 4308406 w 4806962"/>
                <a:gd name="connsiteY52" fmla="*/ 2422394 h 2869428"/>
                <a:gd name="connsiteX53" fmla="*/ 4305142 w 4806962"/>
                <a:gd name="connsiteY53" fmla="*/ 2451197 h 2869428"/>
                <a:gd name="connsiteX54" fmla="*/ 4143842 w 4806962"/>
                <a:gd name="connsiteY54" fmla="*/ 2544807 h 2869428"/>
                <a:gd name="connsiteX55" fmla="*/ 4092906 w 4806962"/>
                <a:gd name="connsiteY55" fmla="*/ 2546771 h 2869428"/>
                <a:gd name="connsiteX56" fmla="*/ 3738306 w 4806962"/>
                <a:gd name="connsiteY56" fmla="*/ 2341877 h 2869428"/>
                <a:gd name="connsiteX57" fmla="*/ 3742877 w 4806962"/>
                <a:gd name="connsiteY57" fmla="*/ 2312419 h 2869428"/>
                <a:gd name="connsiteX58" fmla="*/ 3903526 w 4806962"/>
                <a:gd name="connsiteY58" fmla="*/ 2219464 h 2869428"/>
                <a:gd name="connsiteX59" fmla="*/ 3929730 w 4806962"/>
                <a:gd name="connsiteY59" fmla="*/ 2212100 h 2869428"/>
                <a:gd name="connsiteX60" fmla="*/ 2903351 w 4806962"/>
                <a:gd name="connsiteY60" fmla="*/ 2186001 h 2869428"/>
                <a:gd name="connsiteX61" fmla="*/ 2928085 w 4806962"/>
                <a:gd name="connsiteY61" fmla="*/ 2190882 h 2869428"/>
                <a:gd name="connsiteX62" fmla="*/ 3090040 w 4806962"/>
                <a:gd name="connsiteY62" fmla="*/ 2284608 h 2869428"/>
                <a:gd name="connsiteX63" fmla="*/ 3086122 w 4806962"/>
                <a:gd name="connsiteY63" fmla="*/ 2313898 h 2869428"/>
                <a:gd name="connsiteX64" fmla="*/ 2894780 w 4806962"/>
                <a:gd name="connsiteY64" fmla="*/ 2423896 h 2869428"/>
                <a:gd name="connsiteX65" fmla="*/ 2843843 w 4806962"/>
                <a:gd name="connsiteY65" fmla="*/ 2425848 h 2869428"/>
                <a:gd name="connsiteX66" fmla="*/ 2681888 w 4806962"/>
                <a:gd name="connsiteY66" fmla="*/ 2332773 h 2869428"/>
                <a:gd name="connsiteX67" fmla="*/ 2685153 w 4806962"/>
                <a:gd name="connsiteY67" fmla="*/ 2303484 h 2869428"/>
                <a:gd name="connsiteX68" fmla="*/ 2877148 w 4806962"/>
                <a:gd name="connsiteY68" fmla="*/ 2192835 h 2869428"/>
                <a:gd name="connsiteX69" fmla="*/ 2903351 w 4806962"/>
                <a:gd name="connsiteY69" fmla="*/ 2186001 h 2869428"/>
                <a:gd name="connsiteX70" fmla="*/ 4368486 w 4806962"/>
                <a:gd name="connsiteY70" fmla="*/ 2180242 h 2869428"/>
                <a:gd name="connsiteX71" fmla="*/ 4393622 w 4806962"/>
                <a:gd name="connsiteY71" fmla="*/ 2185129 h 2869428"/>
                <a:gd name="connsiteX72" fmla="*/ 4556070 w 4806962"/>
                <a:gd name="connsiteY72" fmla="*/ 2278973 h 2869428"/>
                <a:gd name="connsiteX73" fmla="*/ 4552798 w 4806962"/>
                <a:gd name="connsiteY73" fmla="*/ 2308299 h 2869428"/>
                <a:gd name="connsiteX74" fmla="*/ 4391002 w 4806962"/>
                <a:gd name="connsiteY74" fmla="*/ 2400839 h 2869428"/>
                <a:gd name="connsiteX75" fmla="*/ 4340566 w 4806962"/>
                <a:gd name="connsiteY75" fmla="*/ 2403445 h 2869428"/>
                <a:gd name="connsiteX76" fmla="*/ 4176806 w 4806962"/>
                <a:gd name="connsiteY76" fmla="*/ 2309602 h 2869428"/>
                <a:gd name="connsiteX77" fmla="*/ 4180734 w 4806962"/>
                <a:gd name="connsiteY77" fmla="*/ 2280276 h 2869428"/>
                <a:gd name="connsiteX78" fmla="*/ 4341874 w 4806962"/>
                <a:gd name="connsiteY78" fmla="*/ 2187084 h 2869428"/>
                <a:gd name="connsiteX79" fmla="*/ 4368486 w 4806962"/>
                <a:gd name="connsiteY79" fmla="*/ 2180242 h 2869428"/>
                <a:gd name="connsiteX80" fmla="*/ 3308208 w 4806962"/>
                <a:gd name="connsiteY80" fmla="*/ 2134567 h 2869428"/>
                <a:gd name="connsiteX81" fmla="*/ 3333017 w 4806962"/>
                <a:gd name="connsiteY81" fmla="*/ 2139699 h 2869428"/>
                <a:gd name="connsiteX82" fmla="*/ 3496121 w 4806962"/>
                <a:gd name="connsiteY82" fmla="*/ 2232890 h 2869428"/>
                <a:gd name="connsiteX83" fmla="*/ 3492191 w 4806962"/>
                <a:gd name="connsiteY83" fmla="*/ 2262216 h 2869428"/>
                <a:gd name="connsiteX84" fmla="*/ 3331052 w 4806962"/>
                <a:gd name="connsiteY84" fmla="*/ 2354756 h 2869428"/>
                <a:gd name="connsiteX85" fmla="*/ 3279960 w 4806962"/>
                <a:gd name="connsiteY85" fmla="*/ 2357363 h 2869428"/>
                <a:gd name="connsiteX86" fmla="*/ 3116856 w 4806962"/>
                <a:gd name="connsiteY86" fmla="*/ 2263520 h 2869428"/>
                <a:gd name="connsiteX87" fmla="*/ 3120131 w 4806962"/>
                <a:gd name="connsiteY87" fmla="*/ 2234845 h 2869428"/>
                <a:gd name="connsiteX88" fmla="*/ 3281925 w 4806962"/>
                <a:gd name="connsiteY88" fmla="*/ 2141654 h 2869428"/>
                <a:gd name="connsiteX89" fmla="*/ 3308208 w 4806962"/>
                <a:gd name="connsiteY89" fmla="*/ 2134567 h 2869428"/>
                <a:gd name="connsiteX90" fmla="*/ 3675764 w 4806962"/>
                <a:gd name="connsiteY90" fmla="*/ 2065032 h 2869428"/>
                <a:gd name="connsiteX91" fmla="*/ 3700437 w 4806962"/>
                <a:gd name="connsiteY91" fmla="*/ 2069920 h 2869428"/>
                <a:gd name="connsiteX92" fmla="*/ 3861995 w 4806962"/>
                <a:gd name="connsiteY92" fmla="*/ 2163111 h 2869428"/>
                <a:gd name="connsiteX93" fmla="*/ 3858738 w 4806962"/>
                <a:gd name="connsiteY93" fmla="*/ 2192438 h 2869428"/>
                <a:gd name="connsiteX94" fmla="*/ 3697832 w 4806962"/>
                <a:gd name="connsiteY94" fmla="*/ 2285629 h 2869428"/>
                <a:gd name="connsiteX95" fmla="*/ 3647671 w 4806962"/>
                <a:gd name="connsiteY95" fmla="*/ 2287584 h 2869428"/>
                <a:gd name="connsiteX96" fmla="*/ 3485462 w 4806962"/>
                <a:gd name="connsiteY96" fmla="*/ 2194393 h 2869428"/>
                <a:gd name="connsiteX97" fmla="*/ 3489370 w 4806962"/>
                <a:gd name="connsiteY97" fmla="*/ 2164415 h 2869428"/>
                <a:gd name="connsiteX98" fmla="*/ 3649625 w 4806962"/>
                <a:gd name="connsiteY98" fmla="*/ 2071875 h 2869428"/>
                <a:gd name="connsiteX99" fmla="*/ 3675764 w 4806962"/>
                <a:gd name="connsiteY99" fmla="*/ 2065032 h 2869428"/>
                <a:gd name="connsiteX100" fmla="*/ 4117818 w 4806962"/>
                <a:gd name="connsiteY100" fmla="*/ 2036310 h 2869428"/>
                <a:gd name="connsiteX101" fmla="*/ 4142382 w 4806962"/>
                <a:gd name="connsiteY101" fmla="*/ 2041116 h 2869428"/>
                <a:gd name="connsiteX102" fmla="*/ 4305486 w 4806962"/>
                <a:gd name="connsiteY102" fmla="*/ 2134959 h 2869428"/>
                <a:gd name="connsiteX103" fmla="*/ 4302210 w 4806962"/>
                <a:gd name="connsiteY103" fmla="*/ 2164285 h 2869428"/>
                <a:gd name="connsiteX104" fmla="*/ 4140414 w 4806962"/>
                <a:gd name="connsiteY104" fmla="*/ 2256825 h 2869428"/>
                <a:gd name="connsiteX105" fmla="*/ 4089322 w 4806962"/>
                <a:gd name="connsiteY105" fmla="*/ 2259432 h 2869428"/>
                <a:gd name="connsiteX106" fmla="*/ 3926218 w 4806962"/>
                <a:gd name="connsiteY106" fmla="*/ 2165589 h 2869428"/>
                <a:gd name="connsiteX107" fmla="*/ 3930150 w 4806962"/>
                <a:gd name="connsiteY107" fmla="*/ 2136263 h 2869428"/>
                <a:gd name="connsiteX108" fmla="*/ 4091286 w 4806962"/>
                <a:gd name="connsiteY108" fmla="*/ 2043723 h 2869428"/>
                <a:gd name="connsiteX109" fmla="*/ 4117818 w 4806962"/>
                <a:gd name="connsiteY109" fmla="*/ 2036310 h 2869428"/>
                <a:gd name="connsiteX110" fmla="*/ 2563669 w 4806962"/>
                <a:gd name="connsiteY110" fmla="*/ 1987355 h 2869428"/>
                <a:gd name="connsiteX111" fmla="*/ 2588513 w 4806962"/>
                <a:gd name="connsiteY111" fmla="*/ 1992180 h 2869428"/>
                <a:gd name="connsiteX112" fmla="*/ 2848077 w 4806962"/>
                <a:gd name="connsiteY112" fmla="*/ 2142677 h 2869428"/>
                <a:gd name="connsiteX113" fmla="*/ 2844154 w 4806962"/>
                <a:gd name="connsiteY113" fmla="*/ 2172122 h 2869428"/>
                <a:gd name="connsiteX114" fmla="*/ 2652587 w 4806962"/>
                <a:gd name="connsiteY114" fmla="*/ 2282705 h 2869428"/>
                <a:gd name="connsiteX115" fmla="*/ 2601590 w 4806962"/>
                <a:gd name="connsiteY115" fmla="*/ 2285322 h 2869428"/>
                <a:gd name="connsiteX116" fmla="*/ 2342026 w 4806962"/>
                <a:gd name="connsiteY116" fmla="*/ 2134825 h 2869428"/>
                <a:gd name="connsiteX117" fmla="*/ 2345295 w 4806962"/>
                <a:gd name="connsiteY117" fmla="*/ 2105380 h 2869428"/>
                <a:gd name="connsiteX118" fmla="*/ 2536862 w 4806962"/>
                <a:gd name="connsiteY118" fmla="*/ 1994798 h 2869428"/>
                <a:gd name="connsiteX119" fmla="*/ 2563669 w 4806962"/>
                <a:gd name="connsiteY119" fmla="*/ 1987355 h 2869428"/>
                <a:gd name="connsiteX120" fmla="*/ 3057621 w 4806962"/>
                <a:gd name="connsiteY120" fmla="*/ 1987265 h 2869428"/>
                <a:gd name="connsiteX121" fmla="*/ 3082431 w 4806962"/>
                <a:gd name="connsiteY121" fmla="*/ 1992153 h 2869428"/>
                <a:gd name="connsiteX122" fmla="*/ 3245535 w 4806962"/>
                <a:gd name="connsiteY122" fmla="*/ 2085996 h 2869428"/>
                <a:gd name="connsiteX123" fmla="*/ 3241605 w 4806962"/>
                <a:gd name="connsiteY123" fmla="*/ 2115322 h 2869428"/>
                <a:gd name="connsiteX124" fmla="*/ 3080465 w 4806962"/>
                <a:gd name="connsiteY124" fmla="*/ 2207861 h 2869428"/>
                <a:gd name="connsiteX125" fmla="*/ 3029372 w 4806962"/>
                <a:gd name="connsiteY125" fmla="*/ 2209816 h 2869428"/>
                <a:gd name="connsiteX126" fmla="*/ 2866268 w 4806962"/>
                <a:gd name="connsiteY126" fmla="*/ 2116625 h 2869428"/>
                <a:gd name="connsiteX127" fmla="*/ 2869543 w 4806962"/>
                <a:gd name="connsiteY127" fmla="*/ 2087299 h 2869428"/>
                <a:gd name="connsiteX128" fmla="*/ 3031338 w 4806962"/>
                <a:gd name="connsiteY128" fmla="*/ 1994108 h 2869428"/>
                <a:gd name="connsiteX129" fmla="*/ 3057621 w 4806962"/>
                <a:gd name="connsiteY129" fmla="*/ 1987265 h 2869428"/>
                <a:gd name="connsiteX130" fmla="*/ 4474154 w 4806962"/>
                <a:gd name="connsiteY130" fmla="*/ 1961763 h 2869428"/>
                <a:gd name="connsiteX131" fmla="*/ 4498894 w 4806962"/>
                <a:gd name="connsiteY131" fmla="*/ 1966924 h 2869428"/>
                <a:gd name="connsiteX132" fmla="*/ 4798054 w 4806962"/>
                <a:gd name="connsiteY132" fmla="*/ 2139960 h 2869428"/>
                <a:gd name="connsiteX133" fmla="*/ 4794134 w 4806962"/>
                <a:gd name="connsiteY133" fmla="*/ 2169454 h 2869428"/>
                <a:gd name="connsiteX134" fmla="*/ 4633450 w 4806962"/>
                <a:gd name="connsiteY134" fmla="*/ 2262526 h 2869428"/>
                <a:gd name="connsiteX135" fmla="*/ 4582502 w 4806962"/>
                <a:gd name="connsiteY135" fmla="*/ 2264493 h 2869428"/>
                <a:gd name="connsiteX136" fmla="*/ 4283338 w 4806962"/>
                <a:gd name="connsiteY136" fmla="*/ 2091457 h 2869428"/>
                <a:gd name="connsiteX137" fmla="*/ 4287258 w 4806962"/>
                <a:gd name="connsiteY137" fmla="*/ 2061963 h 2869428"/>
                <a:gd name="connsiteX138" fmla="*/ 4447942 w 4806962"/>
                <a:gd name="connsiteY138" fmla="*/ 1968891 h 2869428"/>
                <a:gd name="connsiteX139" fmla="*/ 4474154 w 4806962"/>
                <a:gd name="connsiteY139" fmla="*/ 1961763 h 2869428"/>
                <a:gd name="connsiteX140" fmla="*/ 3425177 w 4806962"/>
                <a:gd name="connsiteY140" fmla="*/ 1921023 h 2869428"/>
                <a:gd name="connsiteX141" fmla="*/ 3449850 w 4806962"/>
                <a:gd name="connsiteY141" fmla="*/ 1925925 h 2869428"/>
                <a:gd name="connsiteX142" fmla="*/ 3611408 w 4806962"/>
                <a:gd name="connsiteY142" fmla="*/ 2019378 h 2869428"/>
                <a:gd name="connsiteX143" fmla="*/ 3608151 w 4806962"/>
                <a:gd name="connsiteY143" fmla="*/ 2049439 h 2869428"/>
                <a:gd name="connsiteX144" fmla="*/ 3447245 w 4806962"/>
                <a:gd name="connsiteY144" fmla="*/ 2142239 h 2869428"/>
                <a:gd name="connsiteX145" fmla="*/ 3397084 w 4806962"/>
                <a:gd name="connsiteY145" fmla="*/ 2144199 h 2869428"/>
                <a:gd name="connsiteX146" fmla="*/ 3234875 w 4806962"/>
                <a:gd name="connsiteY146" fmla="*/ 2050746 h 2869428"/>
                <a:gd name="connsiteX147" fmla="*/ 3238132 w 4806962"/>
                <a:gd name="connsiteY147" fmla="*/ 2020685 h 2869428"/>
                <a:gd name="connsiteX148" fmla="*/ 3399038 w 4806962"/>
                <a:gd name="connsiteY148" fmla="*/ 1927885 h 2869428"/>
                <a:gd name="connsiteX149" fmla="*/ 3425177 w 4806962"/>
                <a:gd name="connsiteY149" fmla="*/ 1921023 h 2869428"/>
                <a:gd name="connsiteX150" fmla="*/ 3864350 w 4806962"/>
                <a:gd name="connsiteY150" fmla="*/ 1892621 h 2869428"/>
                <a:gd name="connsiteX151" fmla="*/ 3888914 w 4806962"/>
                <a:gd name="connsiteY151" fmla="*/ 1897753 h 2869428"/>
                <a:gd name="connsiteX152" fmla="*/ 4052018 w 4806962"/>
                <a:gd name="connsiteY152" fmla="*/ 1990944 h 2869428"/>
                <a:gd name="connsiteX153" fmla="*/ 4048090 w 4806962"/>
                <a:gd name="connsiteY153" fmla="*/ 2020270 h 2869428"/>
                <a:gd name="connsiteX154" fmla="*/ 3886950 w 4806962"/>
                <a:gd name="connsiteY154" fmla="*/ 2113462 h 2869428"/>
                <a:gd name="connsiteX155" fmla="*/ 3835856 w 4806962"/>
                <a:gd name="connsiteY155" fmla="*/ 2115417 h 2869428"/>
                <a:gd name="connsiteX156" fmla="*/ 3672752 w 4806962"/>
                <a:gd name="connsiteY156" fmla="*/ 2021574 h 2869428"/>
                <a:gd name="connsiteX157" fmla="*/ 3676682 w 4806962"/>
                <a:gd name="connsiteY157" fmla="*/ 1992248 h 2869428"/>
                <a:gd name="connsiteX158" fmla="*/ 3837822 w 4806962"/>
                <a:gd name="connsiteY158" fmla="*/ 1899708 h 2869428"/>
                <a:gd name="connsiteX159" fmla="*/ 3864350 w 4806962"/>
                <a:gd name="connsiteY159" fmla="*/ 1892621 h 2869428"/>
                <a:gd name="connsiteX160" fmla="*/ 4582438 w 4806962"/>
                <a:gd name="connsiteY160" fmla="*/ 1852072 h 2869428"/>
                <a:gd name="connsiteX161" fmla="*/ 4607190 w 4806962"/>
                <a:gd name="connsiteY161" fmla="*/ 1857493 h 2869428"/>
                <a:gd name="connsiteX162" fmla="*/ 4769246 w 4806962"/>
                <a:gd name="connsiteY162" fmla="*/ 1951459 h 2869428"/>
                <a:gd name="connsiteX163" fmla="*/ 4765978 w 4806962"/>
                <a:gd name="connsiteY163" fmla="*/ 1981029 h 2869428"/>
                <a:gd name="connsiteX164" fmla="*/ 4712394 w 4806962"/>
                <a:gd name="connsiteY164" fmla="*/ 2011913 h 2869428"/>
                <a:gd name="connsiteX165" fmla="*/ 4661426 w 4806962"/>
                <a:gd name="connsiteY165" fmla="*/ 2013884 h 2869428"/>
                <a:gd name="connsiteX166" fmla="*/ 4499370 w 4806962"/>
                <a:gd name="connsiteY166" fmla="*/ 1919918 h 2869428"/>
                <a:gd name="connsiteX167" fmla="*/ 4502634 w 4806962"/>
                <a:gd name="connsiteY167" fmla="*/ 1890349 h 2869428"/>
                <a:gd name="connsiteX168" fmla="*/ 4556218 w 4806962"/>
                <a:gd name="connsiteY168" fmla="*/ 1859465 h 2869428"/>
                <a:gd name="connsiteX169" fmla="*/ 4582438 w 4806962"/>
                <a:gd name="connsiteY169" fmla="*/ 1852072 h 2869428"/>
                <a:gd name="connsiteX170" fmla="*/ 2805913 w 4806962"/>
                <a:gd name="connsiteY170" fmla="*/ 1843495 h 2869428"/>
                <a:gd name="connsiteX171" fmla="*/ 2830586 w 4806962"/>
                <a:gd name="connsiteY171" fmla="*/ 1848138 h 2869428"/>
                <a:gd name="connsiteX172" fmla="*/ 2992144 w 4806962"/>
                <a:gd name="connsiteY172" fmla="*/ 1941981 h 2869428"/>
                <a:gd name="connsiteX173" fmla="*/ 2988887 w 4806962"/>
                <a:gd name="connsiteY173" fmla="*/ 1971307 h 2869428"/>
                <a:gd name="connsiteX174" fmla="*/ 2827981 w 4806962"/>
                <a:gd name="connsiteY174" fmla="*/ 2063846 h 2869428"/>
                <a:gd name="connsiteX175" fmla="*/ 2777168 w 4806962"/>
                <a:gd name="connsiteY175" fmla="*/ 2066453 h 2869428"/>
                <a:gd name="connsiteX176" fmla="*/ 2615611 w 4806962"/>
                <a:gd name="connsiteY176" fmla="*/ 1972610 h 2869428"/>
                <a:gd name="connsiteX177" fmla="*/ 2619519 w 4806962"/>
                <a:gd name="connsiteY177" fmla="*/ 1943284 h 2869428"/>
                <a:gd name="connsiteX178" fmla="*/ 2779774 w 4806962"/>
                <a:gd name="connsiteY178" fmla="*/ 1850093 h 2869428"/>
                <a:gd name="connsiteX179" fmla="*/ 2805913 w 4806962"/>
                <a:gd name="connsiteY179" fmla="*/ 1843495 h 2869428"/>
                <a:gd name="connsiteX180" fmla="*/ 4235910 w 4806962"/>
                <a:gd name="connsiteY180" fmla="*/ 1823486 h 2869428"/>
                <a:gd name="connsiteX181" fmla="*/ 4260474 w 4806962"/>
                <a:gd name="connsiteY181" fmla="*/ 1828604 h 2869428"/>
                <a:gd name="connsiteX182" fmla="*/ 4423578 w 4806962"/>
                <a:gd name="connsiteY182" fmla="*/ 1922186 h 2869428"/>
                <a:gd name="connsiteX183" fmla="*/ 4419650 w 4806962"/>
                <a:gd name="connsiteY183" fmla="*/ 1950780 h 2869428"/>
                <a:gd name="connsiteX184" fmla="*/ 4258510 w 4806962"/>
                <a:gd name="connsiteY184" fmla="*/ 2043062 h 2869428"/>
                <a:gd name="connsiteX185" fmla="*/ 4207418 w 4806962"/>
                <a:gd name="connsiteY185" fmla="*/ 2045662 h 2869428"/>
                <a:gd name="connsiteX186" fmla="*/ 4044314 w 4806962"/>
                <a:gd name="connsiteY186" fmla="*/ 1952080 h 2869428"/>
                <a:gd name="connsiteX187" fmla="*/ 4048242 w 4806962"/>
                <a:gd name="connsiteY187" fmla="*/ 1922836 h 2869428"/>
                <a:gd name="connsiteX188" fmla="*/ 4209382 w 4806962"/>
                <a:gd name="connsiteY188" fmla="*/ 1830553 h 2869428"/>
                <a:gd name="connsiteX189" fmla="*/ 4235910 w 4806962"/>
                <a:gd name="connsiteY189" fmla="*/ 1823486 h 2869428"/>
                <a:gd name="connsiteX190" fmla="*/ 3175714 w 4806962"/>
                <a:gd name="connsiteY190" fmla="*/ 1774205 h 2869428"/>
                <a:gd name="connsiteX191" fmla="*/ 3200523 w 4806962"/>
                <a:gd name="connsiteY191" fmla="*/ 1779011 h 2869428"/>
                <a:gd name="connsiteX192" fmla="*/ 3363627 w 4806962"/>
                <a:gd name="connsiteY192" fmla="*/ 1872854 h 2869428"/>
                <a:gd name="connsiteX193" fmla="*/ 3359697 w 4806962"/>
                <a:gd name="connsiteY193" fmla="*/ 1902180 h 2869428"/>
                <a:gd name="connsiteX194" fmla="*/ 3198558 w 4806962"/>
                <a:gd name="connsiteY194" fmla="*/ 1995371 h 2869428"/>
                <a:gd name="connsiteX195" fmla="*/ 3147466 w 4806962"/>
                <a:gd name="connsiteY195" fmla="*/ 1996674 h 2869428"/>
                <a:gd name="connsiteX196" fmla="*/ 2984362 w 4806962"/>
                <a:gd name="connsiteY196" fmla="*/ 1903483 h 2869428"/>
                <a:gd name="connsiteX197" fmla="*/ 2987637 w 4806962"/>
                <a:gd name="connsiteY197" fmla="*/ 1874157 h 2869428"/>
                <a:gd name="connsiteX198" fmla="*/ 3149431 w 4806962"/>
                <a:gd name="connsiteY198" fmla="*/ 1781618 h 2869428"/>
                <a:gd name="connsiteX199" fmla="*/ 3175714 w 4806962"/>
                <a:gd name="connsiteY199" fmla="*/ 1774205 h 2869428"/>
                <a:gd name="connsiteX200" fmla="*/ 3614625 w 4806962"/>
                <a:gd name="connsiteY200" fmla="*/ 1748198 h 2869428"/>
                <a:gd name="connsiteX201" fmla="*/ 3639298 w 4806962"/>
                <a:gd name="connsiteY201" fmla="*/ 1753086 h 2869428"/>
                <a:gd name="connsiteX202" fmla="*/ 3801507 w 4806962"/>
                <a:gd name="connsiteY202" fmla="*/ 1846929 h 2869428"/>
                <a:gd name="connsiteX203" fmla="*/ 3797598 w 4806962"/>
                <a:gd name="connsiteY203" fmla="*/ 1875604 h 2869428"/>
                <a:gd name="connsiteX204" fmla="*/ 3637344 w 4806962"/>
                <a:gd name="connsiteY204" fmla="*/ 1968795 h 2869428"/>
                <a:gd name="connsiteX205" fmla="*/ 3586531 w 4806962"/>
                <a:gd name="connsiteY205" fmla="*/ 1970750 h 2869428"/>
                <a:gd name="connsiteX206" fmla="*/ 3424974 w 4806962"/>
                <a:gd name="connsiteY206" fmla="*/ 1877559 h 2869428"/>
                <a:gd name="connsiteX207" fmla="*/ 3428231 w 4806962"/>
                <a:gd name="connsiteY207" fmla="*/ 1847581 h 2869428"/>
                <a:gd name="connsiteX208" fmla="*/ 3588486 w 4806962"/>
                <a:gd name="connsiteY208" fmla="*/ 1755041 h 2869428"/>
                <a:gd name="connsiteX209" fmla="*/ 3614625 w 4806962"/>
                <a:gd name="connsiteY209" fmla="*/ 1748198 h 2869428"/>
                <a:gd name="connsiteX210" fmla="*/ 4331642 w 4806962"/>
                <a:gd name="connsiteY210" fmla="*/ 1707974 h 2869428"/>
                <a:gd name="connsiteX211" fmla="*/ 4356338 w 4806962"/>
                <a:gd name="connsiteY211" fmla="*/ 1712820 h 2869428"/>
                <a:gd name="connsiteX212" fmla="*/ 4518690 w 4806962"/>
                <a:gd name="connsiteY212" fmla="*/ 1807443 h 2869428"/>
                <a:gd name="connsiteX213" fmla="*/ 4515430 w 4806962"/>
                <a:gd name="connsiteY213" fmla="*/ 1837013 h 2869428"/>
                <a:gd name="connsiteX214" fmla="*/ 4461966 w 4806962"/>
                <a:gd name="connsiteY214" fmla="*/ 1868554 h 2869428"/>
                <a:gd name="connsiteX215" fmla="*/ 4411106 w 4806962"/>
                <a:gd name="connsiteY215" fmla="*/ 1870525 h 2869428"/>
                <a:gd name="connsiteX216" fmla="*/ 4248754 w 4806962"/>
                <a:gd name="connsiteY216" fmla="*/ 1775902 h 2869428"/>
                <a:gd name="connsiteX217" fmla="*/ 4252666 w 4806962"/>
                <a:gd name="connsiteY217" fmla="*/ 1746333 h 2869428"/>
                <a:gd name="connsiteX218" fmla="*/ 4305478 w 4806962"/>
                <a:gd name="connsiteY218" fmla="*/ 1715449 h 2869428"/>
                <a:gd name="connsiteX219" fmla="*/ 4331642 w 4806962"/>
                <a:gd name="connsiteY219" fmla="*/ 1707974 h 2869428"/>
                <a:gd name="connsiteX220" fmla="*/ 2555326 w 4806962"/>
                <a:gd name="connsiteY220" fmla="*/ 1699643 h 2869428"/>
                <a:gd name="connsiteX221" fmla="*/ 2579999 w 4806962"/>
                <a:gd name="connsiteY221" fmla="*/ 1704774 h 2869428"/>
                <a:gd name="connsiteX222" fmla="*/ 2741557 w 4806962"/>
                <a:gd name="connsiteY222" fmla="*/ 1797966 h 2869428"/>
                <a:gd name="connsiteX223" fmla="*/ 2738300 w 4806962"/>
                <a:gd name="connsiteY223" fmla="*/ 1827292 h 2869428"/>
                <a:gd name="connsiteX224" fmla="*/ 2577394 w 4806962"/>
                <a:gd name="connsiteY224" fmla="*/ 1920483 h 2869428"/>
                <a:gd name="connsiteX225" fmla="*/ 2527233 w 4806962"/>
                <a:gd name="connsiteY225" fmla="*/ 1922438 h 2869428"/>
                <a:gd name="connsiteX226" fmla="*/ 2365024 w 4806962"/>
                <a:gd name="connsiteY226" fmla="*/ 1828595 h 2869428"/>
                <a:gd name="connsiteX227" fmla="*/ 2368932 w 4806962"/>
                <a:gd name="connsiteY227" fmla="*/ 1799269 h 2869428"/>
                <a:gd name="connsiteX228" fmla="*/ 2529187 w 4806962"/>
                <a:gd name="connsiteY228" fmla="*/ 1706730 h 2869428"/>
                <a:gd name="connsiteX229" fmla="*/ 2555326 w 4806962"/>
                <a:gd name="connsiteY229" fmla="*/ 1699643 h 2869428"/>
                <a:gd name="connsiteX230" fmla="*/ 3985078 w 4806962"/>
                <a:gd name="connsiteY230" fmla="*/ 1679071 h 2869428"/>
                <a:gd name="connsiteX231" fmla="*/ 4009886 w 4806962"/>
                <a:gd name="connsiteY231" fmla="*/ 1683959 h 2869428"/>
                <a:gd name="connsiteX232" fmla="*/ 4172990 w 4806962"/>
                <a:gd name="connsiteY232" fmla="*/ 1777802 h 2869428"/>
                <a:gd name="connsiteX233" fmla="*/ 4169718 w 4806962"/>
                <a:gd name="connsiteY233" fmla="*/ 1807128 h 2869428"/>
                <a:gd name="connsiteX234" fmla="*/ 4007922 w 4806962"/>
                <a:gd name="connsiteY234" fmla="*/ 1899668 h 2869428"/>
                <a:gd name="connsiteX235" fmla="*/ 3956830 w 4806962"/>
                <a:gd name="connsiteY235" fmla="*/ 1901623 h 2869428"/>
                <a:gd name="connsiteX236" fmla="*/ 3793724 w 4806962"/>
                <a:gd name="connsiteY236" fmla="*/ 1808432 h 2869428"/>
                <a:gd name="connsiteX237" fmla="*/ 3797654 w 4806962"/>
                <a:gd name="connsiteY237" fmla="*/ 1778454 h 2869428"/>
                <a:gd name="connsiteX238" fmla="*/ 3958794 w 4806962"/>
                <a:gd name="connsiteY238" fmla="*/ 1685914 h 2869428"/>
                <a:gd name="connsiteX239" fmla="*/ 3985078 w 4806962"/>
                <a:gd name="connsiteY239" fmla="*/ 1679071 h 2869428"/>
                <a:gd name="connsiteX240" fmla="*/ 2924004 w 4806962"/>
                <a:gd name="connsiteY240" fmla="*/ 1630517 h 2869428"/>
                <a:gd name="connsiteX241" fmla="*/ 2948677 w 4806962"/>
                <a:gd name="connsiteY241" fmla="*/ 1635648 h 2869428"/>
                <a:gd name="connsiteX242" fmla="*/ 3110235 w 4806962"/>
                <a:gd name="connsiteY242" fmla="*/ 1728840 h 2869428"/>
                <a:gd name="connsiteX243" fmla="*/ 3106978 w 4806962"/>
                <a:gd name="connsiteY243" fmla="*/ 1758166 h 2869428"/>
                <a:gd name="connsiteX244" fmla="*/ 2946072 w 4806962"/>
                <a:gd name="connsiteY244" fmla="*/ 1850705 h 2869428"/>
                <a:gd name="connsiteX245" fmla="*/ 2895259 w 4806962"/>
                <a:gd name="connsiteY245" fmla="*/ 1852660 h 2869428"/>
                <a:gd name="connsiteX246" fmla="*/ 2733702 w 4806962"/>
                <a:gd name="connsiteY246" fmla="*/ 1759469 h 2869428"/>
                <a:gd name="connsiteX247" fmla="*/ 2736959 w 4806962"/>
                <a:gd name="connsiteY247" fmla="*/ 1730143 h 2869428"/>
                <a:gd name="connsiteX248" fmla="*/ 2897865 w 4806962"/>
                <a:gd name="connsiteY248" fmla="*/ 1637604 h 2869428"/>
                <a:gd name="connsiteX249" fmla="*/ 2924004 w 4806962"/>
                <a:gd name="connsiteY249" fmla="*/ 1630517 h 2869428"/>
                <a:gd name="connsiteX250" fmla="*/ 3364040 w 4806962"/>
                <a:gd name="connsiteY250" fmla="*/ 1601304 h 2869428"/>
                <a:gd name="connsiteX251" fmla="*/ 3388713 w 4806962"/>
                <a:gd name="connsiteY251" fmla="*/ 1606192 h 2869428"/>
                <a:gd name="connsiteX252" fmla="*/ 3550922 w 4806962"/>
                <a:gd name="connsiteY252" fmla="*/ 1700035 h 2869428"/>
                <a:gd name="connsiteX253" fmla="*/ 3547013 w 4806962"/>
                <a:gd name="connsiteY253" fmla="*/ 1729361 h 2869428"/>
                <a:gd name="connsiteX254" fmla="*/ 3386759 w 4806962"/>
                <a:gd name="connsiteY254" fmla="*/ 1821900 h 2869428"/>
                <a:gd name="connsiteX255" fmla="*/ 3335946 w 4806962"/>
                <a:gd name="connsiteY255" fmla="*/ 1824507 h 2869428"/>
                <a:gd name="connsiteX256" fmla="*/ 3173737 w 4806962"/>
                <a:gd name="connsiteY256" fmla="*/ 1730664 h 2869428"/>
                <a:gd name="connsiteX257" fmla="*/ 3177646 w 4806962"/>
                <a:gd name="connsiteY257" fmla="*/ 1701338 h 2869428"/>
                <a:gd name="connsiteX258" fmla="*/ 3337901 w 4806962"/>
                <a:gd name="connsiteY258" fmla="*/ 1608147 h 2869428"/>
                <a:gd name="connsiteX259" fmla="*/ 3364040 w 4806962"/>
                <a:gd name="connsiteY259" fmla="*/ 1601304 h 2869428"/>
                <a:gd name="connsiteX260" fmla="*/ 4084146 w 4806962"/>
                <a:gd name="connsiteY260" fmla="*/ 1563848 h 2869428"/>
                <a:gd name="connsiteX261" fmla="*/ 4108898 w 4806962"/>
                <a:gd name="connsiteY261" fmla="*/ 1568713 h 2869428"/>
                <a:gd name="connsiteX262" fmla="*/ 4270954 w 4806962"/>
                <a:gd name="connsiteY262" fmla="*/ 1662115 h 2869428"/>
                <a:gd name="connsiteX263" fmla="*/ 4267686 w 4806962"/>
                <a:gd name="connsiteY263" fmla="*/ 1690654 h 2869428"/>
                <a:gd name="connsiteX264" fmla="*/ 4214106 w 4806962"/>
                <a:gd name="connsiteY264" fmla="*/ 1721139 h 2869428"/>
                <a:gd name="connsiteX265" fmla="*/ 4163134 w 4806962"/>
                <a:gd name="connsiteY265" fmla="*/ 1723734 h 2869428"/>
                <a:gd name="connsiteX266" fmla="*/ 4001074 w 4806962"/>
                <a:gd name="connsiteY266" fmla="*/ 1630981 h 2869428"/>
                <a:gd name="connsiteX267" fmla="*/ 4004342 w 4806962"/>
                <a:gd name="connsiteY267" fmla="*/ 1601144 h 2869428"/>
                <a:gd name="connsiteX268" fmla="*/ 4057926 w 4806962"/>
                <a:gd name="connsiteY268" fmla="*/ 1570659 h 2869428"/>
                <a:gd name="connsiteX269" fmla="*/ 4084146 w 4806962"/>
                <a:gd name="connsiteY269" fmla="*/ 1563848 h 2869428"/>
                <a:gd name="connsiteX270" fmla="*/ 2301857 w 4806962"/>
                <a:gd name="connsiteY270" fmla="*/ 1552744 h 2869428"/>
                <a:gd name="connsiteX271" fmla="*/ 2326530 w 4806962"/>
                <a:gd name="connsiteY271" fmla="*/ 1557876 h 2869428"/>
                <a:gd name="connsiteX272" fmla="*/ 2488088 w 4806962"/>
                <a:gd name="connsiteY272" fmla="*/ 1651068 h 2869428"/>
                <a:gd name="connsiteX273" fmla="*/ 2484831 w 4806962"/>
                <a:gd name="connsiteY273" fmla="*/ 1680394 h 2869428"/>
                <a:gd name="connsiteX274" fmla="*/ 2323925 w 4806962"/>
                <a:gd name="connsiteY274" fmla="*/ 1773585 h 2869428"/>
                <a:gd name="connsiteX275" fmla="*/ 2273764 w 4806962"/>
                <a:gd name="connsiteY275" fmla="*/ 1775540 h 2869428"/>
                <a:gd name="connsiteX276" fmla="*/ 2111555 w 4806962"/>
                <a:gd name="connsiteY276" fmla="*/ 1681697 h 2869428"/>
                <a:gd name="connsiteX277" fmla="*/ 2115463 w 4806962"/>
                <a:gd name="connsiteY277" fmla="*/ 1652371 h 2869428"/>
                <a:gd name="connsiteX278" fmla="*/ 2275718 w 4806962"/>
                <a:gd name="connsiteY278" fmla="*/ 1559831 h 2869428"/>
                <a:gd name="connsiteX279" fmla="*/ 2301857 w 4806962"/>
                <a:gd name="connsiteY279" fmla="*/ 1552744 h 2869428"/>
                <a:gd name="connsiteX280" fmla="*/ 3734492 w 4806962"/>
                <a:gd name="connsiteY280" fmla="*/ 1532259 h 2869428"/>
                <a:gd name="connsiteX281" fmla="*/ 3759301 w 4806962"/>
                <a:gd name="connsiteY281" fmla="*/ 1537065 h 2869428"/>
                <a:gd name="connsiteX282" fmla="*/ 3922406 w 4806962"/>
                <a:gd name="connsiteY282" fmla="*/ 1630908 h 2869428"/>
                <a:gd name="connsiteX283" fmla="*/ 3918474 w 4806962"/>
                <a:gd name="connsiteY283" fmla="*/ 1660234 h 2869428"/>
                <a:gd name="connsiteX284" fmla="*/ 3757336 w 4806962"/>
                <a:gd name="connsiteY284" fmla="*/ 1752773 h 2869428"/>
                <a:gd name="connsiteX285" fmla="*/ 3706244 w 4806962"/>
                <a:gd name="connsiteY285" fmla="*/ 1755380 h 2869428"/>
                <a:gd name="connsiteX286" fmla="*/ 3543140 w 4806962"/>
                <a:gd name="connsiteY286" fmla="*/ 1661537 h 2869428"/>
                <a:gd name="connsiteX287" fmla="*/ 3547070 w 4806962"/>
                <a:gd name="connsiteY287" fmla="*/ 1632211 h 2869428"/>
                <a:gd name="connsiteX288" fmla="*/ 3708209 w 4806962"/>
                <a:gd name="connsiteY288" fmla="*/ 1539672 h 2869428"/>
                <a:gd name="connsiteX289" fmla="*/ 3734492 w 4806962"/>
                <a:gd name="connsiteY289" fmla="*/ 1532259 h 2869428"/>
                <a:gd name="connsiteX290" fmla="*/ 2673338 w 4806962"/>
                <a:gd name="connsiteY290" fmla="*/ 1486093 h 2869428"/>
                <a:gd name="connsiteX291" fmla="*/ 2697441 w 4806962"/>
                <a:gd name="connsiteY291" fmla="*/ 1490981 h 2869428"/>
                <a:gd name="connsiteX292" fmla="*/ 2859650 w 4806962"/>
                <a:gd name="connsiteY292" fmla="*/ 1584824 h 2869428"/>
                <a:gd name="connsiteX293" fmla="*/ 2856393 w 4806962"/>
                <a:gd name="connsiteY293" fmla="*/ 1613498 h 2869428"/>
                <a:gd name="connsiteX294" fmla="*/ 2695487 w 4806962"/>
                <a:gd name="connsiteY294" fmla="*/ 1706038 h 2869428"/>
                <a:gd name="connsiteX295" fmla="*/ 2644674 w 4806962"/>
                <a:gd name="connsiteY295" fmla="*/ 1708644 h 2869428"/>
                <a:gd name="connsiteX296" fmla="*/ 2483117 w 4806962"/>
                <a:gd name="connsiteY296" fmla="*/ 1615453 h 2869428"/>
                <a:gd name="connsiteX297" fmla="*/ 2486374 w 4806962"/>
                <a:gd name="connsiteY297" fmla="*/ 1586127 h 2869428"/>
                <a:gd name="connsiteX298" fmla="*/ 2647280 w 4806962"/>
                <a:gd name="connsiteY298" fmla="*/ 1492936 h 2869428"/>
                <a:gd name="connsiteX299" fmla="*/ 2673338 w 4806962"/>
                <a:gd name="connsiteY299" fmla="*/ 1486093 h 2869428"/>
                <a:gd name="connsiteX300" fmla="*/ 3112347 w 4806962"/>
                <a:gd name="connsiteY300" fmla="*/ 1457371 h 2869428"/>
                <a:gd name="connsiteX301" fmla="*/ 3137156 w 4806962"/>
                <a:gd name="connsiteY301" fmla="*/ 1462177 h 2869428"/>
                <a:gd name="connsiteX302" fmla="*/ 3300260 w 4806962"/>
                <a:gd name="connsiteY302" fmla="*/ 1556020 h 2869428"/>
                <a:gd name="connsiteX303" fmla="*/ 3296330 w 4806962"/>
                <a:gd name="connsiteY303" fmla="*/ 1585346 h 2869428"/>
                <a:gd name="connsiteX304" fmla="*/ 3135191 w 4806962"/>
                <a:gd name="connsiteY304" fmla="*/ 1678537 h 2869428"/>
                <a:gd name="connsiteX305" fmla="*/ 3084099 w 4806962"/>
                <a:gd name="connsiteY305" fmla="*/ 1679840 h 2869428"/>
                <a:gd name="connsiteX306" fmla="*/ 2920995 w 4806962"/>
                <a:gd name="connsiteY306" fmla="*/ 1586649 h 2869428"/>
                <a:gd name="connsiteX307" fmla="*/ 2924925 w 4806962"/>
                <a:gd name="connsiteY307" fmla="*/ 1557323 h 2869428"/>
                <a:gd name="connsiteX308" fmla="*/ 3086064 w 4806962"/>
                <a:gd name="connsiteY308" fmla="*/ 1464784 h 2869428"/>
                <a:gd name="connsiteX309" fmla="*/ 3112347 w 4806962"/>
                <a:gd name="connsiteY309" fmla="*/ 1457371 h 2869428"/>
                <a:gd name="connsiteX310" fmla="*/ 3836229 w 4806962"/>
                <a:gd name="connsiteY310" fmla="*/ 1419944 h 2869428"/>
                <a:gd name="connsiteX311" fmla="*/ 3860925 w 4806962"/>
                <a:gd name="connsiteY311" fmla="*/ 1424790 h 2869428"/>
                <a:gd name="connsiteX312" fmla="*/ 4023278 w 4806962"/>
                <a:gd name="connsiteY312" fmla="*/ 1519413 h 2869428"/>
                <a:gd name="connsiteX313" fmla="*/ 4019366 w 4806962"/>
                <a:gd name="connsiteY313" fmla="*/ 1548983 h 2869428"/>
                <a:gd name="connsiteX314" fmla="*/ 3966554 w 4806962"/>
                <a:gd name="connsiteY314" fmla="*/ 1579867 h 2869428"/>
                <a:gd name="connsiteX315" fmla="*/ 3915694 w 4806962"/>
                <a:gd name="connsiteY315" fmla="*/ 1581838 h 2869428"/>
                <a:gd name="connsiteX316" fmla="*/ 3753341 w 4806962"/>
                <a:gd name="connsiteY316" fmla="*/ 1487215 h 2869428"/>
                <a:gd name="connsiteX317" fmla="*/ 3757253 w 4806962"/>
                <a:gd name="connsiteY317" fmla="*/ 1458303 h 2869428"/>
                <a:gd name="connsiteX318" fmla="*/ 3810067 w 4806962"/>
                <a:gd name="connsiteY318" fmla="*/ 1427419 h 2869428"/>
                <a:gd name="connsiteX319" fmla="*/ 3836229 w 4806962"/>
                <a:gd name="connsiteY319" fmla="*/ 1419944 h 2869428"/>
                <a:gd name="connsiteX320" fmla="*/ 2051272 w 4806962"/>
                <a:gd name="connsiteY320" fmla="*/ 1408322 h 2869428"/>
                <a:gd name="connsiteX321" fmla="*/ 2075945 w 4806962"/>
                <a:gd name="connsiteY321" fmla="*/ 1413209 h 2869428"/>
                <a:gd name="connsiteX322" fmla="*/ 2237503 w 4806962"/>
                <a:gd name="connsiteY322" fmla="*/ 1507053 h 2869428"/>
                <a:gd name="connsiteX323" fmla="*/ 2234246 w 4806962"/>
                <a:gd name="connsiteY323" fmla="*/ 1536379 h 2869428"/>
                <a:gd name="connsiteX324" fmla="*/ 2073340 w 4806962"/>
                <a:gd name="connsiteY324" fmla="*/ 1628919 h 2869428"/>
                <a:gd name="connsiteX325" fmla="*/ 2023179 w 4806962"/>
                <a:gd name="connsiteY325" fmla="*/ 1630874 h 2869428"/>
                <a:gd name="connsiteX326" fmla="*/ 1860970 w 4806962"/>
                <a:gd name="connsiteY326" fmla="*/ 1537682 h 2869428"/>
                <a:gd name="connsiteX327" fmla="*/ 1864878 w 4806962"/>
                <a:gd name="connsiteY327" fmla="*/ 1508356 h 2869428"/>
                <a:gd name="connsiteX328" fmla="*/ 2025133 w 4806962"/>
                <a:gd name="connsiteY328" fmla="*/ 1415164 h 2869428"/>
                <a:gd name="connsiteX329" fmla="*/ 2051272 w 4806962"/>
                <a:gd name="connsiteY329" fmla="*/ 1408322 h 2869428"/>
                <a:gd name="connsiteX330" fmla="*/ 3482782 w 4806962"/>
                <a:gd name="connsiteY330" fmla="*/ 1388324 h 2869428"/>
                <a:gd name="connsiteX331" fmla="*/ 3507455 w 4806962"/>
                <a:gd name="connsiteY331" fmla="*/ 1393700 h 2869428"/>
                <a:gd name="connsiteX332" fmla="*/ 3669013 w 4806962"/>
                <a:gd name="connsiteY332" fmla="*/ 1486892 h 2869428"/>
                <a:gd name="connsiteX333" fmla="*/ 3665756 w 4806962"/>
                <a:gd name="connsiteY333" fmla="*/ 1516218 h 2869428"/>
                <a:gd name="connsiteX334" fmla="*/ 3505501 w 4806962"/>
                <a:gd name="connsiteY334" fmla="*/ 1609409 h 2869428"/>
                <a:gd name="connsiteX335" fmla="*/ 3454689 w 4806962"/>
                <a:gd name="connsiteY335" fmla="*/ 1611364 h 2869428"/>
                <a:gd name="connsiteX336" fmla="*/ 3292480 w 4806962"/>
                <a:gd name="connsiteY336" fmla="*/ 1517521 h 2869428"/>
                <a:gd name="connsiteX337" fmla="*/ 3296388 w 4806962"/>
                <a:gd name="connsiteY337" fmla="*/ 1488195 h 2869428"/>
                <a:gd name="connsiteX338" fmla="*/ 3456643 w 4806962"/>
                <a:gd name="connsiteY338" fmla="*/ 1395656 h 2869428"/>
                <a:gd name="connsiteX339" fmla="*/ 3482782 w 4806962"/>
                <a:gd name="connsiteY339" fmla="*/ 1388324 h 2869428"/>
                <a:gd name="connsiteX340" fmla="*/ 2422830 w 4806962"/>
                <a:gd name="connsiteY340" fmla="*/ 1342321 h 2869428"/>
                <a:gd name="connsiteX341" fmla="*/ 2447503 w 4806962"/>
                <a:gd name="connsiteY341" fmla="*/ 1346964 h 2869428"/>
                <a:gd name="connsiteX342" fmla="*/ 2609061 w 4806962"/>
                <a:gd name="connsiteY342" fmla="*/ 1440807 h 2869428"/>
                <a:gd name="connsiteX343" fmla="*/ 2605804 w 4806962"/>
                <a:gd name="connsiteY343" fmla="*/ 1470133 h 2869428"/>
                <a:gd name="connsiteX344" fmla="*/ 2444898 w 4806962"/>
                <a:gd name="connsiteY344" fmla="*/ 1562673 h 2869428"/>
                <a:gd name="connsiteX345" fmla="*/ 2394085 w 4806962"/>
                <a:gd name="connsiteY345" fmla="*/ 1564628 h 2869428"/>
                <a:gd name="connsiteX346" fmla="*/ 2232528 w 4806962"/>
                <a:gd name="connsiteY346" fmla="*/ 1471437 h 2869428"/>
                <a:gd name="connsiteX347" fmla="*/ 2235785 w 4806962"/>
                <a:gd name="connsiteY347" fmla="*/ 1441459 h 2869428"/>
                <a:gd name="connsiteX348" fmla="*/ 2396691 w 4806962"/>
                <a:gd name="connsiteY348" fmla="*/ 1348919 h 2869428"/>
                <a:gd name="connsiteX349" fmla="*/ 2422830 w 4806962"/>
                <a:gd name="connsiteY349" fmla="*/ 1342321 h 2869428"/>
                <a:gd name="connsiteX350" fmla="*/ 2861759 w 4806962"/>
                <a:gd name="connsiteY350" fmla="*/ 1313682 h 2869428"/>
                <a:gd name="connsiteX351" fmla="*/ 2886569 w 4806962"/>
                <a:gd name="connsiteY351" fmla="*/ 1318813 h 2869428"/>
                <a:gd name="connsiteX352" fmla="*/ 3049673 w 4806962"/>
                <a:gd name="connsiteY352" fmla="*/ 1412005 h 2869428"/>
                <a:gd name="connsiteX353" fmla="*/ 3045743 w 4806962"/>
                <a:gd name="connsiteY353" fmla="*/ 1441331 h 2869428"/>
                <a:gd name="connsiteX354" fmla="*/ 2884603 w 4806962"/>
                <a:gd name="connsiteY354" fmla="*/ 1534522 h 2869428"/>
                <a:gd name="connsiteX355" fmla="*/ 2833510 w 4806962"/>
                <a:gd name="connsiteY355" fmla="*/ 1536477 h 2869428"/>
                <a:gd name="connsiteX356" fmla="*/ 2670406 w 4806962"/>
                <a:gd name="connsiteY356" fmla="*/ 1442634 h 2869428"/>
                <a:gd name="connsiteX357" fmla="*/ 2674336 w 4806962"/>
                <a:gd name="connsiteY357" fmla="*/ 1413960 h 2869428"/>
                <a:gd name="connsiteX358" fmla="*/ 2835476 w 4806962"/>
                <a:gd name="connsiteY358" fmla="*/ 1320769 h 2869428"/>
                <a:gd name="connsiteX359" fmla="*/ 2861759 w 4806962"/>
                <a:gd name="connsiteY359" fmla="*/ 1313682 h 2869428"/>
                <a:gd name="connsiteX360" fmla="*/ 1345384 w 4806962"/>
                <a:gd name="connsiteY360" fmla="*/ 1284883 h 2869428"/>
                <a:gd name="connsiteX361" fmla="*/ 1370147 w 4806962"/>
                <a:gd name="connsiteY361" fmla="*/ 1290025 h 2869428"/>
                <a:gd name="connsiteX362" fmla="*/ 1629710 w 4806962"/>
                <a:gd name="connsiteY362" fmla="*/ 1439549 h 2869428"/>
                <a:gd name="connsiteX363" fmla="*/ 1630057 w 4806962"/>
                <a:gd name="connsiteY363" fmla="*/ 1440115 h 2869428"/>
                <a:gd name="connsiteX364" fmla="*/ 2501143 w 4806962"/>
                <a:gd name="connsiteY364" fmla="*/ 1942737 h 2869428"/>
                <a:gd name="connsiteX365" fmla="*/ 2501143 w 4806962"/>
                <a:gd name="connsiteY365" fmla="*/ 1972815 h 2869428"/>
                <a:gd name="connsiteX366" fmla="*/ 2305762 w 4806962"/>
                <a:gd name="connsiteY366" fmla="*/ 2085281 h 2869428"/>
                <a:gd name="connsiteX367" fmla="*/ 2254794 w 4806962"/>
                <a:gd name="connsiteY367" fmla="*/ 2085281 h 2869428"/>
                <a:gd name="connsiteX368" fmla="*/ 1262656 w 4806962"/>
                <a:gd name="connsiteY368" fmla="*/ 1512236 h 2869428"/>
                <a:gd name="connsiteX369" fmla="*/ 1123661 w 4806962"/>
                <a:gd name="connsiteY369" fmla="*/ 1432367 h 2869428"/>
                <a:gd name="connsiteX370" fmla="*/ 1126930 w 4806962"/>
                <a:gd name="connsiteY370" fmla="*/ 1402332 h 2869428"/>
                <a:gd name="connsiteX371" fmla="*/ 1319150 w 4806962"/>
                <a:gd name="connsiteY371" fmla="*/ 1291983 h 2869428"/>
                <a:gd name="connsiteX372" fmla="*/ 1345384 w 4806962"/>
                <a:gd name="connsiteY372" fmla="*/ 1284883 h 2869428"/>
                <a:gd name="connsiteX373" fmla="*/ 1801807 w 4806962"/>
                <a:gd name="connsiteY373" fmla="*/ 1264307 h 2869428"/>
                <a:gd name="connsiteX374" fmla="*/ 1826617 w 4806962"/>
                <a:gd name="connsiteY374" fmla="*/ 1269194 h 2869428"/>
                <a:gd name="connsiteX375" fmla="*/ 1989721 w 4806962"/>
                <a:gd name="connsiteY375" fmla="*/ 1363038 h 2869428"/>
                <a:gd name="connsiteX376" fmla="*/ 1985791 w 4806962"/>
                <a:gd name="connsiteY376" fmla="*/ 1392364 h 2869428"/>
                <a:gd name="connsiteX377" fmla="*/ 1824651 w 4806962"/>
                <a:gd name="connsiteY377" fmla="*/ 1484904 h 2869428"/>
                <a:gd name="connsiteX378" fmla="*/ 1773558 w 4806962"/>
                <a:gd name="connsiteY378" fmla="*/ 1487510 h 2869428"/>
                <a:gd name="connsiteX379" fmla="*/ 1610454 w 4806962"/>
                <a:gd name="connsiteY379" fmla="*/ 1393667 h 2869428"/>
                <a:gd name="connsiteX380" fmla="*/ 1614384 w 4806962"/>
                <a:gd name="connsiteY380" fmla="*/ 1364341 h 2869428"/>
                <a:gd name="connsiteX381" fmla="*/ 1775524 w 4806962"/>
                <a:gd name="connsiteY381" fmla="*/ 1271149 h 2869428"/>
                <a:gd name="connsiteX382" fmla="*/ 1801807 w 4806962"/>
                <a:gd name="connsiteY382" fmla="*/ 1264307 h 2869428"/>
                <a:gd name="connsiteX383" fmla="*/ 3229315 w 4806962"/>
                <a:gd name="connsiteY383" fmla="*/ 1244546 h 2869428"/>
                <a:gd name="connsiteX384" fmla="*/ 3253988 w 4806962"/>
                <a:gd name="connsiteY384" fmla="*/ 1249664 h 2869428"/>
                <a:gd name="connsiteX385" fmla="*/ 3415546 w 4806962"/>
                <a:gd name="connsiteY385" fmla="*/ 1343245 h 2869428"/>
                <a:gd name="connsiteX386" fmla="*/ 3412289 w 4806962"/>
                <a:gd name="connsiteY386" fmla="*/ 1371840 h 2869428"/>
                <a:gd name="connsiteX387" fmla="*/ 3252034 w 4806962"/>
                <a:gd name="connsiteY387" fmla="*/ 1464771 h 2869428"/>
                <a:gd name="connsiteX388" fmla="*/ 3201222 w 4806962"/>
                <a:gd name="connsiteY388" fmla="*/ 1466721 h 2869428"/>
                <a:gd name="connsiteX389" fmla="*/ 3039013 w 4806962"/>
                <a:gd name="connsiteY389" fmla="*/ 1373139 h 2869428"/>
                <a:gd name="connsiteX390" fmla="*/ 3042921 w 4806962"/>
                <a:gd name="connsiteY390" fmla="*/ 1343895 h 2869428"/>
                <a:gd name="connsiteX391" fmla="*/ 3203176 w 4806962"/>
                <a:gd name="connsiteY391" fmla="*/ 1251613 h 2869428"/>
                <a:gd name="connsiteX392" fmla="*/ 3229315 w 4806962"/>
                <a:gd name="connsiteY392" fmla="*/ 1244546 h 2869428"/>
                <a:gd name="connsiteX393" fmla="*/ 2172000 w 4806962"/>
                <a:gd name="connsiteY393" fmla="*/ 1195587 h 2869428"/>
                <a:gd name="connsiteX394" fmla="*/ 2196917 w 4806962"/>
                <a:gd name="connsiteY394" fmla="*/ 1200719 h 2869428"/>
                <a:gd name="connsiteX395" fmla="*/ 2358475 w 4806962"/>
                <a:gd name="connsiteY395" fmla="*/ 1293911 h 2869428"/>
                <a:gd name="connsiteX396" fmla="*/ 2355218 w 4806962"/>
                <a:gd name="connsiteY396" fmla="*/ 1323237 h 2869428"/>
                <a:gd name="connsiteX397" fmla="*/ 2194312 w 4806962"/>
                <a:gd name="connsiteY397" fmla="*/ 1415777 h 2869428"/>
                <a:gd name="connsiteX398" fmla="*/ 2143499 w 4806962"/>
                <a:gd name="connsiteY398" fmla="*/ 1418383 h 2869428"/>
                <a:gd name="connsiteX399" fmla="*/ 1981942 w 4806962"/>
                <a:gd name="connsiteY399" fmla="*/ 1324540 h 2869428"/>
                <a:gd name="connsiteX400" fmla="*/ 1985199 w 4806962"/>
                <a:gd name="connsiteY400" fmla="*/ 1295214 h 2869428"/>
                <a:gd name="connsiteX401" fmla="*/ 2146105 w 4806962"/>
                <a:gd name="connsiteY401" fmla="*/ 1202674 h 2869428"/>
                <a:gd name="connsiteX402" fmla="*/ 2172000 w 4806962"/>
                <a:gd name="connsiteY402" fmla="*/ 1195587 h 2869428"/>
                <a:gd name="connsiteX403" fmla="*/ 2611174 w 4806962"/>
                <a:gd name="connsiteY403" fmla="*/ 1166459 h 2869428"/>
                <a:gd name="connsiteX404" fmla="*/ 2635983 w 4806962"/>
                <a:gd name="connsiteY404" fmla="*/ 1171265 h 2869428"/>
                <a:gd name="connsiteX405" fmla="*/ 2799087 w 4806962"/>
                <a:gd name="connsiteY405" fmla="*/ 1265108 h 2869428"/>
                <a:gd name="connsiteX406" fmla="*/ 2795157 w 4806962"/>
                <a:gd name="connsiteY406" fmla="*/ 1293783 h 2869428"/>
                <a:gd name="connsiteX407" fmla="*/ 2634018 w 4806962"/>
                <a:gd name="connsiteY407" fmla="*/ 1386974 h 2869428"/>
                <a:gd name="connsiteX408" fmla="*/ 2582926 w 4806962"/>
                <a:gd name="connsiteY408" fmla="*/ 1388929 h 2869428"/>
                <a:gd name="connsiteX409" fmla="*/ 2419822 w 4806962"/>
                <a:gd name="connsiteY409" fmla="*/ 1295738 h 2869428"/>
                <a:gd name="connsiteX410" fmla="*/ 2423752 w 4806962"/>
                <a:gd name="connsiteY410" fmla="*/ 1266412 h 2869428"/>
                <a:gd name="connsiteX411" fmla="*/ 2584891 w 4806962"/>
                <a:gd name="connsiteY411" fmla="*/ 1173872 h 2869428"/>
                <a:gd name="connsiteX412" fmla="*/ 2611174 w 4806962"/>
                <a:gd name="connsiteY412" fmla="*/ 1166459 h 2869428"/>
                <a:gd name="connsiteX413" fmla="*/ 1550099 w 4806962"/>
                <a:gd name="connsiteY413" fmla="*/ 1120373 h 2869428"/>
                <a:gd name="connsiteX414" fmla="*/ 1574772 w 4806962"/>
                <a:gd name="connsiteY414" fmla="*/ 1125179 h 2869428"/>
                <a:gd name="connsiteX415" fmla="*/ 1736981 w 4806962"/>
                <a:gd name="connsiteY415" fmla="*/ 1219023 h 2869428"/>
                <a:gd name="connsiteX416" fmla="*/ 1733073 w 4806962"/>
                <a:gd name="connsiteY416" fmla="*/ 1248349 h 2869428"/>
                <a:gd name="connsiteX417" fmla="*/ 1572818 w 4806962"/>
                <a:gd name="connsiteY417" fmla="*/ 1341540 h 2869428"/>
                <a:gd name="connsiteX418" fmla="*/ 1522006 w 4806962"/>
                <a:gd name="connsiteY418" fmla="*/ 1343495 h 2869428"/>
                <a:gd name="connsiteX419" fmla="*/ 1359797 w 4806962"/>
                <a:gd name="connsiteY419" fmla="*/ 1249652 h 2869428"/>
                <a:gd name="connsiteX420" fmla="*/ 1363054 w 4806962"/>
                <a:gd name="connsiteY420" fmla="*/ 1220326 h 2869428"/>
                <a:gd name="connsiteX421" fmla="*/ 1523960 w 4806962"/>
                <a:gd name="connsiteY421" fmla="*/ 1127786 h 2869428"/>
                <a:gd name="connsiteX422" fmla="*/ 1550099 w 4806962"/>
                <a:gd name="connsiteY422" fmla="*/ 1120373 h 2869428"/>
                <a:gd name="connsiteX423" fmla="*/ 2979853 w 4806962"/>
                <a:gd name="connsiteY423" fmla="*/ 1100131 h 2869428"/>
                <a:gd name="connsiteX424" fmla="*/ 3004662 w 4806962"/>
                <a:gd name="connsiteY424" fmla="*/ 1105019 h 2869428"/>
                <a:gd name="connsiteX425" fmla="*/ 3167766 w 4806962"/>
                <a:gd name="connsiteY425" fmla="*/ 1198862 h 2869428"/>
                <a:gd name="connsiteX426" fmla="*/ 3163836 w 4806962"/>
                <a:gd name="connsiteY426" fmla="*/ 1228188 h 2869428"/>
                <a:gd name="connsiteX427" fmla="*/ 3002697 w 4806962"/>
                <a:gd name="connsiteY427" fmla="*/ 1320727 h 2869428"/>
                <a:gd name="connsiteX428" fmla="*/ 2951605 w 4806962"/>
                <a:gd name="connsiteY428" fmla="*/ 1322682 h 2869428"/>
                <a:gd name="connsiteX429" fmla="*/ 2788501 w 4806962"/>
                <a:gd name="connsiteY429" fmla="*/ 1229491 h 2869428"/>
                <a:gd name="connsiteX430" fmla="*/ 2792431 w 4806962"/>
                <a:gd name="connsiteY430" fmla="*/ 1199513 h 2869428"/>
                <a:gd name="connsiteX431" fmla="*/ 2953570 w 4806962"/>
                <a:gd name="connsiteY431" fmla="*/ 1106974 h 2869428"/>
                <a:gd name="connsiteX432" fmla="*/ 2979853 w 4806962"/>
                <a:gd name="connsiteY432" fmla="*/ 1100131 h 2869428"/>
                <a:gd name="connsiteX433" fmla="*/ 984730 w 4806962"/>
                <a:gd name="connsiteY433" fmla="*/ 1077097 h 2869428"/>
                <a:gd name="connsiteX434" fmla="*/ 1009136 w 4806962"/>
                <a:gd name="connsiteY434" fmla="*/ 1082004 h 2869428"/>
                <a:gd name="connsiteX435" fmla="*/ 1269688 w 4806962"/>
                <a:gd name="connsiteY435" fmla="*/ 1231847 h 2869428"/>
                <a:gd name="connsiteX436" fmla="*/ 1265770 w 4806962"/>
                <a:gd name="connsiteY436" fmla="*/ 1261946 h 2869428"/>
                <a:gd name="connsiteX437" fmla="*/ 1073784 w 4806962"/>
                <a:gd name="connsiteY437" fmla="*/ 1372528 h 2869428"/>
                <a:gd name="connsiteX438" fmla="*/ 1023503 w 4806962"/>
                <a:gd name="connsiteY438" fmla="*/ 1374491 h 2869428"/>
                <a:gd name="connsiteX439" fmla="*/ 762951 w 4806962"/>
                <a:gd name="connsiteY439" fmla="*/ 1224649 h 2869428"/>
                <a:gd name="connsiteX440" fmla="*/ 766869 w 4806962"/>
                <a:gd name="connsiteY440" fmla="*/ 1195204 h 2869428"/>
                <a:gd name="connsiteX441" fmla="*/ 958855 w 4806962"/>
                <a:gd name="connsiteY441" fmla="*/ 1083967 h 2869428"/>
                <a:gd name="connsiteX442" fmla="*/ 984730 w 4806962"/>
                <a:gd name="connsiteY442" fmla="*/ 1077097 h 2869428"/>
                <a:gd name="connsiteX443" fmla="*/ 1921413 w 4806962"/>
                <a:gd name="connsiteY443" fmla="*/ 1051572 h 2869428"/>
                <a:gd name="connsiteX444" fmla="*/ 1946330 w 4806962"/>
                <a:gd name="connsiteY444" fmla="*/ 1056704 h 2869428"/>
                <a:gd name="connsiteX445" fmla="*/ 2107888 w 4806962"/>
                <a:gd name="connsiteY445" fmla="*/ 1149896 h 2869428"/>
                <a:gd name="connsiteX446" fmla="*/ 2104631 w 4806962"/>
                <a:gd name="connsiteY446" fmla="*/ 1179222 h 2869428"/>
                <a:gd name="connsiteX447" fmla="*/ 1943725 w 4806962"/>
                <a:gd name="connsiteY447" fmla="*/ 1272413 h 2869428"/>
                <a:gd name="connsiteX448" fmla="*/ 1893564 w 4806962"/>
                <a:gd name="connsiteY448" fmla="*/ 1274368 h 2869428"/>
                <a:gd name="connsiteX449" fmla="*/ 1731355 w 4806962"/>
                <a:gd name="connsiteY449" fmla="*/ 1180525 h 2869428"/>
                <a:gd name="connsiteX450" fmla="*/ 1735263 w 4806962"/>
                <a:gd name="connsiteY450" fmla="*/ 1151199 h 2869428"/>
                <a:gd name="connsiteX451" fmla="*/ 1895518 w 4806962"/>
                <a:gd name="connsiteY451" fmla="*/ 1058659 h 2869428"/>
                <a:gd name="connsiteX452" fmla="*/ 1921413 w 4806962"/>
                <a:gd name="connsiteY452" fmla="*/ 1051572 h 2869428"/>
                <a:gd name="connsiteX453" fmla="*/ 2360588 w 4806962"/>
                <a:gd name="connsiteY453" fmla="*/ 1022771 h 2869428"/>
                <a:gd name="connsiteX454" fmla="*/ 2385398 w 4806962"/>
                <a:gd name="connsiteY454" fmla="*/ 1027903 h 2869428"/>
                <a:gd name="connsiteX455" fmla="*/ 2548502 w 4806962"/>
                <a:gd name="connsiteY455" fmla="*/ 1121094 h 2869428"/>
                <a:gd name="connsiteX456" fmla="*/ 2544572 w 4806962"/>
                <a:gd name="connsiteY456" fmla="*/ 1150420 h 2869428"/>
                <a:gd name="connsiteX457" fmla="*/ 2383432 w 4806962"/>
                <a:gd name="connsiteY457" fmla="*/ 1242960 h 2869428"/>
                <a:gd name="connsiteX458" fmla="*/ 2332339 w 4806962"/>
                <a:gd name="connsiteY458" fmla="*/ 1245567 h 2869428"/>
                <a:gd name="connsiteX459" fmla="*/ 2169235 w 4806962"/>
                <a:gd name="connsiteY459" fmla="*/ 1151724 h 2869428"/>
                <a:gd name="connsiteX460" fmla="*/ 2173165 w 4806962"/>
                <a:gd name="connsiteY460" fmla="*/ 1122398 h 2869428"/>
                <a:gd name="connsiteX461" fmla="*/ 2334305 w 4806962"/>
                <a:gd name="connsiteY461" fmla="*/ 1029858 h 2869428"/>
                <a:gd name="connsiteX462" fmla="*/ 2360588 w 4806962"/>
                <a:gd name="connsiteY462" fmla="*/ 1022771 h 2869428"/>
                <a:gd name="connsiteX463" fmla="*/ 1299186 w 4806962"/>
                <a:gd name="connsiteY463" fmla="*/ 973805 h 2869428"/>
                <a:gd name="connsiteX464" fmla="*/ 1323534 w 4806962"/>
                <a:gd name="connsiteY464" fmla="*/ 978937 h 2869428"/>
                <a:gd name="connsiteX465" fmla="*/ 1485743 w 4806962"/>
                <a:gd name="connsiteY465" fmla="*/ 1072128 h 2869428"/>
                <a:gd name="connsiteX466" fmla="*/ 1482486 w 4806962"/>
                <a:gd name="connsiteY466" fmla="*/ 1102106 h 2869428"/>
                <a:gd name="connsiteX467" fmla="*/ 1322231 w 4806962"/>
                <a:gd name="connsiteY467" fmla="*/ 1194645 h 2869428"/>
                <a:gd name="connsiteX468" fmla="*/ 1270767 w 4806962"/>
                <a:gd name="connsiteY468" fmla="*/ 1196601 h 2869428"/>
                <a:gd name="connsiteX469" fmla="*/ 1109210 w 4806962"/>
                <a:gd name="connsiteY469" fmla="*/ 1102758 h 2869428"/>
                <a:gd name="connsiteX470" fmla="*/ 1112467 w 4806962"/>
                <a:gd name="connsiteY470" fmla="*/ 1074083 h 2869428"/>
                <a:gd name="connsiteX471" fmla="*/ 1273373 w 4806962"/>
                <a:gd name="connsiteY471" fmla="*/ 980892 h 2869428"/>
                <a:gd name="connsiteX472" fmla="*/ 1299186 w 4806962"/>
                <a:gd name="connsiteY472" fmla="*/ 973805 h 2869428"/>
                <a:gd name="connsiteX473" fmla="*/ 2729265 w 4806962"/>
                <a:gd name="connsiteY473" fmla="*/ 953316 h 2869428"/>
                <a:gd name="connsiteX474" fmla="*/ 2754075 w 4806962"/>
                <a:gd name="connsiteY474" fmla="*/ 958122 h 2869428"/>
                <a:gd name="connsiteX475" fmla="*/ 2917179 w 4806962"/>
                <a:gd name="connsiteY475" fmla="*/ 1051965 h 2869428"/>
                <a:gd name="connsiteX476" fmla="*/ 2913249 w 4806962"/>
                <a:gd name="connsiteY476" fmla="*/ 1081291 h 2869428"/>
                <a:gd name="connsiteX477" fmla="*/ 2752109 w 4806962"/>
                <a:gd name="connsiteY477" fmla="*/ 1173831 h 2869428"/>
                <a:gd name="connsiteX478" fmla="*/ 2701016 w 4806962"/>
                <a:gd name="connsiteY478" fmla="*/ 1175786 h 2869428"/>
                <a:gd name="connsiteX479" fmla="*/ 2537912 w 4806962"/>
                <a:gd name="connsiteY479" fmla="*/ 1082595 h 2869428"/>
                <a:gd name="connsiteX480" fmla="*/ 2541842 w 4806962"/>
                <a:gd name="connsiteY480" fmla="*/ 1053269 h 2869428"/>
                <a:gd name="connsiteX481" fmla="*/ 2702982 w 4806962"/>
                <a:gd name="connsiteY481" fmla="*/ 960729 h 2869428"/>
                <a:gd name="connsiteX482" fmla="*/ 2729265 w 4806962"/>
                <a:gd name="connsiteY482" fmla="*/ 953316 h 2869428"/>
                <a:gd name="connsiteX483" fmla="*/ 734156 w 4806962"/>
                <a:gd name="connsiteY483" fmla="*/ 933070 h 2869428"/>
                <a:gd name="connsiteX484" fmla="*/ 758563 w 4806962"/>
                <a:gd name="connsiteY484" fmla="*/ 937951 h 2869428"/>
                <a:gd name="connsiteX485" fmla="*/ 921823 w 4806962"/>
                <a:gd name="connsiteY485" fmla="*/ 1031677 h 2869428"/>
                <a:gd name="connsiteX486" fmla="*/ 917252 w 4806962"/>
                <a:gd name="connsiteY486" fmla="*/ 1060966 h 2869428"/>
                <a:gd name="connsiteX487" fmla="*/ 725911 w 4806962"/>
                <a:gd name="connsiteY487" fmla="*/ 1170963 h 2869428"/>
                <a:gd name="connsiteX488" fmla="*/ 674974 w 4806962"/>
                <a:gd name="connsiteY488" fmla="*/ 1173566 h 2869428"/>
                <a:gd name="connsiteX489" fmla="*/ 513020 w 4806962"/>
                <a:gd name="connsiteY489" fmla="*/ 1079190 h 2869428"/>
                <a:gd name="connsiteX490" fmla="*/ 516285 w 4806962"/>
                <a:gd name="connsiteY490" fmla="*/ 1050552 h 2869428"/>
                <a:gd name="connsiteX491" fmla="*/ 708279 w 4806962"/>
                <a:gd name="connsiteY491" fmla="*/ 939904 h 2869428"/>
                <a:gd name="connsiteX492" fmla="*/ 734156 w 4806962"/>
                <a:gd name="connsiteY492" fmla="*/ 933070 h 2869428"/>
                <a:gd name="connsiteX493" fmla="*/ 1669886 w 4806962"/>
                <a:gd name="connsiteY493" fmla="*/ 907150 h 2869428"/>
                <a:gd name="connsiteX494" fmla="*/ 1694778 w 4806962"/>
                <a:gd name="connsiteY494" fmla="*/ 912037 h 2869428"/>
                <a:gd name="connsiteX495" fmla="*/ 1857227 w 4806962"/>
                <a:gd name="connsiteY495" fmla="*/ 1005881 h 2869428"/>
                <a:gd name="connsiteX496" fmla="*/ 1853952 w 4806962"/>
                <a:gd name="connsiteY496" fmla="*/ 1035207 h 2869428"/>
                <a:gd name="connsiteX497" fmla="*/ 1692157 w 4806962"/>
                <a:gd name="connsiteY497" fmla="*/ 1127747 h 2869428"/>
                <a:gd name="connsiteX498" fmla="*/ 1641719 w 4806962"/>
                <a:gd name="connsiteY498" fmla="*/ 1129702 h 2869428"/>
                <a:gd name="connsiteX499" fmla="*/ 1477960 w 4806962"/>
                <a:gd name="connsiteY499" fmla="*/ 1035858 h 2869428"/>
                <a:gd name="connsiteX500" fmla="*/ 1481890 w 4806962"/>
                <a:gd name="connsiteY500" fmla="*/ 1006532 h 2869428"/>
                <a:gd name="connsiteX501" fmla="*/ 1643030 w 4806962"/>
                <a:gd name="connsiteY501" fmla="*/ 913992 h 2869428"/>
                <a:gd name="connsiteX502" fmla="*/ 1669886 w 4806962"/>
                <a:gd name="connsiteY502" fmla="*/ 907150 h 2869428"/>
                <a:gd name="connsiteX503" fmla="*/ 2110248 w 4806962"/>
                <a:gd name="connsiteY503" fmla="*/ 878748 h 2869428"/>
                <a:gd name="connsiteX504" fmla="*/ 2134811 w 4806962"/>
                <a:gd name="connsiteY504" fmla="*/ 883866 h 2869428"/>
                <a:gd name="connsiteX505" fmla="*/ 2297915 w 4806962"/>
                <a:gd name="connsiteY505" fmla="*/ 976798 h 2869428"/>
                <a:gd name="connsiteX506" fmla="*/ 2293985 w 4806962"/>
                <a:gd name="connsiteY506" fmla="*/ 1006042 h 2869428"/>
                <a:gd name="connsiteX507" fmla="*/ 2132846 w 4806962"/>
                <a:gd name="connsiteY507" fmla="*/ 1098974 h 2869428"/>
                <a:gd name="connsiteX508" fmla="*/ 2081754 w 4806962"/>
                <a:gd name="connsiteY508" fmla="*/ 1100924 h 2869428"/>
                <a:gd name="connsiteX509" fmla="*/ 1918650 w 4806962"/>
                <a:gd name="connsiteY509" fmla="*/ 1007342 h 2869428"/>
                <a:gd name="connsiteX510" fmla="*/ 1922580 w 4806962"/>
                <a:gd name="connsiteY510" fmla="*/ 978098 h 2869428"/>
                <a:gd name="connsiteX511" fmla="*/ 2083719 w 4806962"/>
                <a:gd name="connsiteY511" fmla="*/ 885815 h 2869428"/>
                <a:gd name="connsiteX512" fmla="*/ 2110248 w 4806962"/>
                <a:gd name="connsiteY512" fmla="*/ 878748 h 2869428"/>
                <a:gd name="connsiteX513" fmla="*/ 1048927 w 4806962"/>
                <a:gd name="connsiteY513" fmla="*/ 829465 h 2869428"/>
                <a:gd name="connsiteX514" fmla="*/ 1073600 w 4806962"/>
                <a:gd name="connsiteY514" fmla="*/ 834271 h 2869428"/>
                <a:gd name="connsiteX515" fmla="*/ 1235158 w 4806962"/>
                <a:gd name="connsiteY515" fmla="*/ 928114 h 2869428"/>
                <a:gd name="connsiteX516" fmla="*/ 1231249 w 4806962"/>
                <a:gd name="connsiteY516" fmla="*/ 957440 h 2869428"/>
                <a:gd name="connsiteX517" fmla="*/ 1071646 w 4806962"/>
                <a:gd name="connsiteY517" fmla="*/ 1049979 h 2869428"/>
                <a:gd name="connsiteX518" fmla="*/ 1020182 w 4806962"/>
                <a:gd name="connsiteY518" fmla="*/ 1051934 h 2869428"/>
                <a:gd name="connsiteX519" fmla="*/ 858625 w 4806962"/>
                <a:gd name="connsiteY519" fmla="*/ 958743 h 2869428"/>
                <a:gd name="connsiteX520" fmla="*/ 861882 w 4806962"/>
                <a:gd name="connsiteY520" fmla="*/ 929417 h 2869428"/>
                <a:gd name="connsiteX521" fmla="*/ 1022788 w 4806962"/>
                <a:gd name="connsiteY521" fmla="*/ 836878 h 2869428"/>
                <a:gd name="connsiteX522" fmla="*/ 1048927 w 4806962"/>
                <a:gd name="connsiteY522" fmla="*/ 829465 h 2869428"/>
                <a:gd name="connsiteX523" fmla="*/ 2478680 w 4806962"/>
                <a:gd name="connsiteY523" fmla="*/ 809382 h 2869428"/>
                <a:gd name="connsiteX524" fmla="*/ 2503489 w 4806962"/>
                <a:gd name="connsiteY524" fmla="*/ 814759 h 2869428"/>
                <a:gd name="connsiteX525" fmla="*/ 2666593 w 4806962"/>
                <a:gd name="connsiteY525" fmla="*/ 907950 h 2869428"/>
                <a:gd name="connsiteX526" fmla="*/ 2662663 w 4806962"/>
                <a:gd name="connsiteY526" fmla="*/ 937276 h 2869428"/>
                <a:gd name="connsiteX527" fmla="*/ 2501524 w 4806962"/>
                <a:gd name="connsiteY527" fmla="*/ 1030468 h 2869428"/>
                <a:gd name="connsiteX528" fmla="*/ 2450432 w 4806962"/>
                <a:gd name="connsiteY528" fmla="*/ 1031771 h 2869428"/>
                <a:gd name="connsiteX529" fmla="*/ 2287328 w 4806962"/>
                <a:gd name="connsiteY529" fmla="*/ 938580 h 2869428"/>
                <a:gd name="connsiteX530" fmla="*/ 2290603 w 4806962"/>
                <a:gd name="connsiteY530" fmla="*/ 909254 h 2869428"/>
                <a:gd name="connsiteX531" fmla="*/ 2452397 w 4806962"/>
                <a:gd name="connsiteY531" fmla="*/ 816714 h 2869428"/>
                <a:gd name="connsiteX532" fmla="*/ 2478680 w 4806962"/>
                <a:gd name="connsiteY532" fmla="*/ 809382 h 2869428"/>
                <a:gd name="connsiteX533" fmla="*/ 483897 w 4806962"/>
                <a:gd name="connsiteY533" fmla="*/ 786256 h 2869428"/>
                <a:gd name="connsiteX534" fmla="*/ 508631 w 4806962"/>
                <a:gd name="connsiteY534" fmla="*/ 791056 h 2869428"/>
                <a:gd name="connsiteX535" fmla="*/ 670586 w 4806962"/>
                <a:gd name="connsiteY535" fmla="*/ 884782 h 2869428"/>
                <a:gd name="connsiteX536" fmla="*/ 666668 w 4806962"/>
                <a:gd name="connsiteY536" fmla="*/ 914072 h 2869428"/>
                <a:gd name="connsiteX537" fmla="*/ 475326 w 4806962"/>
                <a:gd name="connsiteY537" fmla="*/ 1024070 h 2869428"/>
                <a:gd name="connsiteX538" fmla="*/ 424389 w 4806962"/>
                <a:gd name="connsiteY538" fmla="*/ 1026673 h 2869428"/>
                <a:gd name="connsiteX539" fmla="*/ 262434 w 4806962"/>
                <a:gd name="connsiteY539" fmla="*/ 932947 h 2869428"/>
                <a:gd name="connsiteX540" fmla="*/ 265699 w 4806962"/>
                <a:gd name="connsiteY540" fmla="*/ 903658 h 2869428"/>
                <a:gd name="connsiteX541" fmla="*/ 457694 w 4806962"/>
                <a:gd name="connsiteY541" fmla="*/ 793660 h 2869428"/>
                <a:gd name="connsiteX542" fmla="*/ 483897 w 4806962"/>
                <a:gd name="connsiteY542" fmla="*/ 786256 h 2869428"/>
                <a:gd name="connsiteX543" fmla="*/ 1419301 w 4806962"/>
                <a:gd name="connsiteY543" fmla="*/ 760256 h 2869428"/>
                <a:gd name="connsiteX544" fmla="*/ 1444192 w 4806962"/>
                <a:gd name="connsiteY544" fmla="*/ 765143 h 2869428"/>
                <a:gd name="connsiteX545" fmla="*/ 1606641 w 4806962"/>
                <a:gd name="connsiteY545" fmla="*/ 858986 h 2869428"/>
                <a:gd name="connsiteX546" fmla="*/ 1603366 w 4806962"/>
                <a:gd name="connsiteY546" fmla="*/ 888312 h 2869428"/>
                <a:gd name="connsiteX547" fmla="*/ 1441572 w 4806962"/>
                <a:gd name="connsiteY547" fmla="*/ 980852 h 2869428"/>
                <a:gd name="connsiteX548" fmla="*/ 1390480 w 4806962"/>
                <a:gd name="connsiteY548" fmla="*/ 982807 h 2869428"/>
                <a:gd name="connsiteX549" fmla="*/ 1227376 w 4806962"/>
                <a:gd name="connsiteY549" fmla="*/ 889616 h 2869428"/>
                <a:gd name="connsiteX550" fmla="*/ 1231306 w 4806962"/>
                <a:gd name="connsiteY550" fmla="*/ 860290 h 2869428"/>
                <a:gd name="connsiteX551" fmla="*/ 1392445 w 4806962"/>
                <a:gd name="connsiteY551" fmla="*/ 767098 h 2869428"/>
                <a:gd name="connsiteX552" fmla="*/ 1419301 w 4806962"/>
                <a:gd name="connsiteY552" fmla="*/ 760256 h 2869428"/>
                <a:gd name="connsiteX553" fmla="*/ 1852288 w 4806962"/>
                <a:gd name="connsiteY553" fmla="*/ 728654 h 2869428"/>
                <a:gd name="connsiteX554" fmla="*/ 1877205 w 4806962"/>
                <a:gd name="connsiteY554" fmla="*/ 733460 h 2869428"/>
                <a:gd name="connsiteX555" fmla="*/ 2038763 w 4806962"/>
                <a:gd name="connsiteY555" fmla="*/ 827303 h 2869428"/>
                <a:gd name="connsiteX556" fmla="*/ 2035506 w 4806962"/>
                <a:gd name="connsiteY556" fmla="*/ 856629 h 2869428"/>
                <a:gd name="connsiteX557" fmla="*/ 1874600 w 4806962"/>
                <a:gd name="connsiteY557" fmla="*/ 949169 h 2869428"/>
                <a:gd name="connsiteX558" fmla="*/ 1823787 w 4806962"/>
                <a:gd name="connsiteY558" fmla="*/ 951124 h 2869428"/>
                <a:gd name="connsiteX559" fmla="*/ 1662230 w 4806962"/>
                <a:gd name="connsiteY559" fmla="*/ 857933 h 2869428"/>
                <a:gd name="connsiteX560" fmla="*/ 1665487 w 4806962"/>
                <a:gd name="connsiteY560" fmla="*/ 828607 h 2869428"/>
                <a:gd name="connsiteX561" fmla="*/ 1826393 w 4806962"/>
                <a:gd name="connsiteY561" fmla="*/ 736067 h 2869428"/>
                <a:gd name="connsiteX562" fmla="*/ 1852288 w 4806962"/>
                <a:gd name="connsiteY562" fmla="*/ 728654 h 2869428"/>
                <a:gd name="connsiteX563" fmla="*/ 2228093 w 4806962"/>
                <a:gd name="connsiteY563" fmla="*/ 665693 h 2869428"/>
                <a:gd name="connsiteX564" fmla="*/ 2252903 w 4806962"/>
                <a:gd name="connsiteY564" fmla="*/ 670744 h 2869428"/>
                <a:gd name="connsiteX565" fmla="*/ 2416007 w 4806962"/>
                <a:gd name="connsiteY565" fmla="*/ 764587 h 2869428"/>
                <a:gd name="connsiteX566" fmla="*/ 2412077 w 4806962"/>
                <a:gd name="connsiteY566" fmla="*/ 793261 h 2869428"/>
                <a:gd name="connsiteX567" fmla="*/ 2250937 w 4806962"/>
                <a:gd name="connsiteY567" fmla="*/ 886453 h 2869428"/>
                <a:gd name="connsiteX568" fmla="*/ 2199189 w 4806962"/>
                <a:gd name="connsiteY568" fmla="*/ 888408 h 2869428"/>
                <a:gd name="connsiteX569" fmla="*/ 2036740 w 4806962"/>
                <a:gd name="connsiteY569" fmla="*/ 794565 h 2869428"/>
                <a:gd name="connsiteX570" fmla="*/ 2040015 w 4806962"/>
                <a:gd name="connsiteY570" fmla="*/ 765890 h 2869428"/>
                <a:gd name="connsiteX571" fmla="*/ 2201810 w 4806962"/>
                <a:gd name="connsiteY571" fmla="*/ 673350 h 2869428"/>
                <a:gd name="connsiteX572" fmla="*/ 2228093 w 4806962"/>
                <a:gd name="connsiteY572" fmla="*/ 665693 h 2869428"/>
                <a:gd name="connsiteX573" fmla="*/ 230430 w 4806962"/>
                <a:gd name="connsiteY573" fmla="*/ 642589 h 2869428"/>
                <a:gd name="connsiteX574" fmla="*/ 255164 w 4806962"/>
                <a:gd name="connsiteY574" fmla="*/ 647760 h 2869428"/>
                <a:gd name="connsiteX575" fmla="*/ 417119 w 4806962"/>
                <a:gd name="connsiteY575" fmla="*/ 741661 h 2869428"/>
                <a:gd name="connsiteX576" fmla="*/ 413854 w 4806962"/>
                <a:gd name="connsiteY576" fmla="*/ 771210 h 2869428"/>
                <a:gd name="connsiteX577" fmla="*/ 221859 w 4806962"/>
                <a:gd name="connsiteY577" fmla="*/ 882184 h 2869428"/>
                <a:gd name="connsiteX578" fmla="*/ 170922 w 4806962"/>
                <a:gd name="connsiteY578" fmla="*/ 884810 h 2869428"/>
                <a:gd name="connsiteX579" fmla="*/ 8967 w 4806962"/>
                <a:gd name="connsiteY579" fmla="*/ 790253 h 2869428"/>
                <a:gd name="connsiteX580" fmla="*/ 12232 w 4806962"/>
                <a:gd name="connsiteY580" fmla="*/ 760703 h 2869428"/>
                <a:gd name="connsiteX581" fmla="*/ 204227 w 4806962"/>
                <a:gd name="connsiteY581" fmla="*/ 649730 h 2869428"/>
                <a:gd name="connsiteX582" fmla="*/ 230430 w 4806962"/>
                <a:gd name="connsiteY582" fmla="*/ 642589 h 2869428"/>
                <a:gd name="connsiteX583" fmla="*/ 2448135 w 4806962"/>
                <a:gd name="connsiteY583" fmla="*/ 619549 h 2869428"/>
                <a:gd name="connsiteX584" fmla="*/ 2472885 w 4806962"/>
                <a:gd name="connsiteY584" fmla="*/ 624723 h 2869428"/>
                <a:gd name="connsiteX585" fmla="*/ 2634943 w 4806962"/>
                <a:gd name="connsiteY585" fmla="*/ 718689 h 2869428"/>
                <a:gd name="connsiteX586" fmla="*/ 2631676 w 4806962"/>
                <a:gd name="connsiteY586" fmla="*/ 748259 h 2869428"/>
                <a:gd name="connsiteX587" fmla="*/ 2578092 w 4806962"/>
                <a:gd name="connsiteY587" fmla="*/ 779143 h 2869428"/>
                <a:gd name="connsiteX588" fmla="*/ 2527122 w 4806962"/>
                <a:gd name="connsiteY588" fmla="*/ 781771 h 2869428"/>
                <a:gd name="connsiteX589" fmla="*/ 2365063 w 4806962"/>
                <a:gd name="connsiteY589" fmla="*/ 687148 h 2869428"/>
                <a:gd name="connsiteX590" fmla="*/ 2368331 w 4806962"/>
                <a:gd name="connsiteY590" fmla="*/ 657579 h 2869428"/>
                <a:gd name="connsiteX591" fmla="*/ 2421914 w 4806962"/>
                <a:gd name="connsiteY591" fmla="*/ 626695 h 2869428"/>
                <a:gd name="connsiteX592" fmla="*/ 2448135 w 4806962"/>
                <a:gd name="connsiteY592" fmla="*/ 619549 h 2869428"/>
                <a:gd name="connsiteX593" fmla="*/ 1165179 w 4806962"/>
                <a:gd name="connsiteY593" fmla="*/ 613440 h 2869428"/>
                <a:gd name="connsiteX594" fmla="*/ 1189415 w 4806962"/>
                <a:gd name="connsiteY594" fmla="*/ 618898 h 2869428"/>
                <a:gd name="connsiteX595" fmla="*/ 1353174 w 4806962"/>
                <a:gd name="connsiteY595" fmla="*/ 712090 h 2869428"/>
                <a:gd name="connsiteX596" fmla="*/ 1349244 w 4806962"/>
                <a:gd name="connsiteY596" fmla="*/ 741416 h 2869428"/>
                <a:gd name="connsiteX597" fmla="*/ 1188105 w 4806962"/>
                <a:gd name="connsiteY597" fmla="*/ 833956 h 2869428"/>
                <a:gd name="connsiteX598" fmla="*/ 1136358 w 4806962"/>
                <a:gd name="connsiteY598" fmla="*/ 835911 h 2869428"/>
                <a:gd name="connsiteX599" fmla="*/ 973909 w 4806962"/>
                <a:gd name="connsiteY599" fmla="*/ 742719 h 2869428"/>
                <a:gd name="connsiteX600" fmla="*/ 977184 w 4806962"/>
                <a:gd name="connsiteY600" fmla="*/ 713393 h 2869428"/>
                <a:gd name="connsiteX601" fmla="*/ 1138978 w 4806962"/>
                <a:gd name="connsiteY601" fmla="*/ 620201 h 2869428"/>
                <a:gd name="connsiteX602" fmla="*/ 1165179 w 4806962"/>
                <a:gd name="connsiteY602" fmla="*/ 613440 h 2869428"/>
                <a:gd name="connsiteX603" fmla="*/ 1593303 w 4806962"/>
                <a:gd name="connsiteY603" fmla="*/ 581677 h 2869428"/>
                <a:gd name="connsiteX604" fmla="*/ 1617976 w 4806962"/>
                <a:gd name="connsiteY604" fmla="*/ 586564 h 2869428"/>
                <a:gd name="connsiteX605" fmla="*/ 1779534 w 4806962"/>
                <a:gd name="connsiteY605" fmla="*/ 680407 h 2869428"/>
                <a:gd name="connsiteX606" fmla="*/ 1776277 w 4806962"/>
                <a:gd name="connsiteY606" fmla="*/ 709733 h 2869428"/>
                <a:gd name="connsiteX607" fmla="*/ 1615371 w 4806962"/>
                <a:gd name="connsiteY607" fmla="*/ 802273 h 2869428"/>
                <a:gd name="connsiteX608" fmla="*/ 1564558 w 4806962"/>
                <a:gd name="connsiteY608" fmla="*/ 804228 h 2869428"/>
                <a:gd name="connsiteX609" fmla="*/ 1403001 w 4806962"/>
                <a:gd name="connsiteY609" fmla="*/ 711037 h 2869428"/>
                <a:gd name="connsiteX610" fmla="*/ 1406909 w 4806962"/>
                <a:gd name="connsiteY610" fmla="*/ 681059 h 2869428"/>
                <a:gd name="connsiteX611" fmla="*/ 1567164 w 4806962"/>
                <a:gd name="connsiteY611" fmla="*/ 588519 h 2869428"/>
                <a:gd name="connsiteX612" fmla="*/ 1593303 w 4806962"/>
                <a:gd name="connsiteY612" fmla="*/ 581677 h 2869428"/>
                <a:gd name="connsiteX613" fmla="*/ 1977507 w 4806962"/>
                <a:gd name="connsiteY613" fmla="*/ 518473 h 2869428"/>
                <a:gd name="connsiteX614" fmla="*/ 2002316 w 4806962"/>
                <a:gd name="connsiteY614" fmla="*/ 523849 h 2869428"/>
                <a:gd name="connsiteX615" fmla="*/ 2165420 w 4806962"/>
                <a:gd name="connsiteY615" fmla="*/ 617041 h 2869428"/>
                <a:gd name="connsiteX616" fmla="*/ 2161490 w 4806962"/>
                <a:gd name="connsiteY616" fmla="*/ 646367 h 2869428"/>
                <a:gd name="connsiteX617" fmla="*/ 2000351 w 4806962"/>
                <a:gd name="connsiteY617" fmla="*/ 738906 h 2869428"/>
                <a:gd name="connsiteX618" fmla="*/ 1948604 w 4806962"/>
                <a:gd name="connsiteY618" fmla="*/ 740861 h 2869428"/>
                <a:gd name="connsiteX619" fmla="*/ 1786155 w 4806962"/>
                <a:gd name="connsiteY619" fmla="*/ 647670 h 2869428"/>
                <a:gd name="connsiteX620" fmla="*/ 1790085 w 4806962"/>
                <a:gd name="connsiteY620" fmla="*/ 618344 h 2869428"/>
                <a:gd name="connsiteX621" fmla="*/ 1951224 w 4806962"/>
                <a:gd name="connsiteY621" fmla="*/ 525805 h 2869428"/>
                <a:gd name="connsiteX622" fmla="*/ 1977507 w 4806962"/>
                <a:gd name="connsiteY622" fmla="*/ 518473 h 2869428"/>
                <a:gd name="connsiteX623" fmla="*/ 479062 w 4806962"/>
                <a:gd name="connsiteY623" fmla="*/ 501106 h 2869428"/>
                <a:gd name="connsiteX624" fmla="*/ 503788 w 4806962"/>
                <a:gd name="connsiteY624" fmla="*/ 505908 h 2869428"/>
                <a:gd name="connsiteX625" fmla="*/ 981662 w 4806962"/>
                <a:gd name="connsiteY625" fmla="*/ 781332 h 2869428"/>
                <a:gd name="connsiteX626" fmla="*/ 977746 w 4806962"/>
                <a:gd name="connsiteY626" fmla="*/ 810633 h 2869428"/>
                <a:gd name="connsiteX627" fmla="*/ 817148 w 4806962"/>
                <a:gd name="connsiteY627" fmla="*/ 903092 h 2869428"/>
                <a:gd name="connsiteX628" fmla="*/ 766227 w 4806962"/>
                <a:gd name="connsiteY628" fmla="*/ 905045 h 2869428"/>
                <a:gd name="connsiteX629" fmla="*/ 288353 w 4806962"/>
                <a:gd name="connsiteY629" fmla="*/ 629621 h 2869428"/>
                <a:gd name="connsiteX630" fmla="*/ 291617 w 4806962"/>
                <a:gd name="connsiteY630" fmla="*/ 600972 h 2869428"/>
                <a:gd name="connsiteX631" fmla="*/ 452867 w 4806962"/>
                <a:gd name="connsiteY631" fmla="*/ 508513 h 2869428"/>
                <a:gd name="connsiteX632" fmla="*/ 479062 w 4806962"/>
                <a:gd name="connsiteY632" fmla="*/ 501106 h 2869428"/>
                <a:gd name="connsiteX633" fmla="*/ 2200462 w 4806962"/>
                <a:gd name="connsiteY633" fmla="*/ 475534 h 2869428"/>
                <a:gd name="connsiteX634" fmla="*/ 2224913 w 4806962"/>
                <a:gd name="connsiteY634" fmla="*/ 480708 h 2869428"/>
                <a:gd name="connsiteX635" fmla="*/ 2387267 w 4806962"/>
                <a:gd name="connsiteY635" fmla="*/ 574674 h 2869428"/>
                <a:gd name="connsiteX636" fmla="*/ 2383355 w 4806962"/>
                <a:gd name="connsiteY636" fmla="*/ 604901 h 2869428"/>
                <a:gd name="connsiteX637" fmla="*/ 2330541 w 4806962"/>
                <a:gd name="connsiteY637" fmla="*/ 635785 h 2869428"/>
                <a:gd name="connsiteX638" fmla="*/ 2279683 w 4806962"/>
                <a:gd name="connsiteY638" fmla="*/ 637756 h 2869428"/>
                <a:gd name="connsiteX639" fmla="*/ 2117329 w 4806962"/>
                <a:gd name="connsiteY639" fmla="*/ 543133 h 2869428"/>
                <a:gd name="connsiteX640" fmla="*/ 2121241 w 4806962"/>
                <a:gd name="connsiteY640" fmla="*/ 513564 h 2869428"/>
                <a:gd name="connsiteX641" fmla="*/ 2174055 w 4806962"/>
                <a:gd name="connsiteY641" fmla="*/ 482680 h 2869428"/>
                <a:gd name="connsiteX642" fmla="*/ 2200462 w 4806962"/>
                <a:gd name="connsiteY642" fmla="*/ 475534 h 2869428"/>
                <a:gd name="connsiteX643" fmla="*/ 1338406 w 4806962"/>
                <a:gd name="connsiteY643" fmla="*/ 432300 h 2869428"/>
                <a:gd name="connsiteX644" fmla="*/ 1363543 w 4806962"/>
                <a:gd name="connsiteY644" fmla="*/ 437418 h 2869428"/>
                <a:gd name="connsiteX645" fmla="*/ 1525992 w 4806962"/>
                <a:gd name="connsiteY645" fmla="*/ 531000 h 2869428"/>
                <a:gd name="connsiteX646" fmla="*/ 1522062 w 4806962"/>
                <a:gd name="connsiteY646" fmla="*/ 560244 h 2869428"/>
                <a:gd name="connsiteX647" fmla="*/ 1360923 w 4806962"/>
                <a:gd name="connsiteY647" fmla="*/ 652526 h 2869428"/>
                <a:gd name="connsiteX648" fmla="*/ 1309831 w 4806962"/>
                <a:gd name="connsiteY648" fmla="*/ 654475 h 2869428"/>
                <a:gd name="connsiteX649" fmla="*/ 1146727 w 4806962"/>
                <a:gd name="connsiteY649" fmla="*/ 560894 h 2869428"/>
                <a:gd name="connsiteX650" fmla="*/ 1150657 w 4806962"/>
                <a:gd name="connsiteY650" fmla="*/ 531650 h 2869428"/>
                <a:gd name="connsiteX651" fmla="*/ 1311796 w 4806962"/>
                <a:gd name="connsiteY651" fmla="*/ 439368 h 2869428"/>
                <a:gd name="connsiteX652" fmla="*/ 1338406 w 4806962"/>
                <a:gd name="connsiteY652" fmla="*/ 432300 h 2869428"/>
                <a:gd name="connsiteX653" fmla="*/ 1725798 w 4806962"/>
                <a:gd name="connsiteY653" fmla="*/ 374703 h 2869428"/>
                <a:gd name="connsiteX654" fmla="*/ 1750471 w 4806962"/>
                <a:gd name="connsiteY654" fmla="*/ 379834 h 2869428"/>
                <a:gd name="connsiteX655" fmla="*/ 1912029 w 4806962"/>
                <a:gd name="connsiteY655" fmla="*/ 473026 h 2869428"/>
                <a:gd name="connsiteX656" fmla="*/ 1908772 w 4806962"/>
                <a:gd name="connsiteY656" fmla="*/ 502352 h 2869428"/>
                <a:gd name="connsiteX657" fmla="*/ 1747866 w 4806962"/>
                <a:gd name="connsiteY657" fmla="*/ 594891 h 2869428"/>
                <a:gd name="connsiteX658" fmla="*/ 1697705 w 4806962"/>
                <a:gd name="connsiteY658" fmla="*/ 597498 h 2869428"/>
                <a:gd name="connsiteX659" fmla="*/ 1535496 w 4806962"/>
                <a:gd name="connsiteY659" fmla="*/ 503655 h 2869428"/>
                <a:gd name="connsiteX660" fmla="*/ 1539404 w 4806962"/>
                <a:gd name="connsiteY660" fmla="*/ 474329 h 2869428"/>
                <a:gd name="connsiteX661" fmla="*/ 1699659 w 4806962"/>
                <a:gd name="connsiteY661" fmla="*/ 381790 h 2869428"/>
                <a:gd name="connsiteX662" fmla="*/ 1725798 w 4806962"/>
                <a:gd name="connsiteY662" fmla="*/ 374703 h 2869428"/>
                <a:gd name="connsiteX663" fmla="*/ 721756 w 4806962"/>
                <a:gd name="connsiteY663" fmla="*/ 359901 h 2869428"/>
                <a:gd name="connsiteX664" fmla="*/ 746205 w 4806962"/>
                <a:gd name="connsiteY664" fmla="*/ 364807 h 2869428"/>
                <a:gd name="connsiteX665" fmla="*/ 1096846 w 4806962"/>
                <a:gd name="connsiteY665" fmla="*/ 566929 h 2869428"/>
                <a:gd name="connsiteX666" fmla="*/ 1093575 w 4806962"/>
                <a:gd name="connsiteY666" fmla="*/ 596364 h 2869428"/>
                <a:gd name="connsiteX667" fmla="*/ 931993 w 4806962"/>
                <a:gd name="connsiteY667" fmla="*/ 689903 h 2869428"/>
                <a:gd name="connsiteX668" fmla="*/ 880967 w 4806962"/>
                <a:gd name="connsiteY668" fmla="*/ 691865 h 2869428"/>
                <a:gd name="connsiteX669" fmla="*/ 530326 w 4806962"/>
                <a:gd name="connsiteY669" fmla="*/ 489743 h 2869428"/>
                <a:gd name="connsiteX670" fmla="*/ 534251 w 4806962"/>
                <a:gd name="connsiteY670" fmla="*/ 460308 h 2869428"/>
                <a:gd name="connsiteX671" fmla="*/ 695833 w 4806962"/>
                <a:gd name="connsiteY671" fmla="*/ 366769 h 2869428"/>
                <a:gd name="connsiteX672" fmla="*/ 721756 w 4806962"/>
                <a:gd name="connsiteY672" fmla="*/ 359901 h 2869428"/>
                <a:gd name="connsiteX673" fmla="*/ 1952723 w 4806962"/>
                <a:gd name="connsiteY673" fmla="*/ 333989 h 2869428"/>
                <a:gd name="connsiteX674" fmla="*/ 1977473 w 4806962"/>
                <a:gd name="connsiteY674" fmla="*/ 338917 h 2869428"/>
                <a:gd name="connsiteX675" fmla="*/ 2139531 w 4806962"/>
                <a:gd name="connsiteY675" fmla="*/ 433540 h 2869428"/>
                <a:gd name="connsiteX676" fmla="*/ 2136264 w 4806962"/>
                <a:gd name="connsiteY676" fmla="*/ 463110 h 2869428"/>
                <a:gd name="connsiteX677" fmla="*/ 2082680 w 4806962"/>
                <a:gd name="connsiteY677" fmla="*/ 493994 h 2869428"/>
                <a:gd name="connsiteX678" fmla="*/ 2032363 w 4806962"/>
                <a:gd name="connsiteY678" fmla="*/ 495965 h 2869428"/>
                <a:gd name="connsiteX679" fmla="*/ 1869651 w 4806962"/>
                <a:gd name="connsiteY679" fmla="*/ 401999 h 2869428"/>
                <a:gd name="connsiteX680" fmla="*/ 1873572 w 4806962"/>
                <a:gd name="connsiteY680" fmla="*/ 371773 h 2869428"/>
                <a:gd name="connsiteX681" fmla="*/ 1926502 w 4806962"/>
                <a:gd name="connsiteY681" fmla="*/ 340888 h 2869428"/>
                <a:gd name="connsiteX682" fmla="*/ 1952723 w 4806962"/>
                <a:gd name="connsiteY682" fmla="*/ 333989 h 2869428"/>
                <a:gd name="connsiteX683" fmla="*/ 1477766 w 4806962"/>
                <a:gd name="connsiteY683" fmla="*/ 230280 h 2869428"/>
                <a:gd name="connsiteX684" fmla="*/ 1502114 w 4806962"/>
                <a:gd name="connsiteY684" fmla="*/ 235167 h 2869428"/>
                <a:gd name="connsiteX685" fmla="*/ 1664323 w 4806962"/>
                <a:gd name="connsiteY685" fmla="*/ 329010 h 2869428"/>
                <a:gd name="connsiteX686" fmla="*/ 1661066 w 4806962"/>
                <a:gd name="connsiteY686" fmla="*/ 357684 h 2869428"/>
                <a:gd name="connsiteX687" fmla="*/ 1500160 w 4806962"/>
                <a:gd name="connsiteY687" fmla="*/ 450876 h 2869428"/>
                <a:gd name="connsiteX688" fmla="*/ 1449347 w 4806962"/>
                <a:gd name="connsiteY688" fmla="*/ 452831 h 2869428"/>
                <a:gd name="connsiteX689" fmla="*/ 1287790 w 4806962"/>
                <a:gd name="connsiteY689" fmla="*/ 359640 h 2869428"/>
                <a:gd name="connsiteX690" fmla="*/ 1291047 w 4806962"/>
                <a:gd name="connsiteY690" fmla="*/ 329662 h 2869428"/>
                <a:gd name="connsiteX691" fmla="*/ 1451953 w 4806962"/>
                <a:gd name="connsiteY691" fmla="*/ 237122 h 2869428"/>
                <a:gd name="connsiteX692" fmla="*/ 1477766 w 4806962"/>
                <a:gd name="connsiteY692" fmla="*/ 230280 h 2869428"/>
                <a:gd name="connsiteX693" fmla="*/ 966188 w 4806962"/>
                <a:gd name="connsiteY693" fmla="*/ 218838 h 2869428"/>
                <a:gd name="connsiteX694" fmla="*/ 990957 w 4806962"/>
                <a:gd name="connsiteY694" fmla="*/ 223635 h 2869428"/>
                <a:gd name="connsiteX695" fmla="*/ 1275432 w 4806962"/>
                <a:gd name="connsiteY695" fmla="*/ 386882 h 2869428"/>
                <a:gd name="connsiteX696" fmla="*/ 1271508 w 4806962"/>
                <a:gd name="connsiteY696" fmla="*/ 416150 h 2869428"/>
                <a:gd name="connsiteX697" fmla="*/ 1110632 w 4806962"/>
                <a:gd name="connsiteY697" fmla="*/ 508505 h 2869428"/>
                <a:gd name="connsiteX698" fmla="*/ 1059623 w 4806962"/>
                <a:gd name="connsiteY698" fmla="*/ 511107 h 2869428"/>
                <a:gd name="connsiteX699" fmla="*/ 775148 w 4806962"/>
                <a:gd name="connsiteY699" fmla="*/ 347859 h 2869428"/>
                <a:gd name="connsiteX700" fmla="*/ 779072 w 4806962"/>
                <a:gd name="connsiteY700" fmla="*/ 318591 h 2869428"/>
                <a:gd name="connsiteX701" fmla="*/ 939948 w 4806962"/>
                <a:gd name="connsiteY701" fmla="*/ 226236 h 2869428"/>
                <a:gd name="connsiteX702" fmla="*/ 966188 w 4806962"/>
                <a:gd name="connsiteY702" fmla="*/ 218838 h 2869428"/>
                <a:gd name="connsiteX703" fmla="*/ 1702136 w 4806962"/>
                <a:gd name="connsiteY703" fmla="*/ 190384 h 2869428"/>
                <a:gd name="connsiteX704" fmla="*/ 1726886 w 4806962"/>
                <a:gd name="connsiteY704" fmla="*/ 195559 h 2869428"/>
                <a:gd name="connsiteX705" fmla="*/ 1888943 w 4806962"/>
                <a:gd name="connsiteY705" fmla="*/ 289525 h 2869428"/>
                <a:gd name="connsiteX706" fmla="*/ 1885676 w 4806962"/>
                <a:gd name="connsiteY706" fmla="*/ 319094 h 2869428"/>
                <a:gd name="connsiteX707" fmla="*/ 1832746 w 4806962"/>
                <a:gd name="connsiteY707" fmla="*/ 349978 h 2869428"/>
                <a:gd name="connsiteX708" fmla="*/ 1781776 w 4806962"/>
                <a:gd name="connsiteY708" fmla="*/ 351949 h 2869428"/>
                <a:gd name="connsiteX709" fmla="*/ 1619065 w 4806962"/>
                <a:gd name="connsiteY709" fmla="*/ 257984 h 2869428"/>
                <a:gd name="connsiteX710" fmla="*/ 1622986 w 4806962"/>
                <a:gd name="connsiteY710" fmla="*/ 228414 h 2869428"/>
                <a:gd name="connsiteX711" fmla="*/ 1675916 w 4806962"/>
                <a:gd name="connsiteY711" fmla="*/ 197530 h 2869428"/>
                <a:gd name="connsiteX712" fmla="*/ 1702136 w 4806962"/>
                <a:gd name="connsiteY712" fmla="*/ 190384 h 2869428"/>
                <a:gd name="connsiteX713" fmla="*/ 1227181 w 4806962"/>
                <a:gd name="connsiteY713" fmla="*/ 86346 h 2869428"/>
                <a:gd name="connsiteX714" fmla="*/ 1252179 w 4806962"/>
                <a:gd name="connsiteY714" fmla="*/ 91152 h 2869428"/>
                <a:gd name="connsiteX715" fmla="*/ 1413737 w 4806962"/>
                <a:gd name="connsiteY715" fmla="*/ 184995 h 2869428"/>
                <a:gd name="connsiteX716" fmla="*/ 1410480 w 4806962"/>
                <a:gd name="connsiteY716" fmla="*/ 214321 h 2869428"/>
                <a:gd name="connsiteX717" fmla="*/ 1249574 w 4806962"/>
                <a:gd name="connsiteY717" fmla="*/ 306861 h 2869428"/>
                <a:gd name="connsiteX718" fmla="*/ 1199413 w 4806962"/>
                <a:gd name="connsiteY718" fmla="*/ 308816 h 2869428"/>
                <a:gd name="connsiteX719" fmla="*/ 1037204 w 4806962"/>
                <a:gd name="connsiteY719" fmla="*/ 215625 h 2869428"/>
                <a:gd name="connsiteX720" fmla="*/ 1040461 w 4806962"/>
                <a:gd name="connsiteY720" fmla="*/ 186299 h 2869428"/>
                <a:gd name="connsiteX721" fmla="*/ 1200716 w 4806962"/>
                <a:gd name="connsiteY721" fmla="*/ 93759 h 2869428"/>
                <a:gd name="connsiteX722" fmla="*/ 1227181 w 4806962"/>
                <a:gd name="connsiteY722" fmla="*/ 86346 h 2869428"/>
                <a:gd name="connsiteX723" fmla="*/ 1377022 w 4806962"/>
                <a:gd name="connsiteY723" fmla="*/ 38 h 2869428"/>
                <a:gd name="connsiteX724" fmla="*/ 1401799 w 4806962"/>
                <a:gd name="connsiteY724" fmla="*/ 5459 h 2869428"/>
                <a:gd name="connsiteX725" fmla="*/ 1563501 w 4806962"/>
                <a:gd name="connsiteY725" fmla="*/ 99425 h 2869428"/>
                <a:gd name="connsiteX726" fmla="*/ 1560241 w 4806962"/>
                <a:gd name="connsiteY726" fmla="*/ 129651 h 2869428"/>
                <a:gd name="connsiteX727" fmla="*/ 1506775 w 4806962"/>
                <a:gd name="connsiteY727" fmla="*/ 160535 h 2869428"/>
                <a:gd name="connsiteX728" fmla="*/ 1456569 w 4806962"/>
                <a:gd name="connsiteY728" fmla="*/ 162507 h 2869428"/>
                <a:gd name="connsiteX729" fmla="*/ 1293563 w 4806962"/>
                <a:gd name="connsiteY729" fmla="*/ 67884 h 2869428"/>
                <a:gd name="connsiteX730" fmla="*/ 1297475 w 4806962"/>
                <a:gd name="connsiteY730" fmla="*/ 38314 h 2869428"/>
                <a:gd name="connsiteX731" fmla="*/ 1350289 w 4806962"/>
                <a:gd name="connsiteY731" fmla="*/ 7430 h 2869428"/>
                <a:gd name="connsiteX732" fmla="*/ 1377022 w 4806962"/>
                <a:gd name="connsiteY732" fmla="*/ 38 h 28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</a:cxnLst>
              <a:rect l="l" t="t" r="r" b="b"/>
              <a:pathLst>
                <a:path w="4806962" h="2869428">
                  <a:moveTo>
                    <a:pt x="3525029" y="2684072"/>
                  </a:moveTo>
                  <a:cubicBezTo>
                    <a:pt x="3532611" y="2683825"/>
                    <a:pt x="3540112" y="2685305"/>
                    <a:pt x="3545656" y="2688594"/>
                  </a:cubicBezTo>
                  <a:lnTo>
                    <a:pt x="3725678" y="2793182"/>
                  </a:lnTo>
                  <a:cubicBezTo>
                    <a:pt x="3736767" y="2799760"/>
                    <a:pt x="3735462" y="2810284"/>
                    <a:pt x="3723069" y="2817520"/>
                  </a:cubicBezTo>
                  <a:lnTo>
                    <a:pt x="3644799" y="2863565"/>
                  </a:lnTo>
                  <a:cubicBezTo>
                    <a:pt x="3632406" y="2870800"/>
                    <a:pt x="3613491" y="2871458"/>
                    <a:pt x="3603055" y="2864880"/>
                  </a:cubicBezTo>
                  <a:lnTo>
                    <a:pt x="3422380" y="2759635"/>
                  </a:lnTo>
                  <a:cubicBezTo>
                    <a:pt x="3411944" y="2753715"/>
                    <a:pt x="3413249" y="2742532"/>
                    <a:pt x="3424989" y="2735297"/>
                  </a:cubicBezTo>
                  <a:lnTo>
                    <a:pt x="3503912" y="2689909"/>
                  </a:lnTo>
                  <a:cubicBezTo>
                    <a:pt x="3509782" y="2686291"/>
                    <a:pt x="3517446" y="2684318"/>
                    <a:pt x="3525029" y="2684072"/>
                  </a:cubicBezTo>
                  <a:close/>
                  <a:moveTo>
                    <a:pt x="3272149" y="2537504"/>
                  </a:moveTo>
                  <a:cubicBezTo>
                    <a:pt x="3279554" y="2537093"/>
                    <a:pt x="3286715" y="2538408"/>
                    <a:pt x="3291922" y="2541697"/>
                  </a:cubicBezTo>
                  <a:lnTo>
                    <a:pt x="3472235" y="2646943"/>
                  </a:lnTo>
                  <a:cubicBezTo>
                    <a:pt x="3483301" y="2652863"/>
                    <a:pt x="3481348" y="2664045"/>
                    <a:pt x="3469631" y="2671281"/>
                  </a:cubicBezTo>
                  <a:lnTo>
                    <a:pt x="3391517" y="2716668"/>
                  </a:lnTo>
                  <a:cubicBezTo>
                    <a:pt x="3379149" y="2723903"/>
                    <a:pt x="3360272" y="2724561"/>
                    <a:pt x="3349856" y="2718641"/>
                  </a:cubicBezTo>
                  <a:lnTo>
                    <a:pt x="3169543" y="2613395"/>
                  </a:lnTo>
                  <a:cubicBezTo>
                    <a:pt x="3158477" y="2606818"/>
                    <a:pt x="3160430" y="2596293"/>
                    <a:pt x="3172147" y="2589057"/>
                  </a:cubicBezTo>
                  <a:lnTo>
                    <a:pt x="3250912" y="2543670"/>
                  </a:lnTo>
                  <a:cubicBezTo>
                    <a:pt x="3257096" y="2540053"/>
                    <a:pt x="3264745" y="2537915"/>
                    <a:pt x="3272149" y="2537504"/>
                  </a:cubicBezTo>
                  <a:close/>
                  <a:moveTo>
                    <a:pt x="3410404" y="2459302"/>
                  </a:moveTo>
                  <a:cubicBezTo>
                    <a:pt x="3417809" y="2458977"/>
                    <a:pt x="3424970" y="2460278"/>
                    <a:pt x="3430177" y="2463203"/>
                  </a:cubicBezTo>
                  <a:lnTo>
                    <a:pt x="3611141" y="2567213"/>
                  </a:lnTo>
                  <a:cubicBezTo>
                    <a:pt x="3621556" y="2573714"/>
                    <a:pt x="3619603" y="2584115"/>
                    <a:pt x="3607886" y="2591266"/>
                  </a:cubicBezTo>
                  <a:lnTo>
                    <a:pt x="3529772" y="2636770"/>
                  </a:lnTo>
                  <a:cubicBezTo>
                    <a:pt x="3517404" y="2643271"/>
                    <a:pt x="3498526" y="2643921"/>
                    <a:pt x="3488111" y="2638070"/>
                  </a:cubicBezTo>
                  <a:lnTo>
                    <a:pt x="3307798" y="2534060"/>
                  </a:lnTo>
                  <a:cubicBezTo>
                    <a:pt x="3296732" y="2528209"/>
                    <a:pt x="3298034" y="2517158"/>
                    <a:pt x="3310402" y="2510008"/>
                  </a:cubicBezTo>
                  <a:lnTo>
                    <a:pt x="3389167" y="2465153"/>
                  </a:lnTo>
                  <a:cubicBezTo>
                    <a:pt x="3395351" y="2461578"/>
                    <a:pt x="3403000" y="2459627"/>
                    <a:pt x="3410404" y="2459302"/>
                  </a:cubicBezTo>
                  <a:close/>
                  <a:moveTo>
                    <a:pt x="3021320" y="2393053"/>
                  </a:moveTo>
                  <a:cubicBezTo>
                    <a:pt x="3028806" y="2392728"/>
                    <a:pt x="3036130" y="2394028"/>
                    <a:pt x="3041337" y="2396953"/>
                  </a:cubicBezTo>
                  <a:lnTo>
                    <a:pt x="3221649" y="2500966"/>
                  </a:lnTo>
                  <a:cubicBezTo>
                    <a:pt x="3232715" y="2506816"/>
                    <a:pt x="3230762" y="2517867"/>
                    <a:pt x="3219045" y="2525018"/>
                  </a:cubicBezTo>
                  <a:lnTo>
                    <a:pt x="3140932" y="2569873"/>
                  </a:lnTo>
                  <a:cubicBezTo>
                    <a:pt x="3128564" y="2577024"/>
                    <a:pt x="3109686" y="2577674"/>
                    <a:pt x="3099271" y="2571823"/>
                  </a:cubicBezTo>
                  <a:lnTo>
                    <a:pt x="2918959" y="2467812"/>
                  </a:lnTo>
                  <a:cubicBezTo>
                    <a:pt x="2907893" y="2461311"/>
                    <a:pt x="2909195" y="2450909"/>
                    <a:pt x="2921563" y="2443759"/>
                  </a:cubicBezTo>
                  <a:lnTo>
                    <a:pt x="3000327" y="2398904"/>
                  </a:lnTo>
                  <a:cubicBezTo>
                    <a:pt x="3006186" y="2395328"/>
                    <a:pt x="3013834" y="2393378"/>
                    <a:pt x="3021320" y="2393053"/>
                  </a:cubicBezTo>
                  <a:close/>
                  <a:moveTo>
                    <a:pt x="3560741" y="2278673"/>
                  </a:moveTo>
                  <a:cubicBezTo>
                    <a:pt x="3570044" y="2278182"/>
                    <a:pt x="3579184" y="2279819"/>
                    <a:pt x="3585712" y="2283746"/>
                  </a:cubicBezTo>
                  <a:lnTo>
                    <a:pt x="4063586" y="2560649"/>
                  </a:lnTo>
                  <a:cubicBezTo>
                    <a:pt x="4076646" y="2568504"/>
                    <a:pt x="4074686" y="2581597"/>
                    <a:pt x="4059670" y="2590107"/>
                  </a:cubicBezTo>
                  <a:lnTo>
                    <a:pt x="3899074" y="2683062"/>
                  </a:lnTo>
                  <a:cubicBezTo>
                    <a:pt x="3884058" y="2691572"/>
                    <a:pt x="3861208" y="2692881"/>
                    <a:pt x="3848151" y="2685026"/>
                  </a:cubicBezTo>
                  <a:lnTo>
                    <a:pt x="3370277" y="2408123"/>
                  </a:lnTo>
                  <a:cubicBezTo>
                    <a:pt x="3357220" y="2400922"/>
                    <a:pt x="3358526" y="2387830"/>
                    <a:pt x="3374194" y="2379320"/>
                  </a:cubicBezTo>
                  <a:lnTo>
                    <a:pt x="3534791" y="2286365"/>
                  </a:lnTo>
                  <a:cubicBezTo>
                    <a:pt x="3541972" y="2281782"/>
                    <a:pt x="3551438" y="2279164"/>
                    <a:pt x="3560741" y="2278673"/>
                  </a:cubicBezTo>
                  <a:close/>
                  <a:moveTo>
                    <a:pt x="3929730" y="2212100"/>
                  </a:moveTo>
                  <a:cubicBezTo>
                    <a:pt x="3938950" y="2211772"/>
                    <a:pt x="3947930" y="2213573"/>
                    <a:pt x="3954462" y="2217500"/>
                  </a:cubicBezTo>
                  <a:lnTo>
                    <a:pt x="4308406" y="2422394"/>
                  </a:lnTo>
                  <a:cubicBezTo>
                    <a:pt x="4321466" y="2429595"/>
                    <a:pt x="4319510" y="2442687"/>
                    <a:pt x="4305142" y="2451197"/>
                  </a:cubicBezTo>
                  <a:lnTo>
                    <a:pt x="4143842" y="2544807"/>
                  </a:lnTo>
                  <a:cubicBezTo>
                    <a:pt x="4128822" y="2553317"/>
                    <a:pt x="4105966" y="2554626"/>
                    <a:pt x="4092906" y="2546771"/>
                  </a:cubicBezTo>
                  <a:lnTo>
                    <a:pt x="3738306" y="2341877"/>
                  </a:lnTo>
                  <a:cubicBezTo>
                    <a:pt x="3725898" y="2334021"/>
                    <a:pt x="3727204" y="2320929"/>
                    <a:pt x="3742877" y="2312419"/>
                  </a:cubicBezTo>
                  <a:lnTo>
                    <a:pt x="3903526" y="2219464"/>
                  </a:lnTo>
                  <a:cubicBezTo>
                    <a:pt x="3911034" y="2214882"/>
                    <a:pt x="3920506" y="2212427"/>
                    <a:pt x="3929730" y="2212100"/>
                  </a:cubicBezTo>
                  <a:close/>
                  <a:moveTo>
                    <a:pt x="2903351" y="2186001"/>
                  </a:moveTo>
                  <a:cubicBezTo>
                    <a:pt x="2912575" y="2185675"/>
                    <a:pt x="2921555" y="2187303"/>
                    <a:pt x="2928085" y="2190882"/>
                  </a:cubicBezTo>
                  <a:lnTo>
                    <a:pt x="3090040" y="2284608"/>
                  </a:lnTo>
                  <a:cubicBezTo>
                    <a:pt x="3103101" y="2291768"/>
                    <a:pt x="3101795" y="2305436"/>
                    <a:pt x="3086122" y="2313898"/>
                  </a:cubicBezTo>
                  <a:lnTo>
                    <a:pt x="2894780" y="2423896"/>
                  </a:lnTo>
                  <a:cubicBezTo>
                    <a:pt x="2879760" y="2433008"/>
                    <a:pt x="2856904" y="2433659"/>
                    <a:pt x="2843843" y="2425848"/>
                  </a:cubicBezTo>
                  <a:lnTo>
                    <a:pt x="2681888" y="2332773"/>
                  </a:lnTo>
                  <a:cubicBezTo>
                    <a:pt x="2668827" y="2324963"/>
                    <a:pt x="2670133" y="2311945"/>
                    <a:pt x="2685153" y="2303484"/>
                  </a:cubicBezTo>
                  <a:lnTo>
                    <a:pt x="2877148" y="2192835"/>
                  </a:lnTo>
                  <a:cubicBezTo>
                    <a:pt x="2884658" y="2188605"/>
                    <a:pt x="2894127" y="2186326"/>
                    <a:pt x="2903351" y="2186001"/>
                  </a:cubicBezTo>
                  <a:close/>
                  <a:moveTo>
                    <a:pt x="4368486" y="2180242"/>
                  </a:moveTo>
                  <a:cubicBezTo>
                    <a:pt x="4377902" y="2179916"/>
                    <a:pt x="4387074" y="2181545"/>
                    <a:pt x="4393622" y="2185129"/>
                  </a:cubicBezTo>
                  <a:lnTo>
                    <a:pt x="4556070" y="2278973"/>
                  </a:lnTo>
                  <a:cubicBezTo>
                    <a:pt x="4569170" y="2286141"/>
                    <a:pt x="4567206" y="2299175"/>
                    <a:pt x="4552798" y="2308299"/>
                  </a:cubicBezTo>
                  <a:lnTo>
                    <a:pt x="4391002" y="2400839"/>
                  </a:lnTo>
                  <a:cubicBezTo>
                    <a:pt x="4375938" y="2409962"/>
                    <a:pt x="4353010" y="2410614"/>
                    <a:pt x="4340566" y="2403445"/>
                  </a:cubicBezTo>
                  <a:lnTo>
                    <a:pt x="4176806" y="2309602"/>
                  </a:lnTo>
                  <a:cubicBezTo>
                    <a:pt x="4163706" y="2301782"/>
                    <a:pt x="4165670" y="2288748"/>
                    <a:pt x="4180734" y="2280276"/>
                  </a:cubicBezTo>
                  <a:lnTo>
                    <a:pt x="4341874" y="2187084"/>
                  </a:lnTo>
                  <a:cubicBezTo>
                    <a:pt x="4349410" y="2182848"/>
                    <a:pt x="4359070" y="2180567"/>
                    <a:pt x="4368486" y="2180242"/>
                  </a:cubicBezTo>
                  <a:close/>
                  <a:moveTo>
                    <a:pt x="3308208" y="2134567"/>
                  </a:moveTo>
                  <a:cubicBezTo>
                    <a:pt x="3317460" y="2134159"/>
                    <a:pt x="3326467" y="2135788"/>
                    <a:pt x="3333017" y="2139699"/>
                  </a:cubicBezTo>
                  <a:lnTo>
                    <a:pt x="3496121" y="2232890"/>
                  </a:lnTo>
                  <a:cubicBezTo>
                    <a:pt x="3509222" y="2240710"/>
                    <a:pt x="3507257" y="2253744"/>
                    <a:pt x="3492191" y="2262216"/>
                  </a:cubicBezTo>
                  <a:lnTo>
                    <a:pt x="3331052" y="2354756"/>
                  </a:lnTo>
                  <a:cubicBezTo>
                    <a:pt x="3315986" y="2363880"/>
                    <a:pt x="3293060" y="2364532"/>
                    <a:pt x="3279960" y="2357363"/>
                  </a:cubicBezTo>
                  <a:lnTo>
                    <a:pt x="3116856" y="2263520"/>
                  </a:lnTo>
                  <a:cubicBezTo>
                    <a:pt x="3103755" y="2256351"/>
                    <a:pt x="3105065" y="2242666"/>
                    <a:pt x="3120131" y="2234845"/>
                  </a:cubicBezTo>
                  <a:lnTo>
                    <a:pt x="3281925" y="2141654"/>
                  </a:lnTo>
                  <a:cubicBezTo>
                    <a:pt x="3289457" y="2137418"/>
                    <a:pt x="3298955" y="2134974"/>
                    <a:pt x="3308208" y="2134567"/>
                  </a:cubicBezTo>
                  <a:close/>
                  <a:moveTo>
                    <a:pt x="3675764" y="2065032"/>
                  </a:moveTo>
                  <a:cubicBezTo>
                    <a:pt x="3684966" y="2064706"/>
                    <a:pt x="3693923" y="2066335"/>
                    <a:pt x="3700437" y="2069920"/>
                  </a:cubicBezTo>
                  <a:lnTo>
                    <a:pt x="3861995" y="2163111"/>
                  </a:lnTo>
                  <a:cubicBezTo>
                    <a:pt x="3875024" y="2170932"/>
                    <a:pt x="3873720" y="2183966"/>
                    <a:pt x="3858738" y="2192438"/>
                  </a:cubicBezTo>
                  <a:lnTo>
                    <a:pt x="3697832" y="2285629"/>
                  </a:lnTo>
                  <a:cubicBezTo>
                    <a:pt x="3683500" y="2294101"/>
                    <a:pt x="3660699" y="2295405"/>
                    <a:pt x="3647671" y="2287584"/>
                  </a:cubicBezTo>
                  <a:lnTo>
                    <a:pt x="3485462" y="2194393"/>
                  </a:lnTo>
                  <a:cubicBezTo>
                    <a:pt x="3472433" y="2186572"/>
                    <a:pt x="3473736" y="2173539"/>
                    <a:pt x="3489370" y="2164415"/>
                  </a:cubicBezTo>
                  <a:lnTo>
                    <a:pt x="3649625" y="2071875"/>
                  </a:lnTo>
                  <a:cubicBezTo>
                    <a:pt x="3657117" y="2067639"/>
                    <a:pt x="3666563" y="2065358"/>
                    <a:pt x="3675764" y="2065032"/>
                  </a:cubicBezTo>
                  <a:close/>
                  <a:moveTo>
                    <a:pt x="4117818" y="2036310"/>
                  </a:moveTo>
                  <a:cubicBezTo>
                    <a:pt x="4126986" y="2035902"/>
                    <a:pt x="4135830" y="2037532"/>
                    <a:pt x="4142382" y="2041116"/>
                  </a:cubicBezTo>
                  <a:lnTo>
                    <a:pt x="4305486" y="2134959"/>
                  </a:lnTo>
                  <a:cubicBezTo>
                    <a:pt x="4318586" y="2142779"/>
                    <a:pt x="4316622" y="2155813"/>
                    <a:pt x="4302210" y="2164285"/>
                  </a:cubicBezTo>
                  <a:lnTo>
                    <a:pt x="4140414" y="2256825"/>
                  </a:lnTo>
                  <a:cubicBezTo>
                    <a:pt x="4125350" y="2265949"/>
                    <a:pt x="4102422" y="2266601"/>
                    <a:pt x="4089322" y="2259432"/>
                  </a:cubicBezTo>
                  <a:lnTo>
                    <a:pt x="3926218" y="2165589"/>
                  </a:lnTo>
                  <a:cubicBezTo>
                    <a:pt x="3913118" y="2157768"/>
                    <a:pt x="3915082" y="2144735"/>
                    <a:pt x="3930150" y="2136263"/>
                  </a:cubicBezTo>
                  <a:lnTo>
                    <a:pt x="4091286" y="2043723"/>
                  </a:lnTo>
                  <a:cubicBezTo>
                    <a:pt x="4099150" y="2039161"/>
                    <a:pt x="4108646" y="2036717"/>
                    <a:pt x="4117818" y="2036310"/>
                  </a:cubicBezTo>
                  <a:close/>
                  <a:moveTo>
                    <a:pt x="2563669" y="1987355"/>
                  </a:moveTo>
                  <a:cubicBezTo>
                    <a:pt x="2572985" y="1986946"/>
                    <a:pt x="2581975" y="1988582"/>
                    <a:pt x="2588513" y="1992180"/>
                  </a:cubicBezTo>
                  <a:lnTo>
                    <a:pt x="2848077" y="2142677"/>
                  </a:lnTo>
                  <a:cubicBezTo>
                    <a:pt x="2861153" y="2150529"/>
                    <a:pt x="2859846" y="2163616"/>
                    <a:pt x="2844154" y="2172122"/>
                  </a:cubicBezTo>
                  <a:lnTo>
                    <a:pt x="2652587" y="2282705"/>
                  </a:lnTo>
                  <a:cubicBezTo>
                    <a:pt x="2637549" y="2291866"/>
                    <a:pt x="2614666" y="2292520"/>
                    <a:pt x="2601590" y="2285322"/>
                  </a:cubicBezTo>
                  <a:lnTo>
                    <a:pt x="2342026" y="2134825"/>
                  </a:lnTo>
                  <a:cubicBezTo>
                    <a:pt x="2328950" y="2127627"/>
                    <a:pt x="2330258" y="2114541"/>
                    <a:pt x="2345295" y="2105380"/>
                  </a:cubicBezTo>
                  <a:lnTo>
                    <a:pt x="2536862" y="1994798"/>
                  </a:lnTo>
                  <a:cubicBezTo>
                    <a:pt x="2544708" y="1990217"/>
                    <a:pt x="2554352" y="1987764"/>
                    <a:pt x="2563669" y="1987355"/>
                  </a:cubicBezTo>
                  <a:close/>
                  <a:moveTo>
                    <a:pt x="3057621" y="1987265"/>
                  </a:moveTo>
                  <a:cubicBezTo>
                    <a:pt x="3066873" y="1986939"/>
                    <a:pt x="3075880" y="1988568"/>
                    <a:pt x="3082431" y="1992153"/>
                  </a:cubicBezTo>
                  <a:lnTo>
                    <a:pt x="3245535" y="2085996"/>
                  </a:lnTo>
                  <a:cubicBezTo>
                    <a:pt x="3258636" y="2093816"/>
                    <a:pt x="3256671" y="2106198"/>
                    <a:pt x="3241605" y="2115322"/>
                  </a:cubicBezTo>
                  <a:lnTo>
                    <a:pt x="3080465" y="2207861"/>
                  </a:lnTo>
                  <a:cubicBezTo>
                    <a:pt x="3065400" y="2216333"/>
                    <a:pt x="3041818" y="2217637"/>
                    <a:pt x="3029372" y="2209816"/>
                  </a:cubicBezTo>
                  <a:lnTo>
                    <a:pt x="2866268" y="2116625"/>
                  </a:lnTo>
                  <a:cubicBezTo>
                    <a:pt x="2853167" y="2108805"/>
                    <a:pt x="2854477" y="2095771"/>
                    <a:pt x="2869543" y="2087299"/>
                  </a:cubicBezTo>
                  <a:lnTo>
                    <a:pt x="3031338" y="1994108"/>
                  </a:lnTo>
                  <a:cubicBezTo>
                    <a:pt x="3038871" y="1989872"/>
                    <a:pt x="3048369" y="1987591"/>
                    <a:pt x="3057621" y="1987265"/>
                  </a:cubicBezTo>
                  <a:close/>
                  <a:moveTo>
                    <a:pt x="4474154" y="1961763"/>
                  </a:moveTo>
                  <a:cubicBezTo>
                    <a:pt x="4483378" y="1961353"/>
                    <a:pt x="4492362" y="1962992"/>
                    <a:pt x="4498894" y="1966924"/>
                  </a:cubicBezTo>
                  <a:lnTo>
                    <a:pt x="4798054" y="2139960"/>
                  </a:lnTo>
                  <a:cubicBezTo>
                    <a:pt x="4811118" y="2147825"/>
                    <a:pt x="4809814" y="2160934"/>
                    <a:pt x="4794134" y="2169454"/>
                  </a:cubicBezTo>
                  <a:lnTo>
                    <a:pt x="4633450" y="2262526"/>
                  </a:lnTo>
                  <a:cubicBezTo>
                    <a:pt x="4618426" y="2271047"/>
                    <a:pt x="4595566" y="2272358"/>
                    <a:pt x="4582502" y="2264493"/>
                  </a:cubicBezTo>
                  <a:lnTo>
                    <a:pt x="4283338" y="2091457"/>
                  </a:lnTo>
                  <a:cubicBezTo>
                    <a:pt x="4270274" y="2083592"/>
                    <a:pt x="4272234" y="2070483"/>
                    <a:pt x="4287258" y="2061963"/>
                  </a:cubicBezTo>
                  <a:lnTo>
                    <a:pt x="4447942" y="1968891"/>
                  </a:lnTo>
                  <a:cubicBezTo>
                    <a:pt x="4455454" y="1964631"/>
                    <a:pt x="4464926" y="1962173"/>
                    <a:pt x="4474154" y="1961763"/>
                  </a:cubicBezTo>
                  <a:close/>
                  <a:moveTo>
                    <a:pt x="3425177" y="1921023"/>
                  </a:moveTo>
                  <a:cubicBezTo>
                    <a:pt x="3434379" y="1920697"/>
                    <a:pt x="3443336" y="1922331"/>
                    <a:pt x="3449850" y="1925925"/>
                  </a:cubicBezTo>
                  <a:lnTo>
                    <a:pt x="3611408" y="2019378"/>
                  </a:lnTo>
                  <a:cubicBezTo>
                    <a:pt x="3624437" y="2027220"/>
                    <a:pt x="3623134" y="2040290"/>
                    <a:pt x="3608151" y="2049439"/>
                  </a:cubicBezTo>
                  <a:lnTo>
                    <a:pt x="3447245" y="2142239"/>
                  </a:lnTo>
                  <a:cubicBezTo>
                    <a:pt x="3432261" y="2150734"/>
                    <a:pt x="3410112" y="2151388"/>
                    <a:pt x="3397084" y="2144199"/>
                  </a:cubicBezTo>
                  <a:lnTo>
                    <a:pt x="3234875" y="2050746"/>
                  </a:lnTo>
                  <a:cubicBezTo>
                    <a:pt x="3221846" y="2042904"/>
                    <a:pt x="3223800" y="2029834"/>
                    <a:pt x="3238132" y="2020685"/>
                  </a:cubicBezTo>
                  <a:lnTo>
                    <a:pt x="3399038" y="1927885"/>
                  </a:lnTo>
                  <a:cubicBezTo>
                    <a:pt x="3406530" y="1923638"/>
                    <a:pt x="3415976" y="1921350"/>
                    <a:pt x="3425177" y="1921023"/>
                  </a:cubicBezTo>
                  <a:close/>
                  <a:moveTo>
                    <a:pt x="3864350" y="1892621"/>
                  </a:moveTo>
                  <a:cubicBezTo>
                    <a:pt x="3873522" y="1892213"/>
                    <a:pt x="3882362" y="1893842"/>
                    <a:pt x="3888914" y="1897753"/>
                  </a:cubicBezTo>
                  <a:lnTo>
                    <a:pt x="4052018" y="1990944"/>
                  </a:lnTo>
                  <a:cubicBezTo>
                    <a:pt x="4065118" y="1998764"/>
                    <a:pt x="4063154" y="2011798"/>
                    <a:pt x="4048090" y="2020270"/>
                  </a:cubicBezTo>
                  <a:lnTo>
                    <a:pt x="3886950" y="2113462"/>
                  </a:lnTo>
                  <a:cubicBezTo>
                    <a:pt x="3871882" y="2121934"/>
                    <a:pt x="3848957" y="2122586"/>
                    <a:pt x="3835856" y="2115417"/>
                  </a:cubicBezTo>
                  <a:lnTo>
                    <a:pt x="3672752" y="2021574"/>
                  </a:lnTo>
                  <a:cubicBezTo>
                    <a:pt x="3659651" y="2014405"/>
                    <a:pt x="3661616" y="2000720"/>
                    <a:pt x="3676682" y="1992248"/>
                  </a:cubicBezTo>
                  <a:lnTo>
                    <a:pt x="3837822" y="1899708"/>
                  </a:lnTo>
                  <a:cubicBezTo>
                    <a:pt x="3845682" y="1895472"/>
                    <a:pt x="3855180" y="1893028"/>
                    <a:pt x="3864350" y="1892621"/>
                  </a:cubicBezTo>
                  <a:close/>
                  <a:moveTo>
                    <a:pt x="4582438" y="1852072"/>
                  </a:moveTo>
                  <a:cubicBezTo>
                    <a:pt x="4591670" y="1851744"/>
                    <a:pt x="4600654" y="1853551"/>
                    <a:pt x="4607190" y="1857493"/>
                  </a:cubicBezTo>
                  <a:lnTo>
                    <a:pt x="4769246" y="1951459"/>
                  </a:lnTo>
                  <a:cubicBezTo>
                    <a:pt x="4782314" y="1959344"/>
                    <a:pt x="4781010" y="1972486"/>
                    <a:pt x="4765978" y="1981029"/>
                  </a:cubicBezTo>
                  <a:lnTo>
                    <a:pt x="4712394" y="2011913"/>
                  </a:lnTo>
                  <a:cubicBezTo>
                    <a:pt x="4698018" y="2020455"/>
                    <a:pt x="4674494" y="2021769"/>
                    <a:pt x="4661426" y="2013884"/>
                  </a:cubicBezTo>
                  <a:lnTo>
                    <a:pt x="4499370" y="1919918"/>
                  </a:lnTo>
                  <a:cubicBezTo>
                    <a:pt x="4486298" y="1912033"/>
                    <a:pt x="4487606" y="1898891"/>
                    <a:pt x="4502634" y="1890349"/>
                  </a:cubicBezTo>
                  <a:lnTo>
                    <a:pt x="4556218" y="1859465"/>
                  </a:lnTo>
                  <a:cubicBezTo>
                    <a:pt x="4563734" y="1854865"/>
                    <a:pt x="4573210" y="1852401"/>
                    <a:pt x="4582438" y="1852072"/>
                  </a:cubicBezTo>
                  <a:close/>
                  <a:moveTo>
                    <a:pt x="2805913" y="1843495"/>
                  </a:moveTo>
                  <a:cubicBezTo>
                    <a:pt x="2815115" y="1843087"/>
                    <a:pt x="2824072" y="1844554"/>
                    <a:pt x="2830586" y="1848138"/>
                  </a:cubicBezTo>
                  <a:lnTo>
                    <a:pt x="2992144" y="1941981"/>
                  </a:lnTo>
                  <a:cubicBezTo>
                    <a:pt x="3005173" y="1949149"/>
                    <a:pt x="3003870" y="1962183"/>
                    <a:pt x="2988887" y="1971307"/>
                  </a:cubicBezTo>
                  <a:lnTo>
                    <a:pt x="2827981" y="2063846"/>
                  </a:lnTo>
                  <a:cubicBezTo>
                    <a:pt x="2813649" y="2072970"/>
                    <a:pt x="2790197" y="2073622"/>
                    <a:pt x="2777168" y="2066453"/>
                  </a:cubicBezTo>
                  <a:lnTo>
                    <a:pt x="2615611" y="1972610"/>
                  </a:lnTo>
                  <a:cubicBezTo>
                    <a:pt x="2602582" y="1964790"/>
                    <a:pt x="2603885" y="1951756"/>
                    <a:pt x="2619519" y="1943284"/>
                  </a:cubicBezTo>
                  <a:lnTo>
                    <a:pt x="2779774" y="1850093"/>
                  </a:lnTo>
                  <a:cubicBezTo>
                    <a:pt x="2787265" y="1846183"/>
                    <a:pt x="2796711" y="1843902"/>
                    <a:pt x="2805913" y="1843495"/>
                  </a:cubicBezTo>
                  <a:close/>
                  <a:moveTo>
                    <a:pt x="4235910" y="1823486"/>
                  </a:moveTo>
                  <a:cubicBezTo>
                    <a:pt x="4245246" y="1823080"/>
                    <a:pt x="4254250" y="1824705"/>
                    <a:pt x="4260474" y="1828604"/>
                  </a:cubicBezTo>
                  <a:lnTo>
                    <a:pt x="4423578" y="1922186"/>
                  </a:lnTo>
                  <a:cubicBezTo>
                    <a:pt x="4436678" y="1929334"/>
                    <a:pt x="4434714" y="1942332"/>
                    <a:pt x="4419650" y="1950780"/>
                  </a:cubicBezTo>
                  <a:lnTo>
                    <a:pt x="4258510" y="2043062"/>
                  </a:lnTo>
                  <a:cubicBezTo>
                    <a:pt x="4243442" y="2052161"/>
                    <a:pt x="4220518" y="2053460"/>
                    <a:pt x="4207418" y="2045662"/>
                  </a:cubicBezTo>
                  <a:lnTo>
                    <a:pt x="4044314" y="1952080"/>
                  </a:lnTo>
                  <a:cubicBezTo>
                    <a:pt x="4031214" y="1944931"/>
                    <a:pt x="4033178" y="1931934"/>
                    <a:pt x="4048242" y="1922836"/>
                  </a:cubicBezTo>
                  <a:lnTo>
                    <a:pt x="4209382" y="1830553"/>
                  </a:lnTo>
                  <a:cubicBezTo>
                    <a:pt x="4216914" y="1826329"/>
                    <a:pt x="4226578" y="1823892"/>
                    <a:pt x="4235910" y="1823486"/>
                  </a:cubicBezTo>
                  <a:close/>
                  <a:moveTo>
                    <a:pt x="3175714" y="1774205"/>
                  </a:moveTo>
                  <a:cubicBezTo>
                    <a:pt x="3184966" y="1773797"/>
                    <a:pt x="3193973" y="1775427"/>
                    <a:pt x="3200523" y="1779011"/>
                  </a:cubicBezTo>
                  <a:lnTo>
                    <a:pt x="3363627" y="1872854"/>
                  </a:lnTo>
                  <a:cubicBezTo>
                    <a:pt x="3376728" y="1880022"/>
                    <a:pt x="3374763" y="1893708"/>
                    <a:pt x="3359697" y="1902180"/>
                  </a:cubicBezTo>
                  <a:lnTo>
                    <a:pt x="3198558" y="1995371"/>
                  </a:lnTo>
                  <a:cubicBezTo>
                    <a:pt x="3182837" y="2003191"/>
                    <a:pt x="3160566" y="2004495"/>
                    <a:pt x="3147466" y="1996674"/>
                  </a:cubicBezTo>
                  <a:lnTo>
                    <a:pt x="2984362" y="1903483"/>
                  </a:lnTo>
                  <a:cubicBezTo>
                    <a:pt x="2971261" y="1895663"/>
                    <a:pt x="2972571" y="1882629"/>
                    <a:pt x="2987637" y="1874157"/>
                  </a:cubicBezTo>
                  <a:lnTo>
                    <a:pt x="3149431" y="1781618"/>
                  </a:lnTo>
                  <a:cubicBezTo>
                    <a:pt x="3156964" y="1777056"/>
                    <a:pt x="3166462" y="1774612"/>
                    <a:pt x="3175714" y="1774205"/>
                  </a:cubicBezTo>
                  <a:close/>
                  <a:moveTo>
                    <a:pt x="3614625" y="1748198"/>
                  </a:moveTo>
                  <a:cubicBezTo>
                    <a:pt x="3623826" y="1747872"/>
                    <a:pt x="3632784" y="1749501"/>
                    <a:pt x="3639298" y="1753086"/>
                  </a:cubicBezTo>
                  <a:lnTo>
                    <a:pt x="3801507" y="1846929"/>
                  </a:lnTo>
                  <a:cubicBezTo>
                    <a:pt x="3814536" y="1854098"/>
                    <a:pt x="3812581" y="1867132"/>
                    <a:pt x="3797598" y="1875604"/>
                  </a:cubicBezTo>
                  <a:lnTo>
                    <a:pt x="3637344" y="1968795"/>
                  </a:lnTo>
                  <a:cubicBezTo>
                    <a:pt x="3622360" y="1977267"/>
                    <a:pt x="3599560" y="1978571"/>
                    <a:pt x="3586531" y="1970750"/>
                  </a:cubicBezTo>
                  <a:lnTo>
                    <a:pt x="3424974" y="1877559"/>
                  </a:lnTo>
                  <a:cubicBezTo>
                    <a:pt x="3411945" y="1869738"/>
                    <a:pt x="3413248" y="1856705"/>
                    <a:pt x="3428231" y="1847581"/>
                  </a:cubicBezTo>
                  <a:lnTo>
                    <a:pt x="3588486" y="1755041"/>
                  </a:lnTo>
                  <a:cubicBezTo>
                    <a:pt x="3595978" y="1750805"/>
                    <a:pt x="3605423" y="1748524"/>
                    <a:pt x="3614625" y="1748198"/>
                  </a:cubicBezTo>
                  <a:close/>
                  <a:moveTo>
                    <a:pt x="4331642" y="1707974"/>
                  </a:moveTo>
                  <a:cubicBezTo>
                    <a:pt x="4340850" y="1707564"/>
                    <a:pt x="4349818" y="1709206"/>
                    <a:pt x="4356338" y="1712820"/>
                  </a:cubicBezTo>
                  <a:lnTo>
                    <a:pt x="4518690" y="1807443"/>
                  </a:lnTo>
                  <a:cubicBezTo>
                    <a:pt x="4531730" y="1815328"/>
                    <a:pt x="4529774" y="1828470"/>
                    <a:pt x="4515430" y="1837013"/>
                  </a:cubicBezTo>
                  <a:lnTo>
                    <a:pt x="4461966" y="1868554"/>
                  </a:lnTo>
                  <a:cubicBezTo>
                    <a:pt x="4446970" y="1877096"/>
                    <a:pt x="4424146" y="1877753"/>
                    <a:pt x="4411106" y="1870525"/>
                  </a:cubicBezTo>
                  <a:lnTo>
                    <a:pt x="4248754" y="1775902"/>
                  </a:lnTo>
                  <a:cubicBezTo>
                    <a:pt x="4235714" y="1768017"/>
                    <a:pt x="4237670" y="1754875"/>
                    <a:pt x="4252666" y="1746333"/>
                  </a:cubicBezTo>
                  <a:lnTo>
                    <a:pt x="4305478" y="1715449"/>
                  </a:lnTo>
                  <a:cubicBezTo>
                    <a:pt x="4312978" y="1710849"/>
                    <a:pt x="4322430" y="1708385"/>
                    <a:pt x="4331642" y="1707974"/>
                  </a:cubicBezTo>
                  <a:close/>
                  <a:moveTo>
                    <a:pt x="2555326" y="1699643"/>
                  </a:moveTo>
                  <a:cubicBezTo>
                    <a:pt x="2564528" y="1699235"/>
                    <a:pt x="2573485" y="1700864"/>
                    <a:pt x="2579999" y="1704774"/>
                  </a:cubicBezTo>
                  <a:lnTo>
                    <a:pt x="2741557" y="1797966"/>
                  </a:lnTo>
                  <a:cubicBezTo>
                    <a:pt x="2754586" y="1805786"/>
                    <a:pt x="2753283" y="1818820"/>
                    <a:pt x="2738300" y="1827292"/>
                  </a:cubicBezTo>
                  <a:lnTo>
                    <a:pt x="2577394" y="1920483"/>
                  </a:lnTo>
                  <a:cubicBezTo>
                    <a:pt x="2562410" y="1928955"/>
                    <a:pt x="2540261" y="1929607"/>
                    <a:pt x="2527233" y="1922438"/>
                  </a:cubicBezTo>
                  <a:lnTo>
                    <a:pt x="2365024" y="1828595"/>
                  </a:lnTo>
                  <a:cubicBezTo>
                    <a:pt x="2351995" y="1820775"/>
                    <a:pt x="2353298" y="1808393"/>
                    <a:pt x="2368932" y="1799269"/>
                  </a:cubicBezTo>
                  <a:lnTo>
                    <a:pt x="2529187" y="1706730"/>
                  </a:lnTo>
                  <a:cubicBezTo>
                    <a:pt x="2536679" y="1702494"/>
                    <a:pt x="2546125" y="1700050"/>
                    <a:pt x="2555326" y="1699643"/>
                  </a:cubicBezTo>
                  <a:close/>
                  <a:moveTo>
                    <a:pt x="3985078" y="1679071"/>
                  </a:moveTo>
                  <a:cubicBezTo>
                    <a:pt x="3994330" y="1678745"/>
                    <a:pt x="4003338" y="1680375"/>
                    <a:pt x="4009886" y="1683959"/>
                  </a:cubicBezTo>
                  <a:lnTo>
                    <a:pt x="4172990" y="1777802"/>
                  </a:lnTo>
                  <a:cubicBezTo>
                    <a:pt x="4186090" y="1784971"/>
                    <a:pt x="4184126" y="1798005"/>
                    <a:pt x="4169718" y="1807128"/>
                  </a:cubicBezTo>
                  <a:lnTo>
                    <a:pt x="4007922" y="1899668"/>
                  </a:lnTo>
                  <a:cubicBezTo>
                    <a:pt x="3992854" y="1908792"/>
                    <a:pt x="3969930" y="1909444"/>
                    <a:pt x="3956830" y="1901623"/>
                  </a:cubicBezTo>
                  <a:lnTo>
                    <a:pt x="3793724" y="1808432"/>
                  </a:lnTo>
                  <a:cubicBezTo>
                    <a:pt x="3780623" y="1800611"/>
                    <a:pt x="3782588" y="1787578"/>
                    <a:pt x="3797654" y="1778454"/>
                  </a:cubicBezTo>
                  <a:lnTo>
                    <a:pt x="3958794" y="1685914"/>
                  </a:lnTo>
                  <a:cubicBezTo>
                    <a:pt x="3966326" y="1681678"/>
                    <a:pt x="3975822" y="1679397"/>
                    <a:pt x="3985078" y="1679071"/>
                  </a:cubicBezTo>
                  <a:close/>
                  <a:moveTo>
                    <a:pt x="2924004" y="1630517"/>
                  </a:moveTo>
                  <a:cubicBezTo>
                    <a:pt x="2933206" y="1630109"/>
                    <a:pt x="2942163" y="1631738"/>
                    <a:pt x="2948677" y="1635648"/>
                  </a:cubicBezTo>
                  <a:lnTo>
                    <a:pt x="3110235" y="1728840"/>
                  </a:lnTo>
                  <a:cubicBezTo>
                    <a:pt x="3123264" y="1736660"/>
                    <a:pt x="3121961" y="1749694"/>
                    <a:pt x="3106978" y="1758166"/>
                  </a:cubicBezTo>
                  <a:lnTo>
                    <a:pt x="2946072" y="1850705"/>
                  </a:lnTo>
                  <a:cubicBezTo>
                    <a:pt x="2931088" y="1859829"/>
                    <a:pt x="2908288" y="1860481"/>
                    <a:pt x="2895259" y="1852660"/>
                  </a:cubicBezTo>
                  <a:lnTo>
                    <a:pt x="2733702" y="1759469"/>
                  </a:lnTo>
                  <a:cubicBezTo>
                    <a:pt x="2720673" y="1751649"/>
                    <a:pt x="2721976" y="1738615"/>
                    <a:pt x="2736959" y="1730143"/>
                  </a:cubicBezTo>
                  <a:lnTo>
                    <a:pt x="2897865" y="1637604"/>
                  </a:lnTo>
                  <a:cubicBezTo>
                    <a:pt x="2905356" y="1633368"/>
                    <a:pt x="2914802" y="1630924"/>
                    <a:pt x="2924004" y="1630517"/>
                  </a:cubicBezTo>
                  <a:close/>
                  <a:moveTo>
                    <a:pt x="3364040" y="1601304"/>
                  </a:moveTo>
                  <a:cubicBezTo>
                    <a:pt x="3373241" y="1600978"/>
                    <a:pt x="3382199" y="1602607"/>
                    <a:pt x="3388713" y="1606192"/>
                  </a:cubicBezTo>
                  <a:lnTo>
                    <a:pt x="3550922" y="1700035"/>
                  </a:lnTo>
                  <a:cubicBezTo>
                    <a:pt x="3563951" y="1707203"/>
                    <a:pt x="3561996" y="1720237"/>
                    <a:pt x="3547013" y="1729361"/>
                  </a:cubicBezTo>
                  <a:lnTo>
                    <a:pt x="3386759" y="1821900"/>
                  </a:lnTo>
                  <a:cubicBezTo>
                    <a:pt x="3371124" y="1830372"/>
                    <a:pt x="3348975" y="1831676"/>
                    <a:pt x="3335946" y="1824507"/>
                  </a:cubicBezTo>
                  <a:lnTo>
                    <a:pt x="3173737" y="1730664"/>
                  </a:lnTo>
                  <a:cubicBezTo>
                    <a:pt x="3161360" y="1723495"/>
                    <a:pt x="3162663" y="1709810"/>
                    <a:pt x="3177646" y="1701338"/>
                  </a:cubicBezTo>
                  <a:lnTo>
                    <a:pt x="3337901" y="1608147"/>
                  </a:lnTo>
                  <a:cubicBezTo>
                    <a:pt x="3345392" y="1603911"/>
                    <a:pt x="3354838" y="1601630"/>
                    <a:pt x="3364040" y="1601304"/>
                  </a:cubicBezTo>
                  <a:close/>
                  <a:moveTo>
                    <a:pt x="4084146" y="1563848"/>
                  </a:moveTo>
                  <a:cubicBezTo>
                    <a:pt x="4093378" y="1563524"/>
                    <a:pt x="4102362" y="1565146"/>
                    <a:pt x="4108898" y="1568713"/>
                  </a:cubicBezTo>
                  <a:lnTo>
                    <a:pt x="4270954" y="1662115"/>
                  </a:lnTo>
                  <a:cubicBezTo>
                    <a:pt x="4284026" y="1669250"/>
                    <a:pt x="4282718" y="1682871"/>
                    <a:pt x="4267686" y="1690654"/>
                  </a:cubicBezTo>
                  <a:lnTo>
                    <a:pt x="4214106" y="1721139"/>
                  </a:lnTo>
                  <a:cubicBezTo>
                    <a:pt x="4199074" y="1730220"/>
                    <a:pt x="4176202" y="1730869"/>
                    <a:pt x="4163134" y="1723734"/>
                  </a:cubicBezTo>
                  <a:lnTo>
                    <a:pt x="4001074" y="1630981"/>
                  </a:lnTo>
                  <a:cubicBezTo>
                    <a:pt x="3988006" y="1623197"/>
                    <a:pt x="3989314" y="1610225"/>
                    <a:pt x="4004342" y="1601144"/>
                  </a:cubicBezTo>
                  <a:lnTo>
                    <a:pt x="4057926" y="1570659"/>
                  </a:lnTo>
                  <a:cubicBezTo>
                    <a:pt x="4065442" y="1566443"/>
                    <a:pt x="4074918" y="1564173"/>
                    <a:pt x="4084146" y="1563848"/>
                  </a:cubicBezTo>
                  <a:close/>
                  <a:moveTo>
                    <a:pt x="2301857" y="1552744"/>
                  </a:moveTo>
                  <a:cubicBezTo>
                    <a:pt x="2311059" y="1552337"/>
                    <a:pt x="2320016" y="1553966"/>
                    <a:pt x="2326530" y="1557876"/>
                  </a:cubicBezTo>
                  <a:lnTo>
                    <a:pt x="2488088" y="1651068"/>
                  </a:lnTo>
                  <a:cubicBezTo>
                    <a:pt x="2501117" y="1658888"/>
                    <a:pt x="2499814" y="1671922"/>
                    <a:pt x="2484831" y="1680394"/>
                  </a:cubicBezTo>
                  <a:lnTo>
                    <a:pt x="2323925" y="1773585"/>
                  </a:lnTo>
                  <a:cubicBezTo>
                    <a:pt x="2308941" y="1782057"/>
                    <a:pt x="2286792" y="1782709"/>
                    <a:pt x="2273764" y="1775540"/>
                  </a:cubicBezTo>
                  <a:lnTo>
                    <a:pt x="2111555" y="1681697"/>
                  </a:lnTo>
                  <a:cubicBezTo>
                    <a:pt x="2098526" y="1674529"/>
                    <a:pt x="2100480" y="1661495"/>
                    <a:pt x="2115463" y="1652371"/>
                  </a:cubicBezTo>
                  <a:lnTo>
                    <a:pt x="2275718" y="1559831"/>
                  </a:lnTo>
                  <a:cubicBezTo>
                    <a:pt x="2283210" y="1555595"/>
                    <a:pt x="2292655" y="1553151"/>
                    <a:pt x="2301857" y="1552744"/>
                  </a:cubicBezTo>
                  <a:close/>
                  <a:moveTo>
                    <a:pt x="3734492" y="1532259"/>
                  </a:moveTo>
                  <a:cubicBezTo>
                    <a:pt x="3743744" y="1531851"/>
                    <a:pt x="3752751" y="1533481"/>
                    <a:pt x="3759301" y="1537065"/>
                  </a:cubicBezTo>
                  <a:lnTo>
                    <a:pt x="3922406" y="1630908"/>
                  </a:lnTo>
                  <a:cubicBezTo>
                    <a:pt x="3935506" y="1638076"/>
                    <a:pt x="3933542" y="1651762"/>
                    <a:pt x="3918474" y="1660234"/>
                  </a:cubicBezTo>
                  <a:lnTo>
                    <a:pt x="3757336" y="1752773"/>
                  </a:lnTo>
                  <a:cubicBezTo>
                    <a:pt x="3742271" y="1761897"/>
                    <a:pt x="3719344" y="1762549"/>
                    <a:pt x="3706244" y="1755380"/>
                  </a:cubicBezTo>
                  <a:lnTo>
                    <a:pt x="3543140" y="1661537"/>
                  </a:lnTo>
                  <a:cubicBezTo>
                    <a:pt x="3530039" y="1653717"/>
                    <a:pt x="3532004" y="1640683"/>
                    <a:pt x="3547070" y="1632211"/>
                  </a:cubicBezTo>
                  <a:lnTo>
                    <a:pt x="3708209" y="1539672"/>
                  </a:lnTo>
                  <a:cubicBezTo>
                    <a:pt x="3715742" y="1535110"/>
                    <a:pt x="3725240" y="1532666"/>
                    <a:pt x="3734492" y="1532259"/>
                  </a:cubicBezTo>
                  <a:close/>
                  <a:moveTo>
                    <a:pt x="2673338" y="1486093"/>
                  </a:moveTo>
                  <a:cubicBezTo>
                    <a:pt x="2682458" y="1485767"/>
                    <a:pt x="2691253" y="1487397"/>
                    <a:pt x="2697441" y="1490981"/>
                  </a:cubicBezTo>
                  <a:lnTo>
                    <a:pt x="2859650" y="1584824"/>
                  </a:lnTo>
                  <a:cubicBezTo>
                    <a:pt x="2872679" y="1591992"/>
                    <a:pt x="2871376" y="1605678"/>
                    <a:pt x="2856393" y="1613498"/>
                  </a:cubicBezTo>
                  <a:lnTo>
                    <a:pt x="2695487" y="1706038"/>
                  </a:lnTo>
                  <a:cubicBezTo>
                    <a:pt x="2681155" y="1715161"/>
                    <a:pt x="2657703" y="1716465"/>
                    <a:pt x="2644674" y="1708644"/>
                  </a:cubicBezTo>
                  <a:lnTo>
                    <a:pt x="2483117" y="1615453"/>
                  </a:lnTo>
                  <a:cubicBezTo>
                    <a:pt x="2470088" y="1607633"/>
                    <a:pt x="2471391" y="1594599"/>
                    <a:pt x="2486374" y="1586127"/>
                  </a:cubicBezTo>
                  <a:lnTo>
                    <a:pt x="2647280" y="1492936"/>
                  </a:lnTo>
                  <a:cubicBezTo>
                    <a:pt x="2654772" y="1488700"/>
                    <a:pt x="2664218" y="1486419"/>
                    <a:pt x="2673338" y="1486093"/>
                  </a:cubicBezTo>
                  <a:close/>
                  <a:moveTo>
                    <a:pt x="3112347" y="1457371"/>
                  </a:moveTo>
                  <a:cubicBezTo>
                    <a:pt x="3121599" y="1456963"/>
                    <a:pt x="3130606" y="1458592"/>
                    <a:pt x="3137156" y="1462177"/>
                  </a:cubicBezTo>
                  <a:lnTo>
                    <a:pt x="3300260" y="1556020"/>
                  </a:lnTo>
                  <a:cubicBezTo>
                    <a:pt x="3313361" y="1563188"/>
                    <a:pt x="3311396" y="1576874"/>
                    <a:pt x="3296330" y="1585346"/>
                  </a:cubicBezTo>
                  <a:lnTo>
                    <a:pt x="3135191" y="1678537"/>
                  </a:lnTo>
                  <a:cubicBezTo>
                    <a:pt x="3120125" y="1686357"/>
                    <a:pt x="3097199" y="1687661"/>
                    <a:pt x="3084099" y="1679840"/>
                  </a:cubicBezTo>
                  <a:lnTo>
                    <a:pt x="2920995" y="1586649"/>
                  </a:lnTo>
                  <a:cubicBezTo>
                    <a:pt x="2907894" y="1579480"/>
                    <a:pt x="2909859" y="1566447"/>
                    <a:pt x="2924925" y="1557323"/>
                  </a:cubicBezTo>
                  <a:lnTo>
                    <a:pt x="3086064" y="1464784"/>
                  </a:lnTo>
                  <a:cubicBezTo>
                    <a:pt x="3093597" y="1460222"/>
                    <a:pt x="3103095" y="1457778"/>
                    <a:pt x="3112347" y="1457371"/>
                  </a:cubicBezTo>
                  <a:close/>
                  <a:moveTo>
                    <a:pt x="3836229" y="1419944"/>
                  </a:moveTo>
                  <a:cubicBezTo>
                    <a:pt x="3845439" y="1419534"/>
                    <a:pt x="3854405" y="1421176"/>
                    <a:pt x="3860925" y="1424790"/>
                  </a:cubicBezTo>
                  <a:lnTo>
                    <a:pt x="4023278" y="1519413"/>
                  </a:lnTo>
                  <a:cubicBezTo>
                    <a:pt x="4036318" y="1526641"/>
                    <a:pt x="4034362" y="1540440"/>
                    <a:pt x="4019366" y="1548983"/>
                  </a:cubicBezTo>
                  <a:lnTo>
                    <a:pt x="3966554" y="1579867"/>
                  </a:lnTo>
                  <a:cubicBezTo>
                    <a:pt x="3951558" y="1588409"/>
                    <a:pt x="3928734" y="1589723"/>
                    <a:pt x="3915694" y="1581838"/>
                  </a:cubicBezTo>
                  <a:lnTo>
                    <a:pt x="3753341" y="1487215"/>
                  </a:lnTo>
                  <a:cubicBezTo>
                    <a:pt x="3740300" y="1479987"/>
                    <a:pt x="3741604" y="1466845"/>
                    <a:pt x="3757253" y="1458303"/>
                  </a:cubicBezTo>
                  <a:lnTo>
                    <a:pt x="3810067" y="1427419"/>
                  </a:lnTo>
                  <a:cubicBezTo>
                    <a:pt x="3817565" y="1422819"/>
                    <a:pt x="3827019" y="1420355"/>
                    <a:pt x="3836229" y="1419944"/>
                  </a:cubicBezTo>
                  <a:close/>
                  <a:moveTo>
                    <a:pt x="2051272" y="1408322"/>
                  </a:moveTo>
                  <a:cubicBezTo>
                    <a:pt x="2060474" y="1407996"/>
                    <a:pt x="2069431" y="1409625"/>
                    <a:pt x="2075945" y="1413209"/>
                  </a:cubicBezTo>
                  <a:lnTo>
                    <a:pt x="2237503" y="1507053"/>
                  </a:lnTo>
                  <a:cubicBezTo>
                    <a:pt x="2250532" y="1514221"/>
                    <a:pt x="2249229" y="1527255"/>
                    <a:pt x="2234246" y="1536379"/>
                  </a:cubicBezTo>
                  <a:lnTo>
                    <a:pt x="2073340" y="1628919"/>
                  </a:lnTo>
                  <a:cubicBezTo>
                    <a:pt x="2058356" y="1637391"/>
                    <a:pt x="2036207" y="1638694"/>
                    <a:pt x="2023179" y="1630874"/>
                  </a:cubicBezTo>
                  <a:lnTo>
                    <a:pt x="1860970" y="1537682"/>
                  </a:lnTo>
                  <a:cubicBezTo>
                    <a:pt x="1847941" y="1529862"/>
                    <a:pt x="1849895" y="1516828"/>
                    <a:pt x="1864878" y="1508356"/>
                  </a:cubicBezTo>
                  <a:lnTo>
                    <a:pt x="2025133" y="1415164"/>
                  </a:lnTo>
                  <a:cubicBezTo>
                    <a:pt x="2032625" y="1410928"/>
                    <a:pt x="2042071" y="1408647"/>
                    <a:pt x="2051272" y="1408322"/>
                  </a:cubicBezTo>
                  <a:close/>
                  <a:moveTo>
                    <a:pt x="3482782" y="1388324"/>
                  </a:moveTo>
                  <a:cubicBezTo>
                    <a:pt x="3491984" y="1387998"/>
                    <a:pt x="3500941" y="1389790"/>
                    <a:pt x="3507455" y="1393700"/>
                  </a:cubicBezTo>
                  <a:lnTo>
                    <a:pt x="3669013" y="1486892"/>
                  </a:lnTo>
                  <a:cubicBezTo>
                    <a:pt x="3682042" y="1494712"/>
                    <a:pt x="3680739" y="1507746"/>
                    <a:pt x="3665756" y="1516218"/>
                  </a:cubicBezTo>
                  <a:lnTo>
                    <a:pt x="3505501" y="1609409"/>
                  </a:lnTo>
                  <a:cubicBezTo>
                    <a:pt x="3490518" y="1617881"/>
                    <a:pt x="3467717" y="1618533"/>
                    <a:pt x="3454689" y="1611364"/>
                  </a:cubicBezTo>
                  <a:lnTo>
                    <a:pt x="3292480" y="1517521"/>
                  </a:lnTo>
                  <a:cubicBezTo>
                    <a:pt x="3279451" y="1509701"/>
                    <a:pt x="3281405" y="1496667"/>
                    <a:pt x="3296388" y="1488195"/>
                  </a:cubicBezTo>
                  <a:lnTo>
                    <a:pt x="3456643" y="1395656"/>
                  </a:lnTo>
                  <a:cubicBezTo>
                    <a:pt x="3464135" y="1391094"/>
                    <a:pt x="3473581" y="1388650"/>
                    <a:pt x="3482782" y="1388324"/>
                  </a:cubicBezTo>
                  <a:close/>
                  <a:moveTo>
                    <a:pt x="2422830" y="1342321"/>
                  </a:moveTo>
                  <a:cubicBezTo>
                    <a:pt x="2432032" y="1341914"/>
                    <a:pt x="2440989" y="1343380"/>
                    <a:pt x="2447503" y="1346964"/>
                  </a:cubicBezTo>
                  <a:lnTo>
                    <a:pt x="2609061" y="1440807"/>
                  </a:lnTo>
                  <a:cubicBezTo>
                    <a:pt x="2622090" y="1447976"/>
                    <a:pt x="2620787" y="1461010"/>
                    <a:pt x="2605804" y="1470133"/>
                  </a:cubicBezTo>
                  <a:lnTo>
                    <a:pt x="2444898" y="1562673"/>
                  </a:lnTo>
                  <a:cubicBezTo>
                    <a:pt x="2429914" y="1571796"/>
                    <a:pt x="2407114" y="1572448"/>
                    <a:pt x="2394085" y="1564628"/>
                  </a:cubicBezTo>
                  <a:lnTo>
                    <a:pt x="2232528" y="1471437"/>
                  </a:lnTo>
                  <a:cubicBezTo>
                    <a:pt x="2219499" y="1463616"/>
                    <a:pt x="2220802" y="1450583"/>
                    <a:pt x="2235785" y="1441459"/>
                  </a:cubicBezTo>
                  <a:lnTo>
                    <a:pt x="2396691" y="1348919"/>
                  </a:lnTo>
                  <a:cubicBezTo>
                    <a:pt x="2404183" y="1345009"/>
                    <a:pt x="2413629" y="1342728"/>
                    <a:pt x="2422830" y="1342321"/>
                  </a:cubicBezTo>
                  <a:close/>
                  <a:moveTo>
                    <a:pt x="2861759" y="1313682"/>
                  </a:moveTo>
                  <a:cubicBezTo>
                    <a:pt x="2871012" y="1313274"/>
                    <a:pt x="2880019" y="1314903"/>
                    <a:pt x="2886569" y="1318813"/>
                  </a:cubicBezTo>
                  <a:lnTo>
                    <a:pt x="3049673" y="1412005"/>
                  </a:lnTo>
                  <a:cubicBezTo>
                    <a:pt x="3062774" y="1419825"/>
                    <a:pt x="3060809" y="1432859"/>
                    <a:pt x="3045743" y="1441331"/>
                  </a:cubicBezTo>
                  <a:lnTo>
                    <a:pt x="2884603" y="1534522"/>
                  </a:lnTo>
                  <a:cubicBezTo>
                    <a:pt x="2869538" y="1542994"/>
                    <a:pt x="2846611" y="1543646"/>
                    <a:pt x="2833510" y="1536477"/>
                  </a:cubicBezTo>
                  <a:lnTo>
                    <a:pt x="2670406" y="1442634"/>
                  </a:lnTo>
                  <a:cubicBezTo>
                    <a:pt x="2657305" y="1435465"/>
                    <a:pt x="2659270" y="1422432"/>
                    <a:pt x="2674336" y="1413960"/>
                  </a:cubicBezTo>
                  <a:lnTo>
                    <a:pt x="2835476" y="1320769"/>
                  </a:lnTo>
                  <a:cubicBezTo>
                    <a:pt x="2843008" y="1316533"/>
                    <a:pt x="2852506" y="1314089"/>
                    <a:pt x="2861759" y="1313682"/>
                  </a:cubicBezTo>
                  <a:close/>
                  <a:moveTo>
                    <a:pt x="1345384" y="1284883"/>
                  </a:moveTo>
                  <a:cubicBezTo>
                    <a:pt x="1354619" y="1284475"/>
                    <a:pt x="1363609" y="1286107"/>
                    <a:pt x="1370147" y="1290025"/>
                  </a:cubicBezTo>
                  <a:lnTo>
                    <a:pt x="1629710" y="1439549"/>
                  </a:lnTo>
                  <a:lnTo>
                    <a:pt x="1630057" y="1440115"/>
                  </a:lnTo>
                  <a:lnTo>
                    <a:pt x="2501143" y="1942737"/>
                  </a:lnTo>
                  <a:cubicBezTo>
                    <a:pt x="2515518" y="1951237"/>
                    <a:pt x="2515518" y="1964315"/>
                    <a:pt x="2501143" y="1972815"/>
                  </a:cubicBezTo>
                  <a:lnTo>
                    <a:pt x="2305762" y="2085281"/>
                  </a:lnTo>
                  <a:cubicBezTo>
                    <a:pt x="2292040" y="2093781"/>
                    <a:pt x="2269169" y="2093781"/>
                    <a:pt x="2254794" y="2085281"/>
                  </a:cubicBezTo>
                  <a:lnTo>
                    <a:pt x="1262656" y="1512236"/>
                  </a:lnTo>
                  <a:lnTo>
                    <a:pt x="1123661" y="1432367"/>
                  </a:lnTo>
                  <a:cubicBezTo>
                    <a:pt x="1110585" y="1424532"/>
                    <a:pt x="1111893" y="1411473"/>
                    <a:pt x="1126930" y="1402332"/>
                  </a:cubicBezTo>
                  <a:lnTo>
                    <a:pt x="1319150" y="1291983"/>
                  </a:lnTo>
                  <a:cubicBezTo>
                    <a:pt x="1326669" y="1287739"/>
                    <a:pt x="1336149" y="1285291"/>
                    <a:pt x="1345384" y="1284883"/>
                  </a:cubicBezTo>
                  <a:close/>
                  <a:moveTo>
                    <a:pt x="1801807" y="1264307"/>
                  </a:moveTo>
                  <a:cubicBezTo>
                    <a:pt x="1811060" y="1263981"/>
                    <a:pt x="1820067" y="1265610"/>
                    <a:pt x="1826617" y="1269194"/>
                  </a:cubicBezTo>
                  <a:lnTo>
                    <a:pt x="1989721" y="1363038"/>
                  </a:lnTo>
                  <a:cubicBezTo>
                    <a:pt x="2002822" y="1370858"/>
                    <a:pt x="2000857" y="1383240"/>
                    <a:pt x="1985791" y="1392364"/>
                  </a:cubicBezTo>
                  <a:lnTo>
                    <a:pt x="1824651" y="1484904"/>
                  </a:lnTo>
                  <a:cubicBezTo>
                    <a:pt x="1808930" y="1494027"/>
                    <a:pt x="1786659" y="1494679"/>
                    <a:pt x="1773558" y="1487510"/>
                  </a:cubicBezTo>
                  <a:lnTo>
                    <a:pt x="1610454" y="1393667"/>
                  </a:lnTo>
                  <a:cubicBezTo>
                    <a:pt x="1597353" y="1386499"/>
                    <a:pt x="1599318" y="1372813"/>
                    <a:pt x="1614384" y="1364341"/>
                  </a:cubicBezTo>
                  <a:lnTo>
                    <a:pt x="1775524" y="1271149"/>
                  </a:lnTo>
                  <a:cubicBezTo>
                    <a:pt x="1783057" y="1266913"/>
                    <a:pt x="1792555" y="1264632"/>
                    <a:pt x="1801807" y="1264307"/>
                  </a:cubicBezTo>
                  <a:close/>
                  <a:moveTo>
                    <a:pt x="3229315" y="1244546"/>
                  </a:moveTo>
                  <a:cubicBezTo>
                    <a:pt x="3238517" y="1244140"/>
                    <a:pt x="3247474" y="1245765"/>
                    <a:pt x="3253988" y="1249664"/>
                  </a:cubicBezTo>
                  <a:lnTo>
                    <a:pt x="3415546" y="1343245"/>
                  </a:lnTo>
                  <a:cubicBezTo>
                    <a:pt x="3428575" y="1350394"/>
                    <a:pt x="3427272" y="1363391"/>
                    <a:pt x="3412289" y="1371840"/>
                  </a:cubicBezTo>
                  <a:lnTo>
                    <a:pt x="3252034" y="1464771"/>
                  </a:lnTo>
                  <a:cubicBezTo>
                    <a:pt x="3236399" y="1473220"/>
                    <a:pt x="3214250" y="1474519"/>
                    <a:pt x="3201222" y="1466721"/>
                  </a:cubicBezTo>
                  <a:lnTo>
                    <a:pt x="3039013" y="1373139"/>
                  </a:lnTo>
                  <a:cubicBezTo>
                    <a:pt x="3025984" y="1365991"/>
                    <a:pt x="3027938" y="1352993"/>
                    <a:pt x="3042921" y="1343895"/>
                  </a:cubicBezTo>
                  <a:lnTo>
                    <a:pt x="3203176" y="1251613"/>
                  </a:lnTo>
                  <a:cubicBezTo>
                    <a:pt x="3210668" y="1247389"/>
                    <a:pt x="3220114" y="1244952"/>
                    <a:pt x="3229315" y="1244546"/>
                  </a:cubicBezTo>
                  <a:close/>
                  <a:moveTo>
                    <a:pt x="2172000" y="1195587"/>
                  </a:moveTo>
                  <a:cubicBezTo>
                    <a:pt x="2181283" y="1195180"/>
                    <a:pt x="2190403" y="1196809"/>
                    <a:pt x="2196917" y="1200719"/>
                  </a:cubicBezTo>
                  <a:lnTo>
                    <a:pt x="2358475" y="1293911"/>
                  </a:lnTo>
                  <a:cubicBezTo>
                    <a:pt x="2371504" y="1301079"/>
                    <a:pt x="2370201" y="1314765"/>
                    <a:pt x="2355218" y="1323237"/>
                  </a:cubicBezTo>
                  <a:lnTo>
                    <a:pt x="2194312" y="1415777"/>
                  </a:lnTo>
                  <a:cubicBezTo>
                    <a:pt x="2179328" y="1424900"/>
                    <a:pt x="2156528" y="1425552"/>
                    <a:pt x="2143499" y="1418383"/>
                  </a:cubicBezTo>
                  <a:lnTo>
                    <a:pt x="1981942" y="1324540"/>
                  </a:lnTo>
                  <a:cubicBezTo>
                    <a:pt x="1968913" y="1316720"/>
                    <a:pt x="1970216" y="1304338"/>
                    <a:pt x="1985199" y="1295214"/>
                  </a:cubicBezTo>
                  <a:lnTo>
                    <a:pt x="2146105" y="1202674"/>
                  </a:lnTo>
                  <a:cubicBezTo>
                    <a:pt x="2153271" y="1198438"/>
                    <a:pt x="2162717" y="1195994"/>
                    <a:pt x="2172000" y="1195587"/>
                  </a:cubicBezTo>
                  <a:close/>
                  <a:moveTo>
                    <a:pt x="2611174" y="1166459"/>
                  </a:moveTo>
                  <a:cubicBezTo>
                    <a:pt x="2620426" y="1166051"/>
                    <a:pt x="2629433" y="1167681"/>
                    <a:pt x="2635983" y="1171265"/>
                  </a:cubicBezTo>
                  <a:lnTo>
                    <a:pt x="2799087" y="1265108"/>
                  </a:lnTo>
                  <a:cubicBezTo>
                    <a:pt x="2812188" y="1272277"/>
                    <a:pt x="2810223" y="1285962"/>
                    <a:pt x="2795157" y="1293783"/>
                  </a:cubicBezTo>
                  <a:lnTo>
                    <a:pt x="2634018" y="1386974"/>
                  </a:lnTo>
                  <a:cubicBezTo>
                    <a:pt x="2618953" y="1395446"/>
                    <a:pt x="2596026" y="1396750"/>
                    <a:pt x="2582926" y="1388929"/>
                  </a:cubicBezTo>
                  <a:lnTo>
                    <a:pt x="2419822" y="1295738"/>
                  </a:lnTo>
                  <a:cubicBezTo>
                    <a:pt x="2406721" y="1287917"/>
                    <a:pt x="2408686" y="1274884"/>
                    <a:pt x="2423752" y="1266412"/>
                  </a:cubicBezTo>
                  <a:lnTo>
                    <a:pt x="2584891" y="1173872"/>
                  </a:lnTo>
                  <a:cubicBezTo>
                    <a:pt x="2592424" y="1169310"/>
                    <a:pt x="2601922" y="1166866"/>
                    <a:pt x="2611174" y="1166459"/>
                  </a:cubicBezTo>
                  <a:close/>
                  <a:moveTo>
                    <a:pt x="1550099" y="1120373"/>
                  </a:moveTo>
                  <a:cubicBezTo>
                    <a:pt x="1559301" y="1119966"/>
                    <a:pt x="1568258" y="1121595"/>
                    <a:pt x="1574772" y="1125179"/>
                  </a:cubicBezTo>
                  <a:lnTo>
                    <a:pt x="1736981" y="1219023"/>
                  </a:lnTo>
                  <a:cubicBezTo>
                    <a:pt x="1749359" y="1226843"/>
                    <a:pt x="1748056" y="1239877"/>
                    <a:pt x="1733073" y="1248349"/>
                  </a:cubicBezTo>
                  <a:lnTo>
                    <a:pt x="1572818" y="1341540"/>
                  </a:lnTo>
                  <a:cubicBezTo>
                    <a:pt x="1557183" y="1350012"/>
                    <a:pt x="1535034" y="1350664"/>
                    <a:pt x="1522006" y="1343495"/>
                  </a:cubicBezTo>
                  <a:lnTo>
                    <a:pt x="1359797" y="1249652"/>
                  </a:lnTo>
                  <a:cubicBezTo>
                    <a:pt x="1346768" y="1242484"/>
                    <a:pt x="1348071" y="1229450"/>
                    <a:pt x="1363054" y="1220326"/>
                  </a:cubicBezTo>
                  <a:lnTo>
                    <a:pt x="1523960" y="1127786"/>
                  </a:lnTo>
                  <a:cubicBezTo>
                    <a:pt x="1531452" y="1123224"/>
                    <a:pt x="1540898" y="1120780"/>
                    <a:pt x="1550099" y="1120373"/>
                  </a:cubicBezTo>
                  <a:close/>
                  <a:moveTo>
                    <a:pt x="2979853" y="1100131"/>
                  </a:moveTo>
                  <a:cubicBezTo>
                    <a:pt x="2989105" y="1099805"/>
                    <a:pt x="2998112" y="1101435"/>
                    <a:pt x="3004662" y="1105019"/>
                  </a:cubicBezTo>
                  <a:lnTo>
                    <a:pt x="3167766" y="1198862"/>
                  </a:lnTo>
                  <a:cubicBezTo>
                    <a:pt x="3180867" y="1206030"/>
                    <a:pt x="3178902" y="1219064"/>
                    <a:pt x="3163836" y="1228188"/>
                  </a:cubicBezTo>
                  <a:lnTo>
                    <a:pt x="3002697" y="1320727"/>
                  </a:lnTo>
                  <a:cubicBezTo>
                    <a:pt x="2986976" y="1329851"/>
                    <a:pt x="2964705" y="1330503"/>
                    <a:pt x="2951605" y="1322682"/>
                  </a:cubicBezTo>
                  <a:lnTo>
                    <a:pt x="2788501" y="1229491"/>
                  </a:lnTo>
                  <a:cubicBezTo>
                    <a:pt x="2775400" y="1221671"/>
                    <a:pt x="2777365" y="1208637"/>
                    <a:pt x="2792431" y="1199513"/>
                  </a:cubicBezTo>
                  <a:lnTo>
                    <a:pt x="2953570" y="1106974"/>
                  </a:lnTo>
                  <a:cubicBezTo>
                    <a:pt x="2961103" y="1102738"/>
                    <a:pt x="2970600" y="1100457"/>
                    <a:pt x="2979853" y="1100131"/>
                  </a:cubicBezTo>
                  <a:close/>
                  <a:moveTo>
                    <a:pt x="984730" y="1077097"/>
                  </a:moveTo>
                  <a:cubicBezTo>
                    <a:pt x="993791" y="1076770"/>
                    <a:pt x="1002606" y="1078406"/>
                    <a:pt x="1009136" y="1082004"/>
                  </a:cubicBezTo>
                  <a:lnTo>
                    <a:pt x="1269688" y="1231847"/>
                  </a:lnTo>
                  <a:cubicBezTo>
                    <a:pt x="1282748" y="1239699"/>
                    <a:pt x="1280789" y="1252785"/>
                    <a:pt x="1265770" y="1261946"/>
                  </a:cubicBezTo>
                  <a:lnTo>
                    <a:pt x="1073784" y="1372528"/>
                  </a:lnTo>
                  <a:cubicBezTo>
                    <a:pt x="1058765" y="1381035"/>
                    <a:pt x="1036563" y="1382343"/>
                    <a:pt x="1023503" y="1374491"/>
                  </a:cubicBezTo>
                  <a:lnTo>
                    <a:pt x="762951" y="1224649"/>
                  </a:lnTo>
                  <a:cubicBezTo>
                    <a:pt x="750544" y="1216797"/>
                    <a:pt x="751850" y="1203710"/>
                    <a:pt x="766869" y="1195204"/>
                  </a:cubicBezTo>
                  <a:lnTo>
                    <a:pt x="958855" y="1083967"/>
                  </a:lnTo>
                  <a:cubicBezTo>
                    <a:pt x="966365" y="1079714"/>
                    <a:pt x="975670" y="1077424"/>
                    <a:pt x="984730" y="1077097"/>
                  </a:cubicBezTo>
                  <a:close/>
                  <a:moveTo>
                    <a:pt x="1921413" y="1051572"/>
                  </a:moveTo>
                  <a:cubicBezTo>
                    <a:pt x="1930696" y="1051165"/>
                    <a:pt x="1939816" y="1052794"/>
                    <a:pt x="1946330" y="1056704"/>
                  </a:cubicBezTo>
                  <a:lnTo>
                    <a:pt x="2107888" y="1149896"/>
                  </a:lnTo>
                  <a:cubicBezTo>
                    <a:pt x="2120917" y="1157716"/>
                    <a:pt x="2119614" y="1170750"/>
                    <a:pt x="2104631" y="1179222"/>
                  </a:cubicBezTo>
                  <a:lnTo>
                    <a:pt x="1943725" y="1272413"/>
                  </a:lnTo>
                  <a:cubicBezTo>
                    <a:pt x="1928741" y="1280885"/>
                    <a:pt x="1905941" y="1281537"/>
                    <a:pt x="1893564" y="1274368"/>
                  </a:cubicBezTo>
                  <a:lnTo>
                    <a:pt x="1731355" y="1180525"/>
                  </a:lnTo>
                  <a:cubicBezTo>
                    <a:pt x="1718326" y="1173357"/>
                    <a:pt x="1719629" y="1160323"/>
                    <a:pt x="1735263" y="1151199"/>
                  </a:cubicBezTo>
                  <a:lnTo>
                    <a:pt x="1895518" y="1058659"/>
                  </a:lnTo>
                  <a:cubicBezTo>
                    <a:pt x="1902684" y="1054423"/>
                    <a:pt x="1912130" y="1051979"/>
                    <a:pt x="1921413" y="1051572"/>
                  </a:cubicBezTo>
                  <a:close/>
                  <a:moveTo>
                    <a:pt x="2360588" y="1022771"/>
                  </a:moveTo>
                  <a:cubicBezTo>
                    <a:pt x="2369841" y="1022363"/>
                    <a:pt x="2378848" y="1023992"/>
                    <a:pt x="2385398" y="1027903"/>
                  </a:cubicBezTo>
                  <a:lnTo>
                    <a:pt x="2548502" y="1121094"/>
                  </a:lnTo>
                  <a:cubicBezTo>
                    <a:pt x="2561603" y="1128914"/>
                    <a:pt x="2559638" y="1141948"/>
                    <a:pt x="2544572" y="1150420"/>
                  </a:cubicBezTo>
                  <a:lnTo>
                    <a:pt x="2383432" y="1242960"/>
                  </a:lnTo>
                  <a:cubicBezTo>
                    <a:pt x="2368367" y="1252084"/>
                    <a:pt x="2345440" y="1252736"/>
                    <a:pt x="2332339" y="1245567"/>
                  </a:cubicBezTo>
                  <a:lnTo>
                    <a:pt x="2169235" y="1151724"/>
                  </a:lnTo>
                  <a:cubicBezTo>
                    <a:pt x="2156134" y="1143903"/>
                    <a:pt x="2158099" y="1130870"/>
                    <a:pt x="2173165" y="1122398"/>
                  </a:cubicBezTo>
                  <a:lnTo>
                    <a:pt x="2334305" y="1029858"/>
                  </a:lnTo>
                  <a:cubicBezTo>
                    <a:pt x="2341837" y="1025622"/>
                    <a:pt x="2351336" y="1023178"/>
                    <a:pt x="2360588" y="1022771"/>
                  </a:cubicBezTo>
                  <a:close/>
                  <a:moveTo>
                    <a:pt x="1299186" y="973805"/>
                  </a:moveTo>
                  <a:cubicBezTo>
                    <a:pt x="1308225" y="973398"/>
                    <a:pt x="1317020" y="975027"/>
                    <a:pt x="1323534" y="978937"/>
                  </a:cubicBezTo>
                  <a:lnTo>
                    <a:pt x="1485743" y="1072128"/>
                  </a:lnTo>
                  <a:cubicBezTo>
                    <a:pt x="1498772" y="1079949"/>
                    <a:pt x="1497469" y="1092982"/>
                    <a:pt x="1482486" y="1102106"/>
                  </a:cubicBezTo>
                  <a:lnTo>
                    <a:pt x="1322231" y="1194645"/>
                  </a:lnTo>
                  <a:cubicBezTo>
                    <a:pt x="1307248" y="1203117"/>
                    <a:pt x="1283796" y="1203769"/>
                    <a:pt x="1270767" y="1196601"/>
                  </a:cubicBezTo>
                  <a:lnTo>
                    <a:pt x="1109210" y="1102758"/>
                  </a:lnTo>
                  <a:cubicBezTo>
                    <a:pt x="1096181" y="1095589"/>
                    <a:pt x="1097484" y="1082555"/>
                    <a:pt x="1112467" y="1074083"/>
                  </a:cubicBezTo>
                  <a:lnTo>
                    <a:pt x="1273373" y="980892"/>
                  </a:lnTo>
                  <a:cubicBezTo>
                    <a:pt x="1280865" y="976656"/>
                    <a:pt x="1290148" y="974212"/>
                    <a:pt x="1299186" y="973805"/>
                  </a:cubicBezTo>
                  <a:close/>
                  <a:moveTo>
                    <a:pt x="2729265" y="953316"/>
                  </a:moveTo>
                  <a:cubicBezTo>
                    <a:pt x="2738517" y="952908"/>
                    <a:pt x="2747524" y="954538"/>
                    <a:pt x="2754075" y="958122"/>
                  </a:cubicBezTo>
                  <a:lnTo>
                    <a:pt x="2917179" y="1051965"/>
                  </a:lnTo>
                  <a:cubicBezTo>
                    <a:pt x="2930280" y="1059134"/>
                    <a:pt x="2928315" y="1072168"/>
                    <a:pt x="2913249" y="1081291"/>
                  </a:cubicBezTo>
                  <a:lnTo>
                    <a:pt x="2752109" y="1173831"/>
                  </a:lnTo>
                  <a:cubicBezTo>
                    <a:pt x="2736389" y="1182303"/>
                    <a:pt x="2714117" y="1183607"/>
                    <a:pt x="2701016" y="1175786"/>
                  </a:cubicBezTo>
                  <a:lnTo>
                    <a:pt x="2537912" y="1082595"/>
                  </a:lnTo>
                  <a:cubicBezTo>
                    <a:pt x="2524811" y="1075426"/>
                    <a:pt x="2526776" y="1061741"/>
                    <a:pt x="2541842" y="1053269"/>
                  </a:cubicBezTo>
                  <a:lnTo>
                    <a:pt x="2702982" y="960729"/>
                  </a:lnTo>
                  <a:cubicBezTo>
                    <a:pt x="2710514" y="956167"/>
                    <a:pt x="2720012" y="953723"/>
                    <a:pt x="2729265" y="953316"/>
                  </a:cubicBezTo>
                  <a:close/>
                  <a:moveTo>
                    <a:pt x="734156" y="933070"/>
                  </a:moveTo>
                  <a:cubicBezTo>
                    <a:pt x="743217" y="932744"/>
                    <a:pt x="752033" y="934372"/>
                    <a:pt x="758563" y="937951"/>
                  </a:cubicBezTo>
                  <a:lnTo>
                    <a:pt x="921823" y="1031677"/>
                  </a:lnTo>
                  <a:cubicBezTo>
                    <a:pt x="934231" y="1038836"/>
                    <a:pt x="932925" y="1051854"/>
                    <a:pt x="917252" y="1060966"/>
                  </a:cubicBezTo>
                  <a:lnTo>
                    <a:pt x="725911" y="1170963"/>
                  </a:lnTo>
                  <a:cubicBezTo>
                    <a:pt x="710891" y="1179424"/>
                    <a:pt x="688035" y="1180726"/>
                    <a:pt x="674974" y="1173566"/>
                  </a:cubicBezTo>
                  <a:lnTo>
                    <a:pt x="513020" y="1079190"/>
                  </a:lnTo>
                  <a:cubicBezTo>
                    <a:pt x="499959" y="1072031"/>
                    <a:pt x="501265" y="1059013"/>
                    <a:pt x="516285" y="1050552"/>
                  </a:cubicBezTo>
                  <a:lnTo>
                    <a:pt x="708279" y="939904"/>
                  </a:lnTo>
                  <a:cubicBezTo>
                    <a:pt x="715789" y="935673"/>
                    <a:pt x="725095" y="933395"/>
                    <a:pt x="734156" y="933070"/>
                  </a:cubicBezTo>
                  <a:close/>
                  <a:moveTo>
                    <a:pt x="1669886" y="907150"/>
                  </a:moveTo>
                  <a:cubicBezTo>
                    <a:pt x="1679221" y="906824"/>
                    <a:pt x="1688228" y="908453"/>
                    <a:pt x="1694778" y="912037"/>
                  </a:cubicBezTo>
                  <a:lnTo>
                    <a:pt x="1857227" y="1005881"/>
                  </a:lnTo>
                  <a:cubicBezTo>
                    <a:pt x="1870328" y="1013049"/>
                    <a:pt x="1869018" y="1026083"/>
                    <a:pt x="1853952" y="1035207"/>
                  </a:cubicBezTo>
                  <a:lnTo>
                    <a:pt x="1692157" y="1127747"/>
                  </a:lnTo>
                  <a:cubicBezTo>
                    <a:pt x="1677092" y="1136219"/>
                    <a:pt x="1654820" y="1137522"/>
                    <a:pt x="1641719" y="1129702"/>
                  </a:cubicBezTo>
                  <a:lnTo>
                    <a:pt x="1477960" y="1035858"/>
                  </a:lnTo>
                  <a:cubicBezTo>
                    <a:pt x="1464859" y="1028690"/>
                    <a:pt x="1467479" y="1015656"/>
                    <a:pt x="1481890" y="1006532"/>
                  </a:cubicBezTo>
                  <a:lnTo>
                    <a:pt x="1643030" y="913992"/>
                  </a:lnTo>
                  <a:cubicBezTo>
                    <a:pt x="1650890" y="909756"/>
                    <a:pt x="1660552" y="907475"/>
                    <a:pt x="1669886" y="907150"/>
                  </a:cubicBezTo>
                  <a:close/>
                  <a:moveTo>
                    <a:pt x="2110248" y="878748"/>
                  </a:moveTo>
                  <a:cubicBezTo>
                    <a:pt x="2119418" y="878342"/>
                    <a:pt x="2128261" y="879967"/>
                    <a:pt x="2134811" y="883866"/>
                  </a:cubicBezTo>
                  <a:lnTo>
                    <a:pt x="2297915" y="976798"/>
                  </a:lnTo>
                  <a:cubicBezTo>
                    <a:pt x="2311016" y="984596"/>
                    <a:pt x="2309051" y="997594"/>
                    <a:pt x="2293985" y="1006042"/>
                  </a:cubicBezTo>
                  <a:lnTo>
                    <a:pt x="2132846" y="1098974"/>
                  </a:lnTo>
                  <a:cubicBezTo>
                    <a:pt x="2117780" y="1107423"/>
                    <a:pt x="2094854" y="1108722"/>
                    <a:pt x="2081754" y="1100924"/>
                  </a:cubicBezTo>
                  <a:lnTo>
                    <a:pt x="1918650" y="1007342"/>
                  </a:lnTo>
                  <a:cubicBezTo>
                    <a:pt x="1905549" y="1000193"/>
                    <a:pt x="1907514" y="987196"/>
                    <a:pt x="1922580" y="978098"/>
                  </a:cubicBezTo>
                  <a:lnTo>
                    <a:pt x="2083719" y="885815"/>
                  </a:lnTo>
                  <a:cubicBezTo>
                    <a:pt x="2091579" y="881591"/>
                    <a:pt x="2101078" y="879154"/>
                    <a:pt x="2110248" y="878748"/>
                  </a:cubicBezTo>
                  <a:close/>
                  <a:moveTo>
                    <a:pt x="1048927" y="829465"/>
                  </a:moveTo>
                  <a:cubicBezTo>
                    <a:pt x="1058129" y="829057"/>
                    <a:pt x="1067086" y="830687"/>
                    <a:pt x="1073600" y="834271"/>
                  </a:cubicBezTo>
                  <a:lnTo>
                    <a:pt x="1235158" y="928114"/>
                  </a:lnTo>
                  <a:cubicBezTo>
                    <a:pt x="1248187" y="935282"/>
                    <a:pt x="1246884" y="948968"/>
                    <a:pt x="1231249" y="957440"/>
                  </a:cubicBezTo>
                  <a:lnTo>
                    <a:pt x="1071646" y="1049979"/>
                  </a:lnTo>
                  <a:cubicBezTo>
                    <a:pt x="1056011" y="1058451"/>
                    <a:pt x="1033211" y="1059755"/>
                    <a:pt x="1020182" y="1051934"/>
                  </a:cubicBezTo>
                  <a:lnTo>
                    <a:pt x="858625" y="958743"/>
                  </a:lnTo>
                  <a:cubicBezTo>
                    <a:pt x="845596" y="950923"/>
                    <a:pt x="846899" y="937889"/>
                    <a:pt x="861882" y="929417"/>
                  </a:cubicBezTo>
                  <a:lnTo>
                    <a:pt x="1022788" y="836878"/>
                  </a:lnTo>
                  <a:cubicBezTo>
                    <a:pt x="1030280" y="832316"/>
                    <a:pt x="1039726" y="829872"/>
                    <a:pt x="1048927" y="829465"/>
                  </a:cubicBezTo>
                  <a:close/>
                  <a:moveTo>
                    <a:pt x="2478680" y="809382"/>
                  </a:moveTo>
                  <a:cubicBezTo>
                    <a:pt x="2487932" y="809056"/>
                    <a:pt x="2496939" y="810849"/>
                    <a:pt x="2503489" y="814759"/>
                  </a:cubicBezTo>
                  <a:lnTo>
                    <a:pt x="2666593" y="907950"/>
                  </a:lnTo>
                  <a:cubicBezTo>
                    <a:pt x="2679694" y="915770"/>
                    <a:pt x="2677729" y="928804"/>
                    <a:pt x="2662663" y="937276"/>
                  </a:cubicBezTo>
                  <a:lnTo>
                    <a:pt x="2501524" y="1030468"/>
                  </a:lnTo>
                  <a:cubicBezTo>
                    <a:pt x="2486459" y="1038288"/>
                    <a:pt x="2463532" y="1039592"/>
                    <a:pt x="2450432" y="1031771"/>
                  </a:cubicBezTo>
                  <a:lnTo>
                    <a:pt x="2287328" y="938580"/>
                  </a:lnTo>
                  <a:cubicBezTo>
                    <a:pt x="2274227" y="931411"/>
                    <a:pt x="2276192" y="918377"/>
                    <a:pt x="2290603" y="909254"/>
                  </a:cubicBezTo>
                  <a:lnTo>
                    <a:pt x="2452397" y="816714"/>
                  </a:lnTo>
                  <a:cubicBezTo>
                    <a:pt x="2459930" y="812152"/>
                    <a:pt x="2469428" y="809708"/>
                    <a:pt x="2478680" y="809382"/>
                  </a:cubicBezTo>
                  <a:close/>
                  <a:moveTo>
                    <a:pt x="483897" y="786256"/>
                  </a:moveTo>
                  <a:cubicBezTo>
                    <a:pt x="493121" y="785849"/>
                    <a:pt x="502101" y="787477"/>
                    <a:pt x="508631" y="791056"/>
                  </a:cubicBezTo>
                  <a:lnTo>
                    <a:pt x="670586" y="884782"/>
                  </a:lnTo>
                  <a:cubicBezTo>
                    <a:pt x="683647" y="891942"/>
                    <a:pt x="682341" y="905610"/>
                    <a:pt x="666668" y="914072"/>
                  </a:cubicBezTo>
                  <a:lnTo>
                    <a:pt x="475326" y="1024070"/>
                  </a:lnTo>
                  <a:cubicBezTo>
                    <a:pt x="460306" y="1033182"/>
                    <a:pt x="437450" y="1033833"/>
                    <a:pt x="424389" y="1026673"/>
                  </a:cubicBezTo>
                  <a:lnTo>
                    <a:pt x="262434" y="932947"/>
                  </a:lnTo>
                  <a:cubicBezTo>
                    <a:pt x="249373" y="925137"/>
                    <a:pt x="250679" y="912119"/>
                    <a:pt x="265699" y="903658"/>
                  </a:cubicBezTo>
                  <a:lnTo>
                    <a:pt x="457694" y="793660"/>
                  </a:lnTo>
                  <a:cubicBezTo>
                    <a:pt x="465204" y="789104"/>
                    <a:pt x="474673" y="786663"/>
                    <a:pt x="483897" y="786256"/>
                  </a:cubicBezTo>
                  <a:close/>
                  <a:moveTo>
                    <a:pt x="1419301" y="760256"/>
                  </a:moveTo>
                  <a:cubicBezTo>
                    <a:pt x="1428636" y="759930"/>
                    <a:pt x="1437642" y="761559"/>
                    <a:pt x="1444192" y="765143"/>
                  </a:cubicBezTo>
                  <a:lnTo>
                    <a:pt x="1606641" y="858986"/>
                  </a:lnTo>
                  <a:cubicBezTo>
                    <a:pt x="1619742" y="866807"/>
                    <a:pt x="1617777" y="879189"/>
                    <a:pt x="1603366" y="888312"/>
                  </a:cubicBezTo>
                  <a:lnTo>
                    <a:pt x="1441572" y="980852"/>
                  </a:lnTo>
                  <a:cubicBezTo>
                    <a:pt x="1426506" y="989975"/>
                    <a:pt x="1403580" y="990627"/>
                    <a:pt x="1390480" y="982807"/>
                  </a:cubicBezTo>
                  <a:lnTo>
                    <a:pt x="1227376" y="889616"/>
                  </a:lnTo>
                  <a:cubicBezTo>
                    <a:pt x="1214275" y="881795"/>
                    <a:pt x="1216240" y="868762"/>
                    <a:pt x="1231306" y="860290"/>
                  </a:cubicBezTo>
                  <a:lnTo>
                    <a:pt x="1392445" y="767098"/>
                  </a:lnTo>
                  <a:cubicBezTo>
                    <a:pt x="1400306" y="762862"/>
                    <a:pt x="1409967" y="760581"/>
                    <a:pt x="1419301" y="760256"/>
                  </a:cubicBezTo>
                  <a:close/>
                  <a:moveTo>
                    <a:pt x="1852288" y="728654"/>
                  </a:moveTo>
                  <a:cubicBezTo>
                    <a:pt x="1861571" y="728246"/>
                    <a:pt x="1870691" y="729876"/>
                    <a:pt x="1877205" y="733460"/>
                  </a:cubicBezTo>
                  <a:lnTo>
                    <a:pt x="2038763" y="827303"/>
                  </a:lnTo>
                  <a:cubicBezTo>
                    <a:pt x="2051792" y="834472"/>
                    <a:pt x="2050489" y="848157"/>
                    <a:pt x="2035506" y="856629"/>
                  </a:cubicBezTo>
                  <a:lnTo>
                    <a:pt x="1874600" y="949169"/>
                  </a:lnTo>
                  <a:cubicBezTo>
                    <a:pt x="1859616" y="957641"/>
                    <a:pt x="1836816" y="958945"/>
                    <a:pt x="1823787" y="951124"/>
                  </a:cubicBezTo>
                  <a:lnTo>
                    <a:pt x="1662230" y="857933"/>
                  </a:lnTo>
                  <a:cubicBezTo>
                    <a:pt x="1649201" y="850112"/>
                    <a:pt x="1650504" y="837079"/>
                    <a:pt x="1665487" y="828607"/>
                  </a:cubicBezTo>
                  <a:lnTo>
                    <a:pt x="1826393" y="736067"/>
                  </a:lnTo>
                  <a:cubicBezTo>
                    <a:pt x="1833559" y="731505"/>
                    <a:pt x="1843005" y="729061"/>
                    <a:pt x="1852288" y="728654"/>
                  </a:cubicBezTo>
                  <a:close/>
                  <a:moveTo>
                    <a:pt x="2228093" y="665693"/>
                  </a:moveTo>
                  <a:cubicBezTo>
                    <a:pt x="2237346" y="665204"/>
                    <a:pt x="2246353" y="666834"/>
                    <a:pt x="2252903" y="670744"/>
                  </a:cubicBezTo>
                  <a:lnTo>
                    <a:pt x="2416007" y="764587"/>
                  </a:lnTo>
                  <a:cubicBezTo>
                    <a:pt x="2429108" y="771755"/>
                    <a:pt x="2427143" y="784789"/>
                    <a:pt x="2412077" y="793261"/>
                  </a:cubicBezTo>
                  <a:lnTo>
                    <a:pt x="2250937" y="886453"/>
                  </a:lnTo>
                  <a:cubicBezTo>
                    <a:pt x="2235872" y="894925"/>
                    <a:pt x="2212290" y="895577"/>
                    <a:pt x="2199189" y="888408"/>
                  </a:cubicBezTo>
                  <a:lnTo>
                    <a:pt x="2036740" y="794565"/>
                  </a:lnTo>
                  <a:cubicBezTo>
                    <a:pt x="2023639" y="787396"/>
                    <a:pt x="2024949" y="773711"/>
                    <a:pt x="2040015" y="765890"/>
                  </a:cubicBezTo>
                  <a:lnTo>
                    <a:pt x="2201810" y="673350"/>
                  </a:lnTo>
                  <a:cubicBezTo>
                    <a:pt x="2209343" y="668789"/>
                    <a:pt x="2218841" y="666182"/>
                    <a:pt x="2228093" y="665693"/>
                  </a:cubicBezTo>
                  <a:close/>
                  <a:moveTo>
                    <a:pt x="230430" y="642589"/>
                  </a:moveTo>
                  <a:cubicBezTo>
                    <a:pt x="239654" y="642178"/>
                    <a:pt x="248634" y="643820"/>
                    <a:pt x="255164" y="647760"/>
                  </a:cubicBezTo>
                  <a:lnTo>
                    <a:pt x="417119" y="741661"/>
                  </a:lnTo>
                  <a:cubicBezTo>
                    <a:pt x="430180" y="749540"/>
                    <a:pt x="428874" y="762673"/>
                    <a:pt x="413854" y="771210"/>
                  </a:cubicBezTo>
                  <a:lnTo>
                    <a:pt x="221859" y="882184"/>
                  </a:lnTo>
                  <a:cubicBezTo>
                    <a:pt x="206839" y="891377"/>
                    <a:pt x="183983" y="892690"/>
                    <a:pt x="170922" y="884810"/>
                  </a:cubicBezTo>
                  <a:lnTo>
                    <a:pt x="8967" y="790253"/>
                  </a:lnTo>
                  <a:cubicBezTo>
                    <a:pt x="-4094" y="783030"/>
                    <a:pt x="-2788" y="769897"/>
                    <a:pt x="12232" y="760703"/>
                  </a:cubicBezTo>
                  <a:lnTo>
                    <a:pt x="204227" y="649730"/>
                  </a:lnTo>
                  <a:cubicBezTo>
                    <a:pt x="211737" y="645462"/>
                    <a:pt x="221206" y="642999"/>
                    <a:pt x="230430" y="642589"/>
                  </a:cubicBezTo>
                  <a:close/>
                  <a:moveTo>
                    <a:pt x="2448135" y="619549"/>
                  </a:moveTo>
                  <a:cubicBezTo>
                    <a:pt x="2457365" y="619138"/>
                    <a:pt x="2466350" y="620781"/>
                    <a:pt x="2472885" y="624723"/>
                  </a:cubicBezTo>
                  <a:lnTo>
                    <a:pt x="2634943" y="718689"/>
                  </a:lnTo>
                  <a:cubicBezTo>
                    <a:pt x="2648013" y="726574"/>
                    <a:pt x="2646706" y="739716"/>
                    <a:pt x="2631676" y="748259"/>
                  </a:cubicBezTo>
                  <a:lnTo>
                    <a:pt x="2578092" y="779143"/>
                  </a:lnTo>
                  <a:cubicBezTo>
                    <a:pt x="2563062" y="788342"/>
                    <a:pt x="2540191" y="788999"/>
                    <a:pt x="2527122" y="781771"/>
                  </a:cubicBezTo>
                  <a:lnTo>
                    <a:pt x="2365063" y="687148"/>
                  </a:lnTo>
                  <a:cubicBezTo>
                    <a:pt x="2351994" y="679263"/>
                    <a:pt x="2353301" y="666121"/>
                    <a:pt x="2368331" y="657579"/>
                  </a:cubicBezTo>
                  <a:lnTo>
                    <a:pt x="2421914" y="626695"/>
                  </a:lnTo>
                  <a:cubicBezTo>
                    <a:pt x="2429429" y="622424"/>
                    <a:pt x="2438904" y="619959"/>
                    <a:pt x="2448135" y="619549"/>
                  </a:cubicBezTo>
                  <a:close/>
                  <a:moveTo>
                    <a:pt x="1165179" y="613440"/>
                  </a:moveTo>
                  <a:cubicBezTo>
                    <a:pt x="1174350" y="613196"/>
                    <a:pt x="1183193" y="614988"/>
                    <a:pt x="1189415" y="618898"/>
                  </a:cubicBezTo>
                  <a:lnTo>
                    <a:pt x="1353174" y="712090"/>
                  </a:lnTo>
                  <a:cubicBezTo>
                    <a:pt x="1366275" y="719910"/>
                    <a:pt x="1364310" y="732944"/>
                    <a:pt x="1349244" y="741416"/>
                  </a:cubicBezTo>
                  <a:lnTo>
                    <a:pt x="1188105" y="833956"/>
                  </a:lnTo>
                  <a:cubicBezTo>
                    <a:pt x="1173040" y="842428"/>
                    <a:pt x="1149458" y="843731"/>
                    <a:pt x="1136358" y="835911"/>
                  </a:cubicBezTo>
                  <a:lnTo>
                    <a:pt x="973909" y="742719"/>
                  </a:lnTo>
                  <a:cubicBezTo>
                    <a:pt x="960808" y="734899"/>
                    <a:pt x="962118" y="721865"/>
                    <a:pt x="977184" y="713393"/>
                  </a:cubicBezTo>
                  <a:lnTo>
                    <a:pt x="1138978" y="620201"/>
                  </a:lnTo>
                  <a:cubicBezTo>
                    <a:pt x="1146511" y="615965"/>
                    <a:pt x="1156009" y="613684"/>
                    <a:pt x="1165179" y="613440"/>
                  </a:cubicBezTo>
                  <a:close/>
                  <a:moveTo>
                    <a:pt x="1593303" y="581677"/>
                  </a:moveTo>
                  <a:cubicBezTo>
                    <a:pt x="1602505" y="581351"/>
                    <a:pt x="1611462" y="582980"/>
                    <a:pt x="1617976" y="586564"/>
                  </a:cubicBezTo>
                  <a:lnTo>
                    <a:pt x="1779534" y="680407"/>
                  </a:lnTo>
                  <a:cubicBezTo>
                    <a:pt x="1792563" y="687576"/>
                    <a:pt x="1791260" y="700610"/>
                    <a:pt x="1776277" y="709733"/>
                  </a:cubicBezTo>
                  <a:lnTo>
                    <a:pt x="1615371" y="802273"/>
                  </a:lnTo>
                  <a:cubicBezTo>
                    <a:pt x="1601039" y="810745"/>
                    <a:pt x="1577587" y="812048"/>
                    <a:pt x="1564558" y="804228"/>
                  </a:cubicBezTo>
                  <a:lnTo>
                    <a:pt x="1403001" y="711037"/>
                  </a:lnTo>
                  <a:cubicBezTo>
                    <a:pt x="1389972" y="703216"/>
                    <a:pt x="1391275" y="690183"/>
                    <a:pt x="1406909" y="681059"/>
                  </a:cubicBezTo>
                  <a:lnTo>
                    <a:pt x="1567164" y="588519"/>
                  </a:lnTo>
                  <a:cubicBezTo>
                    <a:pt x="1574656" y="584283"/>
                    <a:pt x="1584102" y="582002"/>
                    <a:pt x="1593303" y="581677"/>
                  </a:cubicBezTo>
                  <a:close/>
                  <a:moveTo>
                    <a:pt x="1977507" y="518473"/>
                  </a:moveTo>
                  <a:cubicBezTo>
                    <a:pt x="1986759" y="518147"/>
                    <a:pt x="1995766" y="519939"/>
                    <a:pt x="2002316" y="523849"/>
                  </a:cubicBezTo>
                  <a:lnTo>
                    <a:pt x="2165420" y="617041"/>
                  </a:lnTo>
                  <a:cubicBezTo>
                    <a:pt x="2178521" y="624861"/>
                    <a:pt x="2176556" y="637895"/>
                    <a:pt x="2161490" y="646367"/>
                  </a:cubicBezTo>
                  <a:lnTo>
                    <a:pt x="2000351" y="738906"/>
                  </a:lnTo>
                  <a:cubicBezTo>
                    <a:pt x="1985285" y="747378"/>
                    <a:pt x="1961704" y="748682"/>
                    <a:pt x="1948604" y="740861"/>
                  </a:cubicBezTo>
                  <a:lnTo>
                    <a:pt x="1786155" y="647670"/>
                  </a:lnTo>
                  <a:cubicBezTo>
                    <a:pt x="1773054" y="639850"/>
                    <a:pt x="1774364" y="626816"/>
                    <a:pt x="1790085" y="618344"/>
                  </a:cubicBezTo>
                  <a:lnTo>
                    <a:pt x="1951224" y="525805"/>
                  </a:lnTo>
                  <a:cubicBezTo>
                    <a:pt x="1958757" y="521243"/>
                    <a:pt x="1968255" y="518799"/>
                    <a:pt x="1977507" y="518473"/>
                  </a:cubicBezTo>
                  <a:close/>
                  <a:moveTo>
                    <a:pt x="479062" y="501106"/>
                  </a:moveTo>
                  <a:cubicBezTo>
                    <a:pt x="488283" y="500699"/>
                    <a:pt x="497260" y="502327"/>
                    <a:pt x="503788" y="505908"/>
                  </a:cubicBezTo>
                  <a:lnTo>
                    <a:pt x="981662" y="781332"/>
                  </a:lnTo>
                  <a:cubicBezTo>
                    <a:pt x="994719" y="789146"/>
                    <a:pt x="992761" y="802168"/>
                    <a:pt x="977746" y="810633"/>
                  </a:cubicBezTo>
                  <a:lnTo>
                    <a:pt x="817148" y="903092"/>
                  </a:lnTo>
                  <a:cubicBezTo>
                    <a:pt x="802133" y="912208"/>
                    <a:pt x="779284" y="912859"/>
                    <a:pt x="766227" y="905045"/>
                  </a:cubicBezTo>
                  <a:lnTo>
                    <a:pt x="288353" y="629621"/>
                  </a:lnTo>
                  <a:cubicBezTo>
                    <a:pt x="275296" y="622459"/>
                    <a:pt x="276602" y="609436"/>
                    <a:pt x="291617" y="600972"/>
                  </a:cubicBezTo>
                  <a:lnTo>
                    <a:pt x="452867" y="508513"/>
                  </a:lnTo>
                  <a:cubicBezTo>
                    <a:pt x="460375" y="503955"/>
                    <a:pt x="469841" y="501513"/>
                    <a:pt x="479062" y="501106"/>
                  </a:cubicBezTo>
                  <a:close/>
                  <a:moveTo>
                    <a:pt x="2200462" y="475534"/>
                  </a:moveTo>
                  <a:cubicBezTo>
                    <a:pt x="2209590" y="475123"/>
                    <a:pt x="2218393" y="476766"/>
                    <a:pt x="2224913" y="480708"/>
                  </a:cubicBezTo>
                  <a:lnTo>
                    <a:pt x="2387267" y="574674"/>
                  </a:lnTo>
                  <a:cubicBezTo>
                    <a:pt x="2400308" y="582559"/>
                    <a:pt x="2398352" y="595701"/>
                    <a:pt x="2383355" y="604901"/>
                  </a:cubicBezTo>
                  <a:lnTo>
                    <a:pt x="2330541" y="635785"/>
                  </a:lnTo>
                  <a:cubicBezTo>
                    <a:pt x="2315545" y="644327"/>
                    <a:pt x="2292724" y="644984"/>
                    <a:pt x="2279683" y="637756"/>
                  </a:cubicBezTo>
                  <a:lnTo>
                    <a:pt x="2117329" y="543133"/>
                  </a:lnTo>
                  <a:cubicBezTo>
                    <a:pt x="2104288" y="535248"/>
                    <a:pt x="2106244" y="522106"/>
                    <a:pt x="2121241" y="513564"/>
                  </a:cubicBezTo>
                  <a:lnTo>
                    <a:pt x="2174055" y="482680"/>
                  </a:lnTo>
                  <a:cubicBezTo>
                    <a:pt x="2181879" y="478409"/>
                    <a:pt x="2191333" y="475944"/>
                    <a:pt x="2200462" y="475534"/>
                  </a:cubicBezTo>
                  <a:close/>
                  <a:moveTo>
                    <a:pt x="1338406" y="432300"/>
                  </a:moveTo>
                  <a:cubicBezTo>
                    <a:pt x="1347823" y="431894"/>
                    <a:pt x="1356993" y="433519"/>
                    <a:pt x="1363543" y="437418"/>
                  </a:cubicBezTo>
                  <a:lnTo>
                    <a:pt x="1525992" y="531000"/>
                  </a:lnTo>
                  <a:cubicBezTo>
                    <a:pt x="1539093" y="538148"/>
                    <a:pt x="1537783" y="551146"/>
                    <a:pt x="1522062" y="560244"/>
                  </a:cubicBezTo>
                  <a:lnTo>
                    <a:pt x="1360923" y="652526"/>
                  </a:lnTo>
                  <a:cubicBezTo>
                    <a:pt x="1345858" y="660974"/>
                    <a:pt x="1322931" y="662274"/>
                    <a:pt x="1309831" y="654475"/>
                  </a:cubicBezTo>
                  <a:lnTo>
                    <a:pt x="1146727" y="560894"/>
                  </a:lnTo>
                  <a:cubicBezTo>
                    <a:pt x="1133626" y="553745"/>
                    <a:pt x="1135591" y="540748"/>
                    <a:pt x="1150657" y="531650"/>
                  </a:cubicBezTo>
                  <a:lnTo>
                    <a:pt x="1311796" y="439368"/>
                  </a:lnTo>
                  <a:cubicBezTo>
                    <a:pt x="1319329" y="435144"/>
                    <a:pt x="1328990" y="432707"/>
                    <a:pt x="1338406" y="432300"/>
                  </a:cubicBezTo>
                  <a:close/>
                  <a:moveTo>
                    <a:pt x="1725798" y="374703"/>
                  </a:moveTo>
                  <a:cubicBezTo>
                    <a:pt x="1735000" y="374295"/>
                    <a:pt x="1743957" y="375924"/>
                    <a:pt x="1750471" y="379834"/>
                  </a:cubicBezTo>
                  <a:lnTo>
                    <a:pt x="1912029" y="473026"/>
                  </a:lnTo>
                  <a:cubicBezTo>
                    <a:pt x="1925058" y="480846"/>
                    <a:pt x="1923755" y="493880"/>
                    <a:pt x="1908772" y="502352"/>
                  </a:cubicBezTo>
                  <a:lnTo>
                    <a:pt x="1747866" y="594891"/>
                  </a:lnTo>
                  <a:cubicBezTo>
                    <a:pt x="1732882" y="604015"/>
                    <a:pt x="1710733" y="604667"/>
                    <a:pt x="1697705" y="597498"/>
                  </a:cubicBezTo>
                  <a:lnTo>
                    <a:pt x="1535496" y="503655"/>
                  </a:lnTo>
                  <a:cubicBezTo>
                    <a:pt x="1522467" y="496486"/>
                    <a:pt x="1523770" y="482801"/>
                    <a:pt x="1539404" y="474329"/>
                  </a:cubicBezTo>
                  <a:lnTo>
                    <a:pt x="1699659" y="381790"/>
                  </a:lnTo>
                  <a:cubicBezTo>
                    <a:pt x="1707151" y="377554"/>
                    <a:pt x="1716597" y="375110"/>
                    <a:pt x="1725798" y="374703"/>
                  </a:cubicBezTo>
                  <a:close/>
                  <a:moveTo>
                    <a:pt x="721756" y="359901"/>
                  </a:moveTo>
                  <a:cubicBezTo>
                    <a:pt x="730832" y="359574"/>
                    <a:pt x="739664" y="361210"/>
                    <a:pt x="746205" y="364807"/>
                  </a:cubicBezTo>
                  <a:lnTo>
                    <a:pt x="1096846" y="566929"/>
                  </a:lnTo>
                  <a:cubicBezTo>
                    <a:pt x="1109930" y="574778"/>
                    <a:pt x="1108621" y="587861"/>
                    <a:pt x="1093575" y="596364"/>
                  </a:cubicBezTo>
                  <a:lnTo>
                    <a:pt x="931993" y="689903"/>
                  </a:lnTo>
                  <a:cubicBezTo>
                    <a:pt x="916946" y="698406"/>
                    <a:pt x="894050" y="699715"/>
                    <a:pt x="880967" y="691865"/>
                  </a:cubicBezTo>
                  <a:lnTo>
                    <a:pt x="530326" y="489743"/>
                  </a:lnTo>
                  <a:cubicBezTo>
                    <a:pt x="517242" y="481894"/>
                    <a:pt x="519205" y="468812"/>
                    <a:pt x="534251" y="460308"/>
                  </a:cubicBezTo>
                  <a:lnTo>
                    <a:pt x="695833" y="366769"/>
                  </a:lnTo>
                  <a:cubicBezTo>
                    <a:pt x="703357" y="362518"/>
                    <a:pt x="712679" y="360228"/>
                    <a:pt x="721756" y="359901"/>
                  </a:cubicBezTo>
                  <a:close/>
                  <a:moveTo>
                    <a:pt x="1952723" y="333989"/>
                  </a:moveTo>
                  <a:cubicBezTo>
                    <a:pt x="1961953" y="333660"/>
                    <a:pt x="1970938" y="335303"/>
                    <a:pt x="1977473" y="338917"/>
                  </a:cubicBezTo>
                  <a:lnTo>
                    <a:pt x="2139531" y="433540"/>
                  </a:lnTo>
                  <a:cubicBezTo>
                    <a:pt x="2152601" y="441425"/>
                    <a:pt x="2151294" y="454567"/>
                    <a:pt x="2136264" y="463110"/>
                  </a:cubicBezTo>
                  <a:lnTo>
                    <a:pt x="2082680" y="493994"/>
                  </a:lnTo>
                  <a:cubicBezTo>
                    <a:pt x="2067650" y="503193"/>
                    <a:pt x="2045433" y="503850"/>
                    <a:pt x="2032363" y="495965"/>
                  </a:cubicBezTo>
                  <a:lnTo>
                    <a:pt x="1869651" y="401999"/>
                  </a:lnTo>
                  <a:cubicBezTo>
                    <a:pt x="1856582" y="394114"/>
                    <a:pt x="1857889" y="380972"/>
                    <a:pt x="1873572" y="371773"/>
                  </a:cubicBezTo>
                  <a:lnTo>
                    <a:pt x="1926502" y="340888"/>
                  </a:lnTo>
                  <a:cubicBezTo>
                    <a:pt x="1934017" y="336617"/>
                    <a:pt x="1943492" y="334317"/>
                    <a:pt x="1952723" y="333989"/>
                  </a:cubicBezTo>
                  <a:close/>
                  <a:moveTo>
                    <a:pt x="1477766" y="230280"/>
                  </a:moveTo>
                  <a:cubicBezTo>
                    <a:pt x="1486805" y="229954"/>
                    <a:pt x="1495600" y="231583"/>
                    <a:pt x="1502114" y="235167"/>
                  </a:cubicBezTo>
                  <a:lnTo>
                    <a:pt x="1664323" y="329010"/>
                  </a:lnTo>
                  <a:cubicBezTo>
                    <a:pt x="1677352" y="336179"/>
                    <a:pt x="1676049" y="349213"/>
                    <a:pt x="1661066" y="357684"/>
                  </a:cubicBezTo>
                  <a:lnTo>
                    <a:pt x="1500160" y="450876"/>
                  </a:lnTo>
                  <a:cubicBezTo>
                    <a:pt x="1485176" y="459348"/>
                    <a:pt x="1462376" y="460652"/>
                    <a:pt x="1449347" y="452831"/>
                  </a:cubicBezTo>
                  <a:lnTo>
                    <a:pt x="1287790" y="359640"/>
                  </a:lnTo>
                  <a:cubicBezTo>
                    <a:pt x="1274761" y="351819"/>
                    <a:pt x="1276064" y="338786"/>
                    <a:pt x="1291047" y="329662"/>
                  </a:cubicBezTo>
                  <a:lnTo>
                    <a:pt x="1451953" y="237122"/>
                  </a:lnTo>
                  <a:cubicBezTo>
                    <a:pt x="1459445" y="232886"/>
                    <a:pt x="1468728" y="230605"/>
                    <a:pt x="1477766" y="230280"/>
                  </a:cubicBezTo>
                  <a:close/>
                  <a:moveTo>
                    <a:pt x="966188" y="218838"/>
                  </a:moveTo>
                  <a:cubicBezTo>
                    <a:pt x="975426" y="218432"/>
                    <a:pt x="984418" y="220058"/>
                    <a:pt x="990957" y="223635"/>
                  </a:cubicBezTo>
                  <a:lnTo>
                    <a:pt x="1275432" y="386882"/>
                  </a:lnTo>
                  <a:cubicBezTo>
                    <a:pt x="1288511" y="394687"/>
                    <a:pt x="1286549" y="407695"/>
                    <a:pt x="1271508" y="416150"/>
                  </a:cubicBezTo>
                  <a:lnTo>
                    <a:pt x="1110632" y="508505"/>
                  </a:lnTo>
                  <a:cubicBezTo>
                    <a:pt x="1095591" y="517610"/>
                    <a:pt x="1072702" y="518261"/>
                    <a:pt x="1059623" y="511107"/>
                  </a:cubicBezTo>
                  <a:lnTo>
                    <a:pt x="775148" y="347859"/>
                  </a:lnTo>
                  <a:cubicBezTo>
                    <a:pt x="762069" y="340054"/>
                    <a:pt x="764031" y="327697"/>
                    <a:pt x="779072" y="318591"/>
                  </a:cubicBezTo>
                  <a:lnTo>
                    <a:pt x="939948" y="226236"/>
                  </a:lnTo>
                  <a:cubicBezTo>
                    <a:pt x="947469" y="221684"/>
                    <a:pt x="956951" y="219245"/>
                    <a:pt x="966188" y="218838"/>
                  </a:cubicBezTo>
                  <a:close/>
                  <a:moveTo>
                    <a:pt x="1702136" y="190384"/>
                  </a:moveTo>
                  <a:cubicBezTo>
                    <a:pt x="1711367" y="189974"/>
                    <a:pt x="1720352" y="191616"/>
                    <a:pt x="1726886" y="195559"/>
                  </a:cubicBezTo>
                  <a:lnTo>
                    <a:pt x="1888943" y="289525"/>
                  </a:lnTo>
                  <a:cubicBezTo>
                    <a:pt x="1902013" y="297410"/>
                    <a:pt x="1900706" y="310552"/>
                    <a:pt x="1885676" y="319094"/>
                  </a:cubicBezTo>
                  <a:lnTo>
                    <a:pt x="1832746" y="349978"/>
                  </a:lnTo>
                  <a:cubicBezTo>
                    <a:pt x="1817716" y="358520"/>
                    <a:pt x="1794845" y="359835"/>
                    <a:pt x="1781776" y="351949"/>
                  </a:cubicBezTo>
                  <a:lnTo>
                    <a:pt x="1619065" y="257984"/>
                  </a:lnTo>
                  <a:cubicBezTo>
                    <a:pt x="1605996" y="250099"/>
                    <a:pt x="1607956" y="236956"/>
                    <a:pt x="1622986" y="228414"/>
                  </a:cubicBezTo>
                  <a:lnTo>
                    <a:pt x="1675916" y="197530"/>
                  </a:lnTo>
                  <a:cubicBezTo>
                    <a:pt x="1683431" y="193259"/>
                    <a:pt x="1692906" y="190795"/>
                    <a:pt x="1702136" y="190384"/>
                  </a:cubicBezTo>
                  <a:close/>
                  <a:moveTo>
                    <a:pt x="1227181" y="86346"/>
                  </a:moveTo>
                  <a:cubicBezTo>
                    <a:pt x="1236545" y="85939"/>
                    <a:pt x="1245665" y="87568"/>
                    <a:pt x="1252179" y="91152"/>
                  </a:cubicBezTo>
                  <a:lnTo>
                    <a:pt x="1413737" y="184995"/>
                  </a:lnTo>
                  <a:cubicBezTo>
                    <a:pt x="1426766" y="192816"/>
                    <a:pt x="1425463" y="205849"/>
                    <a:pt x="1410480" y="214321"/>
                  </a:cubicBezTo>
                  <a:lnTo>
                    <a:pt x="1249574" y="306861"/>
                  </a:lnTo>
                  <a:cubicBezTo>
                    <a:pt x="1234590" y="315984"/>
                    <a:pt x="1211790" y="316636"/>
                    <a:pt x="1199413" y="308816"/>
                  </a:cubicBezTo>
                  <a:lnTo>
                    <a:pt x="1037204" y="215625"/>
                  </a:lnTo>
                  <a:cubicBezTo>
                    <a:pt x="1024175" y="207804"/>
                    <a:pt x="1025478" y="194771"/>
                    <a:pt x="1040461" y="186299"/>
                  </a:cubicBezTo>
                  <a:lnTo>
                    <a:pt x="1200716" y="93759"/>
                  </a:lnTo>
                  <a:cubicBezTo>
                    <a:pt x="1208208" y="89197"/>
                    <a:pt x="1217816" y="86753"/>
                    <a:pt x="1227181" y="86346"/>
                  </a:cubicBezTo>
                  <a:close/>
                  <a:moveTo>
                    <a:pt x="1377022" y="38"/>
                  </a:moveTo>
                  <a:cubicBezTo>
                    <a:pt x="1386313" y="-291"/>
                    <a:pt x="1395279" y="1516"/>
                    <a:pt x="1401799" y="5459"/>
                  </a:cubicBezTo>
                  <a:lnTo>
                    <a:pt x="1563501" y="99425"/>
                  </a:lnTo>
                  <a:cubicBezTo>
                    <a:pt x="1576542" y="107310"/>
                    <a:pt x="1575238" y="120452"/>
                    <a:pt x="1560241" y="129651"/>
                  </a:cubicBezTo>
                  <a:lnTo>
                    <a:pt x="1506775" y="160535"/>
                  </a:lnTo>
                  <a:cubicBezTo>
                    <a:pt x="1491779" y="169078"/>
                    <a:pt x="1469610" y="169735"/>
                    <a:pt x="1456569" y="162507"/>
                  </a:cubicBezTo>
                  <a:lnTo>
                    <a:pt x="1293563" y="67884"/>
                  </a:lnTo>
                  <a:cubicBezTo>
                    <a:pt x="1280522" y="59999"/>
                    <a:pt x="1282478" y="46856"/>
                    <a:pt x="1297475" y="38314"/>
                  </a:cubicBezTo>
                  <a:lnTo>
                    <a:pt x="1350289" y="7430"/>
                  </a:lnTo>
                  <a:cubicBezTo>
                    <a:pt x="1358113" y="2831"/>
                    <a:pt x="1367730" y="366"/>
                    <a:pt x="137702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2B9A266-A3E2-4035-B21E-F35BF32B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6671" y="3620542"/>
              <a:ext cx="2516732" cy="3354901"/>
            </a:xfrm>
            <a:custGeom>
              <a:avLst/>
              <a:gdLst>
                <a:gd name="connsiteX0" fmla="*/ 2108100 w 2516732"/>
                <a:gd name="connsiteY0" fmla="*/ 3032957 h 3354901"/>
                <a:gd name="connsiteX1" fmla="*/ 2516732 w 2516732"/>
                <a:gd name="connsiteY1" fmla="*/ 3267098 h 3354901"/>
                <a:gd name="connsiteX2" fmla="*/ 2499078 w 2516732"/>
                <a:gd name="connsiteY2" fmla="*/ 3354901 h 3354901"/>
                <a:gd name="connsiteX3" fmla="*/ 2091100 w 2516732"/>
                <a:gd name="connsiteY3" fmla="*/ 3120110 h 3354901"/>
                <a:gd name="connsiteX4" fmla="*/ 625392 w 2516732"/>
                <a:gd name="connsiteY4" fmla="*/ 1385424 h 3354901"/>
                <a:gd name="connsiteX5" fmla="*/ 1569114 w 2516732"/>
                <a:gd name="connsiteY5" fmla="*/ 1930247 h 3354901"/>
                <a:gd name="connsiteX6" fmla="*/ 1552122 w 2516732"/>
                <a:gd name="connsiteY6" fmla="*/ 2018438 h 3354901"/>
                <a:gd name="connsiteX7" fmla="*/ 607746 w 2516732"/>
                <a:gd name="connsiteY7" fmla="*/ 1473615 h 3354901"/>
                <a:gd name="connsiteX8" fmla="*/ 1591898 w 2516732"/>
                <a:gd name="connsiteY8" fmla="*/ 1112138 h 3354901"/>
                <a:gd name="connsiteX9" fmla="*/ 1612792 w 2516732"/>
                <a:gd name="connsiteY9" fmla="*/ 1119506 h 3354901"/>
                <a:gd name="connsiteX10" fmla="*/ 1639576 w 2516732"/>
                <a:gd name="connsiteY10" fmla="*/ 1199292 h 3354901"/>
                <a:gd name="connsiteX11" fmla="*/ 1566410 w 2516732"/>
                <a:gd name="connsiteY11" fmla="*/ 1222182 h 3354901"/>
                <a:gd name="connsiteX12" fmla="*/ 1539626 w 2516732"/>
                <a:gd name="connsiteY12" fmla="*/ 1142395 h 3354901"/>
                <a:gd name="connsiteX13" fmla="*/ 1591898 w 2516732"/>
                <a:gd name="connsiteY13" fmla="*/ 1112138 h 3354901"/>
                <a:gd name="connsiteX14" fmla="*/ 699604 w 2516732"/>
                <a:gd name="connsiteY14" fmla="*/ 999465 h 3354901"/>
                <a:gd name="connsiteX15" fmla="*/ 2050124 w 2516732"/>
                <a:gd name="connsiteY15" fmla="*/ 1780369 h 3354901"/>
                <a:gd name="connsiteX16" fmla="*/ 2032500 w 2516732"/>
                <a:gd name="connsiteY16" fmla="*/ 1868662 h 3354901"/>
                <a:gd name="connsiteX17" fmla="*/ 682633 w 2516732"/>
                <a:gd name="connsiteY17" fmla="*/ 1087104 h 3354901"/>
                <a:gd name="connsiteX18" fmla="*/ 17626 w 2516732"/>
                <a:gd name="connsiteY18" fmla="*/ 610624 h 3354901"/>
                <a:gd name="connsiteX19" fmla="*/ 425632 w 2516732"/>
                <a:gd name="connsiteY19" fmla="*/ 845415 h 3354901"/>
                <a:gd name="connsiteX20" fmla="*/ 408006 w 2516732"/>
                <a:gd name="connsiteY20" fmla="*/ 932568 h 3354901"/>
                <a:gd name="connsiteX21" fmla="*/ 0 w 2516732"/>
                <a:gd name="connsiteY21" fmla="*/ 697777 h 3354901"/>
                <a:gd name="connsiteX22" fmla="*/ 150147 w 2516732"/>
                <a:gd name="connsiteY22" fmla="*/ 0 h 3354901"/>
                <a:gd name="connsiteX23" fmla="*/ 558125 w 2516732"/>
                <a:gd name="connsiteY23" fmla="*/ 234791 h 3354901"/>
                <a:gd name="connsiteX24" fmla="*/ 540472 w 2516732"/>
                <a:gd name="connsiteY24" fmla="*/ 321944 h 3354901"/>
                <a:gd name="connsiteX25" fmla="*/ 132494 w 2516732"/>
                <a:gd name="connsiteY25" fmla="*/ 87803 h 33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16732" h="3354901">
                  <a:moveTo>
                    <a:pt x="2108100" y="3032957"/>
                  </a:moveTo>
                  <a:lnTo>
                    <a:pt x="2516732" y="3267098"/>
                  </a:lnTo>
                  <a:lnTo>
                    <a:pt x="2499078" y="3354901"/>
                  </a:lnTo>
                  <a:lnTo>
                    <a:pt x="2091100" y="3120110"/>
                  </a:lnTo>
                  <a:close/>
                  <a:moveTo>
                    <a:pt x="625392" y="1385424"/>
                  </a:moveTo>
                  <a:lnTo>
                    <a:pt x="1569114" y="1930247"/>
                  </a:lnTo>
                  <a:lnTo>
                    <a:pt x="1552122" y="2018438"/>
                  </a:lnTo>
                  <a:lnTo>
                    <a:pt x="607746" y="1473615"/>
                  </a:lnTo>
                  <a:close/>
                  <a:moveTo>
                    <a:pt x="1591898" y="1112138"/>
                  </a:moveTo>
                  <a:cubicBezTo>
                    <a:pt x="1598992" y="1113007"/>
                    <a:pt x="1606096" y="1115418"/>
                    <a:pt x="1612792" y="1119506"/>
                  </a:cubicBezTo>
                  <a:cubicBezTo>
                    <a:pt x="1640882" y="1135202"/>
                    <a:pt x="1652640" y="1171171"/>
                    <a:pt x="1639576" y="1199292"/>
                  </a:cubicBezTo>
                  <a:cubicBezTo>
                    <a:pt x="1626510" y="1228067"/>
                    <a:pt x="1593194" y="1237877"/>
                    <a:pt x="1566410" y="1222182"/>
                  </a:cubicBezTo>
                  <a:cubicBezTo>
                    <a:pt x="1538320" y="1206486"/>
                    <a:pt x="1526560" y="1170517"/>
                    <a:pt x="1539626" y="1142395"/>
                  </a:cubicBezTo>
                  <a:cubicBezTo>
                    <a:pt x="1549426" y="1120814"/>
                    <a:pt x="1570616" y="1109533"/>
                    <a:pt x="1591898" y="1112138"/>
                  </a:cubicBezTo>
                  <a:close/>
                  <a:moveTo>
                    <a:pt x="699604" y="999465"/>
                  </a:moveTo>
                  <a:lnTo>
                    <a:pt x="2050124" y="1780369"/>
                  </a:lnTo>
                  <a:lnTo>
                    <a:pt x="2032500" y="1868662"/>
                  </a:lnTo>
                  <a:lnTo>
                    <a:pt x="682633" y="1087104"/>
                  </a:lnTo>
                  <a:close/>
                  <a:moveTo>
                    <a:pt x="17626" y="610624"/>
                  </a:moveTo>
                  <a:lnTo>
                    <a:pt x="425632" y="845415"/>
                  </a:lnTo>
                  <a:lnTo>
                    <a:pt x="408006" y="932568"/>
                  </a:lnTo>
                  <a:lnTo>
                    <a:pt x="0" y="697777"/>
                  </a:lnTo>
                  <a:close/>
                  <a:moveTo>
                    <a:pt x="150147" y="0"/>
                  </a:moveTo>
                  <a:lnTo>
                    <a:pt x="558125" y="234791"/>
                  </a:lnTo>
                  <a:lnTo>
                    <a:pt x="540472" y="321944"/>
                  </a:lnTo>
                  <a:lnTo>
                    <a:pt x="132494" y="8780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F286FACA-1885-40FE-B7E1-1A3F78361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9563" y="4530460"/>
              <a:ext cx="832667" cy="1148846"/>
            </a:xfrm>
            <a:custGeom>
              <a:avLst/>
              <a:gdLst>
                <a:gd name="connsiteX0" fmla="*/ 424035 w 832667"/>
                <a:gd name="connsiteY0" fmla="*/ 826902 h 1148846"/>
                <a:gd name="connsiteX1" fmla="*/ 832667 w 832667"/>
                <a:gd name="connsiteY1" fmla="*/ 1061043 h 1148846"/>
                <a:gd name="connsiteX2" fmla="*/ 815015 w 832667"/>
                <a:gd name="connsiteY2" fmla="*/ 1148846 h 1148846"/>
                <a:gd name="connsiteX3" fmla="*/ 407037 w 832667"/>
                <a:gd name="connsiteY3" fmla="*/ 914055 h 1148846"/>
                <a:gd name="connsiteX4" fmla="*/ 584705 w 832667"/>
                <a:gd name="connsiteY4" fmla="*/ 305574 h 1148846"/>
                <a:gd name="connsiteX5" fmla="*/ 605599 w 832667"/>
                <a:gd name="connsiteY5" fmla="*/ 312700 h 1148846"/>
                <a:gd name="connsiteX6" fmla="*/ 632383 w 832667"/>
                <a:gd name="connsiteY6" fmla="*/ 393531 h 1148846"/>
                <a:gd name="connsiteX7" fmla="*/ 559219 w 832667"/>
                <a:gd name="connsiteY7" fmla="*/ 415874 h 1148846"/>
                <a:gd name="connsiteX8" fmla="*/ 532435 w 832667"/>
                <a:gd name="connsiteY8" fmla="*/ 335701 h 1148846"/>
                <a:gd name="connsiteX9" fmla="*/ 584705 w 832667"/>
                <a:gd name="connsiteY9" fmla="*/ 305574 h 1148846"/>
                <a:gd name="connsiteX10" fmla="*/ 57334 w 832667"/>
                <a:gd name="connsiteY10" fmla="*/ 312 h 1148846"/>
                <a:gd name="connsiteX11" fmla="*/ 78504 w 832667"/>
                <a:gd name="connsiteY11" fmla="*/ 7312 h 1148846"/>
                <a:gd name="connsiteX12" fmla="*/ 105287 w 832667"/>
                <a:gd name="connsiteY12" fmla="*/ 87752 h 1148846"/>
                <a:gd name="connsiteX13" fmla="*/ 31469 w 832667"/>
                <a:gd name="connsiteY13" fmla="*/ 109988 h 1148846"/>
                <a:gd name="connsiteX14" fmla="*/ 5338 w 832667"/>
                <a:gd name="connsiteY14" fmla="*/ 30201 h 1148846"/>
                <a:gd name="connsiteX15" fmla="*/ 57334 w 832667"/>
                <a:gd name="connsiteY15" fmla="*/ 312 h 114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2667" h="1148846">
                  <a:moveTo>
                    <a:pt x="424035" y="826902"/>
                  </a:moveTo>
                  <a:lnTo>
                    <a:pt x="832667" y="1061043"/>
                  </a:lnTo>
                  <a:lnTo>
                    <a:pt x="815015" y="1148846"/>
                  </a:lnTo>
                  <a:lnTo>
                    <a:pt x="407037" y="914055"/>
                  </a:lnTo>
                  <a:close/>
                  <a:moveTo>
                    <a:pt x="584705" y="305574"/>
                  </a:moveTo>
                  <a:cubicBezTo>
                    <a:pt x="591799" y="306416"/>
                    <a:pt x="598903" y="308757"/>
                    <a:pt x="605599" y="312700"/>
                  </a:cubicBezTo>
                  <a:cubicBezTo>
                    <a:pt x="633691" y="329129"/>
                    <a:pt x="645449" y="364616"/>
                    <a:pt x="632383" y="393531"/>
                  </a:cubicBezTo>
                  <a:cubicBezTo>
                    <a:pt x="619319" y="421789"/>
                    <a:pt x="586001" y="431646"/>
                    <a:pt x="559219" y="415874"/>
                  </a:cubicBezTo>
                  <a:cubicBezTo>
                    <a:pt x="531127" y="400102"/>
                    <a:pt x="519369" y="363959"/>
                    <a:pt x="532435" y="335701"/>
                  </a:cubicBezTo>
                  <a:cubicBezTo>
                    <a:pt x="542233" y="314014"/>
                    <a:pt x="563423" y="303048"/>
                    <a:pt x="584705" y="305574"/>
                  </a:cubicBezTo>
                  <a:close/>
                  <a:moveTo>
                    <a:pt x="57334" y="312"/>
                  </a:moveTo>
                  <a:cubicBezTo>
                    <a:pt x="64459" y="1099"/>
                    <a:pt x="71645" y="3388"/>
                    <a:pt x="78504" y="7312"/>
                  </a:cubicBezTo>
                  <a:cubicBezTo>
                    <a:pt x="106594" y="23008"/>
                    <a:pt x="118353" y="58977"/>
                    <a:pt x="105287" y="87752"/>
                  </a:cubicBezTo>
                  <a:cubicBezTo>
                    <a:pt x="92222" y="115873"/>
                    <a:pt x="58906" y="126337"/>
                    <a:pt x="31469" y="109988"/>
                  </a:cubicBezTo>
                  <a:cubicBezTo>
                    <a:pt x="4032" y="94292"/>
                    <a:pt x="-7727" y="58323"/>
                    <a:pt x="5338" y="30201"/>
                  </a:cubicBezTo>
                  <a:cubicBezTo>
                    <a:pt x="15138" y="9111"/>
                    <a:pt x="35960" y="-2048"/>
                    <a:pt x="57334" y="3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DE976732-653F-41EF-A8FB-62BEE8C37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80" y="3822162"/>
              <a:ext cx="1393414" cy="1548952"/>
            </a:xfrm>
            <a:custGeom>
              <a:avLst/>
              <a:gdLst>
                <a:gd name="connsiteX0" fmla="*/ 576441 w 1393414"/>
                <a:gd name="connsiteY0" fmla="*/ 990825 h 1548952"/>
                <a:gd name="connsiteX1" fmla="*/ 1393414 w 1393414"/>
                <a:gd name="connsiteY1" fmla="*/ 1460930 h 1548952"/>
                <a:gd name="connsiteX2" fmla="*/ 1376407 w 1393414"/>
                <a:gd name="connsiteY2" fmla="*/ 1548952 h 1548952"/>
                <a:gd name="connsiteX3" fmla="*/ 558780 w 1393414"/>
                <a:gd name="connsiteY3" fmla="*/ 1078196 h 1548952"/>
                <a:gd name="connsiteX4" fmla="*/ 1329791 w 1393414"/>
                <a:gd name="connsiteY4" fmla="*/ 809420 h 1548952"/>
                <a:gd name="connsiteX5" fmla="*/ 1350685 w 1393414"/>
                <a:gd name="connsiteY5" fmla="*/ 816420 h 1548952"/>
                <a:gd name="connsiteX6" fmla="*/ 1377468 w 1393414"/>
                <a:gd name="connsiteY6" fmla="*/ 896859 h 1548952"/>
                <a:gd name="connsiteX7" fmla="*/ 1303650 w 1393414"/>
                <a:gd name="connsiteY7" fmla="*/ 919748 h 1548952"/>
                <a:gd name="connsiteX8" fmla="*/ 1277519 w 1393414"/>
                <a:gd name="connsiteY8" fmla="*/ 839309 h 1548952"/>
                <a:gd name="connsiteX9" fmla="*/ 1329791 w 1393414"/>
                <a:gd name="connsiteY9" fmla="*/ 809420 h 1548952"/>
                <a:gd name="connsiteX10" fmla="*/ 16999 w 1393414"/>
                <a:gd name="connsiteY10" fmla="*/ 0 h 1548952"/>
                <a:gd name="connsiteX11" fmla="*/ 425631 w 1393414"/>
                <a:gd name="connsiteY11" fmla="*/ 234791 h 1548952"/>
                <a:gd name="connsiteX12" fmla="*/ 408632 w 1393414"/>
                <a:gd name="connsiteY12" fmla="*/ 321943 h 1548952"/>
                <a:gd name="connsiteX13" fmla="*/ 0 w 1393414"/>
                <a:gd name="connsiteY13" fmla="*/ 87803 h 154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3414" h="1548952">
                  <a:moveTo>
                    <a:pt x="576441" y="990825"/>
                  </a:moveTo>
                  <a:lnTo>
                    <a:pt x="1393414" y="1460930"/>
                  </a:lnTo>
                  <a:lnTo>
                    <a:pt x="1376407" y="1548952"/>
                  </a:lnTo>
                  <a:lnTo>
                    <a:pt x="558780" y="1078196"/>
                  </a:lnTo>
                  <a:close/>
                  <a:moveTo>
                    <a:pt x="1329791" y="809420"/>
                  </a:moveTo>
                  <a:cubicBezTo>
                    <a:pt x="1336885" y="810207"/>
                    <a:pt x="1343989" y="812496"/>
                    <a:pt x="1350685" y="816420"/>
                  </a:cubicBezTo>
                  <a:cubicBezTo>
                    <a:pt x="1378775" y="832769"/>
                    <a:pt x="1390534" y="868738"/>
                    <a:pt x="1377468" y="896859"/>
                  </a:cubicBezTo>
                  <a:cubicBezTo>
                    <a:pt x="1364403" y="924980"/>
                    <a:pt x="1331087" y="935443"/>
                    <a:pt x="1303650" y="919748"/>
                  </a:cubicBezTo>
                  <a:cubicBezTo>
                    <a:pt x="1276866" y="903398"/>
                    <a:pt x="1264454" y="867430"/>
                    <a:pt x="1277519" y="839309"/>
                  </a:cubicBezTo>
                  <a:cubicBezTo>
                    <a:pt x="1287319" y="818218"/>
                    <a:pt x="1308509" y="807060"/>
                    <a:pt x="1329791" y="809420"/>
                  </a:cubicBezTo>
                  <a:close/>
                  <a:moveTo>
                    <a:pt x="16999" y="0"/>
                  </a:moveTo>
                  <a:lnTo>
                    <a:pt x="425631" y="234791"/>
                  </a:lnTo>
                  <a:lnTo>
                    <a:pt x="408632" y="321943"/>
                  </a:lnTo>
                  <a:lnTo>
                    <a:pt x="0" y="878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98E4F468-5146-4C16-BA97-9C96F1B6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0200" y="7471505"/>
              <a:ext cx="1823231" cy="1051311"/>
            </a:xfrm>
            <a:custGeom>
              <a:avLst/>
              <a:gdLst>
                <a:gd name="T0" fmla="*/ 1610 w 2790"/>
                <a:gd name="T1" fmla="*/ 1584 h 1611"/>
                <a:gd name="T2" fmla="*/ 45 w 2790"/>
                <a:gd name="T3" fmla="*/ 681 h 1611"/>
                <a:gd name="T4" fmla="*/ 45 w 2790"/>
                <a:gd name="T5" fmla="*/ 681 h 1611"/>
                <a:gd name="T6" fmla="*/ 58 w 2790"/>
                <a:gd name="T7" fmla="*/ 578 h 1611"/>
                <a:gd name="T8" fmla="*/ 1002 w 2790"/>
                <a:gd name="T9" fmla="*/ 33 h 1611"/>
                <a:gd name="T10" fmla="*/ 1002 w 2790"/>
                <a:gd name="T11" fmla="*/ 33 h 1611"/>
                <a:gd name="T12" fmla="*/ 1180 w 2790"/>
                <a:gd name="T13" fmla="*/ 26 h 1611"/>
                <a:gd name="T14" fmla="*/ 2744 w 2790"/>
                <a:gd name="T15" fmla="*/ 929 h 1611"/>
                <a:gd name="T16" fmla="*/ 2744 w 2790"/>
                <a:gd name="T17" fmla="*/ 929 h 1611"/>
                <a:gd name="T18" fmla="*/ 2731 w 2790"/>
                <a:gd name="T19" fmla="*/ 1032 h 1611"/>
                <a:gd name="T20" fmla="*/ 1787 w 2790"/>
                <a:gd name="T21" fmla="*/ 1577 h 1611"/>
                <a:gd name="T22" fmla="*/ 1787 w 2790"/>
                <a:gd name="T23" fmla="*/ 1577 h 1611"/>
                <a:gd name="T24" fmla="*/ 1610 w 2790"/>
                <a:gd name="T25" fmla="*/ 1584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0" h="1611">
                  <a:moveTo>
                    <a:pt x="1610" y="1584"/>
                  </a:moveTo>
                  <a:lnTo>
                    <a:pt x="45" y="681"/>
                  </a:lnTo>
                  <a:lnTo>
                    <a:pt x="45" y="681"/>
                  </a:lnTo>
                  <a:cubicBezTo>
                    <a:pt x="0" y="655"/>
                    <a:pt x="5" y="609"/>
                    <a:pt x="58" y="578"/>
                  </a:cubicBezTo>
                  <a:lnTo>
                    <a:pt x="1002" y="33"/>
                  </a:lnTo>
                  <a:lnTo>
                    <a:pt x="1002" y="33"/>
                  </a:lnTo>
                  <a:cubicBezTo>
                    <a:pt x="1055" y="3"/>
                    <a:pt x="1134" y="0"/>
                    <a:pt x="1180" y="26"/>
                  </a:cubicBezTo>
                  <a:lnTo>
                    <a:pt x="2744" y="929"/>
                  </a:lnTo>
                  <a:lnTo>
                    <a:pt x="2744" y="929"/>
                  </a:lnTo>
                  <a:cubicBezTo>
                    <a:pt x="2789" y="955"/>
                    <a:pt x="2784" y="1001"/>
                    <a:pt x="2731" y="1032"/>
                  </a:cubicBezTo>
                  <a:lnTo>
                    <a:pt x="1787" y="1577"/>
                  </a:lnTo>
                  <a:lnTo>
                    <a:pt x="1787" y="1577"/>
                  </a:lnTo>
                  <a:cubicBezTo>
                    <a:pt x="1735" y="1607"/>
                    <a:pt x="1655" y="1610"/>
                    <a:pt x="1610" y="158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1DBE81A5-B8CF-41FE-A5B2-33B1C760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3466" y="5708760"/>
              <a:ext cx="462758" cy="423858"/>
            </a:xfrm>
            <a:custGeom>
              <a:avLst/>
              <a:gdLst>
                <a:gd name="connsiteX0" fmla="*/ 123077 w 462758"/>
                <a:gd name="connsiteY0" fmla="*/ 0 h 423858"/>
                <a:gd name="connsiteX1" fmla="*/ 442758 w 462758"/>
                <a:gd name="connsiteY1" fmla="*/ 261178 h 423858"/>
                <a:gd name="connsiteX2" fmla="*/ 448967 w 462758"/>
                <a:gd name="connsiteY2" fmla="*/ 263493 h 423858"/>
                <a:gd name="connsiteX3" fmla="*/ 461609 w 462758"/>
                <a:gd name="connsiteY3" fmla="*/ 311265 h 423858"/>
                <a:gd name="connsiteX4" fmla="*/ 374267 w 462758"/>
                <a:gd name="connsiteY4" fmla="*/ 419141 h 423858"/>
                <a:gd name="connsiteX5" fmla="*/ 346142 w 462758"/>
                <a:gd name="connsiteY5" fmla="*/ 423705 h 423858"/>
                <a:gd name="connsiteX6" fmla="*/ 326291 w 462758"/>
                <a:gd name="connsiteY6" fmla="*/ 416143 h 423858"/>
                <a:gd name="connsiteX7" fmla="*/ 325599 w 462758"/>
                <a:gd name="connsiteY7" fmla="*/ 416992 h 423858"/>
                <a:gd name="connsiteX8" fmla="*/ 0 w 462758"/>
                <a:gd name="connsiteY8" fmla="*/ 150326 h 42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758" h="423858">
                  <a:moveTo>
                    <a:pt x="123077" y="0"/>
                  </a:moveTo>
                  <a:lnTo>
                    <a:pt x="442758" y="261178"/>
                  </a:lnTo>
                  <a:lnTo>
                    <a:pt x="448967" y="263493"/>
                  </a:lnTo>
                  <a:cubicBezTo>
                    <a:pt x="460131" y="272620"/>
                    <a:pt x="465221" y="289229"/>
                    <a:pt x="461609" y="311265"/>
                  </a:cubicBezTo>
                  <a:cubicBezTo>
                    <a:pt x="454385" y="354678"/>
                    <a:pt x="415639" y="403355"/>
                    <a:pt x="374267" y="419141"/>
                  </a:cubicBezTo>
                  <a:cubicBezTo>
                    <a:pt x="363924" y="422924"/>
                    <a:pt x="354443" y="424362"/>
                    <a:pt x="346142" y="423705"/>
                  </a:cubicBezTo>
                  <a:lnTo>
                    <a:pt x="326291" y="416143"/>
                  </a:lnTo>
                  <a:lnTo>
                    <a:pt x="325599" y="416992"/>
                  </a:lnTo>
                  <a:lnTo>
                    <a:pt x="0" y="1503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98537799-4191-4BE4-A665-5E45A4A80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8191" y="5751966"/>
              <a:ext cx="233305" cy="241945"/>
            </a:xfrm>
            <a:custGeom>
              <a:avLst/>
              <a:gdLst>
                <a:gd name="T0" fmla="*/ 189 w 358"/>
                <a:gd name="T1" fmla="*/ 0 h 369"/>
                <a:gd name="T2" fmla="*/ 357 w 358"/>
                <a:gd name="T3" fmla="*/ 138 h 369"/>
                <a:gd name="T4" fmla="*/ 357 w 358"/>
                <a:gd name="T5" fmla="*/ 138 h 369"/>
                <a:gd name="T6" fmla="*/ 169 w 358"/>
                <a:gd name="T7" fmla="*/ 368 h 369"/>
                <a:gd name="T8" fmla="*/ 0 w 358"/>
                <a:gd name="T9" fmla="*/ 230 h 369"/>
                <a:gd name="T10" fmla="*/ 0 w 358"/>
                <a:gd name="T11" fmla="*/ 230 h 369"/>
                <a:gd name="T12" fmla="*/ 189 w 358"/>
                <a:gd name="T1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69">
                  <a:moveTo>
                    <a:pt x="189" y="0"/>
                  </a:moveTo>
                  <a:lnTo>
                    <a:pt x="357" y="138"/>
                  </a:lnTo>
                  <a:lnTo>
                    <a:pt x="357" y="138"/>
                  </a:lnTo>
                  <a:cubicBezTo>
                    <a:pt x="333" y="230"/>
                    <a:pt x="255" y="325"/>
                    <a:pt x="169" y="368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24" y="139"/>
                    <a:pt x="102" y="43"/>
                    <a:pt x="189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454DCED8-EF8A-4873-84BE-A63074DBC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9512" y="5435133"/>
              <a:ext cx="554466" cy="529258"/>
            </a:xfrm>
            <a:custGeom>
              <a:avLst/>
              <a:gdLst>
                <a:gd name="connsiteX0" fmla="*/ 199821 w 554466"/>
                <a:gd name="connsiteY0" fmla="*/ 0 h 529258"/>
                <a:gd name="connsiteX1" fmla="*/ 532204 w 554466"/>
                <a:gd name="connsiteY1" fmla="*/ 272320 h 529258"/>
                <a:gd name="connsiteX2" fmla="*/ 532079 w 554466"/>
                <a:gd name="connsiteY2" fmla="*/ 272473 h 529258"/>
                <a:gd name="connsiteX3" fmla="*/ 551199 w 554466"/>
                <a:gd name="connsiteY3" fmla="*/ 302892 h 529258"/>
                <a:gd name="connsiteX4" fmla="*/ 552763 w 554466"/>
                <a:gd name="connsiteY4" fmla="*/ 348936 h 529258"/>
                <a:gd name="connsiteX5" fmla="*/ 411436 w 554466"/>
                <a:gd name="connsiteY5" fmla="*/ 521163 h 529258"/>
                <a:gd name="connsiteX6" fmla="*/ 365697 w 554466"/>
                <a:gd name="connsiteY6" fmla="*/ 529063 h 529258"/>
                <a:gd name="connsiteX7" fmla="*/ 333108 w 554466"/>
                <a:gd name="connsiteY7" fmla="*/ 516910 h 529258"/>
                <a:gd name="connsiteX8" fmla="*/ 332383 w 554466"/>
                <a:gd name="connsiteY8" fmla="*/ 517800 h 529258"/>
                <a:gd name="connsiteX9" fmla="*/ 0 w 554466"/>
                <a:gd name="connsiteY9" fmla="*/ 245480 h 52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466" h="529258">
                  <a:moveTo>
                    <a:pt x="199821" y="0"/>
                  </a:moveTo>
                  <a:lnTo>
                    <a:pt x="532204" y="272320"/>
                  </a:lnTo>
                  <a:lnTo>
                    <a:pt x="532079" y="272473"/>
                  </a:lnTo>
                  <a:lnTo>
                    <a:pt x="551199" y="302892"/>
                  </a:lnTo>
                  <a:cubicBezTo>
                    <a:pt x="554849" y="315828"/>
                    <a:pt x="555544" y="331322"/>
                    <a:pt x="552763" y="348936"/>
                  </a:cubicBezTo>
                  <a:cubicBezTo>
                    <a:pt x="540986" y="418088"/>
                    <a:pt x="478174" y="495721"/>
                    <a:pt x="411436" y="521163"/>
                  </a:cubicBezTo>
                  <a:cubicBezTo>
                    <a:pt x="394588" y="527524"/>
                    <a:pt x="379171" y="530011"/>
                    <a:pt x="365697" y="529063"/>
                  </a:cubicBezTo>
                  <a:lnTo>
                    <a:pt x="333108" y="516910"/>
                  </a:lnTo>
                  <a:lnTo>
                    <a:pt x="332383" y="517800"/>
                  </a:lnTo>
                  <a:lnTo>
                    <a:pt x="0" y="2454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4C95B9F3-C078-4276-9886-31F6F535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830" y="5406330"/>
              <a:ext cx="264988" cy="305312"/>
            </a:xfrm>
            <a:custGeom>
              <a:avLst/>
              <a:gdLst>
                <a:gd name="T0" fmla="*/ 170 w 405"/>
                <a:gd name="T1" fmla="*/ 429 h 469"/>
                <a:gd name="T2" fmla="*/ 170 w 405"/>
                <a:gd name="T3" fmla="*/ 429 h 469"/>
                <a:gd name="T4" fmla="*/ 386 w 405"/>
                <a:gd name="T5" fmla="*/ 164 h 469"/>
                <a:gd name="T6" fmla="*/ 386 w 405"/>
                <a:gd name="T7" fmla="*/ 164 h 469"/>
                <a:gd name="T8" fmla="*/ 234 w 405"/>
                <a:gd name="T9" fmla="*/ 39 h 469"/>
                <a:gd name="T10" fmla="*/ 234 w 405"/>
                <a:gd name="T11" fmla="*/ 39 h 469"/>
                <a:gd name="T12" fmla="*/ 17 w 405"/>
                <a:gd name="T13" fmla="*/ 304 h 469"/>
                <a:gd name="T14" fmla="*/ 17 w 405"/>
                <a:gd name="T15" fmla="*/ 304 h 469"/>
                <a:gd name="T16" fmla="*/ 170 w 405"/>
                <a:gd name="T17" fmla="*/ 42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469">
                  <a:moveTo>
                    <a:pt x="170" y="429"/>
                  </a:moveTo>
                  <a:lnTo>
                    <a:pt x="170" y="429"/>
                  </a:lnTo>
                  <a:cubicBezTo>
                    <a:pt x="272" y="390"/>
                    <a:pt x="370" y="271"/>
                    <a:pt x="386" y="164"/>
                  </a:cubicBezTo>
                  <a:lnTo>
                    <a:pt x="386" y="164"/>
                  </a:lnTo>
                  <a:cubicBezTo>
                    <a:pt x="404" y="56"/>
                    <a:pt x="335" y="0"/>
                    <a:pt x="234" y="39"/>
                  </a:cubicBezTo>
                  <a:lnTo>
                    <a:pt x="234" y="39"/>
                  </a:lnTo>
                  <a:cubicBezTo>
                    <a:pt x="132" y="78"/>
                    <a:pt x="35" y="196"/>
                    <a:pt x="17" y="304"/>
                  </a:cubicBezTo>
                  <a:lnTo>
                    <a:pt x="17" y="304"/>
                  </a:lnTo>
                  <a:cubicBezTo>
                    <a:pt x="0" y="412"/>
                    <a:pt x="68" y="468"/>
                    <a:pt x="170" y="42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3A2327EB-C07B-4618-A13F-6E43FB3BA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5436" y="5472576"/>
              <a:ext cx="149776" cy="172818"/>
            </a:xfrm>
            <a:custGeom>
              <a:avLst/>
              <a:gdLst>
                <a:gd name="T0" fmla="*/ 96 w 229"/>
                <a:gd name="T1" fmla="*/ 242 h 265"/>
                <a:gd name="T2" fmla="*/ 96 w 229"/>
                <a:gd name="T3" fmla="*/ 242 h 265"/>
                <a:gd name="T4" fmla="*/ 219 w 229"/>
                <a:gd name="T5" fmla="*/ 92 h 265"/>
                <a:gd name="T6" fmla="*/ 219 w 229"/>
                <a:gd name="T7" fmla="*/ 92 h 265"/>
                <a:gd name="T8" fmla="*/ 132 w 229"/>
                <a:gd name="T9" fmla="*/ 22 h 265"/>
                <a:gd name="T10" fmla="*/ 132 w 229"/>
                <a:gd name="T11" fmla="*/ 22 h 265"/>
                <a:gd name="T12" fmla="*/ 10 w 229"/>
                <a:gd name="T13" fmla="*/ 171 h 265"/>
                <a:gd name="T14" fmla="*/ 10 w 229"/>
                <a:gd name="T15" fmla="*/ 171 h 265"/>
                <a:gd name="T16" fmla="*/ 96 w 229"/>
                <a:gd name="T17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65">
                  <a:moveTo>
                    <a:pt x="96" y="242"/>
                  </a:moveTo>
                  <a:lnTo>
                    <a:pt x="96" y="242"/>
                  </a:lnTo>
                  <a:cubicBezTo>
                    <a:pt x="154" y="220"/>
                    <a:pt x="209" y="153"/>
                    <a:pt x="219" y="92"/>
                  </a:cubicBezTo>
                  <a:lnTo>
                    <a:pt x="219" y="92"/>
                  </a:lnTo>
                  <a:cubicBezTo>
                    <a:pt x="228" y="31"/>
                    <a:pt x="189" y="0"/>
                    <a:pt x="132" y="22"/>
                  </a:cubicBezTo>
                  <a:lnTo>
                    <a:pt x="132" y="22"/>
                  </a:lnTo>
                  <a:cubicBezTo>
                    <a:pt x="74" y="43"/>
                    <a:pt x="20" y="111"/>
                    <a:pt x="10" y="171"/>
                  </a:cubicBezTo>
                  <a:lnTo>
                    <a:pt x="10" y="171"/>
                  </a:lnTo>
                  <a:cubicBezTo>
                    <a:pt x="0" y="232"/>
                    <a:pt x="38" y="264"/>
                    <a:pt x="96" y="242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438BB487-8744-416C-B00A-44848D86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983" y="5916143"/>
              <a:ext cx="66248" cy="100811"/>
            </a:xfrm>
            <a:custGeom>
              <a:avLst/>
              <a:gdLst>
                <a:gd name="T0" fmla="*/ 40 w 100"/>
                <a:gd name="T1" fmla="*/ 133 h 154"/>
                <a:gd name="T2" fmla="*/ 40 w 100"/>
                <a:gd name="T3" fmla="*/ 133 h 154"/>
                <a:gd name="T4" fmla="*/ 94 w 100"/>
                <a:gd name="T5" fmla="*/ 112 h 154"/>
                <a:gd name="T6" fmla="*/ 94 w 100"/>
                <a:gd name="T7" fmla="*/ 112 h 154"/>
                <a:gd name="T8" fmla="*/ 59 w 100"/>
                <a:gd name="T9" fmla="*/ 20 h 154"/>
                <a:gd name="T10" fmla="*/ 59 w 100"/>
                <a:gd name="T11" fmla="*/ 20 h 154"/>
                <a:gd name="T12" fmla="*/ 5 w 100"/>
                <a:gd name="T13" fmla="*/ 40 h 154"/>
                <a:gd name="T14" fmla="*/ 5 w 100"/>
                <a:gd name="T15" fmla="*/ 40 h 154"/>
                <a:gd name="T16" fmla="*/ 40 w 100"/>
                <a:gd name="T17" fmla="*/ 13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54">
                  <a:moveTo>
                    <a:pt x="40" y="133"/>
                  </a:moveTo>
                  <a:lnTo>
                    <a:pt x="40" y="133"/>
                  </a:lnTo>
                  <a:cubicBezTo>
                    <a:pt x="65" y="153"/>
                    <a:pt x="89" y="144"/>
                    <a:pt x="94" y="112"/>
                  </a:cubicBezTo>
                  <a:lnTo>
                    <a:pt x="94" y="112"/>
                  </a:lnTo>
                  <a:cubicBezTo>
                    <a:pt x="99" y="81"/>
                    <a:pt x="83" y="40"/>
                    <a:pt x="59" y="20"/>
                  </a:cubicBezTo>
                  <a:lnTo>
                    <a:pt x="59" y="20"/>
                  </a:lnTo>
                  <a:cubicBezTo>
                    <a:pt x="34" y="0"/>
                    <a:pt x="10" y="9"/>
                    <a:pt x="5" y="40"/>
                  </a:cubicBezTo>
                  <a:lnTo>
                    <a:pt x="5" y="40"/>
                  </a:lnTo>
                  <a:cubicBezTo>
                    <a:pt x="0" y="71"/>
                    <a:pt x="16" y="113"/>
                    <a:pt x="40" y="13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8C44B97C-83D1-487E-970A-701CFE8F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657" y="5108292"/>
              <a:ext cx="4503021" cy="4214597"/>
            </a:xfrm>
            <a:custGeom>
              <a:avLst/>
              <a:gdLst>
                <a:gd name="connsiteX0" fmla="*/ 3759698 w 4503021"/>
                <a:gd name="connsiteY0" fmla="*/ 134 h 4214597"/>
                <a:gd name="connsiteX1" fmla="*/ 4492574 w 4503021"/>
                <a:gd name="connsiteY1" fmla="*/ 418218 h 4214597"/>
                <a:gd name="connsiteX2" fmla="*/ 4497801 w 4503021"/>
                <a:gd name="connsiteY2" fmla="*/ 454797 h 4214597"/>
                <a:gd name="connsiteX3" fmla="*/ 4461209 w 4503021"/>
                <a:gd name="connsiteY3" fmla="*/ 460675 h 4214597"/>
                <a:gd name="connsiteX4" fmla="*/ 3386980 w 4503021"/>
                <a:gd name="connsiteY4" fmla="*/ 145181 h 4214597"/>
                <a:gd name="connsiteX5" fmla="*/ 2709380 w 4503021"/>
                <a:gd name="connsiteY5" fmla="*/ 356164 h 4214597"/>
                <a:gd name="connsiteX6" fmla="*/ 2086667 w 4503021"/>
                <a:gd name="connsiteY6" fmla="*/ 3790672 h 4214597"/>
                <a:gd name="connsiteX7" fmla="*/ 2091241 w 4503021"/>
                <a:gd name="connsiteY7" fmla="*/ 3860564 h 4214597"/>
                <a:gd name="connsiteX8" fmla="*/ 1935072 w 4503021"/>
                <a:gd name="connsiteY8" fmla="*/ 4164954 h 4214597"/>
                <a:gd name="connsiteX9" fmla="*/ 1761915 w 4503021"/>
                <a:gd name="connsiteY9" fmla="*/ 4214597 h 4214597"/>
                <a:gd name="connsiteX10" fmla="*/ 1592025 w 4503021"/>
                <a:gd name="connsiteY10" fmla="*/ 4166914 h 4214597"/>
                <a:gd name="connsiteX11" fmla="*/ 1409479 w 4503021"/>
                <a:gd name="connsiteY11" fmla="*/ 4058355 h 4214597"/>
                <a:gd name="connsiteX12" fmla="*/ 1406534 w 4503021"/>
                <a:gd name="connsiteY12" fmla="*/ 4057374 h 4214597"/>
                <a:gd name="connsiteX13" fmla="*/ 12724 w 4503021"/>
                <a:gd name="connsiteY13" fmla="*/ 3233411 h 4214597"/>
                <a:gd name="connsiteX14" fmla="*/ 3580 w 4503021"/>
                <a:gd name="connsiteY14" fmla="*/ 3197530 h 4214597"/>
                <a:gd name="connsiteX15" fmla="*/ 39503 w 4503021"/>
                <a:gd name="connsiteY15" fmla="*/ 3188396 h 4214597"/>
                <a:gd name="connsiteX16" fmla="*/ 1384756 w 4503021"/>
                <a:gd name="connsiteY16" fmla="*/ 3984285 h 4214597"/>
                <a:gd name="connsiteX17" fmla="*/ 1387503 w 4503021"/>
                <a:gd name="connsiteY17" fmla="*/ 3984672 h 4214597"/>
                <a:gd name="connsiteX18" fmla="*/ 1618815 w 4503021"/>
                <a:gd name="connsiteY18" fmla="*/ 4121843 h 4214597"/>
                <a:gd name="connsiteX19" fmla="*/ 1906975 w 4503021"/>
                <a:gd name="connsiteY19" fmla="*/ 4120536 h 4214597"/>
                <a:gd name="connsiteX20" fmla="*/ 2038967 w 4503021"/>
                <a:gd name="connsiteY20" fmla="*/ 3863830 h 4214597"/>
                <a:gd name="connsiteX21" fmla="*/ 2034393 w 4503021"/>
                <a:gd name="connsiteY21" fmla="*/ 3794591 h 4214597"/>
                <a:gd name="connsiteX22" fmla="*/ 2696311 w 4503021"/>
                <a:gd name="connsiteY22" fmla="*/ 305215 h 4214597"/>
                <a:gd name="connsiteX23" fmla="*/ 3369991 w 4503021"/>
                <a:gd name="connsiteY23" fmla="*/ 96192 h 4214597"/>
                <a:gd name="connsiteX24" fmla="*/ 3759698 w 4503021"/>
                <a:gd name="connsiteY24" fmla="*/ 134 h 42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3021" h="4214597">
                  <a:moveTo>
                    <a:pt x="3759698" y="134"/>
                  </a:moveTo>
                  <a:cubicBezTo>
                    <a:pt x="3936499" y="4560"/>
                    <a:pt x="4097252" y="119788"/>
                    <a:pt x="4492574" y="418218"/>
                  </a:cubicBezTo>
                  <a:cubicBezTo>
                    <a:pt x="4504335" y="427362"/>
                    <a:pt x="4506295" y="443692"/>
                    <a:pt x="4497801" y="454797"/>
                  </a:cubicBezTo>
                  <a:cubicBezTo>
                    <a:pt x="4489307" y="466554"/>
                    <a:pt x="4472317" y="469167"/>
                    <a:pt x="4461209" y="460675"/>
                  </a:cubicBezTo>
                  <a:cubicBezTo>
                    <a:pt x="3832615" y="-14199"/>
                    <a:pt x="3824121" y="-10933"/>
                    <a:pt x="3386980" y="145181"/>
                  </a:cubicBezTo>
                  <a:cubicBezTo>
                    <a:pt x="3232119" y="200703"/>
                    <a:pt x="3020409" y="276474"/>
                    <a:pt x="2709380" y="356164"/>
                  </a:cubicBezTo>
                  <a:cubicBezTo>
                    <a:pt x="1857315" y="573678"/>
                    <a:pt x="2006295" y="2666521"/>
                    <a:pt x="2086667" y="3790672"/>
                  </a:cubicBezTo>
                  <a:lnTo>
                    <a:pt x="2091241" y="3860564"/>
                  </a:lnTo>
                  <a:cubicBezTo>
                    <a:pt x="2100389" y="3985325"/>
                    <a:pt x="2041580" y="4099634"/>
                    <a:pt x="1935072" y="4164954"/>
                  </a:cubicBezTo>
                  <a:cubicBezTo>
                    <a:pt x="1880838" y="4198267"/>
                    <a:pt x="1821377" y="4214597"/>
                    <a:pt x="1761915" y="4214597"/>
                  </a:cubicBezTo>
                  <a:cubicBezTo>
                    <a:pt x="1703760" y="4214597"/>
                    <a:pt x="1645605" y="4198920"/>
                    <a:pt x="1592025" y="4166914"/>
                  </a:cubicBezTo>
                  <a:lnTo>
                    <a:pt x="1409479" y="4058355"/>
                  </a:lnTo>
                  <a:lnTo>
                    <a:pt x="1406534" y="4057374"/>
                  </a:lnTo>
                  <a:lnTo>
                    <a:pt x="12724" y="3233411"/>
                  </a:lnTo>
                  <a:cubicBezTo>
                    <a:pt x="315" y="3225582"/>
                    <a:pt x="-3604" y="3209925"/>
                    <a:pt x="3580" y="3197530"/>
                  </a:cubicBezTo>
                  <a:cubicBezTo>
                    <a:pt x="11418" y="3185135"/>
                    <a:pt x="26440" y="3181220"/>
                    <a:pt x="39503" y="3188396"/>
                  </a:cubicBezTo>
                  <a:lnTo>
                    <a:pt x="1384756" y="3984285"/>
                  </a:lnTo>
                  <a:lnTo>
                    <a:pt x="1387503" y="3984672"/>
                  </a:lnTo>
                  <a:lnTo>
                    <a:pt x="1618815" y="4121843"/>
                  </a:lnTo>
                  <a:cubicBezTo>
                    <a:pt x="1709641" y="4176058"/>
                    <a:pt x="1817456" y="4175405"/>
                    <a:pt x="1906975" y="4120536"/>
                  </a:cubicBezTo>
                  <a:cubicBezTo>
                    <a:pt x="1997148" y="4065015"/>
                    <a:pt x="2046808" y="3969648"/>
                    <a:pt x="2038967" y="3863830"/>
                  </a:cubicBezTo>
                  <a:lnTo>
                    <a:pt x="2034393" y="3794591"/>
                  </a:lnTo>
                  <a:cubicBezTo>
                    <a:pt x="1953368" y="2654763"/>
                    <a:pt x="1802427" y="534487"/>
                    <a:pt x="2696311" y="305215"/>
                  </a:cubicBezTo>
                  <a:cubicBezTo>
                    <a:pt x="3004727" y="226831"/>
                    <a:pt x="3215130" y="151060"/>
                    <a:pt x="3369991" y="96192"/>
                  </a:cubicBezTo>
                  <a:cubicBezTo>
                    <a:pt x="3541760" y="34710"/>
                    <a:pt x="3653618" y="-2523"/>
                    <a:pt x="3759698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141">
              <a:extLst>
                <a:ext uri="{FF2B5EF4-FFF2-40B4-BE49-F238E27FC236}">
                  <a16:creationId xmlns:a16="http://schemas.microsoft.com/office/drawing/2014/main" id="{E90C54C0-41DC-4C3C-85EC-214BA3A39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443" y="8721557"/>
              <a:ext cx="1857796" cy="1071472"/>
            </a:xfrm>
            <a:custGeom>
              <a:avLst/>
              <a:gdLst>
                <a:gd name="T0" fmla="*/ 2336 w 2843"/>
                <a:gd name="T1" fmla="*/ 1349 h 1642"/>
                <a:gd name="T2" fmla="*/ 2336 w 2843"/>
                <a:gd name="T3" fmla="*/ 1349 h 1642"/>
                <a:gd name="T4" fmla="*/ 505 w 2843"/>
                <a:gd name="T5" fmla="*/ 1349 h 1642"/>
                <a:gd name="T6" fmla="*/ 505 w 2843"/>
                <a:gd name="T7" fmla="*/ 1349 h 1642"/>
                <a:gd name="T8" fmla="*/ 505 w 2843"/>
                <a:gd name="T9" fmla="*/ 292 h 1642"/>
                <a:gd name="T10" fmla="*/ 505 w 2843"/>
                <a:gd name="T11" fmla="*/ 292 h 1642"/>
                <a:gd name="T12" fmla="*/ 2336 w 2843"/>
                <a:gd name="T13" fmla="*/ 292 h 1642"/>
                <a:gd name="T14" fmla="*/ 2336 w 2843"/>
                <a:gd name="T15" fmla="*/ 292 h 1642"/>
                <a:gd name="T16" fmla="*/ 2336 w 2843"/>
                <a:gd name="T17" fmla="*/ 1349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3" h="1642">
                  <a:moveTo>
                    <a:pt x="2336" y="1349"/>
                  </a:moveTo>
                  <a:lnTo>
                    <a:pt x="2336" y="1349"/>
                  </a:lnTo>
                  <a:cubicBezTo>
                    <a:pt x="1831" y="1641"/>
                    <a:pt x="1011" y="1641"/>
                    <a:pt x="505" y="1349"/>
                  </a:cubicBezTo>
                  <a:lnTo>
                    <a:pt x="505" y="1349"/>
                  </a:lnTo>
                  <a:cubicBezTo>
                    <a:pt x="0" y="1057"/>
                    <a:pt x="0" y="584"/>
                    <a:pt x="505" y="292"/>
                  </a:cubicBezTo>
                  <a:lnTo>
                    <a:pt x="505" y="292"/>
                  </a:lnTo>
                  <a:cubicBezTo>
                    <a:pt x="1011" y="0"/>
                    <a:pt x="1831" y="0"/>
                    <a:pt x="2336" y="292"/>
                  </a:cubicBezTo>
                  <a:lnTo>
                    <a:pt x="2336" y="292"/>
                  </a:lnTo>
                  <a:cubicBezTo>
                    <a:pt x="2842" y="584"/>
                    <a:pt x="2842" y="1057"/>
                    <a:pt x="2336" y="134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5A07F30E-A3EE-433F-96E1-DDC44FA0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866" y="8782044"/>
              <a:ext cx="434925" cy="538616"/>
            </a:xfrm>
            <a:custGeom>
              <a:avLst/>
              <a:gdLst>
                <a:gd name="T0" fmla="*/ 545 w 664"/>
                <a:gd name="T1" fmla="*/ 410 h 824"/>
                <a:gd name="T2" fmla="*/ 545 w 664"/>
                <a:gd name="T3" fmla="*/ 410 h 824"/>
                <a:gd name="T4" fmla="*/ 657 w 664"/>
                <a:gd name="T5" fmla="*/ 610 h 824"/>
                <a:gd name="T6" fmla="*/ 657 w 664"/>
                <a:gd name="T7" fmla="*/ 610 h 824"/>
                <a:gd name="T8" fmla="*/ 641 w 664"/>
                <a:gd name="T9" fmla="*/ 708 h 824"/>
                <a:gd name="T10" fmla="*/ 641 w 664"/>
                <a:gd name="T11" fmla="*/ 708 h 824"/>
                <a:gd name="T12" fmla="*/ 420 w 664"/>
                <a:gd name="T13" fmla="*/ 776 h 824"/>
                <a:gd name="T14" fmla="*/ 420 w 664"/>
                <a:gd name="T15" fmla="*/ 776 h 824"/>
                <a:gd name="T16" fmla="*/ 19 w 664"/>
                <a:gd name="T17" fmla="*/ 309 h 824"/>
                <a:gd name="T18" fmla="*/ 19 w 664"/>
                <a:gd name="T19" fmla="*/ 309 h 824"/>
                <a:gd name="T20" fmla="*/ 545 w 664"/>
                <a:gd name="T21" fmla="*/ 41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4" h="824">
                  <a:moveTo>
                    <a:pt x="545" y="410"/>
                  </a:moveTo>
                  <a:lnTo>
                    <a:pt x="545" y="410"/>
                  </a:lnTo>
                  <a:cubicBezTo>
                    <a:pt x="618" y="441"/>
                    <a:pt x="663" y="523"/>
                    <a:pt x="657" y="610"/>
                  </a:cubicBezTo>
                  <a:lnTo>
                    <a:pt x="657" y="610"/>
                  </a:lnTo>
                  <a:cubicBezTo>
                    <a:pt x="655" y="652"/>
                    <a:pt x="649" y="690"/>
                    <a:pt x="641" y="708"/>
                  </a:cubicBezTo>
                  <a:lnTo>
                    <a:pt x="641" y="708"/>
                  </a:lnTo>
                  <a:cubicBezTo>
                    <a:pt x="618" y="757"/>
                    <a:pt x="542" y="823"/>
                    <a:pt x="420" y="776"/>
                  </a:cubicBezTo>
                  <a:lnTo>
                    <a:pt x="420" y="776"/>
                  </a:lnTo>
                  <a:cubicBezTo>
                    <a:pt x="299" y="728"/>
                    <a:pt x="29" y="474"/>
                    <a:pt x="19" y="309"/>
                  </a:cubicBezTo>
                  <a:lnTo>
                    <a:pt x="19" y="309"/>
                  </a:lnTo>
                  <a:cubicBezTo>
                    <a:pt x="0" y="0"/>
                    <a:pt x="353" y="329"/>
                    <a:pt x="545" y="41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4ED34813-1082-4249-9343-83B75E27F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5834" y="9090235"/>
              <a:ext cx="604864" cy="495412"/>
            </a:xfrm>
            <a:custGeom>
              <a:avLst/>
              <a:gdLst>
                <a:gd name="T0" fmla="*/ 896 w 926"/>
                <a:gd name="T1" fmla="*/ 446 h 759"/>
                <a:gd name="T2" fmla="*/ 896 w 926"/>
                <a:gd name="T3" fmla="*/ 446 h 759"/>
                <a:gd name="T4" fmla="*/ 911 w 926"/>
                <a:gd name="T5" fmla="*/ 656 h 759"/>
                <a:gd name="T6" fmla="*/ 911 w 926"/>
                <a:gd name="T7" fmla="*/ 656 h 759"/>
                <a:gd name="T8" fmla="*/ 688 w 926"/>
                <a:gd name="T9" fmla="*/ 743 h 759"/>
                <a:gd name="T10" fmla="*/ 688 w 926"/>
                <a:gd name="T11" fmla="*/ 743 h 759"/>
                <a:gd name="T12" fmla="*/ 124 w 926"/>
                <a:gd name="T13" fmla="*/ 367 h 759"/>
                <a:gd name="T14" fmla="*/ 124 w 926"/>
                <a:gd name="T15" fmla="*/ 367 h 759"/>
                <a:gd name="T16" fmla="*/ 817 w 926"/>
                <a:gd name="T17" fmla="*/ 395 h 759"/>
                <a:gd name="T18" fmla="*/ 896 w 926"/>
                <a:gd name="T19" fmla="*/ 446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6" h="759">
                  <a:moveTo>
                    <a:pt x="896" y="446"/>
                  </a:moveTo>
                  <a:lnTo>
                    <a:pt x="896" y="446"/>
                  </a:lnTo>
                  <a:cubicBezTo>
                    <a:pt x="896" y="446"/>
                    <a:pt x="925" y="623"/>
                    <a:pt x="911" y="656"/>
                  </a:cubicBezTo>
                  <a:lnTo>
                    <a:pt x="911" y="656"/>
                  </a:lnTo>
                  <a:cubicBezTo>
                    <a:pt x="897" y="689"/>
                    <a:pt x="813" y="758"/>
                    <a:pt x="688" y="743"/>
                  </a:cubicBezTo>
                  <a:lnTo>
                    <a:pt x="688" y="743"/>
                  </a:lnTo>
                  <a:cubicBezTo>
                    <a:pt x="563" y="728"/>
                    <a:pt x="204" y="604"/>
                    <a:pt x="124" y="367"/>
                  </a:cubicBezTo>
                  <a:lnTo>
                    <a:pt x="124" y="367"/>
                  </a:lnTo>
                  <a:cubicBezTo>
                    <a:pt x="0" y="0"/>
                    <a:pt x="817" y="395"/>
                    <a:pt x="817" y="395"/>
                  </a:cubicBezTo>
                  <a:lnTo>
                    <a:pt x="896" y="44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6E535D9E-11BA-41EF-8557-936867DCE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710" y="7419660"/>
              <a:ext cx="786322" cy="2050775"/>
            </a:xfrm>
            <a:custGeom>
              <a:avLst/>
              <a:gdLst>
                <a:gd name="T0" fmla="*/ 28 w 1206"/>
                <a:gd name="T1" fmla="*/ 164 h 3141"/>
                <a:gd name="T2" fmla="*/ 0 w 1206"/>
                <a:gd name="T3" fmla="*/ 2936 h 3141"/>
                <a:gd name="T4" fmla="*/ 0 w 1206"/>
                <a:gd name="T5" fmla="*/ 2936 h 3141"/>
                <a:gd name="T6" fmla="*/ 151 w 1206"/>
                <a:gd name="T7" fmla="*/ 3128 h 3141"/>
                <a:gd name="T8" fmla="*/ 151 w 1206"/>
                <a:gd name="T9" fmla="*/ 3128 h 3141"/>
                <a:gd name="T10" fmla="*/ 184 w 1206"/>
                <a:gd name="T11" fmla="*/ 3132 h 3141"/>
                <a:gd name="T12" fmla="*/ 184 w 1206"/>
                <a:gd name="T13" fmla="*/ 3132 h 3141"/>
                <a:gd name="T14" fmla="*/ 349 w 1206"/>
                <a:gd name="T15" fmla="*/ 3064 h 3141"/>
                <a:gd name="T16" fmla="*/ 349 w 1206"/>
                <a:gd name="T17" fmla="*/ 3064 h 3141"/>
                <a:gd name="T18" fmla="*/ 386 w 1206"/>
                <a:gd name="T19" fmla="*/ 2953 h 3141"/>
                <a:gd name="T20" fmla="*/ 422 w 1206"/>
                <a:gd name="T21" fmla="*/ 1769 h 3141"/>
                <a:gd name="T22" fmla="*/ 598 w 1206"/>
                <a:gd name="T23" fmla="*/ 711 h 3141"/>
                <a:gd name="T24" fmla="*/ 843 w 1206"/>
                <a:gd name="T25" fmla="*/ 2584 h 3141"/>
                <a:gd name="T26" fmla="*/ 843 w 1206"/>
                <a:gd name="T27" fmla="*/ 2584 h 3141"/>
                <a:gd name="T28" fmla="*/ 910 w 1206"/>
                <a:gd name="T29" fmla="*/ 2707 h 3141"/>
                <a:gd name="T30" fmla="*/ 910 w 1206"/>
                <a:gd name="T31" fmla="*/ 2707 h 3141"/>
                <a:gd name="T32" fmla="*/ 1021 w 1206"/>
                <a:gd name="T33" fmla="*/ 2737 h 3141"/>
                <a:gd name="T34" fmla="*/ 1021 w 1206"/>
                <a:gd name="T35" fmla="*/ 2737 h 3141"/>
                <a:gd name="T36" fmla="*/ 1169 w 1206"/>
                <a:gd name="T37" fmla="*/ 2664 h 3141"/>
                <a:gd name="T38" fmla="*/ 1169 w 1206"/>
                <a:gd name="T39" fmla="*/ 2664 h 3141"/>
                <a:gd name="T40" fmla="*/ 1204 w 1206"/>
                <a:gd name="T41" fmla="*/ 2564 h 3141"/>
                <a:gd name="T42" fmla="*/ 1107 w 1206"/>
                <a:gd name="T43" fmla="*/ 1437 h 3141"/>
                <a:gd name="T44" fmla="*/ 1072 w 1206"/>
                <a:gd name="T45" fmla="*/ 0 h 3141"/>
                <a:gd name="T46" fmla="*/ 28 w 1206"/>
                <a:gd name="T47" fmla="*/ 16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141">
                  <a:moveTo>
                    <a:pt x="28" y="164"/>
                  </a:moveTo>
                  <a:lnTo>
                    <a:pt x="0" y="2936"/>
                  </a:lnTo>
                  <a:lnTo>
                    <a:pt x="0" y="2936"/>
                  </a:lnTo>
                  <a:cubicBezTo>
                    <a:pt x="3" y="3033"/>
                    <a:pt x="66" y="3114"/>
                    <a:pt x="151" y="3128"/>
                  </a:cubicBezTo>
                  <a:lnTo>
                    <a:pt x="151" y="3128"/>
                  </a:lnTo>
                  <a:cubicBezTo>
                    <a:pt x="161" y="3130"/>
                    <a:pt x="173" y="3132"/>
                    <a:pt x="184" y="3132"/>
                  </a:cubicBezTo>
                  <a:lnTo>
                    <a:pt x="184" y="3132"/>
                  </a:lnTo>
                  <a:cubicBezTo>
                    <a:pt x="271" y="3140"/>
                    <a:pt x="321" y="3103"/>
                    <a:pt x="349" y="3064"/>
                  </a:cubicBezTo>
                  <a:lnTo>
                    <a:pt x="349" y="3064"/>
                  </a:lnTo>
                  <a:cubicBezTo>
                    <a:pt x="372" y="3033"/>
                    <a:pt x="385" y="2993"/>
                    <a:pt x="386" y="2953"/>
                  </a:cubicBezTo>
                  <a:lnTo>
                    <a:pt x="422" y="1769"/>
                  </a:lnTo>
                  <a:lnTo>
                    <a:pt x="598" y="711"/>
                  </a:lnTo>
                  <a:lnTo>
                    <a:pt x="843" y="2584"/>
                  </a:lnTo>
                  <a:lnTo>
                    <a:pt x="843" y="2584"/>
                  </a:lnTo>
                  <a:cubicBezTo>
                    <a:pt x="846" y="2634"/>
                    <a:pt x="871" y="2681"/>
                    <a:pt x="910" y="2707"/>
                  </a:cubicBezTo>
                  <a:lnTo>
                    <a:pt x="910" y="2707"/>
                  </a:lnTo>
                  <a:cubicBezTo>
                    <a:pt x="937" y="2725"/>
                    <a:pt x="973" y="2739"/>
                    <a:pt x="1021" y="2737"/>
                  </a:cubicBezTo>
                  <a:lnTo>
                    <a:pt x="1021" y="2737"/>
                  </a:lnTo>
                  <a:cubicBezTo>
                    <a:pt x="1091" y="2735"/>
                    <a:pt x="1140" y="2698"/>
                    <a:pt x="1169" y="2664"/>
                  </a:cubicBezTo>
                  <a:lnTo>
                    <a:pt x="1169" y="2664"/>
                  </a:lnTo>
                  <a:cubicBezTo>
                    <a:pt x="1193" y="2638"/>
                    <a:pt x="1205" y="2601"/>
                    <a:pt x="1204" y="2564"/>
                  </a:cubicBezTo>
                  <a:lnTo>
                    <a:pt x="1107" y="1437"/>
                  </a:lnTo>
                  <a:lnTo>
                    <a:pt x="1072" y="0"/>
                  </a:lnTo>
                  <a:lnTo>
                    <a:pt x="28" y="164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46C7C001-DA61-40B2-A3F0-F210A816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5161" y="5907502"/>
              <a:ext cx="175698" cy="253467"/>
            </a:xfrm>
            <a:custGeom>
              <a:avLst/>
              <a:gdLst>
                <a:gd name="T0" fmla="*/ 220 w 267"/>
                <a:gd name="T1" fmla="*/ 0 h 388"/>
                <a:gd name="T2" fmla="*/ 264 w 267"/>
                <a:gd name="T3" fmla="*/ 253 h 388"/>
                <a:gd name="T4" fmla="*/ 264 w 267"/>
                <a:gd name="T5" fmla="*/ 253 h 388"/>
                <a:gd name="T6" fmla="*/ 170 w 267"/>
                <a:gd name="T7" fmla="*/ 362 h 388"/>
                <a:gd name="T8" fmla="*/ 170 w 267"/>
                <a:gd name="T9" fmla="*/ 362 h 388"/>
                <a:gd name="T10" fmla="*/ 44 w 267"/>
                <a:gd name="T11" fmla="*/ 324 h 388"/>
                <a:gd name="T12" fmla="*/ 0 w 267"/>
                <a:gd name="T13" fmla="*/ 40 h 388"/>
                <a:gd name="T14" fmla="*/ 220 w 267"/>
                <a:gd name="T15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" h="388">
                  <a:moveTo>
                    <a:pt x="220" y="0"/>
                  </a:moveTo>
                  <a:lnTo>
                    <a:pt x="264" y="253"/>
                  </a:lnTo>
                  <a:lnTo>
                    <a:pt x="264" y="253"/>
                  </a:lnTo>
                  <a:cubicBezTo>
                    <a:pt x="264" y="253"/>
                    <a:pt x="266" y="339"/>
                    <a:pt x="170" y="362"/>
                  </a:cubicBezTo>
                  <a:lnTo>
                    <a:pt x="170" y="362"/>
                  </a:lnTo>
                  <a:cubicBezTo>
                    <a:pt x="74" y="387"/>
                    <a:pt x="44" y="324"/>
                    <a:pt x="44" y="324"/>
                  </a:cubicBezTo>
                  <a:lnTo>
                    <a:pt x="0" y="40"/>
                  </a:lnTo>
                  <a:lnTo>
                    <a:pt x="22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46">
              <a:extLst>
                <a:ext uri="{FF2B5EF4-FFF2-40B4-BE49-F238E27FC236}">
                  <a16:creationId xmlns:a16="http://schemas.microsoft.com/office/drawing/2014/main" id="{1AC40746-FA1F-4046-A373-04EC04251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67" y="5461054"/>
              <a:ext cx="567420" cy="567420"/>
            </a:xfrm>
            <a:custGeom>
              <a:avLst/>
              <a:gdLst>
                <a:gd name="T0" fmla="*/ 176 w 867"/>
                <a:gd name="T1" fmla="*/ 693 h 867"/>
                <a:gd name="T2" fmla="*/ 176 w 867"/>
                <a:gd name="T3" fmla="*/ 693 h 867"/>
                <a:gd name="T4" fmla="*/ 724 w 867"/>
                <a:gd name="T5" fmla="*/ 722 h 867"/>
                <a:gd name="T6" fmla="*/ 724 w 867"/>
                <a:gd name="T7" fmla="*/ 722 h 867"/>
                <a:gd name="T8" fmla="*/ 690 w 867"/>
                <a:gd name="T9" fmla="*/ 173 h 867"/>
                <a:gd name="T10" fmla="*/ 690 w 867"/>
                <a:gd name="T11" fmla="*/ 173 h 867"/>
                <a:gd name="T12" fmla="*/ 142 w 867"/>
                <a:gd name="T13" fmla="*/ 144 h 867"/>
                <a:gd name="T14" fmla="*/ 142 w 867"/>
                <a:gd name="T15" fmla="*/ 144 h 867"/>
                <a:gd name="T16" fmla="*/ 176 w 867"/>
                <a:gd name="T17" fmla="*/ 693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" h="867">
                  <a:moveTo>
                    <a:pt x="176" y="693"/>
                  </a:moveTo>
                  <a:lnTo>
                    <a:pt x="176" y="693"/>
                  </a:lnTo>
                  <a:cubicBezTo>
                    <a:pt x="336" y="853"/>
                    <a:pt x="582" y="866"/>
                    <a:pt x="724" y="722"/>
                  </a:cubicBezTo>
                  <a:lnTo>
                    <a:pt x="724" y="722"/>
                  </a:lnTo>
                  <a:cubicBezTo>
                    <a:pt x="866" y="580"/>
                    <a:pt x="851" y="334"/>
                    <a:pt x="690" y="173"/>
                  </a:cubicBezTo>
                  <a:lnTo>
                    <a:pt x="690" y="173"/>
                  </a:lnTo>
                  <a:cubicBezTo>
                    <a:pt x="530" y="13"/>
                    <a:pt x="284" y="0"/>
                    <a:pt x="142" y="144"/>
                  </a:cubicBezTo>
                  <a:lnTo>
                    <a:pt x="142" y="144"/>
                  </a:lnTo>
                  <a:cubicBezTo>
                    <a:pt x="0" y="287"/>
                    <a:pt x="15" y="533"/>
                    <a:pt x="176" y="69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F8FEAA6B-5EF4-4AFF-9AAC-9A6EEA2F6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1123" y="5644851"/>
              <a:ext cx="1445297" cy="2078819"/>
            </a:xfrm>
            <a:custGeom>
              <a:avLst/>
              <a:gdLst>
                <a:gd name="connsiteX0" fmla="*/ 1299979 w 1445297"/>
                <a:gd name="connsiteY0" fmla="*/ 274 h 2078819"/>
                <a:gd name="connsiteX1" fmla="*/ 1434287 w 1445297"/>
                <a:gd name="connsiteY1" fmla="*/ 53137 h 2078819"/>
                <a:gd name="connsiteX2" fmla="*/ 1342198 w 1445297"/>
                <a:gd name="connsiteY2" fmla="*/ 574178 h 2078819"/>
                <a:gd name="connsiteX3" fmla="*/ 1282038 w 1445297"/>
                <a:gd name="connsiteY3" fmla="*/ 695089 h 2078819"/>
                <a:gd name="connsiteX4" fmla="*/ 1293651 w 1445297"/>
                <a:gd name="connsiteY4" fmla="*/ 750098 h 2078819"/>
                <a:gd name="connsiteX5" fmla="*/ 1303487 w 1445297"/>
                <a:gd name="connsiteY5" fmla="*/ 1772484 h 2078819"/>
                <a:gd name="connsiteX6" fmla="*/ 1060970 w 1445297"/>
                <a:gd name="connsiteY6" fmla="*/ 2011540 h 2078819"/>
                <a:gd name="connsiteX7" fmla="*/ 825643 w 1445297"/>
                <a:gd name="connsiteY7" fmla="*/ 2078815 h 2078819"/>
                <a:gd name="connsiteX8" fmla="*/ 592277 w 1445297"/>
                <a:gd name="connsiteY8" fmla="*/ 1899196 h 2078819"/>
                <a:gd name="connsiteX9" fmla="*/ 587947 w 1445297"/>
                <a:gd name="connsiteY9" fmla="*/ 1210197 h 2078819"/>
                <a:gd name="connsiteX10" fmla="*/ 571427 w 1445297"/>
                <a:gd name="connsiteY10" fmla="*/ 993151 h 2078819"/>
                <a:gd name="connsiteX11" fmla="*/ 547759 w 1445297"/>
                <a:gd name="connsiteY11" fmla="*/ 966754 h 2078819"/>
                <a:gd name="connsiteX12" fmla="*/ 5114 w 1445297"/>
                <a:gd name="connsiteY12" fmla="*/ 501146 h 2078819"/>
                <a:gd name="connsiteX13" fmla="*/ 47534 w 1445297"/>
                <a:gd name="connsiteY13" fmla="*/ 334491 h 2078819"/>
                <a:gd name="connsiteX14" fmla="*/ 81878 w 1445297"/>
                <a:gd name="connsiteY14" fmla="*/ 319377 h 2078819"/>
                <a:gd name="connsiteX15" fmla="*/ 114753 w 1445297"/>
                <a:gd name="connsiteY15" fmla="*/ 341026 h 2078819"/>
                <a:gd name="connsiteX16" fmla="*/ 533731 w 1445297"/>
                <a:gd name="connsiteY16" fmla="*/ 588722 h 2078819"/>
                <a:gd name="connsiteX17" fmla="*/ 534460 w 1445297"/>
                <a:gd name="connsiteY17" fmla="*/ 592017 h 2078819"/>
                <a:gd name="connsiteX18" fmla="*/ 534099 w 1445297"/>
                <a:gd name="connsiteY18" fmla="*/ 588309 h 2078819"/>
                <a:gd name="connsiteX19" fmla="*/ 840678 w 1445297"/>
                <a:gd name="connsiteY19" fmla="*/ 430244 h 2078819"/>
                <a:gd name="connsiteX20" fmla="*/ 1047820 w 1445297"/>
                <a:gd name="connsiteY20" fmla="*/ 356407 h 2078819"/>
                <a:gd name="connsiteX21" fmla="*/ 1093947 w 1445297"/>
                <a:gd name="connsiteY21" fmla="*/ 359826 h 2078819"/>
                <a:gd name="connsiteX22" fmla="*/ 1112031 w 1445297"/>
                <a:gd name="connsiteY22" fmla="*/ 355305 h 2078819"/>
                <a:gd name="connsiteX23" fmla="*/ 1239705 w 1445297"/>
                <a:gd name="connsiteY23" fmla="*/ 209769 h 2078819"/>
                <a:gd name="connsiteX24" fmla="*/ 1260015 w 1445297"/>
                <a:gd name="connsiteY24" fmla="*/ 34864 h 2078819"/>
                <a:gd name="connsiteX25" fmla="*/ 1299979 w 1445297"/>
                <a:gd name="connsiteY25" fmla="*/ 274 h 20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5297" h="2078819">
                  <a:moveTo>
                    <a:pt x="1299979" y="274"/>
                  </a:moveTo>
                  <a:cubicBezTo>
                    <a:pt x="1348461" y="6801"/>
                    <a:pt x="1423805" y="21158"/>
                    <a:pt x="1434287" y="53137"/>
                  </a:cubicBezTo>
                  <a:cubicBezTo>
                    <a:pt x="1448046" y="95966"/>
                    <a:pt x="1471335" y="283200"/>
                    <a:pt x="1342198" y="574178"/>
                  </a:cubicBezTo>
                  <a:lnTo>
                    <a:pt x="1282038" y="695089"/>
                  </a:lnTo>
                  <a:lnTo>
                    <a:pt x="1293651" y="750098"/>
                  </a:lnTo>
                  <a:cubicBezTo>
                    <a:pt x="1355577" y="1138104"/>
                    <a:pt x="1340747" y="1682348"/>
                    <a:pt x="1303487" y="1772484"/>
                  </a:cubicBezTo>
                  <a:cubicBezTo>
                    <a:pt x="1257075" y="1883521"/>
                    <a:pt x="1142027" y="1965819"/>
                    <a:pt x="1060970" y="2011540"/>
                  </a:cubicBezTo>
                  <a:cubicBezTo>
                    <a:pt x="989064" y="2053342"/>
                    <a:pt x="908007" y="2078162"/>
                    <a:pt x="825643" y="2078815"/>
                  </a:cubicBezTo>
                  <a:cubicBezTo>
                    <a:pt x="743278" y="2079468"/>
                    <a:pt x="586394" y="2006968"/>
                    <a:pt x="592277" y="1899196"/>
                  </a:cubicBezTo>
                  <a:cubicBezTo>
                    <a:pt x="605024" y="1652956"/>
                    <a:pt x="600612" y="1425984"/>
                    <a:pt x="587947" y="1210197"/>
                  </a:cubicBezTo>
                  <a:lnTo>
                    <a:pt x="571427" y="993151"/>
                  </a:lnTo>
                  <a:lnTo>
                    <a:pt x="547759" y="966754"/>
                  </a:lnTo>
                  <a:cubicBezTo>
                    <a:pt x="412763" y="837112"/>
                    <a:pt x="74781" y="756194"/>
                    <a:pt x="5114" y="501146"/>
                  </a:cubicBezTo>
                  <a:cubicBezTo>
                    <a:pt x="-13159" y="435137"/>
                    <a:pt x="21429" y="373704"/>
                    <a:pt x="47534" y="334491"/>
                  </a:cubicBezTo>
                  <a:cubicBezTo>
                    <a:pt x="55366" y="323054"/>
                    <a:pt x="68744" y="318152"/>
                    <a:pt x="81878" y="319377"/>
                  </a:cubicBezTo>
                  <a:cubicBezTo>
                    <a:pt x="95012" y="320603"/>
                    <a:pt x="107901" y="327955"/>
                    <a:pt x="114753" y="341026"/>
                  </a:cubicBezTo>
                  <a:cubicBezTo>
                    <a:pt x="277906" y="639699"/>
                    <a:pt x="533731" y="588722"/>
                    <a:pt x="533731" y="588722"/>
                  </a:cubicBezTo>
                  <a:lnTo>
                    <a:pt x="534460" y="592017"/>
                  </a:lnTo>
                  <a:lnTo>
                    <a:pt x="534099" y="588309"/>
                  </a:lnTo>
                  <a:cubicBezTo>
                    <a:pt x="534099" y="588309"/>
                    <a:pt x="584433" y="534097"/>
                    <a:pt x="840678" y="430244"/>
                  </a:cubicBezTo>
                  <a:cubicBezTo>
                    <a:pt x="843537" y="429020"/>
                    <a:pt x="947003" y="362734"/>
                    <a:pt x="1047820" y="356407"/>
                  </a:cubicBezTo>
                  <a:lnTo>
                    <a:pt x="1093947" y="359826"/>
                  </a:lnTo>
                  <a:lnTo>
                    <a:pt x="1112031" y="355305"/>
                  </a:lnTo>
                  <a:cubicBezTo>
                    <a:pt x="1166655" y="337195"/>
                    <a:pt x="1224964" y="297222"/>
                    <a:pt x="1239705" y="209769"/>
                  </a:cubicBezTo>
                  <a:cubicBezTo>
                    <a:pt x="1254773" y="120358"/>
                    <a:pt x="1259360" y="66190"/>
                    <a:pt x="1260015" y="34864"/>
                  </a:cubicBezTo>
                  <a:cubicBezTo>
                    <a:pt x="1260670" y="13980"/>
                    <a:pt x="1279014" y="-2336"/>
                    <a:pt x="1299979" y="2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48">
              <a:extLst>
                <a:ext uri="{FF2B5EF4-FFF2-40B4-BE49-F238E27FC236}">
                  <a16:creationId xmlns:a16="http://schemas.microsoft.com/office/drawing/2014/main" id="{6F963560-6288-4D48-8F98-B56A8B24F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7430" y="7886269"/>
              <a:ext cx="218903" cy="1313418"/>
            </a:xfrm>
            <a:custGeom>
              <a:avLst/>
              <a:gdLst>
                <a:gd name="T0" fmla="*/ 0 w 334"/>
                <a:gd name="T1" fmla="*/ 0 h 2009"/>
                <a:gd name="T2" fmla="*/ 245 w 334"/>
                <a:gd name="T3" fmla="*/ 1873 h 2009"/>
                <a:gd name="T4" fmla="*/ 245 w 334"/>
                <a:gd name="T5" fmla="*/ 1873 h 2009"/>
                <a:gd name="T6" fmla="*/ 312 w 334"/>
                <a:gd name="T7" fmla="*/ 1996 h 2009"/>
                <a:gd name="T8" fmla="*/ 312 w 334"/>
                <a:gd name="T9" fmla="*/ 1996 h 2009"/>
                <a:gd name="T10" fmla="*/ 333 w 334"/>
                <a:gd name="T11" fmla="*/ 2008 h 2009"/>
                <a:gd name="T12" fmla="*/ 333 w 334"/>
                <a:gd name="T13" fmla="*/ 2008 h 2009"/>
                <a:gd name="T14" fmla="*/ 106 w 334"/>
                <a:gd name="T15" fmla="*/ 224 h 2009"/>
                <a:gd name="T16" fmla="*/ 106 w 334"/>
                <a:gd name="T17" fmla="*/ 224 h 2009"/>
                <a:gd name="T18" fmla="*/ 0 w 334"/>
                <a:gd name="T19" fmla="*/ 0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009">
                  <a:moveTo>
                    <a:pt x="0" y="0"/>
                  </a:moveTo>
                  <a:lnTo>
                    <a:pt x="245" y="1873"/>
                  </a:lnTo>
                  <a:lnTo>
                    <a:pt x="245" y="1873"/>
                  </a:lnTo>
                  <a:cubicBezTo>
                    <a:pt x="248" y="1923"/>
                    <a:pt x="273" y="1970"/>
                    <a:pt x="312" y="1996"/>
                  </a:cubicBezTo>
                  <a:lnTo>
                    <a:pt x="312" y="1996"/>
                  </a:lnTo>
                  <a:cubicBezTo>
                    <a:pt x="318" y="2000"/>
                    <a:pt x="325" y="2004"/>
                    <a:pt x="333" y="2008"/>
                  </a:cubicBezTo>
                  <a:lnTo>
                    <a:pt x="333" y="2008"/>
                  </a:lnTo>
                  <a:cubicBezTo>
                    <a:pt x="282" y="1970"/>
                    <a:pt x="134" y="398"/>
                    <a:pt x="106" y="224"/>
                  </a:cubicBezTo>
                  <a:lnTo>
                    <a:pt x="106" y="224"/>
                  </a:lnTo>
                  <a:cubicBezTo>
                    <a:pt x="79" y="48"/>
                    <a:pt x="0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3CA32C32-B146-4686-974A-E624E5548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735" y="5039997"/>
              <a:ext cx="312245" cy="722837"/>
            </a:xfrm>
            <a:custGeom>
              <a:avLst/>
              <a:gdLst>
                <a:gd name="connsiteX0" fmla="*/ 90657 w 312245"/>
                <a:gd name="connsiteY0" fmla="*/ 668 h 722837"/>
                <a:gd name="connsiteX1" fmla="*/ 116987 w 312245"/>
                <a:gd name="connsiteY1" fmla="*/ 16386 h 722837"/>
                <a:gd name="connsiteX2" fmla="*/ 131334 w 312245"/>
                <a:gd name="connsiteY2" fmla="*/ 34724 h 722837"/>
                <a:gd name="connsiteX3" fmla="*/ 187419 w 312245"/>
                <a:gd name="connsiteY3" fmla="*/ 127070 h 722837"/>
                <a:gd name="connsiteX4" fmla="*/ 204375 w 312245"/>
                <a:gd name="connsiteY4" fmla="*/ 182740 h 722837"/>
                <a:gd name="connsiteX5" fmla="*/ 205679 w 312245"/>
                <a:gd name="connsiteY5" fmla="*/ 238410 h 722837"/>
                <a:gd name="connsiteX6" fmla="*/ 205628 w 312245"/>
                <a:gd name="connsiteY6" fmla="*/ 238424 h 722837"/>
                <a:gd name="connsiteX7" fmla="*/ 312245 w 312245"/>
                <a:gd name="connsiteY7" fmla="*/ 722837 h 722837"/>
                <a:gd name="connsiteX8" fmla="*/ 151429 w 312245"/>
                <a:gd name="connsiteY8" fmla="*/ 641164 h 722837"/>
                <a:gd name="connsiteX9" fmla="*/ 121717 w 312245"/>
                <a:gd name="connsiteY9" fmla="*/ 260381 h 722837"/>
                <a:gd name="connsiteX10" fmla="*/ 68076 w 312245"/>
                <a:gd name="connsiteY10" fmla="*/ 184705 h 722837"/>
                <a:gd name="connsiteX11" fmla="*/ 8079 w 312245"/>
                <a:gd name="connsiteY11" fmla="*/ 160472 h 722837"/>
                <a:gd name="connsiteX12" fmla="*/ 253 w 312245"/>
                <a:gd name="connsiteY12" fmla="*/ 145409 h 722837"/>
                <a:gd name="connsiteX13" fmla="*/ 15905 w 312245"/>
                <a:gd name="connsiteY13" fmla="*/ 135585 h 722837"/>
                <a:gd name="connsiteX14" fmla="*/ 51773 w 312245"/>
                <a:gd name="connsiteY14" fmla="*/ 142134 h 722837"/>
                <a:gd name="connsiteX15" fmla="*/ 23730 w 312245"/>
                <a:gd name="connsiteY15" fmla="*/ 63542 h 722837"/>
                <a:gd name="connsiteX16" fmla="*/ 47860 w 312245"/>
                <a:gd name="connsiteY16" fmla="*/ 15076 h 722837"/>
                <a:gd name="connsiteX17" fmla="*/ 60903 w 312245"/>
                <a:gd name="connsiteY17" fmla="*/ 6562 h 722837"/>
                <a:gd name="connsiteX18" fmla="*/ 90657 w 312245"/>
                <a:gd name="connsiteY18" fmla="*/ 668 h 72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2245" h="722837">
                  <a:moveTo>
                    <a:pt x="90657" y="668"/>
                  </a:moveTo>
                  <a:cubicBezTo>
                    <a:pt x="100684" y="2469"/>
                    <a:pt x="110140" y="7872"/>
                    <a:pt x="116987" y="16386"/>
                  </a:cubicBezTo>
                  <a:lnTo>
                    <a:pt x="131334" y="34724"/>
                  </a:lnTo>
                  <a:lnTo>
                    <a:pt x="187419" y="127070"/>
                  </a:lnTo>
                  <a:cubicBezTo>
                    <a:pt x="197853" y="144099"/>
                    <a:pt x="203070" y="163747"/>
                    <a:pt x="204375" y="182740"/>
                  </a:cubicBezTo>
                  <a:lnTo>
                    <a:pt x="205679" y="238410"/>
                  </a:lnTo>
                  <a:lnTo>
                    <a:pt x="205628" y="238424"/>
                  </a:lnTo>
                  <a:lnTo>
                    <a:pt x="312245" y="722837"/>
                  </a:lnTo>
                  <a:lnTo>
                    <a:pt x="151429" y="641164"/>
                  </a:lnTo>
                  <a:lnTo>
                    <a:pt x="121717" y="260381"/>
                  </a:lnTo>
                  <a:lnTo>
                    <a:pt x="68076" y="184705"/>
                  </a:lnTo>
                  <a:lnTo>
                    <a:pt x="8079" y="160472"/>
                  </a:lnTo>
                  <a:cubicBezTo>
                    <a:pt x="2862" y="157852"/>
                    <a:pt x="-1051" y="151958"/>
                    <a:pt x="253" y="145409"/>
                  </a:cubicBezTo>
                  <a:cubicBezTo>
                    <a:pt x="1558" y="138204"/>
                    <a:pt x="8079" y="133620"/>
                    <a:pt x="15905" y="135585"/>
                  </a:cubicBezTo>
                  <a:lnTo>
                    <a:pt x="51773" y="142134"/>
                  </a:lnTo>
                  <a:lnTo>
                    <a:pt x="23730" y="63542"/>
                  </a:lnTo>
                  <a:cubicBezTo>
                    <a:pt x="21774" y="43893"/>
                    <a:pt x="31556" y="25555"/>
                    <a:pt x="47860" y="15076"/>
                  </a:cubicBezTo>
                  <a:lnTo>
                    <a:pt x="60903" y="6562"/>
                  </a:lnTo>
                  <a:cubicBezTo>
                    <a:pt x="70033" y="668"/>
                    <a:pt x="80630" y="-1133"/>
                    <a:pt x="90657" y="6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5A284F2F-F743-462F-8440-42904DCD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4288" y="5398427"/>
              <a:ext cx="268233" cy="730205"/>
            </a:xfrm>
            <a:custGeom>
              <a:avLst/>
              <a:gdLst>
                <a:gd name="connsiteX0" fmla="*/ 80821 w 268233"/>
                <a:gd name="connsiteY0" fmla="*/ 946 h 730205"/>
                <a:gd name="connsiteX1" fmla="*/ 95144 w 268233"/>
                <a:gd name="connsiteY1" fmla="*/ 4207 h 730205"/>
                <a:gd name="connsiteX2" fmla="*/ 135508 w 268233"/>
                <a:gd name="connsiteY2" fmla="*/ 41379 h 730205"/>
                <a:gd name="connsiteX3" fmla="*/ 134206 w 268233"/>
                <a:gd name="connsiteY3" fmla="*/ 124854 h 730205"/>
                <a:gd name="connsiteX4" fmla="*/ 166757 w 268233"/>
                <a:gd name="connsiteY4" fmla="*/ 105941 h 730205"/>
                <a:gd name="connsiteX5" fmla="*/ 184335 w 268233"/>
                <a:gd name="connsiteY5" fmla="*/ 110506 h 730205"/>
                <a:gd name="connsiteX6" fmla="*/ 181731 w 268233"/>
                <a:gd name="connsiteY6" fmla="*/ 127462 h 730205"/>
                <a:gd name="connsiteX7" fmla="*/ 133555 w 268233"/>
                <a:gd name="connsiteY7" fmla="*/ 169852 h 730205"/>
                <a:gd name="connsiteX8" fmla="*/ 110139 w 268233"/>
                <a:gd name="connsiteY8" fmla="*/ 255493 h 730205"/>
                <a:gd name="connsiteX9" fmla="*/ 268233 w 268233"/>
                <a:gd name="connsiteY9" fmla="*/ 597632 h 730205"/>
                <a:gd name="connsiteX10" fmla="*/ 167152 w 268233"/>
                <a:gd name="connsiteY10" fmla="*/ 730205 h 730205"/>
                <a:gd name="connsiteX11" fmla="*/ 25072 w 268233"/>
                <a:gd name="connsiteY11" fmla="*/ 267199 h 730205"/>
                <a:gd name="connsiteX12" fmla="*/ 22229 w 268233"/>
                <a:gd name="connsiteY12" fmla="*/ 267021 h 730205"/>
                <a:gd name="connsiteX13" fmla="*/ 5953 w 268233"/>
                <a:gd name="connsiteY13" fmla="*/ 214849 h 730205"/>
                <a:gd name="connsiteX14" fmla="*/ 2698 w 268233"/>
                <a:gd name="connsiteY14" fmla="*/ 156809 h 730205"/>
                <a:gd name="connsiteX15" fmla="*/ 24182 w 268233"/>
                <a:gd name="connsiteY15" fmla="*/ 51161 h 730205"/>
                <a:gd name="connsiteX16" fmla="*/ 31343 w 268233"/>
                <a:gd name="connsiteY16" fmla="*/ 28988 h 730205"/>
                <a:gd name="connsiteX17" fmla="*/ 80821 w 268233"/>
                <a:gd name="connsiteY17" fmla="*/ 946 h 73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8233" h="730205">
                  <a:moveTo>
                    <a:pt x="80821" y="946"/>
                  </a:moveTo>
                  <a:lnTo>
                    <a:pt x="95144" y="4207"/>
                  </a:lnTo>
                  <a:cubicBezTo>
                    <a:pt x="114675" y="8772"/>
                    <a:pt x="129649" y="22467"/>
                    <a:pt x="135508" y="41379"/>
                  </a:cubicBezTo>
                  <a:lnTo>
                    <a:pt x="134206" y="124854"/>
                  </a:lnTo>
                  <a:lnTo>
                    <a:pt x="166757" y="105941"/>
                  </a:lnTo>
                  <a:cubicBezTo>
                    <a:pt x="172616" y="102029"/>
                    <a:pt x="180429" y="104637"/>
                    <a:pt x="184335" y="110506"/>
                  </a:cubicBezTo>
                  <a:cubicBezTo>
                    <a:pt x="187590" y="115724"/>
                    <a:pt x="186288" y="122897"/>
                    <a:pt x="181731" y="127462"/>
                  </a:cubicBezTo>
                  <a:lnTo>
                    <a:pt x="133555" y="169852"/>
                  </a:lnTo>
                  <a:lnTo>
                    <a:pt x="110139" y="255493"/>
                  </a:lnTo>
                  <a:lnTo>
                    <a:pt x="268233" y="597632"/>
                  </a:lnTo>
                  <a:lnTo>
                    <a:pt x="167152" y="730205"/>
                  </a:lnTo>
                  <a:lnTo>
                    <a:pt x="25072" y="267199"/>
                  </a:lnTo>
                  <a:lnTo>
                    <a:pt x="22229" y="267021"/>
                  </a:lnTo>
                  <a:lnTo>
                    <a:pt x="5953" y="214849"/>
                  </a:lnTo>
                  <a:cubicBezTo>
                    <a:pt x="-557" y="195937"/>
                    <a:pt x="-1859" y="176373"/>
                    <a:pt x="2698" y="156809"/>
                  </a:cubicBezTo>
                  <a:lnTo>
                    <a:pt x="24182" y="51161"/>
                  </a:lnTo>
                  <a:lnTo>
                    <a:pt x="31343" y="28988"/>
                  </a:lnTo>
                  <a:cubicBezTo>
                    <a:pt x="37854" y="8772"/>
                    <a:pt x="59338" y="-3619"/>
                    <a:pt x="80821" y="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155">
              <a:extLst>
                <a:ext uri="{FF2B5EF4-FFF2-40B4-BE49-F238E27FC236}">
                  <a16:creationId xmlns:a16="http://schemas.microsoft.com/office/drawing/2014/main" id="{700C632D-8F99-44BF-ABEE-F7E06916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4698" y="6322266"/>
              <a:ext cx="711436" cy="1402706"/>
            </a:xfrm>
            <a:custGeom>
              <a:avLst/>
              <a:gdLst>
                <a:gd name="T0" fmla="*/ 826 w 1089"/>
                <a:gd name="T1" fmla="*/ 405 h 2148"/>
                <a:gd name="T2" fmla="*/ 826 w 1089"/>
                <a:gd name="T3" fmla="*/ 405 h 2148"/>
                <a:gd name="T4" fmla="*/ 1088 w 1089"/>
                <a:gd name="T5" fmla="*/ 2146 h 2148"/>
                <a:gd name="T6" fmla="*/ 1088 w 1089"/>
                <a:gd name="T7" fmla="*/ 2146 h 2148"/>
                <a:gd name="T8" fmla="*/ 731 w 1089"/>
                <a:gd name="T9" fmla="*/ 1871 h 2148"/>
                <a:gd name="T10" fmla="*/ 731 w 1089"/>
                <a:gd name="T11" fmla="*/ 1871 h 2148"/>
                <a:gd name="T12" fmla="*/ 701 w 1089"/>
                <a:gd name="T13" fmla="*/ 484 h 2148"/>
                <a:gd name="T14" fmla="*/ 701 w 1089"/>
                <a:gd name="T15" fmla="*/ 484 h 2148"/>
                <a:gd name="T16" fmla="*/ 0 w 1089"/>
                <a:gd name="T17" fmla="*/ 0 h 2148"/>
                <a:gd name="T18" fmla="*/ 0 w 1089"/>
                <a:gd name="T19" fmla="*/ 0 h 2148"/>
                <a:gd name="T20" fmla="*/ 826 w 1089"/>
                <a:gd name="T21" fmla="*/ 405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9" h="2148">
                  <a:moveTo>
                    <a:pt x="826" y="405"/>
                  </a:moveTo>
                  <a:lnTo>
                    <a:pt x="826" y="405"/>
                  </a:lnTo>
                  <a:cubicBezTo>
                    <a:pt x="862" y="567"/>
                    <a:pt x="761" y="1833"/>
                    <a:pt x="1088" y="2146"/>
                  </a:cubicBezTo>
                  <a:lnTo>
                    <a:pt x="1088" y="2146"/>
                  </a:lnTo>
                  <a:cubicBezTo>
                    <a:pt x="962" y="2147"/>
                    <a:pt x="722" y="2036"/>
                    <a:pt x="731" y="1871"/>
                  </a:cubicBezTo>
                  <a:lnTo>
                    <a:pt x="731" y="1871"/>
                  </a:lnTo>
                  <a:cubicBezTo>
                    <a:pt x="757" y="1365"/>
                    <a:pt x="736" y="913"/>
                    <a:pt x="701" y="484"/>
                  </a:cubicBezTo>
                  <a:lnTo>
                    <a:pt x="701" y="484"/>
                  </a:lnTo>
                  <a:cubicBezTo>
                    <a:pt x="573" y="318"/>
                    <a:pt x="220" y="212"/>
                    <a:pt x="0" y="0"/>
                  </a:cubicBezTo>
                  <a:lnTo>
                    <a:pt x="0" y="0"/>
                  </a:lnTo>
                  <a:cubicBezTo>
                    <a:pt x="16" y="5"/>
                    <a:pt x="790" y="243"/>
                    <a:pt x="826" y="40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156">
              <a:extLst>
                <a:ext uri="{FF2B5EF4-FFF2-40B4-BE49-F238E27FC236}">
                  <a16:creationId xmlns:a16="http://schemas.microsoft.com/office/drawing/2014/main" id="{F45B86DB-5638-4874-940E-AE733055C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236" y="5991031"/>
              <a:ext cx="253467" cy="155536"/>
            </a:xfrm>
            <a:custGeom>
              <a:avLst/>
              <a:gdLst>
                <a:gd name="T0" fmla="*/ 389 w 390"/>
                <a:gd name="T1" fmla="*/ 57 h 237"/>
                <a:gd name="T2" fmla="*/ 334 w 390"/>
                <a:gd name="T3" fmla="*/ 0 h 237"/>
                <a:gd name="T4" fmla="*/ 334 w 390"/>
                <a:gd name="T5" fmla="*/ 0 h 237"/>
                <a:gd name="T6" fmla="*/ 168 w 390"/>
                <a:gd name="T7" fmla="*/ 109 h 237"/>
                <a:gd name="T8" fmla="*/ 168 w 390"/>
                <a:gd name="T9" fmla="*/ 109 h 237"/>
                <a:gd name="T10" fmla="*/ 36 w 390"/>
                <a:gd name="T11" fmla="*/ 137 h 237"/>
                <a:gd name="T12" fmla="*/ 0 w 390"/>
                <a:gd name="T13" fmla="*/ 236 h 237"/>
                <a:gd name="T14" fmla="*/ 0 w 390"/>
                <a:gd name="T15" fmla="*/ 236 h 237"/>
                <a:gd name="T16" fmla="*/ 389 w 390"/>
                <a:gd name="T17" fmla="*/ 5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37">
                  <a:moveTo>
                    <a:pt x="389" y="57"/>
                  </a:moveTo>
                  <a:lnTo>
                    <a:pt x="334" y="0"/>
                  </a:lnTo>
                  <a:lnTo>
                    <a:pt x="334" y="0"/>
                  </a:lnTo>
                  <a:cubicBezTo>
                    <a:pt x="334" y="0"/>
                    <a:pt x="242" y="94"/>
                    <a:pt x="168" y="109"/>
                  </a:cubicBezTo>
                  <a:lnTo>
                    <a:pt x="168" y="109"/>
                  </a:lnTo>
                  <a:cubicBezTo>
                    <a:pt x="168" y="109"/>
                    <a:pt x="80" y="135"/>
                    <a:pt x="36" y="137"/>
                  </a:cubicBezTo>
                  <a:lnTo>
                    <a:pt x="0" y="236"/>
                  </a:lnTo>
                  <a:lnTo>
                    <a:pt x="0" y="236"/>
                  </a:lnTo>
                  <a:cubicBezTo>
                    <a:pt x="0" y="236"/>
                    <a:pt x="292" y="215"/>
                    <a:pt x="389" y="57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157">
              <a:extLst>
                <a:ext uri="{FF2B5EF4-FFF2-40B4-BE49-F238E27FC236}">
                  <a16:creationId xmlns:a16="http://schemas.microsoft.com/office/drawing/2014/main" id="{D48B6B75-E7F3-4A37-A18A-F0BB3C6FB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1918" y="5357363"/>
              <a:ext cx="702794" cy="587582"/>
            </a:xfrm>
            <a:custGeom>
              <a:avLst/>
              <a:gdLst>
                <a:gd name="T0" fmla="*/ 556 w 1078"/>
                <a:gd name="T1" fmla="*/ 735 h 901"/>
                <a:gd name="T2" fmla="*/ 556 w 1078"/>
                <a:gd name="T3" fmla="*/ 735 h 901"/>
                <a:gd name="T4" fmla="*/ 512 w 1078"/>
                <a:gd name="T5" fmla="*/ 735 h 901"/>
                <a:gd name="T6" fmla="*/ 512 w 1078"/>
                <a:gd name="T7" fmla="*/ 735 h 901"/>
                <a:gd name="T8" fmla="*/ 401 w 1078"/>
                <a:gd name="T9" fmla="*/ 635 h 901"/>
                <a:gd name="T10" fmla="*/ 401 w 1078"/>
                <a:gd name="T11" fmla="*/ 635 h 901"/>
                <a:gd name="T12" fmla="*/ 73 w 1078"/>
                <a:gd name="T13" fmla="*/ 581 h 901"/>
                <a:gd name="T14" fmla="*/ 73 w 1078"/>
                <a:gd name="T15" fmla="*/ 581 h 901"/>
                <a:gd name="T16" fmla="*/ 8 w 1078"/>
                <a:gd name="T17" fmla="*/ 333 h 901"/>
                <a:gd name="T18" fmla="*/ 8 w 1078"/>
                <a:gd name="T19" fmla="*/ 333 h 901"/>
                <a:gd name="T20" fmla="*/ 323 w 1078"/>
                <a:gd name="T21" fmla="*/ 185 h 901"/>
                <a:gd name="T22" fmla="*/ 323 w 1078"/>
                <a:gd name="T23" fmla="*/ 185 h 901"/>
                <a:gd name="T24" fmla="*/ 951 w 1078"/>
                <a:gd name="T25" fmla="*/ 354 h 901"/>
                <a:gd name="T26" fmla="*/ 951 w 1078"/>
                <a:gd name="T27" fmla="*/ 354 h 901"/>
                <a:gd name="T28" fmla="*/ 879 w 1078"/>
                <a:gd name="T29" fmla="*/ 876 h 901"/>
                <a:gd name="T30" fmla="*/ 879 w 1078"/>
                <a:gd name="T31" fmla="*/ 876 h 901"/>
                <a:gd name="T32" fmla="*/ 629 w 1078"/>
                <a:gd name="T33" fmla="*/ 840 h 901"/>
                <a:gd name="T34" fmla="*/ 629 w 1078"/>
                <a:gd name="T35" fmla="*/ 840 h 901"/>
                <a:gd name="T36" fmla="*/ 649 w 1078"/>
                <a:gd name="T37" fmla="*/ 752 h 901"/>
                <a:gd name="T38" fmla="*/ 649 w 1078"/>
                <a:gd name="T39" fmla="*/ 752 h 901"/>
                <a:gd name="T40" fmla="*/ 556 w 1078"/>
                <a:gd name="T41" fmla="*/ 735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8" h="901">
                  <a:moveTo>
                    <a:pt x="556" y="735"/>
                  </a:moveTo>
                  <a:lnTo>
                    <a:pt x="556" y="735"/>
                  </a:lnTo>
                  <a:cubicBezTo>
                    <a:pt x="542" y="741"/>
                    <a:pt x="527" y="742"/>
                    <a:pt x="512" y="735"/>
                  </a:cubicBezTo>
                  <a:lnTo>
                    <a:pt x="512" y="735"/>
                  </a:lnTo>
                  <a:cubicBezTo>
                    <a:pt x="489" y="722"/>
                    <a:pt x="451" y="628"/>
                    <a:pt x="401" y="635"/>
                  </a:cubicBezTo>
                  <a:lnTo>
                    <a:pt x="401" y="635"/>
                  </a:lnTo>
                  <a:cubicBezTo>
                    <a:pt x="324" y="645"/>
                    <a:pt x="213" y="806"/>
                    <a:pt x="73" y="581"/>
                  </a:cubicBezTo>
                  <a:lnTo>
                    <a:pt x="73" y="581"/>
                  </a:lnTo>
                  <a:cubicBezTo>
                    <a:pt x="0" y="464"/>
                    <a:pt x="43" y="400"/>
                    <a:pt x="8" y="333"/>
                  </a:cubicBezTo>
                  <a:lnTo>
                    <a:pt x="8" y="333"/>
                  </a:lnTo>
                  <a:cubicBezTo>
                    <a:pt x="8" y="333"/>
                    <a:pt x="20" y="370"/>
                    <a:pt x="323" y="185"/>
                  </a:cubicBezTo>
                  <a:lnTo>
                    <a:pt x="323" y="185"/>
                  </a:lnTo>
                  <a:cubicBezTo>
                    <a:pt x="626" y="0"/>
                    <a:pt x="874" y="225"/>
                    <a:pt x="951" y="354"/>
                  </a:cubicBezTo>
                  <a:lnTo>
                    <a:pt x="951" y="354"/>
                  </a:lnTo>
                  <a:cubicBezTo>
                    <a:pt x="1027" y="483"/>
                    <a:pt x="1077" y="735"/>
                    <a:pt x="879" y="876"/>
                  </a:cubicBezTo>
                  <a:lnTo>
                    <a:pt x="879" y="876"/>
                  </a:lnTo>
                  <a:cubicBezTo>
                    <a:pt x="845" y="900"/>
                    <a:pt x="633" y="857"/>
                    <a:pt x="629" y="840"/>
                  </a:cubicBezTo>
                  <a:lnTo>
                    <a:pt x="629" y="840"/>
                  </a:lnTo>
                  <a:cubicBezTo>
                    <a:pt x="625" y="822"/>
                    <a:pt x="682" y="794"/>
                    <a:pt x="649" y="752"/>
                  </a:cubicBezTo>
                  <a:lnTo>
                    <a:pt x="649" y="752"/>
                  </a:lnTo>
                  <a:cubicBezTo>
                    <a:pt x="623" y="718"/>
                    <a:pt x="592" y="716"/>
                    <a:pt x="556" y="73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159">
              <a:extLst>
                <a:ext uri="{FF2B5EF4-FFF2-40B4-BE49-F238E27FC236}">
                  <a16:creationId xmlns:a16="http://schemas.microsoft.com/office/drawing/2014/main" id="{D9102768-1315-4B8C-8B8E-580324CE6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817" y="3591739"/>
              <a:ext cx="3081924" cy="5066451"/>
            </a:xfrm>
            <a:custGeom>
              <a:avLst/>
              <a:gdLst>
                <a:gd name="T0" fmla="*/ 3 w 4718"/>
                <a:gd name="T1" fmla="*/ 6671 h 7755"/>
                <a:gd name="T2" fmla="*/ 3 w 4718"/>
                <a:gd name="T3" fmla="*/ 6671 h 7755"/>
                <a:gd name="T4" fmla="*/ 3 w 4718"/>
                <a:gd name="T5" fmla="*/ 901 h 7755"/>
                <a:gd name="T6" fmla="*/ 2297 w 4718"/>
                <a:gd name="T7" fmla="*/ 300 h 7755"/>
                <a:gd name="T8" fmla="*/ 2720 w 4718"/>
                <a:gd name="T9" fmla="*/ 56 h 7755"/>
                <a:gd name="T10" fmla="*/ 2720 w 4718"/>
                <a:gd name="T11" fmla="*/ 56 h 7755"/>
                <a:gd name="T12" fmla="*/ 3098 w 4718"/>
                <a:gd name="T13" fmla="*/ 72 h 7755"/>
                <a:gd name="T14" fmla="*/ 3493 w 4718"/>
                <a:gd name="T15" fmla="*/ 299 h 7755"/>
                <a:gd name="T16" fmla="*/ 4717 w 4718"/>
                <a:gd name="T17" fmla="*/ 299 h 7755"/>
                <a:gd name="T18" fmla="*/ 4354 w 4718"/>
                <a:gd name="T19" fmla="*/ 5869 h 7755"/>
                <a:gd name="T20" fmla="*/ 4354 w 4718"/>
                <a:gd name="T21" fmla="*/ 5869 h 7755"/>
                <a:gd name="T22" fmla="*/ 4290 w 4718"/>
                <a:gd name="T23" fmla="*/ 5971 h 7755"/>
                <a:gd name="T24" fmla="*/ 2000 w 4718"/>
                <a:gd name="T25" fmla="*/ 7698 h 7755"/>
                <a:gd name="T26" fmla="*/ 2000 w 4718"/>
                <a:gd name="T27" fmla="*/ 7698 h 7755"/>
                <a:gd name="T28" fmla="*/ 1621 w 4718"/>
                <a:gd name="T29" fmla="*/ 7683 h 7755"/>
                <a:gd name="T30" fmla="*/ 95 w 4718"/>
                <a:gd name="T31" fmla="*/ 6802 h 7755"/>
                <a:gd name="T32" fmla="*/ 95 w 4718"/>
                <a:gd name="T33" fmla="*/ 6802 h 7755"/>
                <a:gd name="T34" fmla="*/ 3 w 4718"/>
                <a:gd name="T35" fmla="*/ 6671 h 7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8" h="7755">
                  <a:moveTo>
                    <a:pt x="3" y="6671"/>
                  </a:moveTo>
                  <a:lnTo>
                    <a:pt x="3" y="6671"/>
                  </a:lnTo>
                  <a:lnTo>
                    <a:pt x="3" y="901"/>
                  </a:lnTo>
                  <a:lnTo>
                    <a:pt x="2297" y="300"/>
                  </a:lnTo>
                  <a:lnTo>
                    <a:pt x="2720" y="56"/>
                  </a:lnTo>
                  <a:lnTo>
                    <a:pt x="2720" y="56"/>
                  </a:lnTo>
                  <a:cubicBezTo>
                    <a:pt x="2817" y="0"/>
                    <a:pt x="2987" y="7"/>
                    <a:pt x="3098" y="72"/>
                  </a:cubicBezTo>
                  <a:lnTo>
                    <a:pt x="3493" y="299"/>
                  </a:lnTo>
                  <a:lnTo>
                    <a:pt x="4717" y="299"/>
                  </a:lnTo>
                  <a:lnTo>
                    <a:pt x="4354" y="5869"/>
                  </a:lnTo>
                  <a:lnTo>
                    <a:pt x="4354" y="5869"/>
                  </a:lnTo>
                  <a:cubicBezTo>
                    <a:pt x="4357" y="5907"/>
                    <a:pt x="4336" y="5944"/>
                    <a:pt x="4290" y="5971"/>
                  </a:cubicBezTo>
                  <a:lnTo>
                    <a:pt x="2000" y="7698"/>
                  </a:lnTo>
                  <a:lnTo>
                    <a:pt x="2000" y="7698"/>
                  </a:lnTo>
                  <a:cubicBezTo>
                    <a:pt x="1903" y="7754"/>
                    <a:pt x="1733" y="7747"/>
                    <a:pt x="1621" y="7683"/>
                  </a:cubicBezTo>
                  <a:lnTo>
                    <a:pt x="95" y="6802"/>
                  </a:lnTo>
                  <a:lnTo>
                    <a:pt x="95" y="6802"/>
                  </a:lnTo>
                  <a:cubicBezTo>
                    <a:pt x="31" y="6764"/>
                    <a:pt x="0" y="6716"/>
                    <a:pt x="3" y="667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160">
              <a:extLst>
                <a:ext uri="{FF2B5EF4-FFF2-40B4-BE49-F238E27FC236}">
                  <a16:creationId xmlns:a16="http://schemas.microsoft.com/office/drawing/2014/main" id="{3BBBAE08-26B6-4BC2-BF1E-F153161F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99" y="3603260"/>
              <a:ext cx="1909641" cy="5043409"/>
            </a:xfrm>
            <a:custGeom>
              <a:avLst/>
              <a:gdLst>
                <a:gd name="T0" fmla="*/ 1099 w 2923"/>
                <a:gd name="T1" fmla="*/ 0 h 7720"/>
                <a:gd name="T2" fmla="*/ 1099 w 2923"/>
                <a:gd name="T3" fmla="*/ 0 h 7720"/>
                <a:gd name="T4" fmla="*/ 1301 w 2923"/>
                <a:gd name="T5" fmla="*/ 54 h 7720"/>
                <a:gd name="T6" fmla="*/ 1696 w 2923"/>
                <a:gd name="T7" fmla="*/ 281 h 7720"/>
                <a:gd name="T8" fmla="*/ 2920 w 2923"/>
                <a:gd name="T9" fmla="*/ 281 h 7720"/>
                <a:gd name="T10" fmla="*/ 2920 w 2923"/>
                <a:gd name="T11" fmla="*/ 6067 h 7720"/>
                <a:gd name="T12" fmla="*/ 2920 w 2923"/>
                <a:gd name="T13" fmla="*/ 6067 h 7720"/>
                <a:gd name="T14" fmla="*/ 2855 w 2923"/>
                <a:gd name="T15" fmla="*/ 6168 h 7720"/>
                <a:gd name="T16" fmla="*/ 203 w 2923"/>
                <a:gd name="T17" fmla="*/ 7680 h 7720"/>
                <a:gd name="T18" fmla="*/ 203 w 2923"/>
                <a:gd name="T19" fmla="*/ 7680 h 7720"/>
                <a:gd name="T20" fmla="*/ 27 w 2923"/>
                <a:gd name="T21" fmla="*/ 7718 h 7720"/>
                <a:gd name="T22" fmla="*/ 0 w 2923"/>
                <a:gd name="T23" fmla="*/ 1896 h 7720"/>
                <a:gd name="T24" fmla="*/ 1099 w 2923"/>
                <a:gd name="T25" fmla="*/ 0 h 7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23" h="7720">
                  <a:moveTo>
                    <a:pt x="1099" y="0"/>
                  </a:moveTo>
                  <a:lnTo>
                    <a:pt x="1099" y="0"/>
                  </a:lnTo>
                  <a:cubicBezTo>
                    <a:pt x="1170" y="2"/>
                    <a:pt x="1243" y="20"/>
                    <a:pt x="1301" y="54"/>
                  </a:cubicBezTo>
                  <a:lnTo>
                    <a:pt x="1696" y="281"/>
                  </a:lnTo>
                  <a:lnTo>
                    <a:pt x="2920" y="281"/>
                  </a:lnTo>
                  <a:lnTo>
                    <a:pt x="2920" y="6067"/>
                  </a:lnTo>
                  <a:lnTo>
                    <a:pt x="2920" y="6067"/>
                  </a:lnTo>
                  <a:cubicBezTo>
                    <a:pt x="2922" y="6105"/>
                    <a:pt x="2901" y="6141"/>
                    <a:pt x="2855" y="6168"/>
                  </a:cubicBezTo>
                  <a:lnTo>
                    <a:pt x="203" y="7680"/>
                  </a:lnTo>
                  <a:lnTo>
                    <a:pt x="203" y="7680"/>
                  </a:lnTo>
                  <a:cubicBezTo>
                    <a:pt x="156" y="7707"/>
                    <a:pt x="93" y="7719"/>
                    <a:pt x="27" y="7718"/>
                  </a:cubicBezTo>
                  <a:lnTo>
                    <a:pt x="0" y="1896"/>
                  </a:lnTo>
                  <a:lnTo>
                    <a:pt x="1099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161">
              <a:extLst>
                <a:ext uri="{FF2B5EF4-FFF2-40B4-BE49-F238E27FC236}">
                  <a16:creationId xmlns:a16="http://schemas.microsoft.com/office/drawing/2014/main" id="{241A8349-2F44-4A9F-8895-0D3A21DAD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449" y="4795706"/>
              <a:ext cx="198742" cy="3853845"/>
            </a:xfrm>
            <a:custGeom>
              <a:avLst/>
              <a:gdLst>
                <a:gd name="T0" fmla="*/ 302 w 303"/>
                <a:gd name="T1" fmla="*/ 5866 h 5902"/>
                <a:gd name="T2" fmla="*/ 302 w 303"/>
                <a:gd name="T3" fmla="*/ 5866 h 5902"/>
                <a:gd name="T4" fmla="*/ 0 w 303"/>
                <a:gd name="T5" fmla="*/ 5862 h 5902"/>
                <a:gd name="T6" fmla="*/ 0 w 303"/>
                <a:gd name="T7" fmla="*/ 0 h 5902"/>
                <a:gd name="T8" fmla="*/ 302 w 303"/>
                <a:gd name="T9" fmla="*/ 0 h 5902"/>
                <a:gd name="T10" fmla="*/ 302 w 303"/>
                <a:gd name="T11" fmla="*/ 5866 h 5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5902">
                  <a:moveTo>
                    <a:pt x="302" y="5866"/>
                  </a:moveTo>
                  <a:lnTo>
                    <a:pt x="302" y="5866"/>
                  </a:lnTo>
                  <a:cubicBezTo>
                    <a:pt x="219" y="5901"/>
                    <a:pt x="98" y="5899"/>
                    <a:pt x="0" y="5862"/>
                  </a:cubicBezTo>
                  <a:lnTo>
                    <a:pt x="0" y="0"/>
                  </a:lnTo>
                  <a:lnTo>
                    <a:pt x="302" y="0"/>
                  </a:lnTo>
                  <a:lnTo>
                    <a:pt x="302" y="58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162">
              <a:extLst>
                <a:ext uri="{FF2B5EF4-FFF2-40B4-BE49-F238E27FC236}">
                  <a16:creationId xmlns:a16="http://schemas.microsoft.com/office/drawing/2014/main" id="{D01CDA8D-034D-4BC9-8EE2-A0C95D103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653" y="3090567"/>
              <a:ext cx="3122248" cy="1788667"/>
            </a:xfrm>
            <a:custGeom>
              <a:avLst/>
              <a:gdLst>
                <a:gd name="T0" fmla="*/ 2029 w 4779"/>
                <a:gd name="T1" fmla="*/ 2683 h 2740"/>
                <a:gd name="T2" fmla="*/ 4681 w 4779"/>
                <a:gd name="T3" fmla="*/ 1171 h 2740"/>
                <a:gd name="T4" fmla="*/ 4681 w 4779"/>
                <a:gd name="T5" fmla="*/ 1171 h 2740"/>
                <a:gd name="T6" fmla="*/ 4653 w 4779"/>
                <a:gd name="T7" fmla="*/ 953 h 2740"/>
                <a:gd name="T8" fmla="*/ 3127 w 4779"/>
                <a:gd name="T9" fmla="*/ 72 h 2740"/>
                <a:gd name="T10" fmla="*/ 3127 w 4779"/>
                <a:gd name="T11" fmla="*/ 72 h 2740"/>
                <a:gd name="T12" fmla="*/ 2749 w 4779"/>
                <a:gd name="T13" fmla="*/ 56 h 2740"/>
                <a:gd name="T14" fmla="*/ 97 w 4779"/>
                <a:gd name="T15" fmla="*/ 1568 h 2740"/>
                <a:gd name="T16" fmla="*/ 97 w 4779"/>
                <a:gd name="T17" fmla="*/ 1568 h 2740"/>
                <a:gd name="T18" fmla="*/ 124 w 4779"/>
                <a:gd name="T19" fmla="*/ 1787 h 2740"/>
                <a:gd name="T20" fmla="*/ 1650 w 4779"/>
                <a:gd name="T21" fmla="*/ 2668 h 2740"/>
                <a:gd name="T22" fmla="*/ 1650 w 4779"/>
                <a:gd name="T23" fmla="*/ 2668 h 2740"/>
                <a:gd name="T24" fmla="*/ 2029 w 4779"/>
                <a:gd name="T25" fmla="*/ 2683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9" h="2740">
                  <a:moveTo>
                    <a:pt x="2029" y="2683"/>
                  </a:moveTo>
                  <a:lnTo>
                    <a:pt x="4681" y="1171"/>
                  </a:lnTo>
                  <a:lnTo>
                    <a:pt x="4681" y="1171"/>
                  </a:lnTo>
                  <a:cubicBezTo>
                    <a:pt x="4778" y="1115"/>
                    <a:pt x="4766" y="1017"/>
                    <a:pt x="4653" y="953"/>
                  </a:cubicBezTo>
                  <a:lnTo>
                    <a:pt x="3127" y="72"/>
                  </a:lnTo>
                  <a:lnTo>
                    <a:pt x="3127" y="72"/>
                  </a:lnTo>
                  <a:cubicBezTo>
                    <a:pt x="3016" y="7"/>
                    <a:pt x="2846" y="0"/>
                    <a:pt x="2749" y="56"/>
                  </a:cubicBezTo>
                  <a:lnTo>
                    <a:pt x="97" y="1568"/>
                  </a:lnTo>
                  <a:lnTo>
                    <a:pt x="97" y="1568"/>
                  </a:lnTo>
                  <a:cubicBezTo>
                    <a:pt x="0" y="1624"/>
                    <a:pt x="12" y="1722"/>
                    <a:pt x="124" y="1787"/>
                  </a:cubicBezTo>
                  <a:lnTo>
                    <a:pt x="1650" y="2668"/>
                  </a:lnTo>
                  <a:lnTo>
                    <a:pt x="1650" y="2668"/>
                  </a:lnTo>
                  <a:cubicBezTo>
                    <a:pt x="1762" y="2732"/>
                    <a:pt x="1932" y="2739"/>
                    <a:pt x="2029" y="268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163">
              <a:extLst>
                <a:ext uri="{FF2B5EF4-FFF2-40B4-BE49-F238E27FC236}">
                  <a16:creationId xmlns:a16="http://schemas.microsoft.com/office/drawing/2014/main" id="{A6601F3B-E594-4F65-AF4C-1DB8AF249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9296" y="3755916"/>
              <a:ext cx="3104966" cy="1123318"/>
            </a:xfrm>
            <a:custGeom>
              <a:avLst/>
              <a:gdLst>
                <a:gd name="T0" fmla="*/ 113 w 4753"/>
                <a:gd name="T1" fmla="*/ 658 h 1719"/>
                <a:gd name="T2" fmla="*/ 1639 w 4753"/>
                <a:gd name="T3" fmla="*/ 1539 h 1719"/>
                <a:gd name="T4" fmla="*/ 1639 w 4753"/>
                <a:gd name="T5" fmla="*/ 1539 h 1719"/>
                <a:gd name="T6" fmla="*/ 2018 w 4753"/>
                <a:gd name="T7" fmla="*/ 1555 h 1719"/>
                <a:gd name="T8" fmla="*/ 4670 w 4753"/>
                <a:gd name="T9" fmla="*/ 43 h 1719"/>
                <a:gd name="T10" fmla="*/ 4670 w 4753"/>
                <a:gd name="T11" fmla="*/ 43 h 1719"/>
                <a:gd name="T12" fmla="*/ 4718 w 4753"/>
                <a:gd name="T13" fmla="*/ 0 h 1719"/>
                <a:gd name="T14" fmla="*/ 4718 w 4753"/>
                <a:gd name="T15" fmla="*/ 0 h 1719"/>
                <a:gd name="T16" fmla="*/ 4670 w 4753"/>
                <a:gd name="T17" fmla="*/ 150 h 1719"/>
                <a:gd name="T18" fmla="*/ 2018 w 4753"/>
                <a:gd name="T19" fmla="*/ 1662 h 1719"/>
                <a:gd name="T20" fmla="*/ 2018 w 4753"/>
                <a:gd name="T21" fmla="*/ 1662 h 1719"/>
                <a:gd name="T22" fmla="*/ 1639 w 4753"/>
                <a:gd name="T23" fmla="*/ 1647 h 1719"/>
                <a:gd name="T24" fmla="*/ 113 w 4753"/>
                <a:gd name="T25" fmla="*/ 766 h 1719"/>
                <a:gd name="T26" fmla="*/ 113 w 4753"/>
                <a:gd name="T27" fmla="*/ 766 h 1719"/>
                <a:gd name="T28" fmla="*/ 38 w 4753"/>
                <a:gd name="T29" fmla="*/ 590 h 1719"/>
                <a:gd name="T30" fmla="*/ 38 w 4753"/>
                <a:gd name="T31" fmla="*/ 590 h 1719"/>
                <a:gd name="T32" fmla="*/ 113 w 4753"/>
                <a:gd name="T33" fmla="*/ 65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53" h="1719">
                  <a:moveTo>
                    <a:pt x="113" y="658"/>
                  </a:moveTo>
                  <a:lnTo>
                    <a:pt x="1639" y="1539"/>
                  </a:lnTo>
                  <a:lnTo>
                    <a:pt x="1639" y="1539"/>
                  </a:lnTo>
                  <a:cubicBezTo>
                    <a:pt x="1751" y="1604"/>
                    <a:pt x="1921" y="1611"/>
                    <a:pt x="2018" y="1555"/>
                  </a:cubicBezTo>
                  <a:lnTo>
                    <a:pt x="4670" y="43"/>
                  </a:lnTo>
                  <a:lnTo>
                    <a:pt x="4670" y="43"/>
                  </a:lnTo>
                  <a:cubicBezTo>
                    <a:pt x="4691" y="30"/>
                    <a:pt x="4707" y="16"/>
                    <a:pt x="4718" y="0"/>
                  </a:cubicBezTo>
                  <a:lnTo>
                    <a:pt x="4718" y="0"/>
                  </a:lnTo>
                  <a:cubicBezTo>
                    <a:pt x="4752" y="54"/>
                    <a:pt x="4736" y="112"/>
                    <a:pt x="4670" y="150"/>
                  </a:cubicBezTo>
                  <a:lnTo>
                    <a:pt x="2018" y="1662"/>
                  </a:lnTo>
                  <a:lnTo>
                    <a:pt x="2018" y="1662"/>
                  </a:lnTo>
                  <a:cubicBezTo>
                    <a:pt x="1921" y="1718"/>
                    <a:pt x="1751" y="1711"/>
                    <a:pt x="1639" y="1647"/>
                  </a:cubicBezTo>
                  <a:lnTo>
                    <a:pt x="113" y="766"/>
                  </a:lnTo>
                  <a:lnTo>
                    <a:pt x="113" y="766"/>
                  </a:lnTo>
                  <a:cubicBezTo>
                    <a:pt x="27" y="716"/>
                    <a:pt x="0" y="645"/>
                    <a:pt x="38" y="590"/>
                  </a:cubicBezTo>
                  <a:lnTo>
                    <a:pt x="38" y="590"/>
                  </a:lnTo>
                  <a:cubicBezTo>
                    <a:pt x="53" y="615"/>
                    <a:pt x="78" y="638"/>
                    <a:pt x="113" y="658"/>
                  </a:cubicBezTo>
                </a:path>
              </a:pathLst>
            </a:custGeom>
            <a:solidFill>
              <a:srgbClr val="FAF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164">
              <a:extLst>
                <a:ext uri="{FF2B5EF4-FFF2-40B4-BE49-F238E27FC236}">
                  <a16:creationId xmlns:a16="http://schemas.microsoft.com/office/drawing/2014/main" id="{C1284072-980F-410E-98AA-818D18E4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363" y="3416040"/>
              <a:ext cx="1803069" cy="1045551"/>
            </a:xfrm>
            <a:custGeom>
              <a:avLst/>
              <a:gdLst>
                <a:gd name="T0" fmla="*/ 949 w 2762"/>
                <a:gd name="T1" fmla="*/ 1571 h 1599"/>
                <a:gd name="T2" fmla="*/ 2715 w 2762"/>
                <a:gd name="T3" fmla="*/ 548 h 1599"/>
                <a:gd name="T4" fmla="*/ 2715 w 2762"/>
                <a:gd name="T5" fmla="*/ 548 h 1599"/>
                <a:gd name="T6" fmla="*/ 2702 w 2762"/>
                <a:gd name="T7" fmla="*/ 446 h 1599"/>
                <a:gd name="T8" fmla="*/ 1988 w 2762"/>
                <a:gd name="T9" fmla="*/ 34 h 1599"/>
                <a:gd name="T10" fmla="*/ 1988 w 2762"/>
                <a:gd name="T11" fmla="*/ 34 h 1599"/>
                <a:gd name="T12" fmla="*/ 1811 w 2762"/>
                <a:gd name="T13" fmla="*/ 26 h 1599"/>
                <a:gd name="T14" fmla="*/ 46 w 2762"/>
                <a:gd name="T15" fmla="*/ 1050 h 1599"/>
                <a:gd name="T16" fmla="*/ 46 w 2762"/>
                <a:gd name="T17" fmla="*/ 1050 h 1599"/>
                <a:gd name="T18" fmla="*/ 58 w 2762"/>
                <a:gd name="T19" fmla="*/ 1152 h 1599"/>
                <a:gd name="T20" fmla="*/ 773 w 2762"/>
                <a:gd name="T21" fmla="*/ 1564 h 1599"/>
                <a:gd name="T22" fmla="*/ 773 w 2762"/>
                <a:gd name="T23" fmla="*/ 1564 h 1599"/>
                <a:gd name="T24" fmla="*/ 949 w 2762"/>
                <a:gd name="T25" fmla="*/ 1571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2" h="1599">
                  <a:moveTo>
                    <a:pt x="949" y="1571"/>
                  </a:moveTo>
                  <a:lnTo>
                    <a:pt x="2715" y="548"/>
                  </a:lnTo>
                  <a:lnTo>
                    <a:pt x="2715" y="548"/>
                  </a:lnTo>
                  <a:cubicBezTo>
                    <a:pt x="2761" y="522"/>
                    <a:pt x="2755" y="476"/>
                    <a:pt x="2702" y="446"/>
                  </a:cubicBezTo>
                  <a:lnTo>
                    <a:pt x="1988" y="34"/>
                  </a:lnTo>
                  <a:lnTo>
                    <a:pt x="1988" y="34"/>
                  </a:lnTo>
                  <a:cubicBezTo>
                    <a:pt x="1936" y="3"/>
                    <a:pt x="1857" y="0"/>
                    <a:pt x="1811" y="26"/>
                  </a:cubicBezTo>
                  <a:lnTo>
                    <a:pt x="46" y="1050"/>
                  </a:lnTo>
                  <a:lnTo>
                    <a:pt x="46" y="1050"/>
                  </a:lnTo>
                  <a:cubicBezTo>
                    <a:pt x="0" y="1076"/>
                    <a:pt x="6" y="1121"/>
                    <a:pt x="58" y="1152"/>
                  </a:cubicBezTo>
                  <a:lnTo>
                    <a:pt x="773" y="1564"/>
                  </a:lnTo>
                  <a:lnTo>
                    <a:pt x="773" y="1564"/>
                  </a:lnTo>
                  <a:cubicBezTo>
                    <a:pt x="825" y="1594"/>
                    <a:pt x="904" y="1598"/>
                    <a:pt x="949" y="1571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962E4A37-507F-40E1-9680-59EED71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488" y="3716325"/>
              <a:ext cx="823595" cy="473231"/>
            </a:xfrm>
            <a:custGeom>
              <a:avLst/>
              <a:gdLst>
                <a:gd name="connsiteX0" fmla="*/ 70295 w 823595"/>
                <a:gd name="connsiteY0" fmla="*/ 384981 h 473231"/>
                <a:gd name="connsiteX1" fmla="*/ 86071 w 823595"/>
                <a:gd name="connsiteY1" fmla="*/ 385639 h 473231"/>
                <a:gd name="connsiteX2" fmla="*/ 151146 w 823595"/>
                <a:gd name="connsiteY2" fmla="*/ 423165 h 473231"/>
                <a:gd name="connsiteX3" fmla="*/ 152461 w 823595"/>
                <a:gd name="connsiteY3" fmla="*/ 432382 h 473231"/>
                <a:gd name="connsiteX4" fmla="*/ 84756 w 823595"/>
                <a:gd name="connsiteY4" fmla="*/ 471884 h 473231"/>
                <a:gd name="connsiteX5" fmla="*/ 68980 w 823595"/>
                <a:gd name="connsiteY5" fmla="*/ 470567 h 473231"/>
                <a:gd name="connsiteX6" fmla="*/ 3905 w 823595"/>
                <a:gd name="connsiteY6" fmla="*/ 433041 h 473231"/>
                <a:gd name="connsiteX7" fmla="*/ 2590 w 823595"/>
                <a:gd name="connsiteY7" fmla="*/ 423824 h 473231"/>
                <a:gd name="connsiteX8" fmla="*/ 294958 w 823595"/>
                <a:gd name="connsiteY8" fmla="*/ 258266 h 473231"/>
                <a:gd name="connsiteX9" fmla="*/ 310734 w 823595"/>
                <a:gd name="connsiteY9" fmla="*/ 258929 h 473231"/>
                <a:gd name="connsiteX10" fmla="*/ 375809 w 823595"/>
                <a:gd name="connsiteY10" fmla="*/ 296726 h 473231"/>
                <a:gd name="connsiteX11" fmla="*/ 377124 w 823595"/>
                <a:gd name="connsiteY11" fmla="*/ 306009 h 473231"/>
                <a:gd name="connsiteX12" fmla="*/ 309419 w 823595"/>
                <a:gd name="connsiteY12" fmla="*/ 345131 h 473231"/>
                <a:gd name="connsiteX13" fmla="*/ 293643 w 823595"/>
                <a:gd name="connsiteY13" fmla="*/ 344468 h 473231"/>
                <a:gd name="connsiteX14" fmla="*/ 228568 w 823595"/>
                <a:gd name="connsiteY14" fmla="*/ 306672 h 473231"/>
                <a:gd name="connsiteX15" fmla="*/ 227253 w 823595"/>
                <a:gd name="connsiteY15" fmla="*/ 297389 h 473231"/>
                <a:gd name="connsiteX16" fmla="*/ 515084 w 823595"/>
                <a:gd name="connsiteY16" fmla="*/ 130869 h 473231"/>
                <a:gd name="connsiteX17" fmla="*/ 531286 w 823595"/>
                <a:gd name="connsiteY17" fmla="*/ 131532 h 473231"/>
                <a:gd name="connsiteX18" fmla="*/ 595444 w 823595"/>
                <a:gd name="connsiteY18" fmla="*/ 169329 h 473231"/>
                <a:gd name="connsiteX19" fmla="*/ 596741 w 823595"/>
                <a:gd name="connsiteY19" fmla="*/ 178612 h 473231"/>
                <a:gd name="connsiteX20" fmla="*/ 529990 w 823595"/>
                <a:gd name="connsiteY20" fmla="*/ 218397 h 473231"/>
                <a:gd name="connsiteX21" fmla="*/ 514436 w 823595"/>
                <a:gd name="connsiteY21" fmla="*/ 217734 h 473231"/>
                <a:gd name="connsiteX22" fmla="*/ 449630 w 823595"/>
                <a:gd name="connsiteY22" fmla="*/ 179275 h 473231"/>
                <a:gd name="connsiteX23" fmla="*/ 448982 w 823595"/>
                <a:gd name="connsiteY23" fmla="*/ 170655 h 473231"/>
                <a:gd name="connsiteX24" fmla="*/ 739747 w 823595"/>
                <a:gd name="connsiteY24" fmla="*/ 1899 h 473231"/>
                <a:gd name="connsiteX25" fmla="*/ 755301 w 823595"/>
                <a:gd name="connsiteY25" fmla="*/ 2558 h 473231"/>
                <a:gd name="connsiteX26" fmla="*/ 820107 w 823595"/>
                <a:gd name="connsiteY26" fmla="*/ 39426 h 473231"/>
                <a:gd name="connsiteX27" fmla="*/ 820756 w 823595"/>
                <a:gd name="connsiteY27" fmla="*/ 49301 h 473231"/>
                <a:gd name="connsiteX28" fmla="*/ 754653 w 823595"/>
                <a:gd name="connsiteY28" fmla="*/ 88144 h 473231"/>
                <a:gd name="connsiteX29" fmla="*/ 739099 w 823595"/>
                <a:gd name="connsiteY29" fmla="*/ 87486 h 473231"/>
                <a:gd name="connsiteX30" fmla="*/ 674292 w 823595"/>
                <a:gd name="connsiteY30" fmla="*/ 49959 h 473231"/>
                <a:gd name="connsiteX31" fmla="*/ 673644 w 823595"/>
                <a:gd name="connsiteY31" fmla="*/ 40742 h 4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3595" h="473231">
                  <a:moveTo>
                    <a:pt x="70295" y="384981"/>
                  </a:moveTo>
                  <a:cubicBezTo>
                    <a:pt x="74239" y="382347"/>
                    <a:pt x="81470" y="383005"/>
                    <a:pt x="86071" y="385639"/>
                  </a:cubicBezTo>
                  <a:lnTo>
                    <a:pt x="151146" y="423165"/>
                  </a:lnTo>
                  <a:cubicBezTo>
                    <a:pt x="155748" y="425799"/>
                    <a:pt x="156405" y="430407"/>
                    <a:pt x="152461" y="432382"/>
                  </a:cubicBezTo>
                  <a:lnTo>
                    <a:pt x="84756" y="471884"/>
                  </a:lnTo>
                  <a:cubicBezTo>
                    <a:pt x="80812" y="473859"/>
                    <a:pt x="73582" y="473859"/>
                    <a:pt x="68980" y="470567"/>
                  </a:cubicBezTo>
                  <a:lnTo>
                    <a:pt x="3905" y="433041"/>
                  </a:lnTo>
                  <a:cubicBezTo>
                    <a:pt x="-696" y="430407"/>
                    <a:pt x="-1354" y="426457"/>
                    <a:pt x="2590" y="423824"/>
                  </a:cubicBezTo>
                  <a:close/>
                  <a:moveTo>
                    <a:pt x="294958" y="258266"/>
                  </a:moveTo>
                  <a:cubicBezTo>
                    <a:pt x="298902" y="255614"/>
                    <a:pt x="306133" y="255614"/>
                    <a:pt x="310734" y="258929"/>
                  </a:cubicBezTo>
                  <a:lnTo>
                    <a:pt x="375809" y="296726"/>
                  </a:lnTo>
                  <a:cubicBezTo>
                    <a:pt x="380411" y="299378"/>
                    <a:pt x="381068" y="304020"/>
                    <a:pt x="377124" y="306009"/>
                  </a:cubicBezTo>
                  <a:lnTo>
                    <a:pt x="309419" y="345131"/>
                  </a:lnTo>
                  <a:cubicBezTo>
                    <a:pt x="305475" y="347121"/>
                    <a:pt x="298245" y="347121"/>
                    <a:pt x="293643" y="344468"/>
                  </a:cubicBezTo>
                  <a:lnTo>
                    <a:pt x="228568" y="306672"/>
                  </a:lnTo>
                  <a:cubicBezTo>
                    <a:pt x="223967" y="304020"/>
                    <a:pt x="223309" y="300041"/>
                    <a:pt x="227253" y="297389"/>
                  </a:cubicBezTo>
                  <a:close/>
                  <a:moveTo>
                    <a:pt x="515084" y="130869"/>
                  </a:moveTo>
                  <a:cubicBezTo>
                    <a:pt x="518973" y="128880"/>
                    <a:pt x="526749" y="128880"/>
                    <a:pt x="531286" y="131532"/>
                  </a:cubicBezTo>
                  <a:lnTo>
                    <a:pt x="595444" y="169329"/>
                  </a:lnTo>
                  <a:cubicBezTo>
                    <a:pt x="599981" y="171981"/>
                    <a:pt x="599981" y="176623"/>
                    <a:pt x="596741" y="178612"/>
                  </a:cubicBezTo>
                  <a:lnTo>
                    <a:pt x="529990" y="218397"/>
                  </a:lnTo>
                  <a:cubicBezTo>
                    <a:pt x="526101" y="220387"/>
                    <a:pt x="518973" y="220387"/>
                    <a:pt x="514436" y="217734"/>
                  </a:cubicBezTo>
                  <a:lnTo>
                    <a:pt x="449630" y="179275"/>
                  </a:lnTo>
                  <a:cubicBezTo>
                    <a:pt x="445093" y="177286"/>
                    <a:pt x="445093" y="172644"/>
                    <a:pt x="448982" y="170655"/>
                  </a:cubicBezTo>
                  <a:close/>
                  <a:moveTo>
                    <a:pt x="739747" y="1899"/>
                  </a:moveTo>
                  <a:cubicBezTo>
                    <a:pt x="743636" y="-734"/>
                    <a:pt x="750764" y="-734"/>
                    <a:pt x="755301" y="2558"/>
                  </a:cubicBezTo>
                  <a:lnTo>
                    <a:pt x="820107" y="39426"/>
                  </a:lnTo>
                  <a:cubicBezTo>
                    <a:pt x="824644" y="42717"/>
                    <a:pt x="824644" y="46668"/>
                    <a:pt x="820756" y="49301"/>
                  </a:cubicBezTo>
                  <a:lnTo>
                    <a:pt x="754653" y="88144"/>
                  </a:lnTo>
                  <a:cubicBezTo>
                    <a:pt x="750764" y="90778"/>
                    <a:pt x="743636" y="90119"/>
                    <a:pt x="739099" y="87486"/>
                  </a:cubicBezTo>
                  <a:lnTo>
                    <a:pt x="674292" y="49959"/>
                  </a:lnTo>
                  <a:cubicBezTo>
                    <a:pt x="669756" y="47326"/>
                    <a:pt x="669756" y="42717"/>
                    <a:pt x="673644" y="40742"/>
                  </a:cubicBezTo>
                  <a:close/>
                </a:path>
              </a:pathLst>
            </a:custGeom>
            <a:solidFill>
              <a:srgbClr val="D4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169">
              <a:extLst>
                <a:ext uri="{FF2B5EF4-FFF2-40B4-BE49-F238E27FC236}">
                  <a16:creationId xmlns:a16="http://schemas.microsoft.com/office/drawing/2014/main" id="{311CE105-4BE9-46AC-A809-842B7500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244" y="3416039"/>
              <a:ext cx="1800188" cy="748879"/>
            </a:xfrm>
            <a:custGeom>
              <a:avLst/>
              <a:gdLst>
                <a:gd name="T0" fmla="*/ 2711 w 2758"/>
                <a:gd name="T1" fmla="*/ 548 h 1146"/>
                <a:gd name="T2" fmla="*/ 2709 w 2758"/>
                <a:gd name="T3" fmla="*/ 549 h 1146"/>
                <a:gd name="T4" fmla="*/ 2709 w 2758"/>
                <a:gd name="T5" fmla="*/ 549 h 1146"/>
                <a:gd name="T6" fmla="*/ 2698 w 2758"/>
                <a:gd name="T7" fmla="*/ 542 h 1146"/>
                <a:gd name="T8" fmla="*/ 1984 w 2758"/>
                <a:gd name="T9" fmla="*/ 129 h 1146"/>
                <a:gd name="T10" fmla="*/ 1984 w 2758"/>
                <a:gd name="T11" fmla="*/ 129 h 1146"/>
                <a:gd name="T12" fmla="*/ 1807 w 2758"/>
                <a:gd name="T13" fmla="*/ 122 h 1146"/>
                <a:gd name="T14" fmla="*/ 44 w 2758"/>
                <a:gd name="T15" fmla="*/ 1145 h 1146"/>
                <a:gd name="T16" fmla="*/ 44 w 2758"/>
                <a:gd name="T17" fmla="*/ 1145 h 1146"/>
                <a:gd name="T18" fmla="*/ 42 w 2758"/>
                <a:gd name="T19" fmla="*/ 1050 h 1146"/>
                <a:gd name="T20" fmla="*/ 1807 w 2758"/>
                <a:gd name="T21" fmla="*/ 26 h 1146"/>
                <a:gd name="T22" fmla="*/ 1807 w 2758"/>
                <a:gd name="T23" fmla="*/ 26 h 1146"/>
                <a:gd name="T24" fmla="*/ 1984 w 2758"/>
                <a:gd name="T25" fmla="*/ 34 h 1146"/>
                <a:gd name="T26" fmla="*/ 2698 w 2758"/>
                <a:gd name="T27" fmla="*/ 446 h 1146"/>
                <a:gd name="T28" fmla="*/ 2698 w 2758"/>
                <a:gd name="T29" fmla="*/ 446 h 1146"/>
                <a:gd name="T30" fmla="*/ 2711 w 2758"/>
                <a:gd name="T31" fmla="*/ 548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8" h="1146">
                  <a:moveTo>
                    <a:pt x="2711" y="548"/>
                  </a:moveTo>
                  <a:lnTo>
                    <a:pt x="2709" y="549"/>
                  </a:lnTo>
                  <a:lnTo>
                    <a:pt x="2709" y="549"/>
                  </a:lnTo>
                  <a:cubicBezTo>
                    <a:pt x="2706" y="547"/>
                    <a:pt x="2703" y="544"/>
                    <a:pt x="2698" y="542"/>
                  </a:cubicBezTo>
                  <a:lnTo>
                    <a:pt x="1984" y="129"/>
                  </a:lnTo>
                  <a:lnTo>
                    <a:pt x="1984" y="129"/>
                  </a:lnTo>
                  <a:cubicBezTo>
                    <a:pt x="1932" y="99"/>
                    <a:pt x="1853" y="96"/>
                    <a:pt x="1807" y="122"/>
                  </a:cubicBezTo>
                  <a:lnTo>
                    <a:pt x="44" y="1145"/>
                  </a:lnTo>
                  <a:lnTo>
                    <a:pt x="44" y="1145"/>
                  </a:lnTo>
                  <a:cubicBezTo>
                    <a:pt x="2" y="1115"/>
                    <a:pt x="0" y="1074"/>
                    <a:pt x="42" y="1050"/>
                  </a:cubicBezTo>
                  <a:lnTo>
                    <a:pt x="1807" y="26"/>
                  </a:lnTo>
                  <a:lnTo>
                    <a:pt x="1807" y="26"/>
                  </a:lnTo>
                  <a:cubicBezTo>
                    <a:pt x="1853" y="0"/>
                    <a:pt x="1932" y="3"/>
                    <a:pt x="1984" y="34"/>
                  </a:cubicBezTo>
                  <a:lnTo>
                    <a:pt x="2698" y="446"/>
                  </a:lnTo>
                  <a:lnTo>
                    <a:pt x="2698" y="446"/>
                  </a:lnTo>
                  <a:cubicBezTo>
                    <a:pt x="2751" y="476"/>
                    <a:pt x="2757" y="522"/>
                    <a:pt x="2711" y="5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170">
              <a:extLst>
                <a:ext uri="{FF2B5EF4-FFF2-40B4-BE49-F238E27FC236}">
                  <a16:creationId xmlns:a16="http://schemas.microsoft.com/office/drawing/2014/main" id="{34BE11D1-9296-4514-8AD9-EFD48E0F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4781303"/>
              <a:ext cx="789203" cy="829527"/>
            </a:xfrm>
            <a:custGeom>
              <a:avLst/>
              <a:gdLst>
                <a:gd name="T0" fmla="*/ 1107 w 1210"/>
                <a:gd name="T1" fmla="*/ 1239 h 1272"/>
                <a:gd name="T2" fmla="*/ 102 w 1210"/>
                <a:gd name="T3" fmla="*/ 664 h 1272"/>
                <a:gd name="T4" fmla="*/ 102 w 1210"/>
                <a:gd name="T5" fmla="*/ 664 h 1272"/>
                <a:gd name="T6" fmla="*/ 0 w 1210"/>
                <a:gd name="T7" fmla="*/ 468 h 1272"/>
                <a:gd name="T8" fmla="*/ 0 w 1210"/>
                <a:gd name="T9" fmla="*/ 110 h 1272"/>
                <a:gd name="T10" fmla="*/ 0 w 1210"/>
                <a:gd name="T11" fmla="*/ 110 h 1272"/>
                <a:gd name="T12" fmla="*/ 102 w 1210"/>
                <a:gd name="T13" fmla="*/ 32 h 1272"/>
                <a:gd name="T14" fmla="*/ 1107 w 1210"/>
                <a:gd name="T15" fmla="*/ 607 h 1272"/>
                <a:gd name="T16" fmla="*/ 1107 w 1210"/>
                <a:gd name="T17" fmla="*/ 607 h 1272"/>
                <a:gd name="T18" fmla="*/ 1209 w 1210"/>
                <a:gd name="T19" fmla="*/ 802 h 1272"/>
                <a:gd name="T20" fmla="*/ 1209 w 1210"/>
                <a:gd name="T21" fmla="*/ 1162 h 1272"/>
                <a:gd name="T22" fmla="*/ 1209 w 1210"/>
                <a:gd name="T23" fmla="*/ 1162 h 1272"/>
                <a:gd name="T24" fmla="*/ 1107 w 1210"/>
                <a:gd name="T25" fmla="*/ 1239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2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2"/>
                    <a:pt x="0" y="544"/>
                    <a:pt x="0" y="468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4"/>
                    <a:pt x="46" y="0"/>
                    <a:pt x="102" y="32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7"/>
                    <a:pt x="1209" y="802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1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171">
              <a:extLst>
                <a:ext uri="{FF2B5EF4-FFF2-40B4-BE49-F238E27FC236}">
                  <a16:creationId xmlns:a16="http://schemas.microsoft.com/office/drawing/2014/main" id="{B8D5AA35-3BCE-4673-BE79-4984098B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4792824"/>
              <a:ext cx="771921" cy="809366"/>
            </a:xfrm>
            <a:custGeom>
              <a:avLst/>
              <a:gdLst>
                <a:gd name="T0" fmla="*/ 53 w 1184"/>
                <a:gd name="T1" fmla="*/ 0 h 1237"/>
                <a:gd name="T2" fmla="*/ 53 w 1184"/>
                <a:gd name="T3" fmla="*/ 0 h 1237"/>
                <a:gd name="T4" fmla="*/ 27 w 1184"/>
                <a:gd name="T5" fmla="*/ 75 h 1237"/>
                <a:gd name="T6" fmla="*/ 27 w 1184"/>
                <a:gd name="T7" fmla="*/ 434 h 1237"/>
                <a:gd name="T8" fmla="*/ 27 w 1184"/>
                <a:gd name="T9" fmla="*/ 434 h 1237"/>
                <a:gd name="T10" fmla="*/ 129 w 1184"/>
                <a:gd name="T11" fmla="*/ 629 h 1237"/>
                <a:gd name="T12" fmla="*/ 1133 w 1184"/>
                <a:gd name="T13" fmla="*/ 1204 h 1237"/>
                <a:gd name="T14" fmla="*/ 1133 w 1184"/>
                <a:gd name="T15" fmla="*/ 1204 h 1237"/>
                <a:gd name="T16" fmla="*/ 1183 w 1184"/>
                <a:gd name="T17" fmla="*/ 1215 h 1237"/>
                <a:gd name="T18" fmla="*/ 1183 w 1184"/>
                <a:gd name="T19" fmla="*/ 1215 h 1237"/>
                <a:gd name="T20" fmla="*/ 1107 w 1184"/>
                <a:gd name="T21" fmla="*/ 1218 h 1237"/>
                <a:gd name="T22" fmla="*/ 102 w 1184"/>
                <a:gd name="T23" fmla="*/ 643 h 1237"/>
                <a:gd name="T24" fmla="*/ 102 w 1184"/>
                <a:gd name="T25" fmla="*/ 643 h 1237"/>
                <a:gd name="T26" fmla="*/ 0 w 1184"/>
                <a:gd name="T27" fmla="*/ 447 h 1237"/>
                <a:gd name="T28" fmla="*/ 0 w 1184"/>
                <a:gd name="T29" fmla="*/ 89 h 1237"/>
                <a:gd name="T30" fmla="*/ 0 w 1184"/>
                <a:gd name="T31" fmla="*/ 89 h 1237"/>
                <a:gd name="T32" fmla="*/ 53 w 1184"/>
                <a:gd name="T33" fmla="*/ 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7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1"/>
                    <a:pt x="27" y="75"/>
                  </a:cubicBezTo>
                  <a:lnTo>
                    <a:pt x="27" y="434"/>
                  </a:lnTo>
                  <a:lnTo>
                    <a:pt x="27" y="434"/>
                  </a:lnTo>
                  <a:cubicBezTo>
                    <a:pt x="27" y="510"/>
                    <a:pt x="73" y="597"/>
                    <a:pt x="129" y="629"/>
                  </a:cubicBezTo>
                  <a:lnTo>
                    <a:pt x="1133" y="1204"/>
                  </a:lnTo>
                  <a:lnTo>
                    <a:pt x="1133" y="1204"/>
                  </a:lnTo>
                  <a:cubicBezTo>
                    <a:pt x="1151" y="1215"/>
                    <a:pt x="1168" y="1218"/>
                    <a:pt x="1183" y="1215"/>
                  </a:cubicBezTo>
                  <a:lnTo>
                    <a:pt x="1183" y="1215"/>
                  </a:lnTo>
                  <a:cubicBezTo>
                    <a:pt x="1164" y="1233"/>
                    <a:pt x="1137" y="1236"/>
                    <a:pt x="1107" y="1218"/>
                  </a:cubicBezTo>
                  <a:lnTo>
                    <a:pt x="102" y="643"/>
                  </a:lnTo>
                  <a:lnTo>
                    <a:pt x="102" y="643"/>
                  </a:lnTo>
                  <a:cubicBezTo>
                    <a:pt x="46" y="611"/>
                    <a:pt x="0" y="523"/>
                    <a:pt x="0" y="447"/>
                  </a:cubicBezTo>
                  <a:lnTo>
                    <a:pt x="0" y="89"/>
                  </a:lnTo>
                  <a:lnTo>
                    <a:pt x="0" y="89"/>
                  </a:lnTo>
                  <a:cubicBezTo>
                    <a:pt x="0" y="38"/>
                    <a:pt x="21" y="6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174">
              <a:extLst>
                <a:ext uri="{FF2B5EF4-FFF2-40B4-BE49-F238E27FC236}">
                  <a16:creationId xmlns:a16="http://schemas.microsoft.com/office/drawing/2014/main" id="{56F6EF4B-C8D2-4A7E-ABAA-4CA019F63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6474921"/>
              <a:ext cx="789203" cy="832408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4 h 1273"/>
                <a:gd name="T4" fmla="*/ 102 w 1210"/>
                <a:gd name="T5" fmla="*/ 664 h 1273"/>
                <a:gd name="T6" fmla="*/ 0 w 1210"/>
                <a:gd name="T7" fmla="*/ 469 h 1273"/>
                <a:gd name="T8" fmla="*/ 0 w 1210"/>
                <a:gd name="T9" fmla="*/ 110 h 1273"/>
                <a:gd name="T10" fmla="*/ 0 w 1210"/>
                <a:gd name="T11" fmla="*/ 110 h 1273"/>
                <a:gd name="T12" fmla="*/ 102 w 1210"/>
                <a:gd name="T13" fmla="*/ 32 h 1273"/>
                <a:gd name="T14" fmla="*/ 1107 w 1210"/>
                <a:gd name="T15" fmla="*/ 607 h 1273"/>
                <a:gd name="T16" fmla="*/ 1107 w 1210"/>
                <a:gd name="T17" fmla="*/ 607 h 1273"/>
                <a:gd name="T18" fmla="*/ 1209 w 1210"/>
                <a:gd name="T19" fmla="*/ 803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2"/>
                    <a:pt x="0" y="544"/>
                    <a:pt x="0" y="469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5"/>
                    <a:pt x="46" y="0"/>
                    <a:pt x="102" y="32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8"/>
                    <a:pt x="1209" y="803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175">
              <a:extLst>
                <a:ext uri="{FF2B5EF4-FFF2-40B4-BE49-F238E27FC236}">
                  <a16:creationId xmlns:a16="http://schemas.microsoft.com/office/drawing/2014/main" id="{5DEE7DFF-CD7A-4227-AF93-289FA2CB4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6489323"/>
              <a:ext cx="771921" cy="806485"/>
            </a:xfrm>
            <a:custGeom>
              <a:avLst/>
              <a:gdLst>
                <a:gd name="T0" fmla="*/ 53 w 1184"/>
                <a:gd name="T1" fmla="*/ 0 h 1236"/>
                <a:gd name="T2" fmla="*/ 53 w 1184"/>
                <a:gd name="T3" fmla="*/ 0 h 1236"/>
                <a:gd name="T4" fmla="*/ 27 w 1184"/>
                <a:gd name="T5" fmla="*/ 74 h 1236"/>
                <a:gd name="T6" fmla="*/ 27 w 1184"/>
                <a:gd name="T7" fmla="*/ 434 h 1236"/>
                <a:gd name="T8" fmla="*/ 27 w 1184"/>
                <a:gd name="T9" fmla="*/ 434 h 1236"/>
                <a:gd name="T10" fmla="*/ 129 w 1184"/>
                <a:gd name="T11" fmla="*/ 629 h 1236"/>
                <a:gd name="T12" fmla="*/ 1133 w 1184"/>
                <a:gd name="T13" fmla="*/ 1204 h 1236"/>
                <a:gd name="T14" fmla="*/ 1133 w 1184"/>
                <a:gd name="T15" fmla="*/ 1204 h 1236"/>
                <a:gd name="T16" fmla="*/ 1183 w 1184"/>
                <a:gd name="T17" fmla="*/ 1214 h 1236"/>
                <a:gd name="T18" fmla="*/ 1183 w 1184"/>
                <a:gd name="T19" fmla="*/ 1214 h 1236"/>
                <a:gd name="T20" fmla="*/ 1107 w 1184"/>
                <a:gd name="T21" fmla="*/ 1217 h 1236"/>
                <a:gd name="T22" fmla="*/ 102 w 1184"/>
                <a:gd name="T23" fmla="*/ 642 h 1236"/>
                <a:gd name="T24" fmla="*/ 102 w 1184"/>
                <a:gd name="T25" fmla="*/ 642 h 1236"/>
                <a:gd name="T26" fmla="*/ 0 w 1184"/>
                <a:gd name="T27" fmla="*/ 447 h 1236"/>
                <a:gd name="T28" fmla="*/ 0 w 1184"/>
                <a:gd name="T29" fmla="*/ 88 h 1236"/>
                <a:gd name="T30" fmla="*/ 0 w 1184"/>
                <a:gd name="T31" fmla="*/ 88 h 1236"/>
                <a:gd name="T32" fmla="*/ 53 w 1184"/>
                <a:gd name="T3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6">
                  <a:moveTo>
                    <a:pt x="53" y="0"/>
                  </a:moveTo>
                  <a:lnTo>
                    <a:pt x="53" y="0"/>
                  </a:lnTo>
                  <a:cubicBezTo>
                    <a:pt x="37" y="14"/>
                    <a:pt x="27" y="40"/>
                    <a:pt x="27" y="74"/>
                  </a:cubicBezTo>
                  <a:lnTo>
                    <a:pt x="27" y="434"/>
                  </a:lnTo>
                  <a:lnTo>
                    <a:pt x="27" y="434"/>
                  </a:lnTo>
                  <a:cubicBezTo>
                    <a:pt x="27" y="509"/>
                    <a:pt x="73" y="596"/>
                    <a:pt x="129" y="629"/>
                  </a:cubicBezTo>
                  <a:lnTo>
                    <a:pt x="1133" y="1204"/>
                  </a:lnTo>
                  <a:lnTo>
                    <a:pt x="1133" y="1204"/>
                  </a:lnTo>
                  <a:cubicBezTo>
                    <a:pt x="1151" y="1214"/>
                    <a:pt x="1168" y="1217"/>
                    <a:pt x="1183" y="1214"/>
                  </a:cubicBezTo>
                  <a:lnTo>
                    <a:pt x="1183" y="1214"/>
                  </a:lnTo>
                  <a:cubicBezTo>
                    <a:pt x="1164" y="1232"/>
                    <a:pt x="1137" y="1235"/>
                    <a:pt x="1107" y="1217"/>
                  </a:cubicBezTo>
                  <a:lnTo>
                    <a:pt x="102" y="642"/>
                  </a:lnTo>
                  <a:lnTo>
                    <a:pt x="102" y="642"/>
                  </a:lnTo>
                  <a:cubicBezTo>
                    <a:pt x="46" y="610"/>
                    <a:pt x="0" y="522"/>
                    <a:pt x="0" y="447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178">
              <a:extLst>
                <a:ext uri="{FF2B5EF4-FFF2-40B4-BE49-F238E27FC236}">
                  <a16:creationId xmlns:a16="http://schemas.microsoft.com/office/drawing/2014/main" id="{9C6A2F23-7206-4E7C-8CD1-9A375A7F8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7321730"/>
              <a:ext cx="789203" cy="832408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5 h 1273"/>
                <a:gd name="T4" fmla="*/ 102 w 1210"/>
                <a:gd name="T5" fmla="*/ 665 h 1273"/>
                <a:gd name="T6" fmla="*/ 0 w 1210"/>
                <a:gd name="T7" fmla="*/ 469 h 1273"/>
                <a:gd name="T8" fmla="*/ 0 w 1210"/>
                <a:gd name="T9" fmla="*/ 110 h 1273"/>
                <a:gd name="T10" fmla="*/ 0 w 1210"/>
                <a:gd name="T11" fmla="*/ 110 h 1273"/>
                <a:gd name="T12" fmla="*/ 102 w 1210"/>
                <a:gd name="T13" fmla="*/ 33 h 1273"/>
                <a:gd name="T14" fmla="*/ 1107 w 1210"/>
                <a:gd name="T15" fmla="*/ 608 h 1273"/>
                <a:gd name="T16" fmla="*/ 1107 w 1210"/>
                <a:gd name="T17" fmla="*/ 608 h 1273"/>
                <a:gd name="T18" fmla="*/ 1209 w 1210"/>
                <a:gd name="T19" fmla="*/ 803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5"/>
                  </a:lnTo>
                  <a:lnTo>
                    <a:pt x="102" y="665"/>
                  </a:lnTo>
                  <a:cubicBezTo>
                    <a:pt x="46" y="632"/>
                    <a:pt x="0" y="544"/>
                    <a:pt x="0" y="469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4"/>
                    <a:pt x="46" y="0"/>
                    <a:pt x="102" y="33"/>
                  </a:cubicBezTo>
                  <a:lnTo>
                    <a:pt x="1107" y="608"/>
                  </a:lnTo>
                  <a:lnTo>
                    <a:pt x="1107" y="608"/>
                  </a:lnTo>
                  <a:cubicBezTo>
                    <a:pt x="1163" y="640"/>
                    <a:pt x="1209" y="727"/>
                    <a:pt x="1209" y="803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179">
              <a:extLst>
                <a:ext uri="{FF2B5EF4-FFF2-40B4-BE49-F238E27FC236}">
                  <a16:creationId xmlns:a16="http://schemas.microsoft.com/office/drawing/2014/main" id="{8F34ED5B-F0B4-4EA2-BCD4-CFE7F90A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7336132"/>
              <a:ext cx="771921" cy="806485"/>
            </a:xfrm>
            <a:custGeom>
              <a:avLst/>
              <a:gdLst>
                <a:gd name="T0" fmla="*/ 53 w 1184"/>
                <a:gd name="T1" fmla="*/ 0 h 1236"/>
                <a:gd name="T2" fmla="*/ 53 w 1184"/>
                <a:gd name="T3" fmla="*/ 0 h 1236"/>
                <a:gd name="T4" fmla="*/ 27 w 1184"/>
                <a:gd name="T5" fmla="*/ 75 h 1236"/>
                <a:gd name="T6" fmla="*/ 27 w 1184"/>
                <a:gd name="T7" fmla="*/ 433 h 1236"/>
                <a:gd name="T8" fmla="*/ 27 w 1184"/>
                <a:gd name="T9" fmla="*/ 433 h 1236"/>
                <a:gd name="T10" fmla="*/ 129 w 1184"/>
                <a:gd name="T11" fmla="*/ 629 h 1236"/>
                <a:gd name="T12" fmla="*/ 1133 w 1184"/>
                <a:gd name="T13" fmla="*/ 1203 h 1236"/>
                <a:gd name="T14" fmla="*/ 1133 w 1184"/>
                <a:gd name="T15" fmla="*/ 1203 h 1236"/>
                <a:gd name="T16" fmla="*/ 1183 w 1184"/>
                <a:gd name="T17" fmla="*/ 1215 h 1236"/>
                <a:gd name="T18" fmla="*/ 1183 w 1184"/>
                <a:gd name="T19" fmla="*/ 1215 h 1236"/>
                <a:gd name="T20" fmla="*/ 1107 w 1184"/>
                <a:gd name="T21" fmla="*/ 1217 h 1236"/>
                <a:gd name="T22" fmla="*/ 102 w 1184"/>
                <a:gd name="T23" fmla="*/ 643 h 1236"/>
                <a:gd name="T24" fmla="*/ 102 w 1184"/>
                <a:gd name="T25" fmla="*/ 643 h 1236"/>
                <a:gd name="T26" fmla="*/ 0 w 1184"/>
                <a:gd name="T27" fmla="*/ 447 h 1236"/>
                <a:gd name="T28" fmla="*/ 0 w 1184"/>
                <a:gd name="T29" fmla="*/ 88 h 1236"/>
                <a:gd name="T30" fmla="*/ 0 w 1184"/>
                <a:gd name="T31" fmla="*/ 88 h 1236"/>
                <a:gd name="T32" fmla="*/ 53 w 1184"/>
                <a:gd name="T3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6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0"/>
                    <a:pt x="27" y="75"/>
                  </a:cubicBezTo>
                  <a:lnTo>
                    <a:pt x="27" y="433"/>
                  </a:lnTo>
                  <a:lnTo>
                    <a:pt x="27" y="433"/>
                  </a:lnTo>
                  <a:cubicBezTo>
                    <a:pt x="27" y="509"/>
                    <a:pt x="73" y="596"/>
                    <a:pt x="129" y="629"/>
                  </a:cubicBezTo>
                  <a:lnTo>
                    <a:pt x="1133" y="1203"/>
                  </a:lnTo>
                  <a:lnTo>
                    <a:pt x="1133" y="1203"/>
                  </a:lnTo>
                  <a:cubicBezTo>
                    <a:pt x="1151" y="1214"/>
                    <a:pt x="1168" y="1217"/>
                    <a:pt x="1183" y="1215"/>
                  </a:cubicBezTo>
                  <a:lnTo>
                    <a:pt x="1183" y="1215"/>
                  </a:lnTo>
                  <a:cubicBezTo>
                    <a:pt x="1164" y="1232"/>
                    <a:pt x="1137" y="1235"/>
                    <a:pt x="1107" y="1217"/>
                  </a:cubicBezTo>
                  <a:lnTo>
                    <a:pt x="102" y="643"/>
                  </a:lnTo>
                  <a:lnTo>
                    <a:pt x="102" y="643"/>
                  </a:lnTo>
                  <a:cubicBezTo>
                    <a:pt x="46" y="610"/>
                    <a:pt x="0" y="522"/>
                    <a:pt x="0" y="447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182">
              <a:extLst>
                <a:ext uri="{FF2B5EF4-FFF2-40B4-BE49-F238E27FC236}">
                  <a16:creationId xmlns:a16="http://schemas.microsoft.com/office/drawing/2014/main" id="{373E0235-BE66-4FE0-ABEA-9442CAA67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5625234"/>
              <a:ext cx="789203" cy="832406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4 h 1273"/>
                <a:gd name="T4" fmla="*/ 102 w 1210"/>
                <a:gd name="T5" fmla="*/ 664 h 1273"/>
                <a:gd name="T6" fmla="*/ 0 w 1210"/>
                <a:gd name="T7" fmla="*/ 469 h 1273"/>
                <a:gd name="T8" fmla="*/ 0 w 1210"/>
                <a:gd name="T9" fmla="*/ 111 h 1273"/>
                <a:gd name="T10" fmla="*/ 0 w 1210"/>
                <a:gd name="T11" fmla="*/ 111 h 1273"/>
                <a:gd name="T12" fmla="*/ 102 w 1210"/>
                <a:gd name="T13" fmla="*/ 33 h 1273"/>
                <a:gd name="T14" fmla="*/ 1107 w 1210"/>
                <a:gd name="T15" fmla="*/ 607 h 1273"/>
                <a:gd name="T16" fmla="*/ 1107 w 1210"/>
                <a:gd name="T17" fmla="*/ 607 h 1273"/>
                <a:gd name="T18" fmla="*/ 1209 w 1210"/>
                <a:gd name="T19" fmla="*/ 802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1"/>
                    <a:pt x="0" y="544"/>
                    <a:pt x="0" y="469"/>
                  </a:cubicBezTo>
                  <a:lnTo>
                    <a:pt x="0" y="111"/>
                  </a:lnTo>
                  <a:lnTo>
                    <a:pt x="0" y="111"/>
                  </a:lnTo>
                  <a:cubicBezTo>
                    <a:pt x="0" y="35"/>
                    <a:pt x="46" y="0"/>
                    <a:pt x="102" y="33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7"/>
                    <a:pt x="1209" y="802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183">
              <a:extLst>
                <a:ext uri="{FF2B5EF4-FFF2-40B4-BE49-F238E27FC236}">
                  <a16:creationId xmlns:a16="http://schemas.microsoft.com/office/drawing/2014/main" id="{676B88FB-2004-4F3F-A90D-BACAA5AC8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5642514"/>
              <a:ext cx="771921" cy="806485"/>
            </a:xfrm>
            <a:custGeom>
              <a:avLst/>
              <a:gdLst>
                <a:gd name="T0" fmla="*/ 53 w 1184"/>
                <a:gd name="T1" fmla="*/ 0 h 1234"/>
                <a:gd name="T2" fmla="*/ 53 w 1184"/>
                <a:gd name="T3" fmla="*/ 0 h 1234"/>
                <a:gd name="T4" fmla="*/ 27 w 1184"/>
                <a:gd name="T5" fmla="*/ 74 h 1234"/>
                <a:gd name="T6" fmla="*/ 27 w 1184"/>
                <a:gd name="T7" fmla="*/ 432 h 1234"/>
                <a:gd name="T8" fmla="*/ 27 w 1184"/>
                <a:gd name="T9" fmla="*/ 432 h 1234"/>
                <a:gd name="T10" fmla="*/ 129 w 1184"/>
                <a:gd name="T11" fmla="*/ 628 h 1234"/>
                <a:gd name="T12" fmla="*/ 1133 w 1184"/>
                <a:gd name="T13" fmla="*/ 1202 h 1234"/>
                <a:gd name="T14" fmla="*/ 1133 w 1184"/>
                <a:gd name="T15" fmla="*/ 1202 h 1234"/>
                <a:gd name="T16" fmla="*/ 1183 w 1184"/>
                <a:gd name="T17" fmla="*/ 1213 h 1234"/>
                <a:gd name="T18" fmla="*/ 1183 w 1184"/>
                <a:gd name="T19" fmla="*/ 1213 h 1234"/>
                <a:gd name="T20" fmla="*/ 1107 w 1184"/>
                <a:gd name="T21" fmla="*/ 1216 h 1234"/>
                <a:gd name="T22" fmla="*/ 102 w 1184"/>
                <a:gd name="T23" fmla="*/ 641 h 1234"/>
                <a:gd name="T24" fmla="*/ 102 w 1184"/>
                <a:gd name="T25" fmla="*/ 641 h 1234"/>
                <a:gd name="T26" fmla="*/ 0 w 1184"/>
                <a:gd name="T27" fmla="*/ 446 h 1234"/>
                <a:gd name="T28" fmla="*/ 0 w 1184"/>
                <a:gd name="T29" fmla="*/ 88 h 1234"/>
                <a:gd name="T30" fmla="*/ 0 w 1184"/>
                <a:gd name="T31" fmla="*/ 88 h 1234"/>
                <a:gd name="T32" fmla="*/ 53 w 1184"/>
                <a:gd name="T33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4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0"/>
                    <a:pt x="27" y="74"/>
                  </a:cubicBezTo>
                  <a:lnTo>
                    <a:pt x="27" y="432"/>
                  </a:lnTo>
                  <a:lnTo>
                    <a:pt x="27" y="432"/>
                  </a:lnTo>
                  <a:cubicBezTo>
                    <a:pt x="27" y="507"/>
                    <a:pt x="73" y="595"/>
                    <a:pt x="129" y="628"/>
                  </a:cubicBezTo>
                  <a:lnTo>
                    <a:pt x="1133" y="1202"/>
                  </a:lnTo>
                  <a:lnTo>
                    <a:pt x="1133" y="1202"/>
                  </a:lnTo>
                  <a:cubicBezTo>
                    <a:pt x="1151" y="1213"/>
                    <a:pt x="1168" y="1216"/>
                    <a:pt x="1183" y="1213"/>
                  </a:cubicBezTo>
                  <a:lnTo>
                    <a:pt x="1183" y="1213"/>
                  </a:lnTo>
                  <a:cubicBezTo>
                    <a:pt x="1164" y="1231"/>
                    <a:pt x="1137" y="1233"/>
                    <a:pt x="1107" y="1216"/>
                  </a:cubicBezTo>
                  <a:lnTo>
                    <a:pt x="102" y="641"/>
                  </a:lnTo>
                  <a:lnTo>
                    <a:pt x="102" y="641"/>
                  </a:lnTo>
                  <a:cubicBezTo>
                    <a:pt x="46" y="608"/>
                    <a:pt x="0" y="521"/>
                    <a:pt x="0" y="446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75CDD1DB-D566-44B0-9CCF-34D1E94B9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537" y="5077990"/>
              <a:ext cx="290258" cy="2799078"/>
            </a:xfrm>
            <a:custGeom>
              <a:avLst/>
              <a:gdLst>
                <a:gd name="connsiteX0" fmla="*/ 205939 w 290258"/>
                <a:gd name="connsiteY0" fmla="*/ 2660092 h 2799078"/>
                <a:gd name="connsiteX1" fmla="*/ 216611 w 290258"/>
                <a:gd name="connsiteY1" fmla="*/ 2660173 h 2799078"/>
                <a:gd name="connsiteX2" fmla="*/ 275919 w 290258"/>
                <a:gd name="connsiteY2" fmla="*/ 2695272 h 2799078"/>
                <a:gd name="connsiteX3" fmla="*/ 290258 w 290258"/>
                <a:gd name="connsiteY3" fmla="*/ 2722571 h 2799078"/>
                <a:gd name="connsiteX4" fmla="*/ 290258 w 290258"/>
                <a:gd name="connsiteY4" fmla="*/ 2786919 h 2799078"/>
                <a:gd name="connsiteX5" fmla="*/ 275919 w 290258"/>
                <a:gd name="connsiteY5" fmla="*/ 2797318 h 2799078"/>
                <a:gd name="connsiteX6" fmla="*/ 216611 w 290258"/>
                <a:gd name="connsiteY6" fmla="*/ 2762870 h 2799078"/>
                <a:gd name="connsiteX7" fmla="*/ 201621 w 290258"/>
                <a:gd name="connsiteY7" fmla="*/ 2734921 h 2799078"/>
                <a:gd name="connsiteX8" fmla="*/ 201621 w 290258"/>
                <a:gd name="connsiteY8" fmla="*/ 2671223 h 2799078"/>
                <a:gd name="connsiteX9" fmla="*/ 205939 w 290258"/>
                <a:gd name="connsiteY9" fmla="*/ 2660092 h 2799078"/>
                <a:gd name="connsiteX10" fmla="*/ 4206 w 290258"/>
                <a:gd name="connsiteY10" fmla="*/ 2541981 h 2799078"/>
                <a:gd name="connsiteX11" fmla="*/ 14235 w 290258"/>
                <a:gd name="connsiteY11" fmla="*/ 2542062 h 2799078"/>
                <a:gd name="connsiteX12" fmla="*/ 73760 w 290258"/>
                <a:gd name="connsiteY12" fmla="*/ 2577007 h 2799078"/>
                <a:gd name="connsiteX13" fmla="*/ 88641 w 290258"/>
                <a:gd name="connsiteY13" fmla="*/ 2604185 h 2799078"/>
                <a:gd name="connsiteX14" fmla="*/ 88641 w 290258"/>
                <a:gd name="connsiteY14" fmla="*/ 2668250 h 2799078"/>
                <a:gd name="connsiteX15" fmla="*/ 73760 w 290258"/>
                <a:gd name="connsiteY15" fmla="*/ 2679251 h 2799078"/>
                <a:gd name="connsiteX16" fmla="*/ 14235 w 290258"/>
                <a:gd name="connsiteY16" fmla="*/ 2644307 h 2799078"/>
                <a:gd name="connsiteX17" fmla="*/ 0 w 290258"/>
                <a:gd name="connsiteY17" fmla="*/ 2617128 h 2799078"/>
                <a:gd name="connsiteX18" fmla="*/ 0 w 290258"/>
                <a:gd name="connsiteY18" fmla="*/ 2553063 h 2799078"/>
                <a:gd name="connsiteX19" fmla="*/ 4206 w 290258"/>
                <a:gd name="connsiteY19" fmla="*/ 2541981 h 2799078"/>
                <a:gd name="connsiteX20" fmla="*/ 205939 w 290258"/>
                <a:gd name="connsiteY20" fmla="*/ 1813040 h 2799078"/>
                <a:gd name="connsiteX21" fmla="*/ 216611 w 290258"/>
                <a:gd name="connsiteY21" fmla="*/ 1813365 h 2799078"/>
                <a:gd name="connsiteX22" fmla="*/ 275919 w 290258"/>
                <a:gd name="connsiteY22" fmla="*/ 1847814 h 2799078"/>
                <a:gd name="connsiteX23" fmla="*/ 290258 w 290258"/>
                <a:gd name="connsiteY23" fmla="*/ 1875763 h 2799078"/>
                <a:gd name="connsiteX24" fmla="*/ 290258 w 290258"/>
                <a:gd name="connsiteY24" fmla="*/ 1939461 h 2799078"/>
                <a:gd name="connsiteX25" fmla="*/ 275919 w 290258"/>
                <a:gd name="connsiteY25" fmla="*/ 1950510 h 2799078"/>
                <a:gd name="connsiteX26" fmla="*/ 216611 w 290258"/>
                <a:gd name="connsiteY26" fmla="*/ 1916062 h 2799078"/>
                <a:gd name="connsiteX27" fmla="*/ 201621 w 290258"/>
                <a:gd name="connsiteY27" fmla="*/ 1888113 h 2799078"/>
                <a:gd name="connsiteX28" fmla="*/ 201621 w 290258"/>
                <a:gd name="connsiteY28" fmla="*/ 1824415 h 2799078"/>
                <a:gd name="connsiteX29" fmla="*/ 205939 w 290258"/>
                <a:gd name="connsiteY29" fmla="*/ 1813040 h 2799078"/>
                <a:gd name="connsiteX30" fmla="*/ 4206 w 290258"/>
                <a:gd name="connsiteY30" fmla="*/ 1695192 h 2799078"/>
                <a:gd name="connsiteX31" fmla="*/ 14235 w 290258"/>
                <a:gd name="connsiteY31" fmla="*/ 1695273 h 2799078"/>
                <a:gd name="connsiteX32" fmla="*/ 73760 w 290258"/>
                <a:gd name="connsiteY32" fmla="*/ 1729722 h 2799078"/>
                <a:gd name="connsiteX33" fmla="*/ 88641 w 290258"/>
                <a:gd name="connsiteY33" fmla="*/ 1757671 h 2799078"/>
                <a:gd name="connsiteX34" fmla="*/ 88641 w 290258"/>
                <a:gd name="connsiteY34" fmla="*/ 1821370 h 2799078"/>
                <a:gd name="connsiteX35" fmla="*/ 73760 w 290258"/>
                <a:gd name="connsiteY35" fmla="*/ 1832419 h 2799078"/>
                <a:gd name="connsiteX36" fmla="*/ 14235 w 290258"/>
                <a:gd name="connsiteY36" fmla="*/ 1797970 h 2799078"/>
                <a:gd name="connsiteX37" fmla="*/ 0 w 290258"/>
                <a:gd name="connsiteY37" fmla="*/ 1770671 h 2799078"/>
                <a:gd name="connsiteX38" fmla="*/ 0 w 290258"/>
                <a:gd name="connsiteY38" fmla="*/ 1706323 h 2799078"/>
                <a:gd name="connsiteX39" fmla="*/ 4206 w 290258"/>
                <a:gd name="connsiteY39" fmla="*/ 1695192 h 2799078"/>
                <a:gd name="connsiteX40" fmla="*/ 205939 w 290258"/>
                <a:gd name="connsiteY40" fmla="*/ 966231 h 2799078"/>
                <a:gd name="connsiteX41" fmla="*/ 216611 w 290258"/>
                <a:gd name="connsiteY41" fmla="*/ 966556 h 2799078"/>
                <a:gd name="connsiteX42" fmla="*/ 275919 w 290258"/>
                <a:gd name="connsiteY42" fmla="*/ 1001005 h 2799078"/>
                <a:gd name="connsiteX43" fmla="*/ 290258 w 290258"/>
                <a:gd name="connsiteY43" fmla="*/ 1028954 h 2799078"/>
                <a:gd name="connsiteX44" fmla="*/ 290258 w 290258"/>
                <a:gd name="connsiteY44" fmla="*/ 1092652 h 2799078"/>
                <a:gd name="connsiteX45" fmla="*/ 275919 w 290258"/>
                <a:gd name="connsiteY45" fmla="*/ 1103701 h 2799078"/>
                <a:gd name="connsiteX46" fmla="*/ 216611 w 290258"/>
                <a:gd name="connsiteY46" fmla="*/ 1069253 h 2799078"/>
                <a:gd name="connsiteX47" fmla="*/ 201621 w 290258"/>
                <a:gd name="connsiteY47" fmla="*/ 1041304 h 2799078"/>
                <a:gd name="connsiteX48" fmla="*/ 201621 w 290258"/>
                <a:gd name="connsiteY48" fmla="*/ 977606 h 2799078"/>
                <a:gd name="connsiteX49" fmla="*/ 205939 w 290258"/>
                <a:gd name="connsiteY49" fmla="*/ 966231 h 2799078"/>
                <a:gd name="connsiteX50" fmla="*/ 4206 w 290258"/>
                <a:gd name="connsiteY50" fmla="*/ 848383 h 2799078"/>
                <a:gd name="connsiteX51" fmla="*/ 14235 w 290258"/>
                <a:gd name="connsiteY51" fmla="*/ 848464 h 2799078"/>
                <a:gd name="connsiteX52" fmla="*/ 73760 w 290258"/>
                <a:gd name="connsiteY52" fmla="*/ 883563 h 2799078"/>
                <a:gd name="connsiteX53" fmla="*/ 88641 w 290258"/>
                <a:gd name="connsiteY53" fmla="*/ 910862 h 2799078"/>
                <a:gd name="connsiteX54" fmla="*/ 88641 w 290258"/>
                <a:gd name="connsiteY54" fmla="*/ 974561 h 2799078"/>
                <a:gd name="connsiteX55" fmla="*/ 73760 w 290258"/>
                <a:gd name="connsiteY55" fmla="*/ 985610 h 2799078"/>
                <a:gd name="connsiteX56" fmla="*/ 14235 w 290258"/>
                <a:gd name="connsiteY56" fmla="*/ 951161 h 2799078"/>
                <a:gd name="connsiteX57" fmla="*/ 0 w 290258"/>
                <a:gd name="connsiteY57" fmla="*/ 923862 h 2799078"/>
                <a:gd name="connsiteX58" fmla="*/ 0 w 290258"/>
                <a:gd name="connsiteY58" fmla="*/ 859514 h 2799078"/>
                <a:gd name="connsiteX59" fmla="*/ 4206 w 290258"/>
                <a:gd name="connsiteY59" fmla="*/ 848383 h 2799078"/>
                <a:gd name="connsiteX60" fmla="*/ 205939 w 290258"/>
                <a:gd name="connsiteY60" fmla="*/ 116928 h 2799078"/>
                <a:gd name="connsiteX61" fmla="*/ 216611 w 290258"/>
                <a:gd name="connsiteY61" fmla="*/ 117494 h 2799078"/>
                <a:gd name="connsiteX62" fmla="*/ 275919 w 290258"/>
                <a:gd name="connsiteY62" fmla="*/ 151791 h 2799078"/>
                <a:gd name="connsiteX63" fmla="*/ 290258 w 290258"/>
                <a:gd name="connsiteY63" fmla="*/ 179617 h 2799078"/>
                <a:gd name="connsiteX64" fmla="*/ 290258 w 290258"/>
                <a:gd name="connsiteY64" fmla="*/ 243035 h 2799078"/>
                <a:gd name="connsiteX65" fmla="*/ 275919 w 290258"/>
                <a:gd name="connsiteY65" fmla="*/ 254036 h 2799078"/>
                <a:gd name="connsiteX66" fmla="*/ 216611 w 290258"/>
                <a:gd name="connsiteY66" fmla="*/ 219738 h 2799078"/>
                <a:gd name="connsiteX67" fmla="*/ 201621 w 290258"/>
                <a:gd name="connsiteY67" fmla="*/ 191912 h 2799078"/>
                <a:gd name="connsiteX68" fmla="*/ 201621 w 290258"/>
                <a:gd name="connsiteY68" fmla="*/ 128495 h 2799078"/>
                <a:gd name="connsiteX69" fmla="*/ 205939 w 290258"/>
                <a:gd name="connsiteY69" fmla="*/ 116928 h 2799078"/>
                <a:gd name="connsiteX70" fmla="*/ 4206 w 290258"/>
                <a:gd name="connsiteY70" fmla="*/ 1573 h 2799078"/>
                <a:gd name="connsiteX71" fmla="*/ 14235 w 290258"/>
                <a:gd name="connsiteY71" fmla="*/ 1655 h 2799078"/>
                <a:gd name="connsiteX72" fmla="*/ 73760 w 290258"/>
                <a:gd name="connsiteY72" fmla="*/ 36104 h 2799078"/>
                <a:gd name="connsiteX73" fmla="*/ 88641 w 290258"/>
                <a:gd name="connsiteY73" fmla="*/ 64053 h 2799078"/>
                <a:gd name="connsiteX74" fmla="*/ 88641 w 290258"/>
                <a:gd name="connsiteY74" fmla="*/ 127751 h 2799078"/>
                <a:gd name="connsiteX75" fmla="*/ 73760 w 290258"/>
                <a:gd name="connsiteY75" fmla="*/ 138801 h 2799078"/>
                <a:gd name="connsiteX76" fmla="*/ 14235 w 290258"/>
                <a:gd name="connsiteY76" fmla="*/ 104352 h 2799078"/>
                <a:gd name="connsiteX77" fmla="*/ 0 w 290258"/>
                <a:gd name="connsiteY77" fmla="*/ 76403 h 2799078"/>
                <a:gd name="connsiteX78" fmla="*/ 0 w 290258"/>
                <a:gd name="connsiteY78" fmla="*/ 12704 h 2799078"/>
                <a:gd name="connsiteX79" fmla="*/ 4206 w 290258"/>
                <a:gd name="connsiteY79" fmla="*/ 1573 h 279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90258" h="2799078">
                  <a:moveTo>
                    <a:pt x="205939" y="2660092"/>
                  </a:moveTo>
                  <a:cubicBezTo>
                    <a:pt x="208627" y="2658061"/>
                    <a:pt x="212375" y="2657898"/>
                    <a:pt x="216611" y="2660173"/>
                  </a:cubicBezTo>
                  <a:lnTo>
                    <a:pt x="275919" y="2695272"/>
                  </a:lnTo>
                  <a:cubicBezTo>
                    <a:pt x="283740" y="2699822"/>
                    <a:pt x="290258" y="2711521"/>
                    <a:pt x="290258" y="2722571"/>
                  </a:cubicBezTo>
                  <a:lnTo>
                    <a:pt x="290258" y="2786919"/>
                  </a:lnTo>
                  <a:cubicBezTo>
                    <a:pt x="290258" y="2797318"/>
                    <a:pt x="283740" y="2801868"/>
                    <a:pt x="275919" y="2797318"/>
                  </a:cubicBezTo>
                  <a:lnTo>
                    <a:pt x="216611" y="2762870"/>
                  </a:lnTo>
                  <a:cubicBezTo>
                    <a:pt x="208139" y="2758320"/>
                    <a:pt x="201621" y="2745970"/>
                    <a:pt x="201621" y="2734921"/>
                  </a:cubicBezTo>
                  <a:lnTo>
                    <a:pt x="201621" y="2671223"/>
                  </a:lnTo>
                  <a:cubicBezTo>
                    <a:pt x="201621" y="2666023"/>
                    <a:pt x="203251" y="2662123"/>
                    <a:pt x="205939" y="2660092"/>
                  </a:cubicBezTo>
                  <a:close/>
                  <a:moveTo>
                    <a:pt x="4206" y="2541981"/>
                  </a:moveTo>
                  <a:cubicBezTo>
                    <a:pt x="6794" y="2539959"/>
                    <a:pt x="10353" y="2539797"/>
                    <a:pt x="14235" y="2542062"/>
                  </a:cubicBezTo>
                  <a:lnTo>
                    <a:pt x="73760" y="2577007"/>
                  </a:lnTo>
                  <a:cubicBezTo>
                    <a:pt x="82171" y="2581536"/>
                    <a:pt x="88641" y="2593832"/>
                    <a:pt x="88641" y="2604185"/>
                  </a:cubicBezTo>
                  <a:lnTo>
                    <a:pt x="88641" y="2668250"/>
                  </a:lnTo>
                  <a:cubicBezTo>
                    <a:pt x="88641" y="2678604"/>
                    <a:pt x="82171" y="2683781"/>
                    <a:pt x="73760" y="2679251"/>
                  </a:cubicBezTo>
                  <a:lnTo>
                    <a:pt x="14235" y="2644307"/>
                  </a:lnTo>
                  <a:cubicBezTo>
                    <a:pt x="6470" y="2639777"/>
                    <a:pt x="0" y="2627482"/>
                    <a:pt x="0" y="2617128"/>
                  </a:cubicBezTo>
                  <a:lnTo>
                    <a:pt x="0" y="2553063"/>
                  </a:lnTo>
                  <a:cubicBezTo>
                    <a:pt x="0" y="2547886"/>
                    <a:pt x="1618" y="2544003"/>
                    <a:pt x="4206" y="2541981"/>
                  </a:cubicBezTo>
                  <a:close/>
                  <a:moveTo>
                    <a:pt x="205939" y="1813040"/>
                  </a:moveTo>
                  <a:cubicBezTo>
                    <a:pt x="208627" y="1811090"/>
                    <a:pt x="212375" y="1811090"/>
                    <a:pt x="216611" y="1813365"/>
                  </a:cubicBezTo>
                  <a:lnTo>
                    <a:pt x="275919" y="1847814"/>
                  </a:lnTo>
                  <a:cubicBezTo>
                    <a:pt x="283740" y="1852364"/>
                    <a:pt x="290258" y="1865363"/>
                    <a:pt x="290258" y="1875763"/>
                  </a:cubicBezTo>
                  <a:lnTo>
                    <a:pt x="290258" y="1939461"/>
                  </a:lnTo>
                  <a:cubicBezTo>
                    <a:pt x="290258" y="1950510"/>
                    <a:pt x="283740" y="1955060"/>
                    <a:pt x="275919" y="1950510"/>
                  </a:cubicBezTo>
                  <a:lnTo>
                    <a:pt x="216611" y="1916062"/>
                  </a:lnTo>
                  <a:cubicBezTo>
                    <a:pt x="208139" y="1911512"/>
                    <a:pt x="201621" y="1899162"/>
                    <a:pt x="201621" y="1888113"/>
                  </a:cubicBezTo>
                  <a:lnTo>
                    <a:pt x="201621" y="1824415"/>
                  </a:lnTo>
                  <a:cubicBezTo>
                    <a:pt x="201621" y="1818890"/>
                    <a:pt x="203251" y="1814990"/>
                    <a:pt x="205939" y="1813040"/>
                  </a:cubicBezTo>
                  <a:close/>
                  <a:moveTo>
                    <a:pt x="4206" y="1695192"/>
                  </a:moveTo>
                  <a:cubicBezTo>
                    <a:pt x="6794" y="1693161"/>
                    <a:pt x="10353" y="1692998"/>
                    <a:pt x="14235" y="1695273"/>
                  </a:cubicBezTo>
                  <a:lnTo>
                    <a:pt x="73760" y="1729722"/>
                  </a:lnTo>
                  <a:cubicBezTo>
                    <a:pt x="82171" y="1734922"/>
                    <a:pt x="88641" y="1747272"/>
                    <a:pt x="88641" y="1757671"/>
                  </a:cubicBezTo>
                  <a:lnTo>
                    <a:pt x="88641" y="1821370"/>
                  </a:lnTo>
                  <a:cubicBezTo>
                    <a:pt x="88641" y="1832419"/>
                    <a:pt x="82171" y="1836969"/>
                    <a:pt x="73760" y="1832419"/>
                  </a:cubicBezTo>
                  <a:lnTo>
                    <a:pt x="14235" y="1797970"/>
                  </a:lnTo>
                  <a:cubicBezTo>
                    <a:pt x="6470" y="1793420"/>
                    <a:pt x="0" y="1781071"/>
                    <a:pt x="0" y="1770671"/>
                  </a:cubicBezTo>
                  <a:lnTo>
                    <a:pt x="0" y="1706323"/>
                  </a:lnTo>
                  <a:cubicBezTo>
                    <a:pt x="0" y="1701123"/>
                    <a:pt x="1618" y="1697223"/>
                    <a:pt x="4206" y="1695192"/>
                  </a:cubicBezTo>
                  <a:close/>
                  <a:moveTo>
                    <a:pt x="205939" y="966231"/>
                  </a:moveTo>
                  <a:cubicBezTo>
                    <a:pt x="208627" y="964281"/>
                    <a:pt x="212375" y="964281"/>
                    <a:pt x="216611" y="966556"/>
                  </a:cubicBezTo>
                  <a:lnTo>
                    <a:pt x="275919" y="1001005"/>
                  </a:lnTo>
                  <a:cubicBezTo>
                    <a:pt x="283740" y="1005555"/>
                    <a:pt x="290258" y="1017904"/>
                    <a:pt x="290258" y="1028954"/>
                  </a:cubicBezTo>
                  <a:lnTo>
                    <a:pt x="290258" y="1092652"/>
                  </a:lnTo>
                  <a:cubicBezTo>
                    <a:pt x="290258" y="1103701"/>
                    <a:pt x="283740" y="1108251"/>
                    <a:pt x="275919" y="1103701"/>
                  </a:cubicBezTo>
                  <a:lnTo>
                    <a:pt x="216611" y="1069253"/>
                  </a:lnTo>
                  <a:cubicBezTo>
                    <a:pt x="208139" y="1064703"/>
                    <a:pt x="201621" y="1051703"/>
                    <a:pt x="201621" y="1041304"/>
                  </a:cubicBezTo>
                  <a:lnTo>
                    <a:pt x="201621" y="977606"/>
                  </a:lnTo>
                  <a:cubicBezTo>
                    <a:pt x="201621" y="972081"/>
                    <a:pt x="203251" y="968181"/>
                    <a:pt x="205939" y="966231"/>
                  </a:cubicBezTo>
                  <a:close/>
                  <a:moveTo>
                    <a:pt x="4206" y="848383"/>
                  </a:moveTo>
                  <a:cubicBezTo>
                    <a:pt x="6794" y="846352"/>
                    <a:pt x="10353" y="846189"/>
                    <a:pt x="14235" y="848464"/>
                  </a:cubicBezTo>
                  <a:lnTo>
                    <a:pt x="73760" y="883563"/>
                  </a:lnTo>
                  <a:cubicBezTo>
                    <a:pt x="82171" y="887463"/>
                    <a:pt x="88641" y="899813"/>
                    <a:pt x="88641" y="910862"/>
                  </a:cubicBezTo>
                  <a:lnTo>
                    <a:pt x="88641" y="974561"/>
                  </a:lnTo>
                  <a:cubicBezTo>
                    <a:pt x="88641" y="985610"/>
                    <a:pt x="82171" y="990160"/>
                    <a:pt x="73760" y="985610"/>
                  </a:cubicBezTo>
                  <a:lnTo>
                    <a:pt x="14235" y="951161"/>
                  </a:lnTo>
                  <a:cubicBezTo>
                    <a:pt x="6470" y="946611"/>
                    <a:pt x="0" y="934262"/>
                    <a:pt x="0" y="923862"/>
                  </a:cubicBezTo>
                  <a:lnTo>
                    <a:pt x="0" y="859514"/>
                  </a:lnTo>
                  <a:cubicBezTo>
                    <a:pt x="0" y="854314"/>
                    <a:pt x="1618" y="850414"/>
                    <a:pt x="4206" y="848383"/>
                  </a:cubicBezTo>
                  <a:close/>
                  <a:moveTo>
                    <a:pt x="205939" y="116928"/>
                  </a:moveTo>
                  <a:cubicBezTo>
                    <a:pt x="208627" y="114905"/>
                    <a:pt x="212375" y="114905"/>
                    <a:pt x="216611" y="117494"/>
                  </a:cubicBezTo>
                  <a:lnTo>
                    <a:pt x="275919" y="151791"/>
                  </a:lnTo>
                  <a:cubicBezTo>
                    <a:pt x="283740" y="156321"/>
                    <a:pt x="290258" y="168616"/>
                    <a:pt x="290258" y="179617"/>
                  </a:cubicBezTo>
                  <a:lnTo>
                    <a:pt x="290258" y="243035"/>
                  </a:lnTo>
                  <a:cubicBezTo>
                    <a:pt x="290258" y="253389"/>
                    <a:pt x="283740" y="258566"/>
                    <a:pt x="275919" y="254036"/>
                  </a:cubicBezTo>
                  <a:lnTo>
                    <a:pt x="216611" y="219738"/>
                  </a:lnTo>
                  <a:cubicBezTo>
                    <a:pt x="208139" y="215209"/>
                    <a:pt x="201621" y="202913"/>
                    <a:pt x="201621" y="191912"/>
                  </a:cubicBezTo>
                  <a:lnTo>
                    <a:pt x="201621" y="128495"/>
                  </a:lnTo>
                  <a:cubicBezTo>
                    <a:pt x="201621" y="122994"/>
                    <a:pt x="203251" y="118950"/>
                    <a:pt x="205939" y="116928"/>
                  </a:cubicBezTo>
                  <a:close/>
                  <a:moveTo>
                    <a:pt x="4206" y="1573"/>
                  </a:moveTo>
                  <a:cubicBezTo>
                    <a:pt x="6794" y="-458"/>
                    <a:pt x="10353" y="-620"/>
                    <a:pt x="14235" y="1655"/>
                  </a:cubicBezTo>
                  <a:lnTo>
                    <a:pt x="73760" y="36104"/>
                  </a:lnTo>
                  <a:cubicBezTo>
                    <a:pt x="82171" y="40654"/>
                    <a:pt x="88641" y="53003"/>
                    <a:pt x="88641" y="64053"/>
                  </a:cubicBezTo>
                  <a:lnTo>
                    <a:pt x="88641" y="127751"/>
                  </a:lnTo>
                  <a:cubicBezTo>
                    <a:pt x="88641" y="138151"/>
                    <a:pt x="82171" y="143351"/>
                    <a:pt x="73760" y="138801"/>
                  </a:cubicBezTo>
                  <a:lnTo>
                    <a:pt x="14235" y="104352"/>
                  </a:lnTo>
                  <a:cubicBezTo>
                    <a:pt x="6470" y="99152"/>
                    <a:pt x="0" y="87452"/>
                    <a:pt x="0" y="76403"/>
                  </a:cubicBezTo>
                  <a:lnTo>
                    <a:pt x="0" y="12704"/>
                  </a:lnTo>
                  <a:cubicBezTo>
                    <a:pt x="0" y="7505"/>
                    <a:pt x="1618" y="3605"/>
                    <a:pt x="4206" y="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5B422969-2F48-4C33-BC06-6D9A6FDF5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841" y="4015856"/>
              <a:ext cx="1635359" cy="4393260"/>
            </a:xfrm>
            <a:custGeom>
              <a:avLst/>
              <a:gdLst>
                <a:gd name="connsiteX0" fmla="*/ 1617317 w 1635359"/>
                <a:gd name="connsiteY0" fmla="*/ 3059422 h 4393260"/>
                <a:gd name="connsiteX1" fmla="*/ 1635359 w 1635359"/>
                <a:gd name="connsiteY1" fmla="*/ 3106863 h 4393260"/>
                <a:gd name="connsiteX2" fmla="*/ 1635359 w 1635359"/>
                <a:gd name="connsiteY2" fmla="*/ 3395593 h 4393260"/>
                <a:gd name="connsiteX3" fmla="*/ 1573314 w 1635359"/>
                <a:gd name="connsiteY3" fmla="*/ 3512523 h 4393260"/>
                <a:gd name="connsiteX4" fmla="*/ 61392 w 1635359"/>
                <a:gd name="connsiteY4" fmla="*/ 4385899 h 4393260"/>
                <a:gd name="connsiteX5" fmla="*/ 0 w 1635359"/>
                <a:gd name="connsiteY5" fmla="*/ 4339519 h 4393260"/>
                <a:gd name="connsiteX6" fmla="*/ 0 w 1635359"/>
                <a:gd name="connsiteY6" fmla="*/ 4050789 h 4393260"/>
                <a:gd name="connsiteX7" fmla="*/ 61392 w 1635359"/>
                <a:gd name="connsiteY7" fmla="*/ 3933860 h 4393260"/>
                <a:gd name="connsiteX8" fmla="*/ 1573314 w 1635359"/>
                <a:gd name="connsiteY8" fmla="*/ 3060483 h 4393260"/>
                <a:gd name="connsiteX9" fmla="*/ 1617317 w 1635359"/>
                <a:gd name="connsiteY9" fmla="*/ 3059422 h 4393260"/>
                <a:gd name="connsiteX10" fmla="*/ 1617317 w 1635359"/>
                <a:gd name="connsiteY10" fmla="*/ 2549609 h 4393260"/>
                <a:gd name="connsiteX11" fmla="*/ 1635359 w 1635359"/>
                <a:gd name="connsiteY11" fmla="*/ 2597050 h 4393260"/>
                <a:gd name="connsiteX12" fmla="*/ 1635359 w 1635359"/>
                <a:gd name="connsiteY12" fmla="*/ 2885780 h 4393260"/>
                <a:gd name="connsiteX13" fmla="*/ 1573314 w 1635359"/>
                <a:gd name="connsiteY13" fmla="*/ 3002710 h 4393260"/>
                <a:gd name="connsiteX14" fmla="*/ 61392 w 1635359"/>
                <a:gd name="connsiteY14" fmla="*/ 3876086 h 4393260"/>
                <a:gd name="connsiteX15" fmla="*/ 0 w 1635359"/>
                <a:gd name="connsiteY15" fmla="*/ 3829706 h 4393260"/>
                <a:gd name="connsiteX16" fmla="*/ 0 w 1635359"/>
                <a:gd name="connsiteY16" fmla="*/ 3541629 h 4393260"/>
                <a:gd name="connsiteX17" fmla="*/ 61392 w 1635359"/>
                <a:gd name="connsiteY17" fmla="*/ 3424047 h 4393260"/>
                <a:gd name="connsiteX18" fmla="*/ 1573314 w 1635359"/>
                <a:gd name="connsiteY18" fmla="*/ 2550670 h 4393260"/>
                <a:gd name="connsiteX19" fmla="*/ 1617317 w 1635359"/>
                <a:gd name="connsiteY19" fmla="*/ 2549609 h 4393260"/>
                <a:gd name="connsiteX20" fmla="*/ 1617317 w 1635359"/>
                <a:gd name="connsiteY20" fmla="*/ 2039795 h 4393260"/>
                <a:gd name="connsiteX21" fmla="*/ 1635359 w 1635359"/>
                <a:gd name="connsiteY21" fmla="*/ 2087236 h 4393260"/>
                <a:gd name="connsiteX22" fmla="*/ 1635359 w 1635359"/>
                <a:gd name="connsiteY22" fmla="*/ 2375966 h 4393260"/>
                <a:gd name="connsiteX23" fmla="*/ 1573314 w 1635359"/>
                <a:gd name="connsiteY23" fmla="*/ 2492896 h 4393260"/>
                <a:gd name="connsiteX24" fmla="*/ 61392 w 1635359"/>
                <a:gd name="connsiteY24" fmla="*/ 3366925 h 4393260"/>
                <a:gd name="connsiteX25" fmla="*/ 0 w 1635359"/>
                <a:gd name="connsiteY25" fmla="*/ 3319892 h 4393260"/>
                <a:gd name="connsiteX26" fmla="*/ 0 w 1635359"/>
                <a:gd name="connsiteY26" fmla="*/ 3031815 h 4393260"/>
                <a:gd name="connsiteX27" fmla="*/ 61392 w 1635359"/>
                <a:gd name="connsiteY27" fmla="*/ 2914233 h 4393260"/>
                <a:gd name="connsiteX28" fmla="*/ 1573314 w 1635359"/>
                <a:gd name="connsiteY28" fmla="*/ 2040856 h 4393260"/>
                <a:gd name="connsiteX29" fmla="*/ 1617317 w 1635359"/>
                <a:gd name="connsiteY29" fmla="*/ 2039795 h 4393260"/>
                <a:gd name="connsiteX30" fmla="*/ 1597612 w 1635359"/>
                <a:gd name="connsiteY30" fmla="*/ 1526564 h 4393260"/>
                <a:gd name="connsiteX31" fmla="*/ 1635359 w 1635359"/>
                <a:gd name="connsiteY31" fmla="*/ 1580303 h 4393260"/>
                <a:gd name="connsiteX32" fmla="*/ 1635359 w 1635359"/>
                <a:gd name="connsiteY32" fmla="*/ 1868380 h 4393260"/>
                <a:gd name="connsiteX33" fmla="*/ 1573314 w 1635359"/>
                <a:gd name="connsiteY33" fmla="*/ 1985309 h 4393260"/>
                <a:gd name="connsiteX34" fmla="*/ 61392 w 1635359"/>
                <a:gd name="connsiteY34" fmla="*/ 2859339 h 4393260"/>
                <a:gd name="connsiteX35" fmla="*/ 0 w 1635359"/>
                <a:gd name="connsiteY35" fmla="*/ 2812959 h 4393260"/>
                <a:gd name="connsiteX36" fmla="*/ 0 w 1635359"/>
                <a:gd name="connsiteY36" fmla="*/ 2524229 h 4393260"/>
                <a:gd name="connsiteX37" fmla="*/ 61392 w 1635359"/>
                <a:gd name="connsiteY37" fmla="*/ 2407300 h 4393260"/>
                <a:gd name="connsiteX38" fmla="*/ 1573314 w 1635359"/>
                <a:gd name="connsiteY38" fmla="*/ 1533923 h 4393260"/>
                <a:gd name="connsiteX39" fmla="*/ 1597612 w 1635359"/>
                <a:gd name="connsiteY39" fmla="*/ 1526564 h 4393260"/>
                <a:gd name="connsiteX40" fmla="*/ 1597612 w 1635359"/>
                <a:gd name="connsiteY40" fmla="*/ 1016665 h 4393260"/>
                <a:gd name="connsiteX41" fmla="*/ 1635359 w 1635359"/>
                <a:gd name="connsiteY41" fmla="*/ 1070522 h 4393260"/>
                <a:gd name="connsiteX42" fmla="*/ 1635359 w 1635359"/>
                <a:gd name="connsiteY42" fmla="*/ 1358737 h 4393260"/>
                <a:gd name="connsiteX43" fmla="*/ 1573314 w 1635359"/>
                <a:gd name="connsiteY43" fmla="*/ 1476375 h 4393260"/>
                <a:gd name="connsiteX44" fmla="*/ 61392 w 1635359"/>
                <a:gd name="connsiteY44" fmla="*/ 2349516 h 4393260"/>
                <a:gd name="connsiteX45" fmla="*/ 0 w 1635359"/>
                <a:gd name="connsiteY45" fmla="*/ 2303114 h 4393260"/>
                <a:gd name="connsiteX46" fmla="*/ 0 w 1635359"/>
                <a:gd name="connsiteY46" fmla="*/ 2014246 h 4393260"/>
                <a:gd name="connsiteX47" fmla="*/ 61392 w 1635359"/>
                <a:gd name="connsiteY47" fmla="*/ 1897261 h 4393260"/>
                <a:gd name="connsiteX48" fmla="*/ 1573314 w 1635359"/>
                <a:gd name="connsiteY48" fmla="*/ 1024120 h 4393260"/>
                <a:gd name="connsiteX49" fmla="*/ 1597612 w 1635359"/>
                <a:gd name="connsiteY49" fmla="*/ 1016665 h 4393260"/>
                <a:gd name="connsiteX50" fmla="*/ 1597612 w 1635359"/>
                <a:gd name="connsiteY50" fmla="*/ 509824 h 4393260"/>
                <a:gd name="connsiteX51" fmla="*/ 1635359 w 1635359"/>
                <a:gd name="connsiteY51" fmla="*/ 563589 h 4393260"/>
                <a:gd name="connsiteX52" fmla="*/ 1635359 w 1635359"/>
                <a:gd name="connsiteY52" fmla="*/ 851804 h 4393260"/>
                <a:gd name="connsiteX53" fmla="*/ 1573314 w 1635359"/>
                <a:gd name="connsiteY53" fmla="*/ 969442 h 4393260"/>
                <a:gd name="connsiteX54" fmla="*/ 61392 w 1635359"/>
                <a:gd name="connsiteY54" fmla="*/ 1842583 h 4393260"/>
                <a:gd name="connsiteX55" fmla="*/ 0 w 1635359"/>
                <a:gd name="connsiteY55" fmla="*/ 1796835 h 4393260"/>
                <a:gd name="connsiteX56" fmla="*/ 0 w 1635359"/>
                <a:gd name="connsiteY56" fmla="*/ 1507966 h 4393260"/>
                <a:gd name="connsiteX57" fmla="*/ 61392 w 1635359"/>
                <a:gd name="connsiteY57" fmla="*/ 1390981 h 4393260"/>
                <a:gd name="connsiteX58" fmla="*/ 1573314 w 1635359"/>
                <a:gd name="connsiteY58" fmla="*/ 517187 h 4393260"/>
                <a:gd name="connsiteX59" fmla="*/ 1597612 w 1635359"/>
                <a:gd name="connsiteY59" fmla="*/ 509824 h 4393260"/>
                <a:gd name="connsiteX60" fmla="*/ 1597612 w 1635359"/>
                <a:gd name="connsiteY60" fmla="*/ 3 h 4393260"/>
                <a:gd name="connsiteX61" fmla="*/ 1635359 w 1635359"/>
                <a:gd name="connsiteY61" fmla="*/ 53742 h 4393260"/>
                <a:gd name="connsiteX62" fmla="*/ 1635359 w 1635359"/>
                <a:gd name="connsiteY62" fmla="*/ 342472 h 4393260"/>
                <a:gd name="connsiteX63" fmla="*/ 1573314 w 1635359"/>
                <a:gd name="connsiteY63" fmla="*/ 459402 h 4393260"/>
                <a:gd name="connsiteX64" fmla="*/ 61392 w 1635359"/>
                <a:gd name="connsiteY64" fmla="*/ 1332778 h 4393260"/>
                <a:gd name="connsiteX65" fmla="*/ 0 w 1635359"/>
                <a:gd name="connsiteY65" fmla="*/ 1286398 h 4393260"/>
                <a:gd name="connsiteX66" fmla="*/ 0 w 1635359"/>
                <a:gd name="connsiteY66" fmla="*/ 997668 h 4393260"/>
                <a:gd name="connsiteX67" fmla="*/ 61392 w 1635359"/>
                <a:gd name="connsiteY67" fmla="*/ 881392 h 4393260"/>
                <a:gd name="connsiteX68" fmla="*/ 1573314 w 1635359"/>
                <a:gd name="connsiteY68" fmla="*/ 7362 h 4393260"/>
                <a:gd name="connsiteX69" fmla="*/ 1597612 w 1635359"/>
                <a:gd name="connsiteY69" fmla="*/ 3 h 43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635359" h="4393260">
                  <a:moveTo>
                    <a:pt x="1617317" y="3059422"/>
                  </a:moveTo>
                  <a:cubicBezTo>
                    <a:pt x="1628501" y="3067832"/>
                    <a:pt x="1635359" y="3084327"/>
                    <a:pt x="1635359" y="3106863"/>
                  </a:cubicBezTo>
                  <a:lnTo>
                    <a:pt x="1635359" y="3395593"/>
                  </a:lnTo>
                  <a:cubicBezTo>
                    <a:pt x="1635359" y="3440667"/>
                    <a:pt x="1607929" y="3492925"/>
                    <a:pt x="1573314" y="3512523"/>
                  </a:cubicBezTo>
                  <a:lnTo>
                    <a:pt x="61392" y="4385899"/>
                  </a:lnTo>
                  <a:cubicBezTo>
                    <a:pt x="27430" y="4405496"/>
                    <a:pt x="0" y="4384592"/>
                    <a:pt x="0" y="4339519"/>
                  </a:cubicBezTo>
                  <a:lnTo>
                    <a:pt x="0" y="4050789"/>
                  </a:lnTo>
                  <a:cubicBezTo>
                    <a:pt x="0" y="4006369"/>
                    <a:pt x="27430" y="3953457"/>
                    <a:pt x="61392" y="3933860"/>
                  </a:cubicBezTo>
                  <a:lnTo>
                    <a:pt x="1573314" y="3060483"/>
                  </a:lnTo>
                  <a:cubicBezTo>
                    <a:pt x="1590622" y="3050685"/>
                    <a:pt x="1606133" y="3051011"/>
                    <a:pt x="1617317" y="3059422"/>
                  </a:cubicBezTo>
                  <a:close/>
                  <a:moveTo>
                    <a:pt x="1617317" y="2549609"/>
                  </a:moveTo>
                  <a:cubicBezTo>
                    <a:pt x="1628501" y="2558019"/>
                    <a:pt x="1635359" y="2574513"/>
                    <a:pt x="1635359" y="2597050"/>
                  </a:cubicBezTo>
                  <a:lnTo>
                    <a:pt x="1635359" y="2885780"/>
                  </a:lnTo>
                  <a:cubicBezTo>
                    <a:pt x="1635359" y="2930854"/>
                    <a:pt x="1607929" y="2983112"/>
                    <a:pt x="1573314" y="3002710"/>
                  </a:cubicBezTo>
                  <a:lnTo>
                    <a:pt x="61392" y="3876086"/>
                  </a:lnTo>
                  <a:cubicBezTo>
                    <a:pt x="27430" y="3895683"/>
                    <a:pt x="0" y="3874779"/>
                    <a:pt x="0" y="3829706"/>
                  </a:cubicBezTo>
                  <a:lnTo>
                    <a:pt x="0" y="3541629"/>
                  </a:lnTo>
                  <a:cubicBezTo>
                    <a:pt x="0" y="3496556"/>
                    <a:pt x="27430" y="3443644"/>
                    <a:pt x="61392" y="3424047"/>
                  </a:cubicBezTo>
                  <a:lnTo>
                    <a:pt x="1573314" y="2550670"/>
                  </a:lnTo>
                  <a:cubicBezTo>
                    <a:pt x="1590622" y="2540872"/>
                    <a:pt x="1606133" y="2541198"/>
                    <a:pt x="1617317" y="2549609"/>
                  </a:cubicBezTo>
                  <a:close/>
                  <a:moveTo>
                    <a:pt x="1617317" y="2039795"/>
                  </a:moveTo>
                  <a:cubicBezTo>
                    <a:pt x="1628501" y="2048205"/>
                    <a:pt x="1635359" y="2064699"/>
                    <a:pt x="1635359" y="2087236"/>
                  </a:cubicBezTo>
                  <a:lnTo>
                    <a:pt x="1635359" y="2375966"/>
                  </a:lnTo>
                  <a:cubicBezTo>
                    <a:pt x="1635359" y="2421040"/>
                    <a:pt x="1607929" y="2473298"/>
                    <a:pt x="1573314" y="2492896"/>
                  </a:cubicBezTo>
                  <a:lnTo>
                    <a:pt x="61392" y="3366925"/>
                  </a:lnTo>
                  <a:cubicBezTo>
                    <a:pt x="27430" y="3385869"/>
                    <a:pt x="0" y="3365619"/>
                    <a:pt x="0" y="3319892"/>
                  </a:cubicBezTo>
                  <a:lnTo>
                    <a:pt x="0" y="3031815"/>
                  </a:lnTo>
                  <a:cubicBezTo>
                    <a:pt x="0" y="2986742"/>
                    <a:pt x="27430" y="2933830"/>
                    <a:pt x="61392" y="2914233"/>
                  </a:cubicBezTo>
                  <a:lnTo>
                    <a:pt x="1573314" y="2040856"/>
                  </a:lnTo>
                  <a:cubicBezTo>
                    <a:pt x="1590622" y="2031058"/>
                    <a:pt x="1606133" y="2031384"/>
                    <a:pt x="1617317" y="2039795"/>
                  </a:cubicBezTo>
                  <a:close/>
                  <a:moveTo>
                    <a:pt x="1597612" y="1526564"/>
                  </a:moveTo>
                  <a:cubicBezTo>
                    <a:pt x="1619930" y="1526289"/>
                    <a:pt x="1635359" y="1546498"/>
                    <a:pt x="1635359" y="1580303"/>
                  </a:cubicBezTo>
                  <a:lnTo>
                    <a:pt x="1635359" y="1868380"/>
                  </a:lnTo>
                  <a:cubicBezTo>
                    <a:pt x="1635359" y="1914107"/>
                    <a:pt x="1607929" y="1966365"/>
                    <a:pt x="1573314" y="1985309"/>
                  </a:cubicBezTo>
                  <a:lnTo>
                    <a:pt x="61392" y="2859339"/>
                  </a:lnTo>
                  <a:cubicBezTo>
                    <a:pt x="27430" y="2878936"/>
                    <a:pt x="0" y="2858032"/>
                    <a:pt x="0" y="2812959"/>
                  </a:cubicBezTo>
                  <a:lnTo>
                    <a:pt x="0" y="2524229"/>
                  </a:lnTo>
                  <a:cubicBezTo>
                    <a:pt x="0" y="2479156"/>
                    <a:pt x="27430" y="2426897"/>
                    <a:pt x="61392" y="2407300"/>
                  </a:cubicBezTo>
                  <a:lnTo>
                    <a:pt x="1573314" y="1533923"/>
                  </a:lnTo>
                  <a:cubicBezTo>
                    <a:pt x="1581968" y="1529024"/>
                    <a:pt x="1590172" y="1526656"/>
                    <a:pt x="1597612" y="1526564"/>
                  </a:cubicBezTo>
                  <a:close/>
                  <a:moveTo>
                    <a:pt x="1597612" y="1016665"/>
                  </a:moveTo>
                  <a:cubicBezTo>
                    <a:pt x="1619930" y="1016236"/>
                    <a:pt x="1635359" y="1036210"/>
                    <a:pt x="1635359" y="1070522"/>
                  </a:cubicBezTo>
                  <a:lnTo>
                    <a:pt x="1635359" y="1358737"/>
                  </a:lnTo>
                  <a:cubicBezTo>
                    <a:pt x="1635359" y="1404485"/>
                    <a:pt x="1607929" y="1456769"/>
                    <a:pt x="1573314" y="1476375"/>
                  </a:cubicBezTo>
                  <a:lnTo>
                    <a:pt x="61392" y="2349516"/>
                  </a:lnTo>
                  <a:cubicBezTo>
                    <a:pt x="27430" y="2369123"/>
                    <a:pt x="0" y="2348209"/>
                    <a:pt x="0" y="2303114"/>
                  </a:cubicBezTo>
                  <a:lnTo>
                    <a:pt x="0" y="2014246"/>
                  </a:lnTo>
                  <a:cubicBezTo>
                    <a:pt x="0" y="1969151"/>
                    <a:pt x="27430" y="1916867"/>
                    <a:pt x="61392" y="1897261"/>
                  </a:cubicBezTo>
                  <a:lnTo>
                    <a:pt x="1573314" y="1024120"/>
                  </a:lnTo>
                  <a:cubicBezTo>
                    <a:pt x="1581968" y="1019218"/>
                    <a:pt x="1590172" y="1016808"/>
                    <a:pt x="1597612" y="1016665"/>
                  </a:cubicBezTo>
                  <a:close/>
                  <a:moveTo>
                    <a:pt x="1597612" y="509824"/>
                  </a:moveTo>
                  <a:cubicBezTo>
                    <a:pt x="1619930" y="509548"/>
                    <a:pt x="1635359" y="529768"/>
                    <a:pt x="1635359" y="563589"/>
                  </a:cubicBezTo>
                  <a:lnTo>
                    <a:pt x="1635359" y="851804"/>
                  </a:lnTo>
                  <a:cubicBezTo>
                    <a:pt x="1635359" y="897552"/>
                    <a:pt x="1607929" y="949836"/>
                    <a:pt x="1573314" y="969442"/>
                  </a:cubicBezTo>
                  <a:lnTo>
                    <a:pt x="61392" y="1842583"/>
                  </a:lnTo>
                  <a:cubicBezTo>
                    <a:pt x="27430" y="1862190"/>
                    <a:pt x="0" y="1841276"/>
                    <a:pt x="0" y="1796835"/>
                  </a:cubicBezTo>
                  <a:lnTo>
                    <a:pt x="0" y="1507966"/>
                  </a:lnTo>
                  <a:cubicBezTo>
                    <a:pt x="0" y="1463525"/>
                    <a:pt x="27430" y="1410588"/>
                    <a:pt x="61392" y="1390981"/>
                  </a:cubicBezTo>
                  <a:lnTo>
                    <a:pt x="1573314" y="517187"/>
                  </a:lnTo>
                  <a:cubicBezTo>
                    <a:pt x="1581968" y="512285"/>
                    <a:pt x="1590172" y="509916"/>
                    <a:pt x="1597612" y="509824"/>
                  </a:cubicBezTo>
                  <a:close/>
                  <a:moveTo>
                    <a:pt x="1597612" y="3"/>
                  </a:moveTo>
                  <a:cubicBezTo>
                    <a:pt x="1619930" y="-272"/>
                    <a:pt x="1635359" y="19937"/>
                    <a:pt x="1635359" y="53742"/>
                  </a:cubicBezTo>
                  <a:lnTo>
                    <a:pt x="1635359" y="342472"/>
                  </a:lnTo>
                  <a:cubicBezTo>
                    <a:pt x="1635359" y="387546"/>
                    <a:pt x="1607929" y="439804"/>
                    <a:pt x="1573314" y="459402"/>
                  </a:cubicBezTo>
                  <a:lnTo>
                    <a:pt x="61392" y="1332778"/>
                  </a:lnTo>
                  <a:cubicBezTo>
                    <a:pt x="27430" y="1352375"/>
                    <a:pt x="0" y="1332125"/>
                    <a:pt x="0" y="1286398"/>
                  </a:cubicBezTo>
                  <a:lnTo>
                    <a:pt x="0" y="997668"/>
                  </a:lnTo>
                  <a:cubicBezTo>
                    <a:pt x="0" y="953248"/>
                    <a:pt x="27430" y="900336"/>
                    <a:pt x="61392" y="881392"/>
                  </a:cubicBezTo>
                  <a:lnTo>
                    <a:pt x="1573314" y="7362"/>
                  </a:lnTo>
                  <a:cubicBezTo>
                    <a:pt x="1581968" y="2463"/>
                    <a:pt x="1590172" y="95"/>
                    <a:pt x="15976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4EEAB0B7-5E56-413A-936C-98A000144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3847" y="4122079"/>
              <a:ext cx="1488464" cy="4180816"/>
            </a:xfrm>
            <a:custGeom>
              <a:avLst/>
              <a:gdLst>
                <a:gd name="connsiteX0" fmla="*/ 1479402 w 1488464"/>
                <a:gd name="connsiteY0" fmla="*/ 3053180 h 4180816"/>
                <a:gd name="connsiteX1" fmla="*/ 1488464 w 1488464"/>
                <a:gd name="connsiteY1" fmla="*/ 3077438 h 4180816"/>
                <a:gd name="connsiteX2" fmla="*/ 1488464 w 1488464"/>
                <a:gd name="connsiteY2" fmla="*/ 3294372 h 4180816"/>
                <a:gd name="connsiteX3" fmla="*/ 1457114 w 1488464"/>
                <a:gd name="connsiteY3" fmla="*/ 3353833 h 4180816"/>
                <a:gd name="connsiteX4" fmla="*/ 31350 w 1488464"/>
                <a:gd name="connsiteY4" fmla="*/ 4177140 h 4180816"/>
                <a:gd name="connsiteX5" fmla="*/ 0 w 1488464"/>
                <a:gd name="connsiteY5" fmla="*/ 4153616 h 4180816"/>
                <a:gd name="connsiteX6" fmla="*/ 0 w 1488464"/>
                <a:gd name="connsiteY6" fmla="*/ 3936682 h 4180816"/>
                <a:gd name="connsiteX7" fmla="*/ 31350 w 1488464"/>
                <a:gd name="connsiteY7" fmla="*/ 3877221 h 4180816"/>
                <a:gd name="connsiteX8" fmla="*/ 1457114 w 1488464"/>
                <a:gd name="connsiteY8" fmla="*/ 3053915 h 4180816"/>
                <a:gd name="connsiteX9" fmla="*/ 1479402 w 1488464"/>
                <a:gd name="connsiteY9" fmla="*/ 3053180 h 4180816"/>
                <a:gd name="connsiteX10" fmla="*/ 1479402 w 1488464"/>
                <a:gd name="connsiteY10" fmla="*/ 2543608 h 4180816"/>
                <a:gd name="connsiteX11" fmla="*/ 1488464 w 1488464"/>
                <a:gd name="connsiteY11" fmla="*/ 2567607 h 4180816"/>
                <a:gd name="connsiteX12" fmla="*/ 1488464 w 1488464"/>
                <a:gd name="connsiteY12" fmla="*/ 2784417 h 4180816"/>
                <a:gd name="connsiteX13" fmla="*/ 1457114 w 1488464"/>
                <a:gd name="connsiteY13" fmla="*/ 2843844 h 4180816"/>
                <a:gd name="connsiteX14" fmla="*/ 31350 w 1488464"/>
                <a:gd name="connsiteY14" fmla="*/ 3666679 h 4180816"/>
                <a:gd name="connsiteX15" fmla="*/ 0 w 1488464"/>
                <a:gd name="connsiteY15" fmla="*/ 3643823 h 4180816"/>
                <a:gd name="connsiteX16" fmla="*/ 0 w 1488464"/>
                <a:gd name="connsiteY16" fmla="*/ 3427013 h 4180816"/>
                <a:gd name="connsiteX17" fmla="*/ 31350 w 1488464"/>
                <a:gd name="connsiteY17" fmla="*/ 3367586 h 4180816"/>
                <a:gd name="connsiteX18" fmla="*/ 1457114 w 1488464"/>
                <a:gd name="connsiteY18" fmla="*/ 2544097 h 4180816"/>
                <a:gd name="connsiteX19" fmla="*/ 1479402 w 1488464"/>
                <a:gd name="connsiteY19" fmla="*/ 2543608 h 4180816"/>
                <a:gd name="connsiteX20" fmla="*/ 1479402 w 1488464"/>
                <a:gd name="connsiteY20" fmla="*/ 2036674 h 4180816"/>
                <a:gd name="connsiteX21" fmla="*/ 1488464 w 1488464"/>
                <a:gd name="connsiteY21" fmla="*/ 2060673 h 4180816"/>
                <a:gd name="connsiteX22" fmla="*/ 1488464 w 1488464"/>
                <a:gd name="connsiteY22" fmla="*/ 2277483 h 4180816"/>
                <a:gd name="connsiteX23" fmla="*/ 1457114 w 1488464"/>
                <a:gd name="connsiteY23" fmla="*/ 2336910 h 4180816"/>
                <a:gd name="connsiteX24" fmla="*/ 31350 w 1488464"/>
                <a:gd name="connsiteY24" fmla="*/ 3159745 h 4180816"/>
                <a:gd name="connsiteX25" fmla="*/ 0 w 1488464"/>
                <a:gd name="connsiteY25" fmla="*/ 3136889 h 4180816"/>
                <a:gd name="connsiteX26" fmla="*/ 0 w 1488464"/>
                <a:gd name="connsiteY26" fmla="*/ 2920078 h 4180816"/>
                <a:gd name="connsiteX27" fmla="*/ 31350 w 1488464"/>
                <a:gd name="connsiteY27" fmla="*/ 2860651 h 4180816"/>
                <a:gd name="connsiteX28" fmla="*/ 1457114 w 1488464"/>
                <a:gd name="connsiteY28" fmla="*/ 2037163 h 4180816"/>
                <a:gd name="connsiteX29" fmla="*/ 1479402 w 1488464"/>
                <a:gd name="connsiteY29" fmla="*/ 2036674 h 4180816"/>
                <a:gd name="connsiteX30" fmla="*/ 1479402 w 1488464"/>
                <a:gd name="connsiteY30" fmla="*/ 1526946 h 4180816"/>
                <a:gd name="connsiteX31" fmla="*/ 1488464 w 1488464"/>
                <a:gd name="connsiteY31" fmla="*/ 1550877 h 4180816"/>
                <a:gd name="connsiteX32" fmla="*/ 1488464 w 1488464"/>
                <a:gd name="connsiteY32" fmla="*/ 1767158 h 4180816"/>
                <a:gd name="connsiteX33" fmla="*/ 1457114 w 1488464"/>
                <a:gd name="connsiteY33" fmla="*/ 1826619 h 4180816"/>
                <a:gd name="connsiteX34" fmla="*/ 31350 w 1488464"/>
                <a:gd name="connsiteY34" fmla="*/ 2650579 h 4180816"/>
                <a:gd name="connsiteX35" fmla="*/ 0 w 1488464"/>
                <a:gd name="connsiteY35" fmla="*/ 2627056 h 4180816"/>
                <a:gd name="connsiteX36" fmla="*/ 0 w 1488464"/>
                <a:gd name="connsiteY36" fmla="*/ 2410121 h 4180816"/>
                <a:gd name="connsiteX37" fmla="*/ 31350 w 1488464"/>
                <a:gd name="connsiteY37" fmla="*/ 2350660 h 4180816"/>
                <a:gd name="connsiteX38" fmla="*/ 1457114 w 1488464"/>
                <a:gd name="connsiteY38" fmla="*/ 1528007 h 4180816"/>
                <a:gd name="connsiteX39" fmla="*/ 1479402 w 1488464"/>
                <a:gd name="connsiteY39" fmla="*/ 1526946 h 4180816"/>
                <a:gd name="connsiteX40" fmla="*/ 1479402 w 1488464"/>
                <a:gd name="connsiteY40" fmla="*/ 1020013 h 4180816"/>
                <a:gd name="connsiteX41" fmla="*/ 1488464 w 1488464"/>
                <a:gd name="connsiteY41" fmla="*/ 1043944 h 4180816"/>
                <a:gd name="connsiteX42" fmla="*/ 1488464 w 1488464"/>
                <a:gd name="connsiteY42" fmla="*/ 1260879 h 4180816"/>
                <a:gd name="connsiteX43" fmla="*/ 1457114 w 1488464"/>
                <a:gd name="connsiteY43" fmla="*/ 1320340 h 4180816"/>
                <a:gd name="connsiteX44" fmla="*/ 31350 w 1488464"/>
                <a:gd name="connsiteY44" fmla="*/ 2143646 h 4180816"/>
                <a:gd name="connsiteX45" fmla="*/ 0 w 1488464"/>
                <a:gd name="connsiteY45" fmla="*/ 2120123 h 4180816"/>
                <a:gd name="connsiteX46" fmla="*/ 0 w 1488464"/>
                <a:gd name="connsiteY46" fmla="*/ 1903188 h 4180816"/>
                <a:gd name="connsiteX47" fmla="*/ 31350 w 1488464"/>
                <a:gd name="connsiteY47" fmla="*/ 1843727 h 4180816"/>
                <a:gd name="connsiteX48" fmla="*/ 1457114 w 1488464"/>
                <a:gd name="connsiteY48" fmla="*/ 1021074 h 4180816"/>
                <a:gd name="connsiteX49" fmla="*/ 1479402 w 1488464"/>
                <a:gd name="connsiteY49" fmla="*/ 1020013 h 4180816"/>
                <a:gd name="connsiteX50" fmla="*/ 1479402 w 1488464"/>
                <a:gd name="connsiteY50" fmla="*/ 510119 h 4180816"/>
                <a:gd name="connsiteX51" fmla="*/ 1488464 w 1488464"/>
                <a:gd name="connsiteY51" fmla="*/ 534132 h 4180816"/>
                <a:gd name="connsiteX52" fmla="*/ 1488464 w 1488464"/>
                <a:gd name="connsiteY52" fmla="*/ 750413 h 4180816"/>
                <a:gd name="connsiteX53" fmla="*/ 1457114 w 1488464"/>
                <a:gd name="connsiteY53" fmla="*/ 810527 h 4180816"/>
                <a:gd name="connsiteX54" fmla="*/ 31350 w 1488464"/>
                <a:gd name="connsiteY54" fmla="*/ 1633832 h 4180816"/>
                <a:gd name="connsiteX55" fmla="*/ 0 w 1488464"/>
                <a:gd name="connsiteY55" fmla="*/ 1610309 h 4180816"/>
                <a:gd name="connsiteX56" fmla="*/ 0 w 1488464"/>
                <a:gd name="connsiteY56" fmla="*/ 1393375 h 4180816"/>
                <a:gd name="connsiteX57" fmla="*/ 31350 w 1488464"/>
                <a:gd name="connsiteY57" fmla="*/ 1333914 h 4180816"/>
                <a:gd name="connsiteX58" fmla="*/ 1457114 w 1488464"/>
                <a:gd name="connsiteY58" fmla="*/ 510609 h 4180816"/>
                <a:gd name="connsiteX59" fmla="*/ 1479402 w 1488464"/>
                <a:gd name="connsiteY59" fmla="*/ 510119 h 4180816"/>
                <a:gd name="connsiteX60" fmla="*/ 1479402 w 1488464"/>
                <a:gd name="connsiteY60" fmla="*/ 3186 h 4180816"/>
                <a:gd name="connsiteX61" fmla="*/ 1488464 w 1488464"/>
                <a:gd name="connsiteY61" fmla="*/ 27199 h 4180816"/>
                <a:gd name="connsiteX62" fmla="*/ 1488464 w 1488464"/>
                <a:gd name="connsiteY62" fmla="*/ 244133 h 4180816"/>
                <a:gd name="connsiteX63" fmla="*/ 1457114 w 1488464"/>
                <a:gd name="connsiteY63" fmla="*/ 303594 h 4180816"/>
                <a:gd name="connsiteX64" fmla="*/ 31350 w 1488464"/>
                <a:gd name="connsiteY64" fmla="*/ 1126899 h 4180816"/>
                <a:gd name="connsiteX65" fmla="*/ 0 w 1488464"/>
                <a:gd name="connsiteY65" fmla="*/ 1103376 h 4180816"/>
                <a:gd name="connsiteX66" fmla="*/ 0 w 1488464"/>
                <a:gd name="connsiteY66" fmla="*/ 886442 h 4180816"/>
                <a:gd name="connsiteX67" fmla="*/ 31350 w 1488464"/>
                <a:gd name="connsiteY67" fmla="*/ 826981 h 4180816"/>
                <a:gd name="connsiteX68" fmla="*/ 1457114 w 1488464"/>
                <a:gd name="connsiteY68" fmla="*/ 3676 h 4180816"/>
                <a:gd name="connsiteX69" fmla="*/ 1479402 w 1488464"/>
                <a:gd name="connsiteY69" fmla="*/ 3186 h 418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88464" h="4180816">
                  <a:moveTo>
                    <a:pt x="1479402" y="3053180"/>
                  </a:moveTo>
                  <a:cubicBezTo>
                    <a:pt x="1485035" y="3057345"/>
                    <a:pt x="1488464" y="3065676"/>
                    <a:pt x="1488464" y="3077438"/>
                  </a:cubicBezTo>
                  <a:lnTo>
                    <a:pt x="1488464" y="3294372"/>
                  </a:lnTo>
                  <a:cubicBezTo>
                    <a:pt x="1488464" y="3317242"/>
                    <a:pt x="1474748" y="3344032"/>
                    <a:pt x="1457114" y="3353833"/>
                  </a:cubicBezTo>
                  <a:lnTo>
                    <a:pt x="31350" y="4177140"/>
                  </a:lnTo>
                  <a:cubicBezTo>
                    <a:pt x="14369" y="4186941"/>
                    <a:pt x="0" y="4176486"/>
                    <a:pt x="0" y="4153616"/>
                  </a:cubicBezTo>
                  <a:lnTo>
                    <a:pt x="0" y="3936682"/>
                  </a:lnTo>
                  <a:cubicBezTo>
                    <a:pt x="0" y="3913812"/>
                    <a:pt x="14369" y="3887022"/>
                    <a:pt x="31350" y="3877221"/>
                  </a:cubicBezTo>
                  <a:lnTo>
                    <a:pt x="1457114" y="3053915"/>
                  </a:lnTo>
                  <a:cubicBezTo>
                    <a:pt x="1465931" y="3049014"/>
                    <a:pt x="1473769" y="3049014"/>
                    <a:pt x="1479402" y="3053180"/>
                  </a:cubicBezTo>
                  <a:close/>
                  <a:moveTo>
                    <a:pt x="1479402" y="2543608"/>
                  </a:moveTo>
                  <a:cubicBezTo>
                    <a:pt x="1485035" y="2547852"/>
                    <a:pt x="1488464" y="2556179"/>
                    <a:pt x="1488464" y="2567607"/>
                  </a:cubicBezTo>
                  <a:lnTo>
                    <a:pt x="1488464" y="2784417"/>
                  </a:lnTo>
                  <a:cubicBezTo>
                    <a:pt x="1488464" y="2807274"/>
                    <a:pt x="1474748" y="2834049"/>
                    <a:pt x="1457114" y="2843844"/>
                  </a:cubicBezTo>
                  <a:lnTo>
                    <a:pt x="31350" y="3666679"/>
                  </a:lnTo>
                  <a:cubicBezTo>
                    <a:pt x="14369" y="3677128"/>
                    <a:pt x="0" y="3666679"/>
                    <a:pt x="0" y="3643823"/>
                  </a:cubicBezTo>
                  <a:lnTo>
                    <a:pt x="0" y="3427013"/>
                  </a:lnTo>
                  <a:cubicBezTo>
                    <a:pt x="0" y="3403503"/>
                    <a:pt x="14369" y="3377381"/>
                    <a:pt x="31350" y="3367586"/>
                  </a:cubicBezTo>
                  <a:lnTo>
                    <a:pt x="1457114" y="2544097"/>
                  </a:lnTo>
                  <a:cubicBezTo>
                    <a:pt x="1465931" y="2539200"/>
                    <a:pt x="1473769" y="2539363"/>
                    <a:pt x="1479402" y="2543608"/>
                  </a:cubicBezTo>
                  <a:close/>
                  <a:moveTo>
                    <a:pt x="1479402" y="2036674"/>
                  </a:moveTo>
                  <a:cubicBezTo>
                    <a:pt x="1485035" y="2040918"/>
                    <a:pt x="1488464" y="2049245"/>
                    <a:pt x="1488464" y="2060673"/>
                  </a:cubicBezTo>
                  <a:lnTo>
                    <a:pt x="1488464" y="2277483"/>
                  </a:lnTo>
                  <a:cubicBezTo>
                    <a:pt x="1488464" y="2300340"/>
                    <a:pt x="1474748" y="2327115"/>
                    <a:pt x="1457114" y="2336910"/>
                  </a:cubicBezTo>
                  <a:lnTo>
                    <a:pt x="31350" y="3159745"/>
                  </a:lnTo>
                  <a:cubicBezTo>
                    <a:pt x="14369" y="3170194"/>
                    <a:pt x="0" y="3159745"/>
                    <a:pt x="0" y="3136889"/>
                  </a:cubicBezTo>
                  <a:lnTo>
                    <a:pt x="0" y="2920078"/>
                  </a:lnTo>
                  <a:cubicBezTo>
                    <a:pt x="0" y="2897222"/>
                    <a:pt x="14369" y="2870447"/>
                    <a:pt x="31350" y="2860651"/>
                  </a:cubicBezTo>
                  <a:lnTo>
                    <a:pt x="1457114" y="2037163"/>
                  </a:lnTo>
                  <a:cubicBezTo>
                    <a:pt x="1465931" y="2032266"/>
                    <a:pt x="1473769" y="2032429"/>
                    <a:pt x="1479402" y="2036674"/>
                  </a:cubicBezTo>
                  <a:close/>
                  <a:moveTo>
                    <a:pt x="1479402" y="1526946"/>
                  </a:moveTo>
                  <a:cubicBezTo>
                    <a:pt x="1485035" y="1531111"/>
                    <a:pt x="1488464" y="1539442"/>
                    <a:pt x="1488464" y="1550877"/>
                  </a:cubicBezTo>
                  <a:lnTo>
                    <a:pt x="1488464" y="1767158"/>
                  </a:lnTo>
                  <a:cubicBezTo>
                    <a:pt x="1488464" y="1790028"/>
                    <a:pt x="1474748" y="1817471"/>
                    <a:pt x="1457114" y="1826619"/>
                  </a:cubicBezTo>
                  <a:lnTo>
                    <a:pt x="31350" y="2650579"/>
                  </a:lnTo>
                  <a:cubicBezTo>
                    <a:pt x="14369" y="2660380"/>
                    <a:pt x="0" y="2649926"/>
                    <a:pt x="0" y="2627056"/>
                  </a:cubicBezTo>
                  <a:lnTo>
                    <a:pt x="0" y="2410121"/>
                  </a:lnTo>
                  <a:cubicBezTo>
                    <a:pt x="0" y="2387252"/>
                    <a:pt x="14369" y="2360462"/>
                    <a:pt x="31350" y="2350660"/>
                  </a:cubicBezTo>
                  <a:lnTo>
                    <a:pt x="1457114" y="1528007"/>
                  </a:lnTo>
                  <a:cubicBezTo>
                    <a:pt x="1465931" y="1522780"/>
                    <a:pt x="1473769" y="1522780"/>
                    <a:pt x="1479402" y="1526946"/>
                  </a:cubicBezTo>
                  <a:close/>
                  <a:moveTo>
                    <a:pt x="1479402" y="1020013"/>
                  </a:moveTo>
                  <a:cubicBezTo>
                    <a:pt x="1485035" y="1024178"/>
                    <a:pt x="1488464" y="1032509"/>
                    <a:pt x="1488464" y="1043944"/>
                  </a:cubicBezTo>
                  <a:lnTo>
                    <a:pt x="1488464" y="1260879"/>
                  </a:lnTo>
                  <a:cubicBezTo>
                    <a:pt x="1488464" y="1284402"/>
                    <a:pt x="1474748" y="1310538"/>
                    <a:pt x="1457114" y="1320340"/>
                  </a:cubicBezTo>
                  <a:lnTo>
                    <a:pt x="31350" y="2143646"/>
                  </a:lnTo>
                  <a:cubicBezTo>
                    <a:pt x="14369" y="2153447"/>
                    <a:pt x="0" y="2142993"/>
                    <a:pt x="0" y="2120123"/>
                  </a:cubicBezTo>
                  <a:lnTo>
                    <a:pt x="0" y="1903188"/>
                  </a:lnTo>
                  <a:cubicBezTo>
                    <a:pt x="0" y="1880319"/>
                    <a:pt x="14369" y="1854182"/>
                    <a:pt x="31350" y="1843727"/>
                  </a:cubicBezTo>
                  <a:lnTo>
                    <a:pt x="1457114" y="1021074"/>
                  </a:lnTo>
                  <a:cubicBezTo>
                    <a:pt x="1465931" y="1015847"/>
                    <a:pt x="1473769" y="1015847"/>
                    <a:pt x="1479402" y="1020013"/>
                  </a:cubicBezTo>
                  <a:close/>
                  <a:moveTo>
                    <a:pt x="1479402" y="510119"/>
                  </a:moveTo>
                  <a:cubicBezTo>
                    <a:pt x="1485035" y="514366"/>
                    <a:pt x="1488464" y="522697"/>
                    <a:pt x="1488464" y="534132"/>
                  </a:cubicBezTo>
                  <a:lnTo>
                    <a:pt x="1488464" y="750413"/>
                  </a:lnTo>
                  <a:cubicBezTo>
                    <a:pt x="1488464" y="773936"/>
                    <a:pt x="1474748" y="800726"/>
                    <a:pt x="1457114" y="810527"/>
                  </a:cubicBezTo>
                  <a:lnTo>
                    <a:pt x="31350" y="1633832"/>
                  </a:lnTo>
                  <a:cubicBezTo>
                    <a:pt x="14369" y="1643633"/>
                    <a:pt x="0" y="1633179"/>
                    <a:pt x="0" y="1610309"/>
                  </a:cubicBezTo>
                  <a:lnTo>
                    <a:pt x="0" y="1393375"/>
                  </a:lnTo>
                  <a:cubicBezTo>
                    <a:pt x="0" y="1370505"/>
                    <a:pt x="14369" y="1344369"/>
                    <a:pt x="31350" y="1333914"/>
                  </a:cubicBezTo>
                  <a:lnTo>
                    <a:pt x="1457114" y="510609"/>
                  </a:lnTo>
                  <a:cubicBezTo>
                    <a:pt x="1465931" y="505708"/>
                    <a:pt x="1473769" y="505872"/>
                    <a:pt x="1479402" y="510119"/>
                  </a:cubicBezTo>
                  <a:close/>
                  <a:moveTo>
                    <a:pt x="1479402" y="3186"/>
                  </a:moveTo>
                  <a:cubicBezTo>
                    <a:pt x="1485035" y="7433"/>
                    <a:pt x="1488464" y="15764"/>
                    <a:pt x="1488464" y="27199"/>
                  </a:cubicBezTo>
                  <a:lnTo>
                    <a:pt x="1488464" y="244133"/>
                  </a:lnTo>
                  <a:cubicBezTo>
                    <a:pt x="1488464" y="267003"/>
                    <a:pt x="1474748" y="293793"/>
                    <a:pt x="1457114" y="303594"/>
                  </a:cubicBezTo>
                  <a:lnTo>
                    <a:pt x="31350" y="1126899"/>
                  </a:lnTo>
                  <a:cubicBezTo>
                    <a:pt x="14369" y="1136700"/>
                    <a:pt x="0" y="1126899"/>
                    <a:pt x="0" y="1103376"/>
                  </a:cubicBezTo>
                  <a:lnTo>
                    <a:pt x="0" y="886442"/>
                  </a:lnTo>
                  <a:cubicBezTo>
                    <a:pt x="0" y="863572"/>
                    <a:pt x="14369" y="837436"/>
                    <a:pt x="31350" y="826981"/>
                  </a:cubicBezTo>
                  <a:lnTo>
                    <a:pt x="1457114" y="3676"/>
                  </a:lnTo>
                  <a:cubicBezTo>
                    <a:pt x="1465931" y="-1224"/>
                    <a:pt x="1473769" y="-1061"/>
                    <a:pt x="1479402" y="31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242">
              <a:extLst>
                <a:ext uri="{FF2B5EF4-FFF2-40B4-BE49-F238E27FC236}">
                  <a16:creationId xmlns:a16="http://schemas.microsoft.com/office/drawing/2014/main" id="{14DEA05A-F126-440C-8DED-E89025002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8" y="2615316"/>
              <a:ext cx="1077233" cy="622145"/>
            </a:xfrm>
            <a:custGeom>
              <a:avLst/>
              <a:gdLst>
                <a:gd name="T0" fmla="*/ 824 w 1648"/>
                <a:gd name="T1" fmla="*/ 950 h 951"/>
                <a:gd name="T2" fmla="*/ 0 w 1648"/>
                <a:gd name="T3" fmla="*/ 475 h 951"/>
                <a:gd name="T4" fmla="*/ 824 w 1648"/>
                <a:gd name="T5" fmla="*/ 0 h 951"/>
                <a:gd name="T6" fmla="*/ 1647 w 1648"/>
                <a:gd name="T7" fmla="*/ 475 h 951"/>
                <a:gd name="T8" fmla="*/ 824 w 1648"/>
                <a:gd name="T9" fmla="*/ 95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951">
                  <a:moveTo>
                    <a:pt x="824" y="950"/>
                  </a:moveTo>
                  <a:lnTo>
                    <a:pt x="0" y="475"/>
                  </a:lnTo>
                  <a:lnTo>
                    <a:pt x="824" y="0"/>
                  </a:lnTo>
                  <a:lnTo>
                    <a:pt x="1647" y="475"/>
                  </a:lnTo>
                  <a:lnTo>
                    <a:pt x="824" y="9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6" name="Freeform 243">
              <a:extLst>
                <a:ext uri="{FF2B5EF4-FFF2-40B4-BE49-F238E27FC236}">
                  <a16:creationId xmlns:a16="http://schemas.microsoft.com/office/drawing/2014/main" id="{74045EB6-7EEF-48ED-8DEE-0930456EC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6074" y="1909642"/>
              <a:ext cx="538617" cy="933218"/>
            </a:xfrm>
            <a:custGeom>
              <a:avLst/>
              <a:gdLst>
                <a:gd name="T0" fmla="*/ 823 w 824"/>
                <a:gd name="T1" fmla="*/ 951 h 1427"/>
                <a:gd name="T2" fmla="*/ 0 w 824"/>
                <a:gd name="T3" fmla="*/ 1426 h 1427"/>
                <a:gd name="T4" fmla="*/ 0 w 824"/>
                <a:gd name="T5" fmla="*/ 475 h 1427"/>
                <a:gd name="T6" fmla="*/ 823 w 824"/>
                <a:gd name="T7" fmla="*/ 0 h 1427"/>
                <a:gd name="T8" fmla="*/ 823 w 824"/>
                <a:gd name="T9" fmla="*/ 951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1427">
                  <a:moveTo>
                    <a:pt x="823" y="951"/>
                  </a:moveTo>
                  <a:lnTo>
                    <a:pt x="0" y="1426"/>
                  </a:lnTo>
                  <a:lnTo>
                    <a:pt x="0" y="475"/>
                  </a:lnTo>
                  <a:lnTo>
                    <a:pt x="823" y="0"/>
                  </a:lnTo>
                  <a:lnTo>
                    <a:pt x="823" y="951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7" name="Freeform 244">
              <a:extLst>
                <a:ext uri="{FF2B5EF4-FFF2-40B4-BE49-F238E27FC236}">
                  <a16:creationId xmlns:a16="http://schemas.microsoft.com/office/drawing/2014/main" id="{497DD24E-E6EF-49C2-8316-8B2A77A28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8" y="1598570"/>
              <a:ext cx="1077233" cy="622145"/>
            </a:xfrm>
            <a:custGeom>
              <a:avLst/>
              <a:gdLst>
                <a:gd name="T0" fmla="*/ 824 w 1648"/>
                <a:gd name="T1" fmla="*/ 951 h 952"/>
                <a:gd name="T2" fmla="*/ 0 w 1648"/>
                <a:gd name="T3" fmla="*/ 476 h 952"/>
                <a:gd name="T4" fmla="*/ 824 w 1648"/>
                <a:gd name="T5" fmla="*/ 0 h 952"/>
                <a:gd name="T6" fmla="*/ 1647 w 1648"/>
                <a:gd name="T7" fmla="*/ 476 h 952"/>
                <a:gd name="T8" fmla="*/ 824 w 1648"/>
                <a:gd name="T9" fmla="*/ 951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952">
                  <a:moveTo>
                    <a:pt x="824" y="951"/>
                  </a:moveTo>
                  <a:lnTo>
                    <a:pt x="0" y="476"/>
                  </a:lnTo>
                  <a:lnTo>
                    <a:pt x="824" y="0"/>
                  </a:lnTo>
                  <a:lnTo>
                    <a:pt x="1647" y="476"/>
                  </a:lnTo>
                  <a:lnTo>
                    <a:pt x="824" y="951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8" name="Freeform 245">
              <a:extLst>
                <a:ext uri="{FF2B5EF4-FFF2-40B4-BE49-F238E27FC236}">
                  <a16:creationId xmlns:a16="http://schemas.microsoft.com/office/drawing/2014/main" id="{F979FCB3-7926-4421-9FC9-B1378E89E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7" y="1909642"/>
              <a:ext cx="538616" cy="933218"/>
            </a:xfrm>
            <a:custGeom>
              <a:avLst/>
              <a:gdLst>
                <a:gd name="T0" fmla="*/ 824 w 825"/>
                <a:gd name="T1" fmla="*/ 1426 h 1427"/>
                <a:gd name="T2" fmla="*/ 0 w 825"/>
                <a:gd name="T3" fmla="*/ 951 h 1427"/>
                <a:gd name="T4" fmla="*/ 0 w 825"/>
                <a:gd name="T5" fmla="*/ 0 h 1427"/>
                <a:gd name="T6" fmla="*/ 824 w 825"/>
                <a:gd name="T7" fmla="*/ 475 h 1427"/>
                <a:gd name="T8" fmla="*/ 824 w 825"/>
                <a:gd name="T9" fmla="*/ 1426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1427">
                  <a:moveTo>
                    <a:pt x="824" y="1426"/>
                  </a:moveTo>
                  <a:lnTo>
                    <a:pt x="0" y="951"/>
                  </a:lnTo>
                  <a:lnTo>
                    <a:pt x="0" y="0"/>
                  </a:lnTo>
                  <a:lnTo>
                    <a:pt x="824" y="475"/>
                  </a:lnTo>
                  <a:lnTo>
                    <a:pt x="824" y="142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9" name="Freeform 246">
              <a:extLst>
                <a:ext uri="{FF2B5EF4-FFF2-40B4-BE49-F238E27FC236}">
                  <a16:creationId xmlns:a16="http://schemas.microsoft.com/office/drawing/2014/main" id="{5C441804-BC44-405C-B08A-16966DA9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0436" y="2243757"/>
              <a:ext cx="149776" cy="262107"/>
            </a:xfrm>
            <a:custGeom>
              <a:avLst/>
              <a:gdLst>
                <a:gd name="T0" fmla="*/ 230 w 231"/>
                <a:gd name="T1" fmla="*/ 399 h 400"/>
                <a:gd name="T2" fmla="*/ 0 w 231"/>
                <a:gd name="T3" fmla="*/ 266 h 400"/>
                <a:gd name="T4" fmla="*/ 0 w 231"/>
                <a:gd name="T5" fmla="*/ 0 h 400"/>
                <a:gd name="T6" fmla="*/ 230 w 231"/>
                <a:gd name="T7" fmla="*/ 133 h 400"/>
                <a:gd name="T8" fmla="*/ 230 w 231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400">
                  <a:moveTo>
                    <a:pt x="230" y="399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230" y="133"/>
                  </a:lnTo>
                  <a:lnTo>
                    <a:pt x="230" y="39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B796995B-2311-482E-AACA-BB0A24178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5854" y="4280764"/>
              <a:ext cx="1332926" cy="3900696"/>
            </a:xfrm>
            <a:custGeom>
              <a:avLst/>
              <a:gdLst>
                <a:gd name="connsiteX0" fmla="*/ 105762 w 1332926"/>
                <a:gd name="connsiteY0" fmla="*/ 3729371 h 3900696"/>
                <a:gd name="connsiteX1" fmla="*/ 111674 w 1332926"/>
                <a:gd name="connsiteY1" fmla="*/ 3744411 h 3900696"/>
                <a:gd name="connsiteX2" fmla="*/ 111674 w 1332926"/>
                <a:gd name="connsiteY2" fmla="*/ 3819856 h 3900696"/>
                <a:gd name="connsiteX3" fmla="*/ 91967 w 1332926"/>
                <a:gd name="connsiteY3" fmla="*/ 3856928 h 3900696"/>
                <a:gd name="connsiteX4" fmla="*/ 19707 w 1332926"/>
                <a:gd name="connsiteY4" fmla="*/ 3898552 h 3900696"/>
                <a:gd name="connsiteX5" fmla="*/ 0 w 1332926"/>
                <a:gd name="connsiteY5" fmla="*/ 3883593 h 3900696"/>
                <a:gd name="connsiteX6" fmla="*/ 0 w 1332926"/>
                <a:gd name="connsiteY6" fmla="*/ 3808149 h 3900696"/>
                <a:gd name="connsiteX7" fmla="*/ 19707 w 1332926"/>
                <a:gd name="connsiteY7" fmla="*/ 3771077 h 3900696"/>
                <a:gd name="connsiteX8" fmla="*/ 91967 w 1332926"/>
                <a:gd name="connsiteY8" fmla="*/ 3729452 h 3900696"/>
                <a:gd name="connsiteX9" fmla="*/ 105762 w 1332926"/>
                <a:gd name="connsiteY9" fmla="*/ 3729371 h 3900696"/>
                <a:gd name="connsiteX10" fmla="*/ 427066 w 1332926"/>
                <a:gd name="connsiteY10" fmla="*/ 3576839 h 3900696"/>
                <a:gd name="connsiteX11" fmla="*/ 437160 w 1332926"/>
                <a:gd name="connsiteY11" fmla="*/ 3599563 h 3900696"/>
                <a:gd name="connsiteX12" fmla="*/ 402919 w 1332926"/>
                <a:gd name="connsiteY12" fmla="*/ 3659940 h 3900696"/>
                <a:gd name="connsiteX13" fmla="*/ 368679 w 1332926"/>
                <a:gd name="connsiteY13" fmla="*/ 3640252 h 3900696"/>
                <a:gd name="connsiteX14" fmla="*/ 402919 w 1332926"/>
                <a:gd name="connsiteY14" fmla="*/ 3579218 h 3900696"/>
                <a:gd name="connsiteX15" fmla="*/ 427066 w 1332926"/>
                <a:gd name="connsiteY15" fmla="*/ 3576839 h 3900696"/>
                <a:gd name="connsiteX16" fmla="*/ 548377 w 1332926"/>
                <a:gd name="connsiteY16" fmla="*/ 3507712 h 3900696"/>
                <a:gd name="connsiteX17" fmla="*/ 558138 w 1332926"/>
                <a:gd name="connsiteY17" fmla="*/ 3530436 h 3900696"/>
                <a:gd name="connsiteX18" fmla="*/ 524215 w 1332926"/>
                <a:gd name="connsiteY18" fmla="*/ 3590813 h 3900696"/>
                <a:gd name="connsiteX19" fmla="*/ 489651 w 1332926"/>
                <a:gd name="connsiteY19" fmla="*/ 3570468 h 3900696"/>
                <a:gd name="connsiteX20" fmla="*/ 524215 w 1332926"/>
                <a:gd name="connsiteY20" fmla="*/ 3510091 h 3900696"/>
                <a:gd name="connsiteX21" fmla="*/ 548377 w 1332926"/>
                <a:gd name="connsiteY21" fmla="*/ 3507712 h 3900696"/>
                <a:gd name="connsiteX22" fmla="*/ 671910 w 1332926"/>
                <a:gd name="connsiteY22" fmla="*/ 3435648 h 3900696"/>
                <a:gd name="connsiteX23" fmla="*/ 681991 w 1332926"/>
                <a:gd name="connsiteY23" fmla="*/ 3458229 h 3900696"/>
                <a:gd name="connsiteX24" fmla="*/ 647427 w 1332926"/>
                <a:gd name="connsiteY24" fmla="*/ 3518878 h 3900696"/>
                <a:gd name="connsiteX25" fmla="*/ 613504 w 1332926"/>
                <a:gd name="connsiteY25" fmla="*/ 3498662 h 3900696"/>
                <a:gd name="connsiteX26" fmla="*/ 647427 w 1332926"/>
                <a:gd name="connsiteY26" fmla="*/ 3438012 h 3900696"/>
                <a:gd name="connsiteX27" fmla="*/ 671910 w 1332926"/>
                <a:gd name="connsiteY27" fmla="*/ 3435648 h 3900696"/>
                <a:gd name="connsiteX28" fmla="*/ 982341 w 1332926"/>
                <a:gd name="connsiteY28" fmla="*/ 3230570 h 3900696"/>
                <a:gd name="connsiteX29" fmla="*/ 1001690 w 1332926"/>
                <a:gd name="connsiteY29" fmla="*/ 3273394 h 3900696"/>
                <a:gd name="connsiteX30" fmla="*/ 935443 w 1332926"/>
                <a:gd name="connsiteY30" fmla="*/ 3388028 h 3900696"/>
                <a:gd name="connsiteX31" fmla="*/ 869852 w 1332926"/>
                <a:gd name="connsiteY31" fmla="*/ 3350035 h 3900696"/>
                <a:gd name="connsiteX32" fmla="*/ 935443 w 1332926"/>
                <a:gd name="connsiteY32" fmla="*/ 3235401 h 3900696"/>
                <a:gd name="connsiteX33" fmla="*/ 982341 w 1332926"/>
                <a:gd name="connsiteY33" fmla="*/ 3230570 h 3900696"/>
                <a:gd name="connsiteX34" fmla="*/ 105762 w 1332926"/>
                <a:gd name="connsiteY34" fmla="*/ 3219638 h 3900696"/>
                <a:gd name="connsiteX35" fmla="*/ 111674 w 1332926"/>
                <a:gd name="connsiteY35" fmla="*/ 3234597 h 3900696"/>
                <a:gd name="connsiteX36" fmla="*/ 111674 w 1332926"/>
                <a:gd name="connsiteY36" fmla="*/ 3310043 h 3900696"/>
                <a:gd name="connsiteX37" fmla="*/ 91967 w 1332926"/>
                <a:gd name="connsiteY37" fmla="*/ 3347766 h 3900696"/>
                <a:gd name="connsiteX38" fmla="*/ 19707 w 1332926"/>
                <a:gd name="connsiteY38" fmla="*/ 3388741 h 3900696"/>
                <a:gd name="connsiteX39" fmla="*/ 0 w 1332926"/>
                <a:gd name="connsiteY39" fmla="*/ 3373782 h 3900696"/>
                <a:gd name="connsiteX40" fmla="*/ 0 w 1332926"/>
                <a:gd name="connsiteY40" fmla="*/ 3298336 h 3900696"/>
                <a:gd name="connsiteX41" fmla="*/ 19707 w 1332926"/>
                <a:gd name="connsiteY41" fmla="*/ 3261264 h 3900696"/>
                <a:gd name="connsiteX42" fmla="*/ 91967 w 1332926"/>
                <a:gd name="connsiteY42" fmla="*/ 3220289 h 3900696"/>
                <a:gd name="connsiteX43" fmla="*/ 105762 w 1332926"/>
                <a:gd name="connsiteY43" fmla="*/ 3219638 h 3900696"/>
                <a:gd name="connsiteX44" fmla="*/ 1324273 w 1332926"/>
                <a:gd name="connsiteY44" fmla="*/ 3053127 h 3900696"/>
                <a:gd name="connsiteX45" fmla="*/ 1332926 w 1332926"/>
                <a:gd name="connsiteY45" fmla="*/ 3076693 h 3900696"/>
                <a:gd name="connsiteX46" fmla="*/ 1302886 w 1332926"/>
                <a:gd name="connsiteY46" fmla="*/ 3135159 h 3900696"/>
                <a:gd name="connsiteX47" fmla="*/ 1090644 w 1332926"/>
                <a:gd name="connsiteY47" fmla="*/ 3258658 h 3900696"/>
                <a:gd name="connsiteX48" fmla="*/ 1059951 w 1332926"/>
                <a:gd name="connsiteY48" fmla="*/ 3235666 h 3900696"/>
                <a:gd name="connsiteX49" fmla="*/ 1090644 w 1332926"/>
                <a:gd name="connsiteY49" fmla="*/ 3177858 h 3900696"/>
                <a:gd name="connsiteX50" fmla="*/ 1302886 w 1332926"/>
                <a:gd name="connsiteY50" fmla="*/ 3053701 h 3900696"/>
                <a:gd name="connsiteX51" fmla="*/ 1324273 w 1332926"/>
                <a:gd name="connsiteY51" fmla="*/ 3053127 h 3900696"/>
                <a:gd name="connsiteX52" fmla="*/ 597022 w 1332926"/>
                <a:gd name="connsiteY52" fmla="*/ 2963278 h 3900696"/>
                <a:gd name="connsiteX53" fmla="*/ 607103 w 1332926"/>
                <a:gd name="connsiteY53" fmla="*/ 2985859 h 3900696"/>
                <a:gd name="connsiteX54" fmla="*/ 572539 w 1332926"/>
                <a:gd name="connsiteY54" fmla="*/ 3046508 h 3900696"/>
                <a:gd name="connsiteX55" fmla="*/ 538616 w 1332926"/>
                <a:gd name="connsiteY55" fmla="*/ 3026292 h 3900696"/>
                <a:gd name="connsiteX56" fmla="*/ 572539 w 1332926"/>
                <a:gd name="connsiteY56" fmla="*/ 2965642 h 3900696"/>
                <a:gd name="connsiteX57" fmla="*/ 597022 w 1332926"/>
                <a:gd name="connsiteY57" fmla="*/ 2963278 h 3900696"/>
                <a:gd name="connsiteX58" fmla="*/ 720876 w 1332926"/>
                <a:gd name="connsiteY58" fmla="*/ 2890999 h 3900696"/>
                <a:gd name="connsiteX59" fmla="*/ 730957 w 1332926"/>
                <a:gd name="connsiteY59" fmla="*/ 2913395 h 3900696"/>
                <a:gd name="connsiteX60" fmla="*/ 696393 w 1332926"/>
                <a:gd name="connsiteY60" fmla="*/ 2974428 h 3900696"/>
                <a:gd name="connsiteX61" fmla="*/ 662470 w 1332926"/>
                <a:gd name="connsiteY61" fmla="*/ 2954083 h 3900696"/>
                <a:gd name="connsiteX62" fmla="*/ 696393 w 1332926"/>
                <a:gd name="connsiteY62" fmla="*/ 2893706 h 3900696"/>
                <a:gd name="connsiteX63" fmla="*/ 720876 w 1332926"/>
                <a:gd name="connsiteY63" fmla="*/ 2890999 h 3900696"/>
                <a:gd name="connsiteX64" fmla="*/ 841928 w 1332926"/>
                <a:gd name="connsiteY64" fmla="*/ 2821872 h 3900696"/>
                <a:gd name="connsiteX65" fmla="*/ 851929 w 1332926"/>
                <a:gd name="connsiteY65" fmla="*/ 2844924 h 3900696"/>
                <a:gd name="connsiteX66" fmla="*/ 818005 w 1332926"/>
                <a:gd name="connsiteY66" fmla="*/ 2905301 h 3900696"/>
                <a:gd name="connsiteX67" fmla="*/ 783442 w 1332926"/>
                <a:gd name="connsiteY67" fmla="*/ 2884956 h 3900696"/>
                <a:gd name="connsiteX68" fmla="*/ 818005 w 1332926"/>
                <a:gd name="connsiteY68" fmla="*/ 2823923 h 3900696"/>
                <a:gd name="connsiteX69" fmla="*/ 841928 w 1332926"/>
                <a:gd name="connsiteY69" fmla="*/ 2821872 h 3900696"/>
                <a:gd name="connsiteX70" fmla="*/ 965700 w 1332926"/>
                <a:gd name="connsiteY70" fmla="*/ 2750191 h 3900696"/>
                <a:gd name="connsiteX71" fmla="*/ 975781 w 1332926"/>
                <a:gd name="connsiteY71" fmla="*/ 2772915 h 3900696"/>
                <a:gd name="connsiteX72" fmla="*/ 941217 w 1332926"/>
                <a:gd name="connsiteY72" fmla="*/ 2833292 h 3900696"/>
                <a:gd name="connsiteX73" fmla="*/ 907294 w 1332926"/>
                <a:gd name="connsiteY73" fmla="*/ 2813604 h 3900696"/>
                <a:gd name="connsiteX74" fmla="*/ 941217 w 1332926"/>
                <a:gd name="connsiteY74" fmla="*/ 2752570 h 3900696"/>
                <a:gd name="connsiteX75" fmla="*/ 965700 w 1332926"/>
                <a:gd name="connsiteY75" fmla="*/ 2750191 h 3900696"/>
                <a:gd name="connsiteX76" fmla="*/ 105762 w 1332926"/>
                <a:gd name="connsiteY76" fmla="*/ 2712562 h 3900696"/>
                <a:gd name="connsiteX77" fmla="*/ 111674 w 1332926"/>
                <a:gd name="connsiteY77" fmla="*/ 2727085 h 3900696"/>
                <a:gd name="connsiteX78" fmla="*/ 111674 w 1332926"/>
                <a:gd name="connsiteY78" fmla="*/ 2803455 h 3900696"/>
                <a:gd name="connsiteX79" fmla="*/ 91967 w 1332926"/>
                <a:gd name="connsiteY79" fmla="*/ 2840661 h 3900696"/>
                <a:gd name="connsiteX80" fmla="*/ 19707 w 1332926"/>
                <a:gd name="connsiteY80" fmla="*/ 2881783 h 3900696"/>
                <a:gd name="connsiteX81" fmla="*/ 0 w 1332926"/>
                <a:gd name="connsiteY81" fmla="*/ 2866771 h 3900696"/>
                <a:gd name="connsiteX82" fmla="*/ 0 w 1332926"/>
                <a:gd name="connsiteY82" fmla="*/ 2791053 h 3900696"/>
                <a:gd name="connsiteX83" fmla="*/ 19707 w 1332926"/>
                <a:gd name="connsiteY83" fmla="*/ 2754500 h 3900696"/>
                <a:gd name="connsiteX84" fmla="*/ 91967 w 1332926"/>
                <a:gd name="connsiteY84" fmla="*/ 2712725 h 3900696"/>
                <a:gd name="connsiteX85" fmla="*/ 105762 w 1332926"/>
                <a:gd name="connsiteY85" fmla="*/ 2712562 h 3900696"/>
                <a:gd name="connsiteX86" fmla="*/ 1324273 w 1332926"/>
                <a:gd name="connsiteY86" fmla="*/ 2543367 h 3900696"/>
                <a:gd name="connsiteX87" fmla="*/ 1332926 w 1332926"/>
                <a:gd name="connsiteY87" fmla="*/ 2566783 h 3900696"/>
                <a:gd name="connsiteX88" fmla="*/ 1302886 w 1332926"/>
                <a:gd name="connsiteY88" fmla="*/ 2625077 h 3900696"/>
                <a:gd name="connsiteX89" fmla="*/ 1090644 w 1332926"/>
                <a:gd name="connsiteY89" fmla="*/ 2748217 h 3900696"/>
                <a:gd name="connsiteX90" fmla="*/ 1059951 w 1332926"/>
                <a:gd name="connsiteY90" fmla="*/ 2725292 h 3900696"/>
                <a:gd name="connsiteX91" fmla="*/ 1090644 w 1332926"/>
                <a:gd name="connsiteY91" fmla="*/ 2667652 h 3900696"/>
                <a:gd name="connsiteX92" fmla="*/ 1302886 w 1332926"/>
                <a:gd name="connsiteY92" fmla="*/ 2544513 h 3900696"/>
                <a:gd name="connsiteX93" fmla="*/ 1324273 w 1332926"/>
                <a:gd name="connsiteY93" fmla="*/ 2543367 h 3900696"/>
                <a:gd name="connsiteX94" fmla="*/ 597022 w 1332926"/>
                <a:gd name="connsiteY94" fmla="*/ 2453548 h 3900696"/>
                <a:gd name="connsiteX95" fmla="*/ 607103 w 1332926"/>
                <a:gd name="connsiteY95" fmla="*/ 2476047 h 3900696"/>
                <a:gd name="connsiteX96" fmla="*/ 572539 w 1332926"/>
                <a:gd name="connsiteY96" fmla="*/ 2536696 h 3900696"/>
                <a:gd name="connsiteX97" fmla="*/ 538616 w 1332926"/>
                <a:gd name="connsiteY97" fmla="*/ 2516480 h 3900696"/>
                <a:gd name="connsiteX98" fmla="*/ 572539 w 1332926"/>
                <a:gd name="connsiteY98" fmla="*/ 2456482 h 3900696"/>
                <a:gd name="connsiteX99" fmla="*/ 597022 w 1332926"/>
                <a:gd name="connsiteY99" fmla="*/ 2453548 h 3900696"/>
                <a:gd name="connsiteX100" fmla="*/ 720876 w 1332926"/>
                <a:gd name="connsiteY100" fmla="*/ 2384066 h 3900696"/>
                <a:gd name="connsiteX101" fmla="*/ 730957 w 1332926"/>
                <a:gd name="connsiteY101" fmla="*/ 2406462 h 3900696"/>
                <a:gd name="connsiteX102" fmla="*/ 696393 w 1332926"/>
                <a:gd name="connsiteY102" fmla="*/ 2467495 h 3900696"/>
                <a:gd name="connsiteX103" fmla="*/ 662470 w 1332926"/>
                <a:gd name="connsiteY103" fmla="*/ 2447150 h 3900696"/>
                <a:gd name="connsiteX104" fmla="*/ 696393 w 1332926"/>
                <a:gd name="connsiteY104" fmla="*/ 2386773 h 3900696"/>
                <a:gd name="connsiteX105" fmla="*/ 720876 w 1332926"/>
                <a:gd name="connsiteY105" fmla="*/ 2384066 h 3900696"/>
                <a:gd name="connsiteX106" fmla="*/ 841928 w 1332926"/>
                <a:gd name="connsiteY106" fmla="*/ 2312385 h 3900696"/>
                <a:gd name="connsiteX107" fmla="*/ 851929 w 1332926"/>
                <a:gd name="connsiteY107" fmla="*/ 2335109 h 3900696"/>
                <a:gd name="connsiteX108" fmla="*/ 818005 w 1332926"/>
                <a:gd name="connsiteY108" fmla="*/ 2395486 h 3900696"/>
                <a:gd name="connsiteX109" fmla="*/ 783442 w 1332926"/>
                <a:gd name="connsiteY109" fmla="*/ 2375798 h 3900696"/>
                <a:gd name="connsiteX110" fmla="*/ 818005 w 1332926"/>
                <a:gd name="connsiteY110" fmla="*/ 2314764 h 3900696"/>
                <a:gd name="connsiteX111" fmla="*/ 841928 w 1332926"/>
                <a:gd name="connsiteY111" fmla="*/ 2312385 h 3900696"/>
                <a:gd name="connsiteX112" fmla="*/ 965700 w 1332926"/>
                <a:gd name="connsiteY112" fmla="*/ 2240323 h 3900696"/>
                <a:gd name="connsiteX113" fmla="*/ 975781 w 1332926"/>
                <a:gd name="connsiteY113" fmla="*/ 2262904 h 3900696"/>
                <a:gd name="connsiteX114" fmla="*/ 941217 w 1332926"/>
                <a:gd name="connsiteY114" fmla="*/ 2322901 h 3900696"/>
                <a:gd name="connsiteX115" fmla="*/ 907294 w 1332926"/>
                <a:gd name="connsiteY115" fmla="*/ 2303337 h 3900696"/>
                <a:gd name="connsiteX116" fmla="*/ 941217 w 1332926"/>
                <a:gd name="connsiteY116" fmla="*/ 2242687 h 3900696"/>
                <a:gd name="connsiteX117" fmla="*/ 965700 w 1332926"/>
                <a:gd name="connsiteY117" fmla="*/ 2240323 h 3900696"/>
                <a:gd name="connsiteX118" fmla="*/ 105762 w 1332926"/>
                <a:gd name="connsiteY118" fmla="*/ 2202810 h 3900696"/>
                <a:gd name="connsiteX119" fmla="*/ 111674 w 1332926"/>
                <a:gd name="connsiteY119" fmla="*/ 2217850 h 3900696"/>
                <a:gd name="connsiteX120" fmla="*/ 111674 w 1332926"/>
                <a:gd name="connsiteY120" fmla="*/ 2293295 h 3900696"/>
                <a:gd name="connsiteX121" fmla="*/ 91967 w 1332926"/>
                <a:gd name="connsiteY121" fmla="*/ 2330367 h 3900696"/>
                <a:gd name="connsiteX122" fmla="*/ 19707 w 1332926"/>
                <a:gd name="connsiteY122" fmla="*/ 2371341 h 3900696"/>
                <a:gd name="connsiteX123" fmla="*/ 0 w 1332926"/>
                <a:gd name="connsiteY123" fmla="*/ 2356383 h 3900696"/>
                <a:gd name="connsiteX124" fmla="*/ 0 w 1332926"/>
                <a:gd name="connsiteY124" fmla="*/ 2281588 h 3900696"/>
                <a:gd name="connsiteX125" fmla="*/ 19707 w 1332926"/>
                <a:gd name="connsiteY125" fmla="*/ 2244516 h 3900696"/>
                <a:gd name="connsiteX126" fmla="*/ 91967 w 1332926"/>
                <a:gd name="connsiteY126" fmla="*/ 2202891 h 3900696"/>
                <a:gd name="connsiteX127" fmla="*/ 105762 w 1332926"/>
                <a:gd name="connsiteY127" fmla="*/ 2202810 h 3900696"/>
                <a:gd name="connsiteX128" fmla="*/ 1324273 w 1332926"/>
                <a:gd name="connsiteY128" fmla="*/ 2036379 h 3900696"/>
                <a:gd name="connsiteX129" fmla="*/ 1332926 w 1332926"/>
                <a:gd name="connsiteY129" fmla="*/ 2059945 h 3900696"/>
                <a:gd name="connsiteX130" fmla="*/ 1302886 w 1332926"/>
                <a:gd name="connsiteY130" fmla="*/ 2117754 h 3900696"/>
                <a:gd name="connsiteX131" fmla="*/ 1090644 w 1332926"/>
                <a:gd name="connsiteY131" fmla="*/ 2241253 h 3900696"/>
                <a:gd name="connsiteX132" fmla="*/ 1059951 w 1332926"/>
                <a:gd name="connsiteY132" fmla="*/ 2218261 h 3900696"/>
                <a:gd name="connsiteX133" fmla="*/ 1090644 w 1332926"/>
                <a:gd name="connsiteY133" fmla="*/ 2160453 h 3900696"/>
                <a:gd name="connsiteX134" fmla="*/ 1302886 w 1332926"/>
                <a:gd name="connsiteY134" fmla="*/ 2036953 h 3900696"/>
                <a:gd name="connsiteX135" fmla="*/ 1324273 w 1332926"/>
                <a:gd name="connsiteY135" fmla="*/ 2036379 h 3900696"/>
                <a:gd name="connsiteX136" fmla="*/ 597022 w 1332926"/>
                <a:gd name="connsiteY136" fmla="*/ 1946260 h 3900696"/>
                <a:gd name="connsiteX137" fmla="*/ 607103 w 1332926"/>
                <a:gd name="connsiteY137" fmla="*/ 1968656 h 3900696"/>
                <a:gd name="connsiteX138" fmla="*/ 572539 w 1332926"/>
                <a:gd name="connsiteY138" fmla="*/ 2029689 h 3900696"/>
                <a:gd name="connsiteX139" fmla="*/ 538616 w 1332926"/>
                <a:gd name="connsiteY139" fmla="*/ 2009344 h 3900696"/>
                <a:gd name="connsiteX140" fmla="*/ 572539 w 1332926"/>
                <a:gd name="connsiteY140" fmla="*/ 1948967 h 3900696"/>
                <a:gd name="connsiteX141" fmla="*/ 597022 w 1332926"/>
                <a:gd name="connsiteY141" fmla="*/ 1946260 h 3900696"/>
                <a:gd name="connsiteX142" fmla="*/ 720876 w 1332926"/>
                <a:gd name="connsiteY142" fmla="*/ 1874579 h 3900696"/>
                <a:gd name="connsiteX143" fmla="*/ 730957 w 1332926"/>
                <a:gd name="connsiteY143" fmla="*/ 1897303 h 3900696"/>
                <a:gd name="connsiteX144" fmla="*/ 696393 w 1332926"/>
                <a:gd name="connsiteY144" fmla="*/ 1958336 h 3900696"/>
                <a:gd name="connsiteX145" fmla="*/ 662470 w 1332926"/>
                <a:gd name="connsiteY145" fmla="*/ 1937335 h 3900696"/>
                <a:gd name="connsiteX146" fmla="*/ 696393 w 1332926"/>
                <a:gd name="connsiteY146" fmla="*/ 1876958 h 3900696"/>
                <a:gd name="connsiteX147" fmla="*/ 720876 w 1332926"/>
                <a:gd name="connsiteY147" fmla="*/ 1874579 h 3900696"/>
                <a:gd name="connsiteX148" fmla="*/ 841928 w 1332926"/>
                <a:gd name="connsiteY148" fmla="*/ 1802574 h 3900696"/>
                <a:gd name="connsiteX149" fmla="*/ 851929 w 1332926"/>
                <a:gd name="connsiteY149" fmla="*/ 1825297 h 3900696"/>
                <a:gd name="connsiteX150" fmla="*/ 818005 w 1332926"/>
                <a:gd name="connsiteY150" fmla="*/ 1885674 h 3900696"/>
                <a:gd name="connsiteX151" fmla="*/ 783442 w 1332926"/>
                <a:gd name="connsiteY151" fmla="*/ 1865986 h 3900696"/>
                <a:gd name="connsiteX152" fmla="*/ 818005 w 1332926"/>
                <a:gd name="connsiteY152" fmla="*/ 1804952 h 3900696"/>
                <a:gd name="connsiteX153" fmla="*/ 841928 w 1332926"/>
                <a:gd name="connsiteY153" fmla="*/ 1802574 h 3900696"/>
                <a:gd name="connsiteX154" fmla="*/ 965700 w 1332926"/>
                <a:gd name="connsiteY154" fmla="*/ 1733390 h 3900696"/>
                <a:gd name="connsiteX155" fmla="*/ 975781 w 1332926"/>
                <a:gd name="connsiteY155" fmla="*/ 1755971 h 3900696"/>
                <a:gd name="connsiteX156" fmla="*/ 941217 w 1332926"/>
                <a:gd name="connsiteY156" fmla="*/ 1816620 h 3900696"/>
                <a:gd name="connsiteX157" fmla="*/ 907294 w 1332926"/>
                <a:gd name="connsiteY157" fmla="*/ 1796404 h 3900696"/>
                <a:gd name="connsiteX158" fmla="*/ 941217 w 1332926"/>
                <a:gd name="connsiteY158" fmla="*/ 1735754 h 3900696"/>
                <a:gd name="connsiteX159" fmla="*/ 965700 w 1332926"/>
                <a:gd name="connsiteY159" fmla="*/ 1733390 h 3900696"/>
                <a:gd name="connsiteX160" fmla="*/ 105762 w 1332926"/>
                <a:gd name="connsiteY160" fmla="*/ 1693077 h 3900696"/>
                <a:gd name="connsiteX161" fmla="*/ 111674 w 1332926"/>
                <a:gd name="connsiteY161" fmla="*/ 1708036 h 3900696"/>
                <a:gd name="connsiteX162" fmla="*/ 111674 w 1332926"/>
                <a:gd name="connsiteY162" fmla="*/ 1783482 h 3900696"/>
                <a:gd name="connsiteX163" fmla="*/ 91967 w 1332926"/>
                <a:gd name="connsiteY163" fmla="*/ 1820555 h 3900696"/>
                <a:gd name="connsiteX164" fmla="*/ 19707 w 1332926"/>
                <a:gd name="connsiteY164" fmla="*/ 1861529 h 3900696"/>
                <a:gd name="connsiteX165" fmla="*/ 0 w 1332926"/>
                <a:gd name="connsiteY165" fmla="*/ 1846570 h 3900696"/>
                <a:gd name="connsiteX166" fmla="*/ 0 w 1332926"/>
                <a:gd name="connsiteY166" fmla="*/ 1771775 h 3900696"/>
                <a:gd name="connsiteX167" fmla="*/ 19707 w 1332926"/>
                <a:gd name="connsiteY167" fmla="*/ 1734703 h 3900696"/>
                <a:gd name="connsiteX168" fmla="*/ 91967 w 1332926"/>
                <a:gd name="connsiteY168" fmla="*/ 1693728 h 3900696"/>
                <a:gd name="connsiteX169" fmla="*/ 105762 w 1332926"/>
                <a:gd name="connsiteY169" fmla="*/ 1693077 h 3900696"/>
                <a:gd name="connsiteX170" fmla="*/ 1324273 w 1332926"/>
                <a:gd name="connsiteY170" fmla="*/ 1529353 h 3900696"/>
                <a:gd name="connsiteX171" fmla="*/ 1332926 w 1332926"/>
                <a:gd name="connsiteY171" fmla="*/ 1552685 h 3900696"/>
                <a:gd name="connsiteX172" fmla="*/ 1302886 w 1332926"/>
                <a:gd name="connsiteY172" fmla="*/ 1609920 h 3900696"/>
                <a:gd name="connsiteX173" fmla="*/ 1090644 w 1332926"/>
                <a:gd name="connsiteY173" fmla="*/ 1731543 h 3900696"/>
                <a:gd name="connsiteX174" fmla="*/ 1059951 w 1332926"/>
                <a:gd name="connsiteY174" fmla="*/ 1708780 h 3900696"/>
                <a:gd name="connsiteX175" fmla="*/ 1090644 w 1332926"/>
                <a:gd name="connsiteY175" fmla="*/ 1651545 h 3900696"/>
                <a:gd name="connsiteX176" fmla="*/ 1302886 w 1332926"/>
                <a:gd name="connsiteY176" fmla="*/ 1529922 h 3900696"/>
                <a:gd name="connsiteX177" fmla="*/ 1324273 w 1332926"/>
                <a:gd name="connsiteY177" fmla="*/ 1529353 h 3900696"/>
                <a:gd name="connsiteX178" fmla="*/ 597022 w 1332926"/>
                <a:gd name="connsiteY178" fmla="*/ 1436445 h 3900696"/>
                <a:gd name="connsiteX179" fmla="*/ 607103 w 1332926"/>
                <a:gd name="connsiteY179" fmla="*/ 1458841 h 3900696"/>
                <a:gd name="connsiteX180" fmla="*/ 572539 w 1332926"/>
                <a:gd name="connsiteY180" fmla="*/ 1519874 h 3900696"/>
                <a:gd name="connsiteX181" fmla="*/ 538616 w 1332926"/>
                <a:gd name="connsiteY181" fmla="*/ 1499529 h 3900696"/>
                <a:gd name="connsiteX182" fmla="*/ 572539 w 1332926"/>
                <a:gd name="connsiteY182" fmla="*/ 1439152 h 3900696"/>
                <a:gd name="connsiteX183" fmla="*/ 597022 w 1332926"/>
                <a:gd name="connsiteY183" fmla="*/ 1436445 h 3900696"/>
                <a:gd name="connsiteX184" fmla="*/ 720876 w 1332926"/>
                <a:gd name="connsiteY184" fmla="*/ 1367591 h 3900696"/>
                <a:gd name="connsiteX185" fmla="*/ 730957 w 1332926"/>
                <a:gd name="connsiteY185" fmla="*/ 1390172 h 3900696"/>
                <a:gd name="connsiteX186" fmla="*/ 696393 w 1332926"/>
                <a:gd name="connsiteY186" fmla="*/ 1450821 h 3900696"/>
                <a:gd name="connsiteX187" fmla="*/ 662470 w 1332926"/>
                <a:gd name="connsiteY187" fmla="*/ 1430605 h 3900696"/>
                <a:gd name="connsiteX188" fmla="*/ 696393 w 1332926"/>
                <a:gd name="connsiteY188" fmla="*/ 1369955 h 3900696"/>
                <a:gd name="connsiteX189" fmla="*/ 720876 w 1332926"/>
                <a:gd name="connsiteY189" fmla="*/ 1367591 h 3900696"/>
                <a:gd name="connsiteX190" fmla="*/ 841928 w 1332926"/>
                <a:gd name="connsiteY190" fmla="*/ 1295584 h 3900696"/>
                <a:gd name="connsiteX191" fmla="*/ 851929 w 1332926"/>
                <a:gd name="connsiteY191" fmla="*/ 1318165 h 3900696"/>
                <a:gd name="connsiteX192" fmla="*/ 818005 w 1332926"/>
                <a:gd name="connsiteY192" fmla="*/ 1378162 h 3900696"/>
                <a:gd name="connsiteX193" fmla="*/ 783442 w 1332926"/>
                <a:gd name="connsiteY193" fmla="*/ 1358598 h 3900696"/>
                <a:gd name="connsiteX194" fmla="*/ 818005 w 1332926"/>
                <a:gd name="connsiteY194" fmla="*/ 1297948 h 3900696"/>
                <a:gd name="connsiteX195" fmla="*/ 841928 w 1332926"/>
                <a:gd name="connsiteY195" fmla="*/ 1295584 h 3900696"/>
                <a:gd name="connsiteX196" fmla="*/ 965700 w 1332926"/>
                <a:gd name="connsiteY196" fmla="*/ 1223821 h 3900696"/>
                <a:gd name="connsiteX197" fmla="*/ 975781 w 1332926"/>
                <a:gd name="connsiteY197" fmla="*/ 1246157 h 3900696"/>
                <a:gd name="connsiteX198" fmla="*/ 941217 w 1332926"/>
                <a:gd name="connsiteY198" fmla="*/ 1306806 h 3900696"/>
                <a:gd name="connsiteX199" fmla="*/ 907294 w 1332926"/>
                <a:gd name="connsiteY199" fmla="*/ 1286590 h 3900696"/>
                <a:gd name="connsiteX200" fmla="*/ 941217 w 1332926"/>
                <a:gd name="connsiteY200" fmla="*/ 1225940 h 3900696"/>
                <a:gd name="connsiteX201" fmla="*/ 965700 w 1332926"/>
                <a:gd name="connsiteY201" fmla="*/ 1223821 h 3900696"/>
                <a:gd name="connsiteX202" fmla="*/ 105762 w 1332926"/>
                <a:gd name="connsiteY202" fmla="*/ 1186144 h 3900696"/>
                <a:gd name="connsiteX203" fmla="*/ 111674 w 1332926"/>
                <a:gd name="connsiteY203" fmla="*/ 1201103 h 3900696"/>
                <a:gd name="connsiteX204" fmla="*/ 111674 w 1332926"/>
                <a:gd name="connsiteY204" fmla="*/ 1276549 h 3900696"/>
                <a:gd name="connsiteX205" fmla="*/ 91967 w 1332926"/>
                <a:gd name="connsiteY205" fmla="*/ 1313622 h 3900696"/>
                <a:gd name="connsiteX206" fmla="*/ 19707 w 1332926"/>
                <a:gd name="connsiteY206" fmla="*/ 1355247 h 3900696"/>
                <a:gd name="connsiteX207" fmla="*/ 0 w 1332926"/>
                <a:gd name="connsiteY207" fmla="*/ 1340288 h 3900696"/>
                <a:gd name="connsiteX208" fmla="*/ 0 w 1332926"/>
                <a:gd name="connsiteY208" fmla="*/ 1264842 h 3900696"/>
                <a:gd name="connsiteX209" fmla="*/ 19707 w 1332926"/>
                <a:gd name="connsiteY209" fmla="*/ 1227770 h 3900696"/>
                <a:gd name="connsiteX210" fmla="*/ 91967 w 1332926"/>
                <a:gd name="connsiteY210" fmla="*/ 1186795 h 3900696"/>
                <a:gd name="connsiteX211" fmla="*/ 105762 w 1332926"/>
                <a:gd name="connsiteY211" fmla="*/ 1186144 h 3900696"/>
                <a:gd name="connsiteX212" fmla="*/ 1324273 w 1332926"/>
                <a:gd name="connsiteY212" fmla="*/ 1019633 h 3900696"/>
                <a:gd name="connsiteX213" fmla="*/ 1332926 w 1332926"/>
                <a:gd name="connsiteY213" fmla="*/ 1043199 h 3900696"/>
                <a:gd name="connsiteX214" fmla="*/ 1302886 w 1332926"/>
                <a:gd name="connsiteY214" fmla="*/ 1101665 h 3900696"/>
                <a:gd name="connsiteX215" fmla="*/ 1090644 w 1332926"/>
                <a:gd name="connsiteY215" fmla="*/ 1225164 h 3900696"/>
                <a:gd name="connsiteX216" fmla="*/ 1059951 w 1332926"/>
                <a:gd name="connsiteY216" fmla="*/ 1201515 h 3900696"/>
                <a:gd name="connsiteX217" fmla="*/ 1090644 w 1332926"/>
                <a:gd name="connsiteY217" fmla="*/ 1143707 h 3900696"/>
                <a:gd name="connsiteX218" fmla="*/ 1302886 w 1332926"/>
                <a:gd name="connsiteY218" fmla="*/ 1020207 h 3900696"/>
                <a:gd name="connsiteX219" fmla="*/ 1324273 w 1332926"/>
                <a:gd name="connsiteY219" fmla="*/ 1019633 h 3900696"/>
                <a:gd name="connsiteX220" fmla="*/ 597022 w 1332926"/>
                <a:gd name="connsiteY220" fmla="*/ 929841 h 3900696"/>
                <a:gd name="connsiteX221" fmla="*/ 607103 w 1332926"/>
                <a:gd name="connsiteY221" fmla="*/ 952564 h 3900696"/>
                <a:gd name="connsiteX222" fmla="*/ 572539 w 1332926"/>
                <a:gd name="connsiteY222" fmla="*/ 1013597 h 3900696"/>
                <a:gd name="connsiteX223" fmla="*/ 538616 w 1332926"/>
                <a:gd name="connsiteY223" fmla="*/ 992596 h 3900696"/>
                <a:gd name="connsiteX224" fmla="*/ 572539 w 1332926"/>
                <a:gd name="connsiteY224" fmla="*/ 932219 h 3900696"/>
                <a:gd name="connsiteX225" fmla="*/ 597022 w 1332926"/>
                <a:gd name="connsiteY225" fmla="*/ 929841 h 3900696"/>
                <a:gd name="connsiteX226" fmla="*/ 720876 w 1332926"/>
                <a:gd name="connsiteY226" fmla="*/ 857860 h 3900696"/>
                <a:gd name="connsiteX227" fmla="*/ 730957 w 1332926"/>
                <a:gd name="connsiteY227" fmla="*/ 880359 h 3900696"/>
                <a:gd name="connsiteX228" fmla="*/ 696393 w 1332926"/>
                <a:gd name="connsiteY228" fmla="*/ 941008 h 3900696"/>
                <a:gd name="connsiteX229" fmla="*/ 662470 w 1332926"/>
                <a:gd name="connsiteY229" fmla="*/ 920792 h 3900696"/>
                <a:gd name="connsiteX230" fmla="*/ 696393 w 1332926"/>
                <a:gd name="connsiteY230" fmla="*/ 860794 h 3900696"/>
                <a:gd name="connsiteX231" fmla="*/ 720876 w 1332926"/>
                <a:gd name="connsiteY231" fmla="*/ 857860 h 3900696"/>
                <a:gd name="connsiteX232" fmla="*/ 841928 w 1332926"/>
                <a:gd name="connsiteY232" fmla="*/ 785770 h 3900696"/>
                <a:gd name="connsiteX233" fmla="*/ 851929 w 1332926"/>
                <a:gd name="connsiteY233" fmla="*/ 808351 h 3900696"/>
                <a:gd name="connsiteX234" fmla="*/ 818005 w 1332926"/>
                <a:gd name="connsiteY234" fmla="*/ 869000 h 3900696"/>
                <a:gd name="connsiteX235" fmla="*/ 783442 w 1332926"/>
                <a:gd name="connsiteY235" fmla="*/ 848784 h 3900696"/>
                <a:gd name="connsiteX236" fmla="*/ 818005 w 1332926"/>
                <a:gd name="connsiteY236" fmla="*/ 788134 h 3900696"/>
                <a:gd name="connsiteX237" fmla="*/ 841928 w 1332926"/>
                <a:gd name="connsiteY237" fmla="*/ 785770 h 3900696"/>
                <a:gd name="connsiteX238" fmla="*/ 965700 w 1332926"/>
                <a:gd name="connsiteY238" fmla="*/ 716699 h 3900696"/>
                <a:gd name="connsiteX239" fmla="*/ 975781 w 1332926"/>
                <a:gd name="connsiteY239" fmla="*/ 739422 h 3900696"/>
                <a:gd name="connsiteX240" fmla="*/ 941217 w 1332926"/>
                <a:gd name="connsiteY240" fmla="*/ 799799 h 3900696"/>
                <a:gd name="connsiteX241" fmla="*/ 907294 w 1332926"/>
                <a:gd name="connsiteY241" fmla="*/ 779454 h 3900696"/>
                <a:gd name="connsiteX242" fmla="*/ 941217 w 1332926"/>
                <a:gd name="connsiteY242" fmla="*/ 719077 h 3900696"/>
                <a:gd name="connsiteX243" fmla="*/ 965700 w 1332926"/>
                <a:gd name="connsiteY243" fmla="*/ 716699 h 3900696"/>
                <a:gd name="connsiteX244" fmla="*/ 105762 w 1332926"/>
                <a:gd name="connsiteY244" fmla="*/ 676331 h 3900696"/>
                <a:gd name="connsiteX245" fmla="*/ 111674 w 1332926"/>
                <a:gd name="connsiteY245" fmla="*/ 691290 h 3900696"/>
                <a:gd name="connsiteX246" fmla="*/ 111674 w 1332926"/>
                <a:gd name="connsiteY246" fmla="*/ 766735 h 3900696"/>
                <a:gd name="connsiteX247" fmla="*/ 91967 w 1332926"/>
                <a:gd name="connsiteY247" fmla="*/ 803807 h 3900696"/>
                <a:gd name="connsiteX248" fmla="*/ 19707 w 1332926"/>
                <a:gd name="connsiteY248" fmla="*/ 845432 h 3900696"/>
                <a:gd name="connsiteX249" fmla="*/ 0 w 1332926"/>
                <a:gd name="connsiteY249" fmla="*/ 830473 h 3900696"/>
                <a:gd name="connsiteX250" fmla="*/ 0 w 1332926"/>
                <a:gd name="connsiteY250" fmla="*/ 755028 h 3900696"/>
                <a:gd name="connsiteX251" fmla="*/ 19707 w 1332926"/>
                <a:gd name="connsiteY251" fmla="*/ 717956 h 3900696"/>
                <a:gd name="connsiteX252" fmla="*/ 91967 w 1332926"/>
                <a:gd name="connsiteY252" fmla="*/ 676982 h 3900696"/>
                <a:gd name="connsiteX253" fmla="*/ 105762 w 1332926"/>
                <a:gd name="connsiteY253" fmla="*/ 676331 h 3900696"/>
                <a:gd name="connsiteX254" fmla="*/ 1324273 w 1332926"/>
                <a:gd name="connsiteY254" fmla="*/ 509901 h 3900696"/>
                <a:gd name="connsiteX255" fmla="*/ 1332926 w 1332926"/>
                <a:gd name="connsiteY255" fmla="*/ 533385 h 3900696"/>
                <a:gd name="connsiteX256" fmla="*/ 1302886 w 1332926"/>
                <a:gd name="connsiteY256" fmla="*/ 591851 h 3900696"/>
                <a:gd name="connsiteX257" fmla="*/ 1090644 w 1332926"/>
                <a:gd name="connsiteY257" fmla="*/ 715350 h 3900696"/>
                <a:gd name="connsiteX258" fmla="*/ 1059951 w 1332926"/>
                <a:gd name="connsiteY258" fmla="*/ 691701 h 3900696"/>
                <a:gd name="connsiteX259" fmla="*/ 1090644 w 1332926"/>
                <a:gd name="connsiteY259" fmla="*/ 633893 h 3900696"/>
                <a:gd name="connsiteX260" fmla="*/ 1302886 w 1332926"/>
                <a:gd name="connsiteY260" fmla="*/ 511050 h 3900696"/>
                <a:gd name="connsiteX261" fmla="*/ 1324273 w 1332926"/>
                <a:gd name="connsiteY261" fmla="*/ 509901 h 3900696"/>
                <a:gd name="connsiteX262" fmla="*/ 597022 w 1332926"/>
                <a:gd name="connsiteY262" fmla="*/ 419972 h 3900696"/>
                <a:gd name="connsiteX263" fmla="*/ 607103 w 1332926"/>
                <a:gd name="connsiteY263" fmla="*/ 442553 h 3900696"/>
                <a:gd name="connsiteX264" fmla="*/ 572539 w 1332926"/>
                <a:gd name="connsiteY264" fmla="*/ 503202 h 3900696"/>
                <a:gd name="connsiteX265" fmla="*/ 538616 w 1332926"/>
                <a:gd name="connsiteY265" fmla="*/ 482986 h 3900696"/>
                <a:gd name="connsiteX266" fmla="*/ 572539 w 1332926"/>
                <a:gd name="connsiteY266" fmla="*/ 422336 h 3900696"/>
                <a:gd name="connsiteX267" fmla="*/ 597022 w 1332926"/>
                <a:gd name="connsiteY267" fmla="*/ 419972 h 3900696"/>
                <a:gd name="connsiteX268" fmla="*/ 720876 w 1332926"/>
                <a:gd name="connsiteY268" fmla="*/ 350572 h 3900696"/>
                <a:gd name="connsiteX269" fmla="*/ 730957 w 1332926"/>
                <a:gd name="connsiteY269" fmla="*/ 372968 h 3900696"/>
                <a:gd name="connsiteX270" fmla="*/ 696393 w 1332926"/>
                <a:gd name="connsiteY270" fmla="*/ 434001 h 3900696"/>
                <a:gd name="connsiteX271" fmla="*/ 662470 w 1332926"/>
                <a:gd name="connsiteY271" fmla="*/ 413656 h 3900696"/>
                <a:gd name="connsiteX272" fmla="*/ 696393 w 1332926"/>
                <a:gd name="connsiteY272" fmla="*/ 353279 h 3900696"/>
                <a:gd name="connsiteX273" fmla="*/ 720876 w 1332926"/>
                <a:gd name="connsiteY273" fmla="*/ 350572 h 3900696"/>
                <a:gd name="connsiteX274" fmla="*/ 841928 w 1332926"/>
                <a:gd name="connsiteY274" fmla="*/ 279163 h 3900696"/>
                <a:gd name="connsiteX275" fmla="*/ 851929 w 1332926"/>
                <a:gd name="connsiteY275" fmla="*/ 302070 h 3900696"/>
                <a:gd name="connsiteX276" fmla="*/ 818005 w 1332926"/>
                <a:gd name="connsiteY276" fmla="*/ 362067 h 3900696"/>
                <a:gd name="connsiteX277" fmla="*/ 783442 w 1332926"/>
                <a:gd name="connsiteY277" fmla="*/ 341851 h 3900696"/>
                <a:gd name="connsiteX278" fmla="*/ 818005 w 1332926"/>
                <a:gd name="connsiteY278" fmla="*/ 281201 h 3900696"/>
                <a:gd name="connsiteX279" fmla="*/ 841928 w 1332926"/>
                <a:gd name="connsiteY279" fmla="*/ 279163 h 3900696"/>
                <a:gd name="connsiteX280" fmla="*/ 965700 w 1332926"/>
                <a:gd name="connsiteY280" fmla="*/ 206885 h 3900696"/>
                <a:gd name="connsiteX281" fmla="*/ 975781 w 1332926"/>
                <a:gd name="connsiteY281" fmla="*/ 229609 h 3900696"/>
                <a:gd name="connsiteX282" fmla="*/ 941217 w 1332926"/>
                <a:gd name="connsiteY282" fmla="*/ 289986 h 3900696"/>
                <a:gd name="connsiteX283" fmla="*/ 907294 w 1332926"/>
                <a:gd name="connsiteY283" fmla="*/ 270298 h 3900696"/>
                <a:gd name="connsiteX284" fmla="*/ 941217 w 1332926"/>
                <a:gd name="connsiteY284" fmla="*/ 209264 h 3900696"/>
                <a:gd name="connsiteX285" fmla="*/ 965700 w 1332926"/>
                <a:gd name="connsiteY285" fmla="*/ 206885 h 3900696"/>
                <a:gd name="connsiteX286" fmla="*/ 1324273 w 1332926"/>
                <a:gd name="connsiteY286" fmla="*/ 2940 h 3900696"/>
                <a:gd name="connsiteX287" fmla="*/ 1332926 w 1332926"/>
                <a:gd name="connsiteY287" fmla="*/ 26356 h 3900696"/>
                <a:gd name="connsiteX288" fmla="*/ 1302886 w 1332926"/>
                <a:gd name="connsiteY288" fmla="*/ 84650 h 3900696"/>
                <a:gd name="connsiteX289" fmla="*/ 1090644 w 1332926"/>
                <a:gd name="connsiteY289" fmla="*/ 207790 h 3900696"/>
                <a:gd name="connsiteX290" fmla="*/ 1059951 w 1332926"/>
                <a:gd name="connsiteY290" fmla="*/ 184865 h 3900696"/>
                <a:gd name="connsiteX291" fmla="*/ 1090644 w 1332926"/>
                <a:gd name="connsiteY291" fmla="*/ 127225 h 3900696"/>
                <a:gd name="connsiteX292" fmla="*/ 1302886 w 1332926"/>
                <a:gd name="connsiteY292" fmla="*/ 4086 h 3900696"/>
                <a:gd name="connsiteX293" fmla="*/ 1324273 w 1332926"/>
                <a:gd name="connsiteY293" fmla="*/ 2940 h 390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1332926" h="3900696">
                  <a:moveTo>
                    <a:pt x="105762" y="3729371"/>
                  </a:moveTo>
                  <a:cubicBezTo>
                    <a:pt x="109375" y="3732053"/>
                    <a:pt x="111674" y="3737257"/>
                    <a:pt x="111674" y="3744411"/>
                  </a:cubicBezTo>
                  <a:lnTo>
                    <a:pt x="111674" y="3819856"/>
                  </a:lnTo>
                  <a:cubicBezTo>
                    <a:pt x="111674" y="3834164"/>
                    <a:pt x="102478" y="3851074"/>
                    <a:pt x="91967" y="3856928"/>
                  </a:cubicBezTo>
                  <a:lnTo>
                    <a:pt x="19707" y="3898552"/>
                  </a:lnTo>
                  <a:cubicBezTo>
                    <a:pt x="9197" y="3904406"/>
                    <a:pt x="0" y="3897902"/>
                    <a:pt x="0" y="3883593"/>
                  </a:cubicBezTo>
                  <a:lnTo>
                    <a:pt x="0" y="3808149"/>
                  </a:lnTo>
                  <a:cubicBezTo>
                    <a:pt x="0" y="3793840"/>
                    <a:pt x="9197" y="3776930"/>
                    <a:pt x="19707" y="3771077"/>
                  </a:cubicBezTo>
                  <a:lnTo>
                    <a:pt x="91967" y="3729452"/>
                  </a:lnTo>
                  <a:cubicBezTo>
                    <a:pt x="97223" y="3726525"/>
                    <a:pt x="102149" y="3726688"/>
                    <a:pt x="105762" y="3729371"/>
                  </a:cubicBezTo>
                  <a:close/>
                  <a:moveTo>
                    <a:pt x="427066" y="3576839"/>
                  </a:moveTo>
                  <a:cubicBezTo>
                    <a:pt x="433284" y="3580531"/>
                    <a:pt x="437160" y="3588406"/>
                    <a:pt x="437160" y="3599563"/>
                  </a:cubicBezTo>
                  <a:cubicBezTo>
                    <a:pt x="437160" y="3621876"/>
                    <a:pt x="421655" y="3648783"/>
                    <a:pt x="402919" y="3659940"/>
                  </a:cubicBezTo>
                  <a:cubicBezTo>
                    <a:pt x="383538" y="3671096"/>
                    <a:pt x="368679" y="3661909"/>
                    <a:pt x="368679" y="3640252"/>
                  </a:cubicBezTo>
                  <a:cubicBezTo>
                    <a:pt x="368679" y="3617938"/>
                    <a:pt x="383538" y="3590375"/>
                    <a:pt x="402919" y="3579218"/>
                  </a:cubicBezTo>
                  <a:cubicBezTo>
                    <a:pt x="412287" y="3573640"/>
                    <a:pt x="420847" y="3573148"/>
                    <a:pt x="427066" y="3576839"/>
                  </a:cubicBezTo>
                  <a:close/>
                  <a:moveTo>
                    <a:pt x="548377" y="3507712"/>
                  </a:moveTo>
                  <a:cubicBezTo>
                    <a:pt x="554458" y="3511404"/>
                    <a:pt x="558138" y="3519279"/>
                    <a:pt x="558138" y="3530436"/>
                  </a:cubicBezTo>
                  <a:cubicBezTo>
                    <a:pt x="558138" y="3552749"/>
                    <a:pt x="543416" y="3579656"/>
                    <a:pt x="524215" y="3590813"/>
                  </a:cubicBezTo>
                  <a:cubicBezTo>
                    <a:pt x="505653" y="3601969"/>
                    <a:pt x="489651" y="3592782"/>
                    <a:pt x="489651" y="3570468"/>
                  </a:cubicBezTo>
                  <a:cubicBezTo>
                    <a:pt x="489651" y="3548155"/>
                    <a:pt x="505653" y="3521248"/>
                    <a:pt x="524215" y="3510091"/>
                  </a:cubicBezTo>
                  <a:cubicBezTo>
                    <a:pt x="533816" y="3504513"/>
                    <a:pt x="542296" y="3504021"/>
                    <a:pt x="548377" y="3507712"/>
                  </a:cubicBezTo>
                  <a:close/>
                  <a:moveTo>
                    <a:pt x="671910" y="3435648"/>
                  </a:moveTo>
                  <a:cubicBezTo>
                    <a:pt x="678150" y="3439316"/>
                    <a:pt x="681991" y="3447142"/>
                    <a:pt x="681991" y="3458229"/>
                  </a:cubicBezTo>
                  <a:cubicBezTo>
                    <a:pt x="681991" y="3480402"/>
                    <a:pt x="666629" y="3507792"/>
                    <a:pt x="647427" y="3518878"/>
                  </a:cubicBezTo>
                  <a:cubicBezTo>
                    <a:pt x="628866" y="3529965"/>
                    <a:pt x="613504" y="3520835"/>
                    <a:pt x="613504" y="3498662"/>
                  </a:cubicBezTo>
                  <a:cubicBezTo>
                    <a:pt x="613504" y="3476489"/>
                    <a:pt x="628866" y="3449099"/>
                    <a:pt x="647427" y="3438012"/>
                  </a:cubicBezTo>
                  <a:cubicBezTo>
                    <a:pt x="657028" y="3432469"/>
                    <a:pt x="665669" y="3431980"/>
                    <a:pt x="671910" y="3435648"/>
                  </a:cubicBezTo>
                  <a:close/>
                  <a:moveTo>
                    <a:pt x="982341" y="3230570"/>
                  </a:moveTo>
                  <a:cubicBezTo>
                    <a:pt x="994311" y="3237530"/>
                    <a:pt x="1001690" y="3252432"/>
                    <a:pt x="1001690" y="3273394"/>
                  </a:cubicBezTo>
                  <a:cubicBezTo>
                    <a:pt x="1001690" y="3315972"/>
                    <a:pt x="972174" y="3367066"/>
                    <a:pt x="935443" y="3388028"/>
                  </a:cubicBezTo>
                  <a:cubicBezTo>
                    <a:pt x="898712" y="3408990"/>
                    <a:pt x="869852" y="3391958"/>
                    <a:pt x="869852" y="3350035"/>
                  </a:cubicBezTo>
                  <a:cubicBezTo>
                    <a:pt x="869852" y="3307456"/>
                    <a:pt x="898712" y="3256362"/>
                    <a:pt x="935443" y="3235401"/>
                  </a:cubicBezTo>
                  <a:cubicBezTo>
                    <a:pt x="953808" y="3224592"/>
                    <a:pt x="970370" y="3223610"/>
                    <a:pt x="982341" y="3230570"/>
                  </a:cubicBezTo>
                  <a:close/>
                  <a:moveTo>
                    <a:pt x="105762" y="3219638"/>
                  </a:moveTo>
                  <a:cubicBezTo>
                    <a:pt x="109375" y="3222240"/>
                    <a:pt x="111674" y="3227443"/>
                    <a:pt x="111674" y="3234597"/>
                  </a:cubicBezTo>
                  <a:lnTo>
                    <a:pt x="111674" y="3310043"/>
                  </a:lnTo>
                  <a:cubicBezTo>
                    <a:pt x="111674" y="3324352"/>
                    <a:pt x="102478" y="3341262"/>
                    <a:pt x="91967" y="3347766"/>
                  </a:cubicBezTo>
                  <a:lnTo>
                    <a:pt x="19707" y="3388741"/>
                  </a:lnTo>
                  <a:cubicBezTo>
                    <a:pt x="9197" y="3394594"/>
                    <a:pt x="0" y="3388090"/>
                    <a:pt x="0" y="3373782"/>
                  </a:cubicBezTo>
                  <a:lnTo>
                    <a:pt x="0" y="3298336"/>
                  </a:lnTo>
                  <a:cubicBezTo>
                    <a:pt x="0" y="3284027"/>
                    <a:pt x="9197" y="3267767"/>
                    <a:pt x="19707" y="3261264"/>
                  </a:cubicBezTo>
                  <a:lnTo>
                    <a:pt x="91967" y="3220289"/>
                  </a:lnTo>
                  <a:cubicBezTo>
                    <a:pt x="97223" y="3217037"/>
                    <a:pt x="102149" y="3217037"/>
                    <a:pt x="105762" y="3219638"/>
                  </a:cubicBezTo>
                  <a:close/>
                  <a:moveTo>
                    <a:pt x="1324273" y="3053127"/>
                  </a:moveTo>
                  <a:cubicBezTo>
                    <a:pt x="1329661" y="3057314"/>
                    <a:pt x="1332926" y="3065526"/>
                    <a:pt x="1332926" y="3076693"/>
                  </a:cubicBezTo>
                  <a:cubicBezTo>
                    <a:pt x="1332926" y="3099028"/>
                    <a:pt x="1319865" y="3125305"/>
                    <a:pt x="1302886" y="3135159"/>
                  </a:cubicBezTo>
                  <a:lnTo>
                    <a:pt x="1090644" y="3258658"/>
                  </a:lnTo>
                  <a:cubicBezTo>
                    <a:pt x="1073665" y="3267855"/>
                    <a:pt x="1059951" y="3258001"/>
                    <a:pt x="1059951" y="3235666"/>
                  </a:cubicBezTo>
                  <a:cubicBezTo>
                    <a:pt x="1059951" y="3212674"/>
                    <a:pt x="1073665" y="3187055"/>
                    <a:pt x="1090644" y="3177858"/>
                  </a:cubicBezTo>
                  <a:lnTo>
                    <a:pt x="1302886" y="3053701"/>
                  </a:lnTo>
                  <a:cubicBezTo>
                    <a:pt x="1311376" y="3048775"/>
                    <a:pt x="1318886" y="3048939"/>
                    <a:pt x="1324273" y="3053127"/>
                  </a:cubicBezTo>
                  <a:close/>
                  <a:moveTo>
                    <a:pt x="597022" y="2963278"/>
                  </a:moveTo>
                  <a:cubicBezTo>
                    <a:pt x="603263" y="2966946"/>
                    <a:pt x="607103" y="2974772"/>
                    <a:pt x="607103" y="2985859"/>
                  </a:cubicBezTo>
                  <a:cubicBezTo>
                    <a:pt x="607103" y="3008032"/>
                    <a:pt x="591741" y="3035422"/>
                    <a:pt x="572539" y="3046508"/>
                  </a:cubicBezTo>
                  <a:cubicBezTo>
                    <a:pt x="553337" y="3057595"/>
                    <a:pt x="538616" y="3048465"/>
                    <a:pt x="538616" y="3026292"/>
                  </a:cubicBezTo>
                  <a:cubicBezTo>
                    <a:pt x="538616" y="3004119"/>
                    <a:pt x="553337" y="2977381"/>
                    <a:pt x="572539" y="2965642"/>
                  </a:cubicBezTo>
                  <a:cubicBezTo>
                    <a:pt x="582140" y="2960099"/>
                    <a:pt x="590781" y="2959610"/>
                    <a:pt x="597022" y="2963278"/>
                  </a:cubicBezTo>
                  <a:close/>
                  <a:moveTo>
                    <a:pt x="720876" y="2890999"/>
                  </a:moveTo>
                  <a:cubicBezTo>
                    <a:pt x="727117" y="2894527"/>
                    <a:pt x="730957" y="2902238"/>
                    <a:pt x="730957" y="2913395"/>
                  </a:cubicBezTo>
                  <a:cubicBezTo>
                    <a:pt x="730957" y="2935708"/>
                    <a:pt x="715595" y="2963271"/>
                    <a:pt x="696393" y="2974428"/>
                  </a:cubicBezTo>
                  <a:cubicBezTo>
                    <a:pt x="677832" y="2985584"/>
                    <a:pt x="662470" y="2976397"/>
                    <a:pt x="662470" y="2954083"/>
                  </a:cubicBezTo>
                  <a:cubicBezTo>
                    <a:pt x="662470" y="2931770"/>
                    <a:pt x="677832" y="2904863"/>
                    <a:pt x="696393" y="2893706"/>
                  </a:cubicBezTo>
                  <a:cubicBezTo>
                    <a:pt x="705994" y="2888128"/>
                    <a:pt x="714635" y="2887472"/>
                    <a:pt x="720876" y="2890999"/>
                  </a:cubicBezTo>
                  <a:close/>
                  <a:moveTo>
                    <a:pt x="841928" y="2821872"/>
                  </a:moveTo>
                  <a:cubicBezTo>
                    <a:pt x="848089" y="2825564"/>
                    <a:pt x="851929" y="2833439"/>
                    <a:pt x="851929" y="2844924"/>
                  </a:cubicBezTo>
                  <a:cubicBezTo>
                    <a:pt x="851929" y="2867237"/>
                    <a:pt x="836567" y="2894144"/>
                    <a:pt x="818005" y="2905301"/>
                  </a:cubicBezTo>
                  <a:cubicBezTo>
                    <a:pt x="798804" y="2916457"/>
                    <a:pt x="783442" y="2907270"/>
                    <a:pt x="783442" y="2884956"/>
                  </a:cubicBezTo>
                  <a:cubicBezTo>
                    <a:pt x="783442" y="2862643"/>
                    <a:pt x="798804" y="2835080"/>
                    <a:pt x="818005" y="2823923"/>
                  </a:cubicBezTo>
                  <a:cubicBezTo>
                    <a:pt x="827286" y="2818673"/>
                    <a:pt x="835767" y="2818181"/>
                    <a:pt x="841928" y="2821872"/>
                  </a:cubicBezTo>
                  <a:close/>
                  <a:moveTo>
                    <a:pt x="965700" y="2750191"/>
                  </a:moveTo>
                  <a:cubicBezTo>
                    <a:pt x="971941" y="2753883"/>
                    <a:pt x="975781" y="2761758"/>
                    <a:pt x="975781" y="2772915"/>
                  </a:cubicBezTo>
                  <a:cubicBezTo>
                    <a:pt x="975781" y="2795228"/>
                    <a:pt x="960419" y="2822135"/>
                    <a:pt x="941217" y="2833292"/>
                  </a:cubicBezTo>
                  <a:cubicBezTo>
                    <a:pt x="922656" y="2844448"/>
                    <a:pt x="907294" y="2835917"/>
                    <a:pt x="907294" y="2813604"/>
                  </a:cubicBezTo>
                  <a:cubicBezTo>
                    <a:pt x="907294" y="2791290"/>
                    <a:pt x="922656" y="2763727"/>
                    <a:pt x="941217" y="2752570"/>
                  </a:cubicBezTo>
                  <a:cubicBezTo>
                    <a:pt x="950818" y="2746992"/>
                    <a:pt x="959459" y="2746500"/>
                    <a:pt x="965700" y="2750191"/>
                  </a:cubicBezTo>
                  <a:close/>
                  <a:moveTo>
                    <a:pt x="105762" y="2712562"/>
                  </a:moveTo>
                  <a:cubicBezTo>
                    <a:pt x="109375" y="2715173"/>
                    <a:pt x="111674" y="2720232"/>
                    <a:pt x="111674" y="2727085"/>
                  </a:cubicBezTo>
                  <a:lnTo>
                    <a:pt x="111674" y="2803455"/>
                  </a:lnTo>
                  <a:cubicBezTo>
                    <a:pt x="111674" y="2817163"/>
                    <a:pt x="102478" y="2834134"/>
                    <a:pt x="91967" y="2840661"/>
                  </a:cubicBezTo>
                  <a:lnTo>
                    <a:pt x="19707" y="2881783"/>
                  </a:lnTo>
                  <a:cubicBezTo>
                    <a:pt x="9197" y="2887658"/>
                    <a:pt x="0" y="2881131"/>
                    <a:pt x="0" y="2866771"/>
                  </a:cubicBezTo>
                  <a:lnTo>
                    <a:pt x="0" y="2791053"/>
                  </a:lnTo>
                  <a:cubicBezTo>
                    <a:pt x="0" y="2777346"/>
                    <a:pt x="9197" y="2760375"/>
                    <a:pt x="19707" y="2754500"/>
                  </a:cubicBezTo>
                  <a:lnTo>
                    <a:pt x="91967" y="2712725"/>
                  </a:lnTo>
                  <a:cubicBezTo>
                    <a:pt x="97223" y="2709788"/>
                    <a:pt x="102149" y="2709951"/>
                    <a:pt x="105762" y="2712562"/>
                  </a:cubicBezTo>
                  <a:close/>
                  <a:moveTo>
                    <a:pt x="1324273" y="2543367"/>
                  </a:moveTo>
                  <a:cubicBezTo>
                    <a:pt x="1329661" y="2547460"/>
                    <a:pt x="1332926" y="2555648"/>
                    <a:pt x="1332926" y="2566783"/>
                  </a:cubicBezTo>
                  <a:cubicBezTo>
                    <a:pt x="1332926" y="2589053"/>
                    <a:pt x="1319865" y="2615252"/>
                    <a:pt x="1302886" y="2625077"/>
                  </a:cubicBezTo>
                  <a:lnTo>
                    <a:pt x="1090644" y="2748217"/>
                  </a:lnTo>
                  <a:cubicBezTo>
                    <a:pt x="1073665" y="2758042"/>
                    <a:pt x="1059951" y="2747562"/>
                    <a:pt x="1059951" y="2725292"/>
                  </a:cubicBezTo>
                  <a:cubicBezTo>
                    <a:pt x="1059951" y="2703022"/>
                    <a:pt x="1073665" y="2676822"/>
                    <a:pt x="1090644" y="2667652"/>
                  </a:cubicBezTo>
                  <a:lnTo>
                    <a:pt x="1302886" y="2544513"/>
                  </a:lnTo>
                  <a:cubicBezTo>
                    <a:pt x="1311376" y="2539273"/>
                    <a:pt x="1318886" y="2539273"/>
                    <a:pt x="1324273" y="2543367"/>
                  </a:cubicBezTo>
                  <a:close/>
                  <a:moveTo>
                    <a:pt x="597022" y="2453548"/>
                  </a:moveTo>
                  <a:cubicBezTo>
                    <a:pt x="603263" y="2457135"/>
                    <a:pt x="607103" y="2464960"/>
                    <a:pt x="607103" y="2476047"/>
                  </a:cubicBezTo>
                  <a:cubicBezTo>
                    <a:pt x="607103" y="2498220"/>
                    <a:pt x="591741" y="2525610"/>
                    <a:pt x="572539" y="2536696"/>
                  </a:cubicBezTo>
                  <a:cubicBezTo>
                    <a:pt x="553337" y="2547783"/>
                    <a:pt x="538616" y="2538653"/>
                    <a:pt x="538616" y="2516480"/>
                  </a:cubicBezTo>
                  <a:cubicBezTo>
                    <a:pt x="538616" y="2494307"/>
                    <a:pt x="553337" y="2467569"/>
                    <a:pt x="572539" y="2456482"/>
                  </a:cubicBezTo>
                  <a:cubicBezTo>
                    <a:pt x="582140" y="2450613"/>
                    <a:pt x="590781" y="2449961"/>
                    <a:pt x="597022" y="2453548"/>
                  </a:cubicBezTo>
                  <a:close/>
                  <a:moveTo>
                    <a:pt x="720876" y="2384066"/>
                  </a:moveTo>
                  <a:cubicBezTo>
                    <a:pt x="727117" y="2387594"/>
                    <a:pt x="730957" y="2395305"/>
                    <a:pt x="730957" y="2406462"/>
                  </a:cubicBezTo>
                  <a:cubicBezTo>
                    <a:pt x="730957" y="2429431"/>
                    <a:pt x="715595" y="2456338"/>
                    <a:pt x="696393" y="2467495"/>
                  </a:cubicBezTo>
                  <a:cubicBezTo>
                    <a:pt x="677832" y="2478651"/>
                    <a:pt x="662470" y="2469464"/>
                    <a:pt x="662470" y="2447150"/>
                  </a:cubicBezTo>
                  <a:cubicBezTo>
                    <a:pt x="662470" y="2424837"/>
                    <a:pt x="677832" y="2397930"/>
                    <a:pt x="696393" y="2386773"/>
                  </a:cubicBezTo>
                  <a:cubicBezTo>
                    <a:pt x="705994" y="2381195"/>
                    <a:pt x="714635" y="2380539"/>
                    <a:pt x="720876" y="2384066"/>
                  </a:cubicBezTo>
                  <a:close/>
                  <a:moveTo>
                    <a:pt x="841928" y="2312385"/>
                  </a:moveTo>
                  <a:cubicBezTo>
                    <a:pt x="848089" y="2316077"/>
                    <a:pt x="851929" y="2323952"/>
                    <a:pt x="851929" y="2335109"/>
                  </a:cubicBezTo>
                  <a:cubicBezTo>
                    <a:pt x="851929" y="2357422"/>
                    <a:pt x="836567" y="2384329"/>
                    <a:pt x="818005" y="2395486"/>
                  </a:cubicBezTo>
                  <a:cubicBezTo>
                    <a:pt x="798804" y="2406642"/>
                    <a:pt x="783442" y="2398111"/>
                    <a:pt x="783442" y="2375798"/>
                  </a:cubicBezTo>
                  <a:cubicBezTo>
                    <a:pt x="783442" y="2352828"/>
                    <a:pt x="798804" y="2325921"/>
                    <a:pt x="818005" y="2314764"/>
                  </a:cubicBezTo>
                  <a:cubicBezTo>
                    <a:pt x="827286" y="2309186"/>
                    <a:pt x="835767" y="2308694"/>
                    <a:pt x="841928" y="2312385"/>
                  </a:cubicBezTo>
                  <a:close/>
                  <a:moveTo>
                    <a:pt x="965700" y="2240323"/>
                  </a:moveTo>
                  <a:cubicBezTo>
                    <a:pt x="971941" y="2243992"/>
                    <a:pt x="975781" y="2251817"/>
                    <a:pt x="975781" y="2262904"/>
                  </a:cubicBezTo>
                  <a:cubicBezTo>
                    <a:pt x="975781" y="2285077"/>
                    <a:pt x="960419" y="2311815"/>
                    <a:pt x="941217" y="2322901"/>
                  </a:cubicBezTo>
                  <a:cubicBezTo>
                    <a:pt x="922656" y="2334640"/>
                    <a:pt x="907294" y="2325510"/>
                    <a:pt x="907294" y="2303337"/>
                  </a:cubicBezTo>
                  <a:cubicBezTo>
                    <a:pt x="907294" y="2281164"/>
                    <a:pt x="922656" y="2253774"/>
                    <a:pt x="941217" y="2242687"/>
                  </a:cubicBezTo>
                  <a:cubicBezTo>
                    <a:pt x="950818" y="2237144"/>
                    <a:pt x="959459" y="2236655"/>
                    <a:pt x="965700" y="2240323"/>
                  </a:cubicBezTo>
                  <a:close/>
                  <a:moveTo>
                    <a:pt x="105762" y="2202810"/>
                  </a:moveTo>
                  <a:cubicBezTo>
                    <a:pt x="109375" y="2205493"/>
                    <a:pt x="111674" y="2210696"/>
                    <a:pt x="111674" y="2217850"/>
                  </a:cubicBezTo>
                  <a:lnTo>
                    <a:pt x="111674" y="2293295"/>
                  </a:lnTo>
                  <a:cubicBezTo>
                    <a:pt x="111674" y="2307604"/>
                    <a:pt x="102478" y="2323863"/>
                    <a:pt x="91967" y="2330367"/>
                  </a:cubicBezTo>
                  <a:lnTo>
                    <a:pt x="19707" y="2371341"/>
                  </a:lnTo>
                  <a:cubicBezTo>
                    <a:pt x="9197" y="2377845"/>
                    <a:pt x="0" y="2371341"/>
                    <a:pt x="0" y="2356383"/>
                  </a:cubicBezTo>
                  <a:lnTo>
                    <a:pt x="0" y="2281588"/>
                  </a:lnTo>
                  <a:cubicBezTo>
                    <a:pt x="0" y="2266629"/>
                    <a:pt x="9197" y="2250369"/>
                    <a:pt x="19707" y="2244516"/>
                  </a:cubicBezTo>
                  <a:lnTo>
                    <a:pt x="91967" y="2202891"/>
                  </a:lnTo>
                  <a:cubicBezTo>
                    <a:pt x="97223" y="2199965"/>
                    <a:pt x="102149" y="2200127"/>
                    <a:pt x="105762" y="2202810"/>
                  </a:cubicBezTo>
                  <a:close/>
                  <a:moveTo>
                    <a:pt x="1324273" y="2036379"/>
                  </a:moveTo>
                  <a:cubicBezTo>
                    <a:pt x="1329661" y="2040566"/>
                    <a:pt x="1332926" y="2048778"/>
                    <a:pt x="1332926" y="2059945"/>
                  </a:cubicBezTo>
                  <a:cubicBezTo>
                    <a:pt x="1332926" y="2081623"/>
                    <a:pt x="1319865" y="2107900"/>
                    <a:pt x="1302886" y="2117754"/>
                  </a:cubicBezTo>
                  <a:lnTo>
                    <a:pt x="1090644" y="2241253"/>
                  </a:lnTo>
                  <a:cubicBezTo>
                    <a:pt x="1073665" y="2251107"/>
                    <a:pt x="1059951" y="2240596"/>
                    <a:pt x="1059951" y="2218261"/>
                  </a:cubicBezTo>
                  <a:cubicBezTo>
                    <a:pt x="1059951" y="2195926"/>
                    <a:pt x="1073665" y="2170307"/>
                    <a:pt x="1090644" y="2160453"/>
                  </a:cubicBezTo>
                  <a:lnTo>
                    <a:pt x="1302886" y="2036953"/>
                  </a:lnTo>
                  <a:cubicBezTo>
                    <a:pt x="1311376" y="2032027"/>
                    <a:pt x="1318886" y="2032191"/>
                    <a:pt x="1324273" y="2036379"/>
                  </a:cubicBezTo>
                  <a:close/>
                  <a:moveTo>
                    <a:pt x="597022" y="1946260"/>
                  </a:moveTo>
                  <a:cubicBezTo>
                    <a:pt x="603263" y="1949788"/>
                    <a:pt x="607103" y="1957499"/>
                    <a:pt x="607103" y="1968656"/>
                  </a:cubicBezTo>
                  <a:cubicBezTo>
                    <a:pt x="607103" y="1990969"/>
                    <a:pt x="591741" y="2018532"/>
                    <a:pt x="572539" y="2029689"/>
                  </a:cubicBezTo>
                  <a:cubicBezTo>
                    <a:pt x="553337" y="2040845"/>
                    <a:pt x="538616" y="2031658"/>
                    <a:pt x="538616" y="2009344"/>
                  </a:cubicBezTo>
                  <a:cubicBezTo>
                    <a:pt x="538616" y="1987031"/>
                    <a:pt x="553337" y="1960124"/>
                    <a:pt x="572539" y="1948967"/>
                  </a:cubicBezTo>
                  <a:cubicBezTo>
                    <a:pt x="582140" y="1943389"/>
                    <a:pt x="590781" y="1942733"/>
                    <a:pt x="597022" y="1946260"/>
                  </a:cubicBezTo>
                  <a:close/>
                  <a:moveTo>
                    <a:pt x="720876" y="1874579"/>
                  </a:moveTo>
                  <a:cubicBezTo>
                    <a:pt x="727117" y="1878271"/>
                    <a:pt x="730957" y="1886146"/>
                    <a:pt x="730957" y="1897303"/>
                  </a:cubicBezTo>
                  <a:cubicBezTo>
                    <a:pt x="730957" y="1919616"/>
                    <a:pt x="715595" y="1946523"/>
                    <a:pt x="696393" y="1958336"/>
                  </a:cubicBezTo>
                  <a:cubicBezTo>
                    <a:pt x="677832" y="1968836"/>
                    <a:pt x="662470" y="1959649"/>
                    <a:pt x="662470" y="1937335"/>
                  </a:cubicBezTo>
                  <a:cubicBezTo>
                    <a:pt x="662470" y="1915022"/>
                    <a:pt x="677832" y="1888115"/>
                    <a:pt x="696393" y="1876958"/>
                  </a:cubicBezTo>
                  <a:cubicBezTo>
                    <a:pt x="705994" y="1871380"/>
                    <a:pt x="714635" y="1870888"/>
                    <a:pt x="720876" y="1874579"/>
                  </a:cubicBezTo>
                  <a:close/>
                  <a:moveTo>
                    <a:pt x="841928" y="1802574"/>
                  </a:moveTo>
                  <a:cubicBezTo>
                    <a:pt x="848089" y="1806265"/>
                    <a:pt x="851929" y="1814140"/>
                    <a:pt x="851929" y="1825297"/>
                  </a:cubicBezTo>
                  <a:cubicBezTo>
                    <a:pt x="851929" y="1847610"/>
                    <a:pt x="836567" y="1874517"/>
                    <a:pt x="818005" y="1885674"/>
                  </a:cubicBezTo>
                  <a:cubicBezTo>
                    <a:pt x="798804" y="1896830"/>
                    <a:pt x="783442" y="1888299"/>
                    <a:pt x="783442" y="1865986"/>
                  </a:cubicBezTo>
                  <a:cubicBezTo>
                    <a:pt x="783442" y="1843672"/>
                    <a:pt x="798804" y="1816109"/>
                    <a:pt x="818005" y="1804952"/>
                  </a:cubicBezTo>
                  <a:cubicBezTo>
                    <a:pt x="827286" y="1799374"/>
                    <a:pt x="835767" y="1798882"/>
                    <a:pt x="841928" y="1802574"/>
                  </a:cubicBezTo>
                  <a:close/>
                  <a:moveTo>
                    <a:pt x="965700" y="1733390"/>
                  </a:moveTo>
                  <a:cubicBezTo>
                    <a:pt x="971941" y="1737059"/>
                    <a:pt x="975781" y="1744884"/>
                    <a:pt x="975781" y="1755971"/>
                  </a:cubicBezTo>
                  <a:cubicBezTo>
                    <a:pt x="975781" y="1778144"/>
                    <a:pt x="960419" y="1804882"/>
                    <a:pt x="941217" y="1816620"/>
                  </a:cubicBezTo>
                  <a:cubicBezTo>
                    <a:pt x="922656" y="1827707"/>
                    <a:pt x="907294" y="1818577"/>
                    <a:pt x="907294" y="1796404"/>
                  </a:cubicBezTo>
                  <a:cubicBezTo>
                    <a:pt x="907294" y="1774231"/>
                    <a:pt x="922656" y="1746841"/>
                    <a:pt x="941217" y="1735754"/>
                  </a:cubicBezTo>
                  <a:cubicBezTo>
                    <a:pt x="950818" y="1730211"/>
                    <a:pt x="959459" y="1729722"/>
                    <a:pt x="965700" y="1733390"/>
                  </a:cubicBezTo>
                  <a:close/>
                  <a:moveTo>
                    <a:pt x="105762" y="1693077"/>
                  </a:moveTo>
                  <a:cubicBezTo>
                    <a:pt x="109375" y="1695679"/>
                    <a:pt x="111674" y="1700882"/>
                    <a:pt x="111674" y="1708036"/>
                  </a:cubicBezTo>
                  <a:lnTo>
                    <a:pt x="111674" y="1783482"/>
                  </a:lnTo>
                  <a:cubicBezTo>
                    <a:pt x="111674" y="1797791"/>
                    <a:pt x="102478" y="1814701"/>
                    <a:pt x="91967" y="1820555"/>
                  </a:cubicBezTo>
                  <a:lnTo>
                    <a:pt x="19707" y="1861529"/>
                  </a:lnTo>
                  <a:cubicBezTo>
                    <a:pt x="9197" y="1868033"/>
                    <a:pt x="0" y="1861529"/>
                    <a:pt x="0" y="1846570"/>
                  </a:cubicBezTo>
                  <a:lnTo>
                    <a:pt x="0" y="1771775"/>
                  </a:lnTo>
                  <a:cubicBezTo>
                    <a:pt x="0" y="1757466"/>
                    <a:pt x="9197" y="1740556"/>
                    <a:pt x="19707" y="1734703"/>
                  </a:cubicBezTo>
                  <a:lnTo>
                    <a:pt x="91967" y="1693728"/>
                  </a:lnTo>
                  <a:cubicBezTo>
                    <a:pt x="97223" y="1690476"/>
                    <a:pt x="102149" y="1690476"/>
                    <a:pt x="105762" y="1693077"/>
                  </a:cubicBezTo>
                  <a:close/>
                  <a:moveTo>
                    <a:pt x="1324273" y="1529353"/>
                  </a:moveTo>
                  <a:cubicBezTo>
                    <a:pt x="1329661" y="1533499"/>
                    <a:pt x="1332926" y="1541629"/>
                    <a:pt x="1332926" y="1552685"/>
                  </a:cubicBezTo>
                  <a:cubicBezTo>
                    <a:pt x="1332926" y="1574148"/>
                    <a:pt x="1319865" y="1599514"/>
                    <a:pt x="1302886" y="1609920"/>
                  </a:cubicBezTo>
                  <a:lnTo>
                    <a:pt x="1090644" y="1731543"/>
                  </a:lnTo>
                  <a:cubicBezTo>
                    <a:pt x="1073665" y="1741299"/>
                    <a:pt x="1059951" y="1730893"/>
                    <a:pt x="1059951" y="1708780"/>
                  </a:cubicBezTo>
                  <a:cubicBezTo>
                    <a:pt x="1059951" y="1686666"/>
                    <a:pt x="1073665" y="1661301"/>
                    <a:pt x="1090644" y="1651545"/>
                  </a:cubicBezTo>
                  <a:lnTo>
                    <a:pt x="1302886" y="1529922"/>
                  </a:lnTo>
                  <a:cubicBezTo>
                    <a:pt x="1311376" y="1525044"/>
                    <a:pt x="1318886" y="1525206"/>
                    <a:pt x="1324273" y="1529353"/>
                  </a:cubicBezTo>
                  <a:close/>
                  <a:moveTo>
                    <a:pt x="597022" y="1436445"/>
                  </a:moveTo>
                  <a:cubicBezTo>
                    <a:pt x="603263" y="1439973"/>
                    <a:pt x="607103" y="1447684"/>
                    <a:pt x="607103" y="1458841"/>
                  </a:cubicBezTo>
                  <a:cubicBezTo>
                    <a:pt x="607103" y="1481810"/>
                    <a:pt x="591741" y="1508717"/>
                    <a:pt x="572539" y="1519874"/>
                  </a:cubicBezTo>
                  <a:cubicBezTo>
                    <a:pt x="553337" y="1531030"/>
                    <a:pt x="538616" y="1521843"/>
                    <a:pt x="538616" y="1499529"/>
                  </a:cubicBezTo>
                  <a:cubicBezTo>
                    <a:pt x="538616" y="1477216"/>
                    <a:pt x="553337" y="1450309"/>
                    <a:pt x="572539" y="1439152"/>
                  </a:cubicBezTo>
                  <a:cubicBezTo>
                    <a:pt x="582140" y="1433574"/>
                    <a:pt x="590781" y="1432918"/>
                    <a:pt x="597022" y="1436445"/>
                  </a:cubicBezTo>
                  <a:close/>
                  <a:moveTo>
                    <a:pt x="720876" y="1367591"/>
                  </a:moveTo>
                  <a:cubicBezTo>
                    <a:pt x="727117" y="1371260"/>
                    <a:pt x="730957" y="1379085"/>
                    <a:pt x="730957" y="1390172"/>
                  </a:cubicBezTo>
                  <a:cubicBezTo>
                    <a:pt x="730957" y="1412345"/>
                    <a:pt x="715595" y="1439735"/>
                    <a:pt x="696393" y="1450821"/>
                  </a:cubicBezTo>
                  <a:cubicBezTo>
                    <a:pt x="677832" y="1461908"/>
                    <a:pt x="662470" y="1452778"/>
                    <a:pt x="662470" y="1430605"/>
                  </a:cubicBezTo>
                  <a:cubicBezTo>
                    <a:pt x="662470" y="1407780"/>
                    <a:pt x="677832" y="1381042"/>
                    <a:pt x="696393" y="1369955"/>
                  </a:cubicBezTo>
                  <a:cubicBezTo>
                    <a:pt x="705994" y="1364412"/>
                    <a:pt x="714635" y="1363923"/>
                    <a:pt x="720876" y="1367591"/>
                  </a:cubicBezTo>
                  <a:close/>
                  <a:moveTo>
                    <a:pt x="841928" y="1295584"/>
                  </a:moveTo>
                  <a:cubicBezTo>
                    <a:pt x="848089" y="1299253"/>
                    <a:pt x="851929" y="1307078"/>
                    <a:pt x="851929" y="1318165"/>
                  </a:cubicBezTo>
                  <a:cubicBezTo>
                    <a:pt x="851929" y="1340338"/>
                    <a:pt x="836567" y="1367076"/>
                    <a:pt x="818005" y="1378162"/>
                  </a:cubicBezTo>
                  <a:cubicBezTo>
                    <a:pt x="798804" y="1389901"/>
                    <a:pt x="783442" y="1380771"/>
                    <a:pt x="783442" y="1358598"/>
                  </a:cubicBezTo>
                  <a:cubicBezTo>
                    <a:pt x="783442" y="1336425"/>
                    <a:pt x="798804" y="1309035"/>
                    <a:pt x="818005" y="1297948"/>
                  </a:cubicBezTo>
                  <a:cubicBezTo>
                    <a:pt x="827286" y="1292405"/>
                    <a:pt x="835767" y="1291916"/>
                    <a:pt x="841928" y="1295584"/>
                  </a:cubicBezTo>
                  <a:close/>
                  <a:moveTo>
                    <a:pt x="965700" y="1223821"/>
                  </a:moveTo>
                  <a:cubicBezTo>
                    <a:pt x="971941" y="1227571"/>
                    <a:pt x="975781" y="1235396"/>
                    <a:pt x="975781" y="1246157"/>
                  </a:cubicBezTo>
                  <a:cubicBezTo>
                    <a:pt x="975781" y="1268982"/>
                    <a:pt x="960419" y="1295720"/>
                    <a:pt x="941217" y="1306806"/>
                  </a:cubicBezTo>
                  <a:cubicBezTo>
                    <a:pt x="922656" y="1317893"/>
                    <a:pt x="907294" y="1308763"/>
                    <a:pt x="907294" y="1286590"/>
                  </a:cubicBezTo>
                  <a:cubicBezTo>
                    <a:pt x="907294" y="1264417"/>
                    <a:pt x="922656" y="1237679"/>
                    <a:pt x="941217" y="1225940"/>
                  </a:cubicBezTo>
                  <a:cubicBezTo>
                    <a:pt x="950818" y="1220397"/>
                    <a:pt x="959459" y="1220071"/>
                    <a:pt x="965700" y="1223821"/>
                  </a:cubicBezTo>
                  <a:close/>
                  <a:moveTo>
                    <a:pt x="105762" y="1186144"/>
                  </a:moveTo>
                  <a:cubicBezTo>
                    <a:pt x="109375" y="1188746"/>
                    <a:pt x="111674" y="1193949"/>
                    <a:pt x="111674" y="1201103"/>
                  </a:cubicBezTo>
                  <a:lnTo>
                    <a:pt x="111674" y="1276549"/>
                  </a:lnTo>
                  <a:cubicBezTo>
                    <a:pt x="111674" y="1290858"/>
                    <a:pt x="102478" y="1307768"/>
                    <a:pt x="91967" y="1313622"/>
                  </a:cubicBezTo>
                  <a:lnTo>
                    <a:pt x="19707" y="1355247"/>
                  </a:lnTo>
                  <a:cubicBezTo>
                    <a:pt x="9197" y="1361100"/>
                    <a:pt x="0" y="1354596"/>
                    <a:pt x="0" y="1340288"/>
                  </a:cubicBezTo>
                  <a:lnTo>
                    <a:pt x="0" y="1264842"/>
                  </a:lnTo>
                  <a:cubicBezTo>
                    <a:pt x="0" y="1250533"/>
                    <a:pt x="9197" y="1233623"/>
                    <a:pt x="19707" y="1227770"/>
                  </a:cubicBezTo>
                  <a:lnTo>
                    <a:pt x="91967" y="1186795"/>
                  </a:lnTo>
                  <a:cubicBezTo>
                    <a:pt x="97223" y="1183543"/>
                    <a:pt x="102149" y="1183543"/>
                    <a:pt x="105762" y="1186144"/>
                  </a:cubicBezTo>
                  <a:close/>
                  <a:moveTo>
                    <a:pt x="1324273" y="1019633"/>
                  </a:moveTo>
                  <a:cubicBezTo>
                    <a:pt x="1329661" y="1023820"/>
                    <a:pt x="1332926" y="1032032"/>
                    <a:pt x="1332926" y="1043199"/>
                  </a:cubicBezTo>
                  <a:cubicBezTo>
                    <a:pt x="1332926" y="1065534"/>
                    <a:pt x="1319865" y="1091154"/>
                    <a:pt x="1302886" y="1101665"/>
                  </a:cubicBezTo>
                  <a:lnTo>
                    <a:pt x="1090644" y="1225164"/>
                  </a:lnTo>
                  <a:cubicBezTo>
                    <a:pt x="1073665" y="1234361"/>
                    <a:pt x="1059951" y="1223850"/>
                    <a:pt x="1059951" y="1201515"/>
                  </a:cubicBezTo>
                  <a:cubicBezTo>
                    <a:pt x="1059951" y="1179180"/>
                    <a:pt x="1073665" y="1153561"/>
                    <a:pt x="1090644" y="1143707"/>
                  </a:cubicBezTo>
                  <a:lnTo>
                    <a:pt x="1302886" y="1020207"/>
                  </a:lnTo>
                  <a:cubicBezTo>
                    <a:pt x="1311376" y="1015281"/>
                    <a:pt x="1318886" y="1015445"/>
                    <a:pt x="1324273" y="1019633"/>
                  </a:cubicBezTo>
                  <a:close/>
                  <a:moveTo>
                    <a:pt x="597022" y="929841"/>
                  </a:moveTo>
                  <a:cubicBezTo>
                    <a:pt x="603263" y="933532"/>
                    <a:pt x="607103" y="941407"/>
                    <a:pt x="607103" y="952564"/>
                  </a:cubicBezTo>
                  <a:cubicBezTo>
                    <a:pt x="607103" y="974877"/>
                    <a:pt x="591741" y="1002441"/>
                    <a:pt x="572539" y="1013597"/>
                  </a:cubicBezTo>
                  <a:cubicBezTo>
                    <a:pt x="553337" y="1024097"/>
                    <a:pt x="538616" y="1015566"/>
                    <a:pt x="538616" y="992596"/>
                  </a:cubicBezTo>
                  <a:cubicBezTo>
                    <a:pt x="538616" y="970283"/>
                    <a:pt x="553337" y="943376"/>
                    <a:pt x="572539" y="932219"/>
                  </a:cubicBezTo>
                  <a:cubicBezTo>
                    <a:pt x="582140" y="926641"/>
                    <a:pt x="590781" y="926149"/>
                    <a:pt x="597022" y="929841"/>
                  </a:cubicBezTo>
                  <a:close/>
                  <a:moveTo>
                    <a:pt x="720876" y="857860"/>
                  </a:moveTo>
                  <a:cubicBezTo>
                    <a:pt x="727117" y="861447"/>
                    <a:pt x="730957" y="869272"/>
                    <a:pt x="730957" y="880359"/>
                  </a:cubicBezTo>
                  <a:cubicBezTo>
                    <a:pt x="730957" y="902532"/>
                    <a:pt x="715595" y="929922"/>
                    <a:pt x="696393" y="941008"/>
                  </a:cubicBezTo>
                  <a:cubicBezTo>
                    <a:pt x="677832" y="952095"/>
                    <a:pt x="662470" y="942965"/>
                    <a:pt x="662470" y="920792"/>
                  </a:cubicBezTo>
                  <a:cubicBezTo>
                    <a:pt x="662470" y="898619"/>
                    <a:pt x="677832" y="871229"/>
                    <a:pt x="696393" y="860794"/>
                  </a:cubicBezTo>
                  <a:cubicBezTo>
                    <a:pt x="705994" y="854925"/>
                    <a:pt x="714635" y="854273"/>
                    <a:pt x="720876" y="857860"/>
                  </a:cubicBezTo>
                  <a:close/>
                  <a:moveTo>
                    <a:pt x="841928" y="785770"/>
                  </a:moveTo>
                  <a:cubicBezTo>
                    <a:pt x="848089" y="789439"/>
                    <a:pt x="851929" y="797264"/>
                    <a:pt x="851929" y="808351"/>
                  </a:cubicBezTo>
                  <a:cubicBezTo>
                    <a:pt x="851929" y="830524"/>
                    <a:pt x="836567" y="857914"/>
                    <a:pt x="818005" y="869000"/>
                  </a:cubicBezTo>
                  <a:cubicBezTo>
                    <a:pt x="798804" y="880087"/>
                    <a:pt x="783442" y="870957"/>
                    <a:pt x="783442" y="848784"/>
                  </a:cubicBezTo>
                  <a:cubicBezTo>
                    <a:pt x="783442" y="826611"/>
                    <a:pt x="798804" y="799221"/>
                    <a:pt x="818005" y="788134"/>
                  </a:cubicBezTo>
                  <a:cubicBezTo>
                    <a:pt x="827286" y="782591"/>
                    <a:pt x="835767" y="782102"/>
                    <a:pt x="841928" y="785770"/>
                  </a:cubicBezTo>
                  <a:close/>
                  <a:moveTo>
                    <a:pt x="965700" y="716699"/>
                  </a:moveTo>
                  <a:cubicBezTo>
                    <a:pt x="971941" y="720390"/>
                    <a:pt x="975781" y="728265"/>
                    <a:pt x="975781" y="739422"/>
                  </a:cubicBezTo>
                  <a:cubicBezTo>
                    <a:pt x="975781" y="761735"/>
                    <a:pt x="960419" y="788642"/>
                    <a:pt x="941217" y="799799"/>
                  </a:cubicBezTo>
                  <a:cubicBezTo>
                    <a:pt x="922656" y="810955"/>
                    <a:pt x="907294" y="802424"/>
                    <a:pt x="907294" y="779454"/>
                  </a:cubicBezTo>
                  <a:cubicBezTo>
                    <a:pt x="907294" y="757141"/>
                    <a:pt x="922656" y="730234"/>
                    <a:pt x="941217" y="719077"/>
                  </a:cubicBezTo>
                  <a:cubicBezTo>
                    <a:pt x="950818" y="713499"/>
                    <a:pt x="959459" y="713007"/>
                    <a:pt x="965700" y="716699"/>
                  </a:cubicBezTo>
                  <a:close/>
                  <a:moveTo>
                    <a:pt x="105762" y="676331"/>
                  </a:moveTo>
                  <a:cubicBezTo>
                    <a:pt x="109375" y="678933"/>
                    <a:pt x="111674" y="684136"/>
                    <a:pt x="111674" y="691290"/>
                  </a:cubicBezTo>
                  <a:lnTo>
                    <a:pt x="111674" y="766735"/>
                  </a:lnTo>
                  <a:cubicBezTo>
                    <a:pt x="111674" y="781044"/>
                    <a:pt x="102478" y="797954"/>
                    <a:pt x="91967" y="803807"/>
                  </a:cubicBezTo>
                  <a:lnTo>
                    <a:pt x="19707" y="845432"/>
                  </a:lnTo>
                  <a:cubicBezTo>
                    <a:pt x="9197" y="851285"/>
                    <a:pt x="0" y="844781"/>
                    <a:pt x="0" y="830473"/>
                  </a:cubicBezTo>
                  <a:lnTo>
                    <a:pt x="0" y="755028"/>
                  </a:lnTo>
                  <a:cubicBezTo>
                    <a:pt x="0" y="740720"/>
                    <a:pt x="9197" y="724460"/>
                    <a:pt x="19707" y="717956"/>
                  </a:cubicBezTo>
                  <a:lnTo>
                    <a:pt x="91967" y="676982"/>
                  </a:lnTo>
                  <a:cubicBezTo>
                    <a:pt x="97223" y="673730"/>
                    <a:pt x="102149" y="673730"/>
                    <a:pt x="105762" y="676331"/>
                  </a:cubicBezTo>
                  <a:close/>
                  <a:moveTo>
                    <a:pt x="1324273" y="509901"/>
                  </a:moveTo>
                  <a:cubicBezTo>
                    <a:pt x="1329661" y="514006"/>
                    <a:pt x="1332926" y="522218"/>
                    <a:pt x="1332926" y="533385"/>
                  </a:cubicBezTo>
                  <a:cubicBezTo>
                    <a:pt x="1332926" y="555720"/>
                    <a:pt x="1319865" y="581997"/>
                    <a:pt x="1302886" y="591851"/>
                  </a:cubicBezTo>
                  <a:lnTo>
                    <a:pt x="1090644" y="715350"/>
                  </a:lnTo>
                  <a:cubicBezTo>
                    <a:pt x="1073665" y="724547"/>
                    <a:pt x="1059951" y="714693"/>
                    <a:pt x="1059951" y="691701"/>
                  </a:cubicBezTo>
                  <a:cubicBezTo>
                    <a:pt x="1059951" y="670023"/>
                    <a:pt x="1073665" y="643747"/>
                    <a:pt x="1090644" y="633893"/>
                  </a:cubicBezTo>
                  <a:lnTo>
                    <a:pt x="1302886" y="511050"/>
                  </a:lnTo>
                  <a:cubicBezTo>
                    <a:pt x="1311376" y="505795"/>
                    <a:pt x="1318886" y="505795"/>
                    <a:pt x="1324273" y="509901"/>
                  </a:cubicBezTo>
                  <a:close/>
                  <a:moveTo>
                    <a:pt x="597022" y="419972"/>
                  </a:moveTo>
                  <a:cubicBezTo>
                    <a:pt x="603263" y="423641"/>
                    <a:pt x="607103" y="431466"/>
                    <a:pt x="607103" y="442553"/>
                  </a:cubicBezTo>
                  <a:cubicBezTo>
                    <a:pt x="607103" y="464726"/>
                    <a:pt x="591741" y="492116"/>
                    <a:pt x="572539" y="503202"/>
                  </a:cubicBezTo>
                  <a:cubicBezTo>
                    <a:pt x="553337" y="514289"/>
                    <a:pt x="538616" y="505159"/>
                    <a:pt x="538616" y="482986"/>
                  </a:cubicBezTo>
                  <a:cubicBezTo>
                    <a:pt x="538616" y="460161"/>
                    <a:pt x="553337" y="433423"/>
                    <a:pt x="572539" y="422336"/>
                  </a:cubicBezTo>
                  <a:cubicBezTo>
                    <a:pt x="582140" y="416793"/>
                    <a:pt x="590781" y="416304"/>
                    <a:pt x="597022" y="419972"/>
                  </a:cubicBezTo>
                  <a:close/>
                  <a:moveTo>
                    <a:pt x="720876" y="350572"/>
                  </a:moveTo>
                  <a:cubicBezTo>
                    <a:pt x="727117" y="354100"/>
                    <a:pt x="730957" y="361811"/>
                    <a:pt x="730957" y="372968"/>
                  </a:cubicBezTo>
                  <a:cubicBezTo>
                    <a:pt x="730957" y="395281"/>
                    <a:pt x="715595" y="422844"/>
                    <a:pt x="696393" y="434001"/>
                  </a:cubicBezTo>
                  <a:cubicBezTo>
                    <a:pt x="677832" y="445157"/>
                    <a:pt x="662470" y="435970"/>
                    <a:pt x="662470" y="413656"/>
                  </a:cubicBezTo>
                  <a:cubicBezTo>
                    <a:pt x="662470" y="391343"/>
                    <a:pt x="677832" y="364436"/>
                    <a:pt x="696393" y="353279"/>
                  </a:cubicBezTo>
                  <a:cubicBezTo>
                    <a:pt x="705994" y="347701"/>
                    <a:pt x="714635" y="347045"/>
                    <a:pt x="720876" y="350572"/>
                  </a:cubicBezTo>
                  <a:close/>
                  <a:moveTo>
                    <a:pt x="841928" y="279163"/>
                  </a:moveTo>
                  <a:cubicBezTo>
                    <a:pt x="848089" y="282995"/>
                    <a:pt x="851929" y="290983"/>
                    <a:pt x="851929" y="302070"/>
                  </a:cubicBezTo>
                  <a:cubicBezTo>
                    <a:pt x="851929" y="324243"/>
                    <a:pt x="836567" y="350981"/>
                    <a:pt x="818005" y="362067"/>
                  </a:cubicBezTo>
                  <a:cubicBezTo>
                    <a:pt x="798804" y="373154"/>
                    <a:pt x="783442" y="364024"/>
                    <a:pt x="783442" y="341851"/>
                  </a:cubicBezTo>
                  <a:cubicBezTo>
                    <a:pt x="783442" y="319678"/>
                    <a:pt x="798804" y="292940"/>
                    <a:pt x="818005" y="281201"/>
                  </a:cubicBezTo>
                  <a:cubicBezTo>
                    <a:pt x="827286" y="275658"/>
                    <a:pt x="835767" y="275332"/>
                    <a:pt x="841928" y="279163"/>
                  </a:cubicBezTo>
                  <a:close/>
                  <a:moveTo>
                    <a:pt x="965700" y="206885"/>
                  </a:moveTo>
                  <a:cubicBezTo>
                    <a:pt x="971941" y="210577"/>
                    <a:pt x="975781" y="218452"/>
                    <a:pt x="975781" y="229609"/>
                  </a:cubicBezTo>
                  <a:cubicBezTo>
                    <a:pt x="975781" y="251922"/>
                    <a:pt x="960419" y="278829"/>
                    <a:pt x="941217" y="289986"/>
                  </a:cubicBezTo>
                  <a:cubicBezTo>
                    <a:pt x="922656" y="301142"/>
                    <a:pt x="907294" y="292611"/>
                    <a:pt x="907294" y="270298"/>
                  </a:cubicBezTo>
                  <a:cubicBezTo>
                    <a:pt x="907294" y="247984"/>
                    <a:pt x="922656" y="220421"/>
                    <a:pt x="941217" y="209264"/>
                  </a:cubicBezTo>
                  <a:cubicBezTo>
                    <a:pt x="950818" y="203686"/>
                    <a:pt x="959459" y="203194"/>
                    <a:pt x="965700" y="206885"/>
                  </a:cubicBezTo>
                  <a:close/>
                  <a:moveTo>
                    <a:pt x="1324273" y="2940"/>
                  </a:moveTo>
                  <a:cubicBezTo>
                    <a:pt x="1329661" y="7033"/>
                    <a:pt x="1332926" y="15221"/>
                    <a:pt x="1332926" y="26356"/>
                  </a:cubicBezTo>
                  <a:cubicBezTo>
                    <a:pt x="1332926" y="49281"/>
                    <a:pt x="1319865" y="74825"/>
                    <a:pt x="1302886" y="84650"/>
                  </a:cubicBezTo>
                  <a:lnTo>
                    <a:pt x="1090644" y="207790"/>
                  </a:lnTo>
                  <a:cubicBezTo>
                    <a:pt x="1073665" y="217615"/>
                    <a:pt x="1059951" y="207135"/>
                    <a:pt x="1059951" y="184865"/>
                  </a:cubicBezTo>
                  <a:cubicBezTo>
                    <a:pt x="1059951" y="162595"/>
                    <a:pt x="1073665" y="136395"/>
                    <a:pt x="1090644" y="127225"/>
                  </a:cubicBezTo>
                  <a:lnTo>
                    <a:pt x="1302886" y="4086"/>
                  </a:lnTo>
                  <a:cubicBezTo>
                    <a:pt x="1311376" y="-1154"/>
                    <a:pt x="1318886" y="-1154"/>
                    <a:pt x="1324273" y="294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3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LUỒNG CHỨC NĂNG CHÍNH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70FAB-1BBB-422B-8607-094138F6DE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30" y="5982789"/>
            <a:ext cx="2519966" cy="2519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83369-9F20-4D5E-BDA6-CE04531BAC69}"/>
              </a:ext>
            </a:extLst>
          </p:cNvPr>
          <p:cNvSpPr txBox="1"/>
          <p:nvPr/>
        </p:nvSpPr>
        <p:spPr>
          <a:xfrm>
            <a:off x="2588193" y="8672603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Khách hàng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48335-A134-4D4E-8F20-12C335DEAB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251" y="3662185"/>
            <a:ext cx="2150712" cy="2150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E1818-11BC-4E29-AF4D-37D1F7A2FC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29" y="6287077"/>
            <a:ext cx="1911390" cy="1911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14DE9C-6762-47CF-84AE-0D859517A17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04" y="9136053"/>
            <a:ext cx="2530559" cy="253055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CDA87-7698-4E8D-859D-C84E27626813}"/>
              </a:ext>
            </a:extLst>
          </p:cNvPr>
          <p:cNvCxnSpPr>
            <a:stCxn id="4" idx="3"/>
          </p:cNvCxnSpPr>
          <p:nvPr/>
        </p:nvCxnSpPr>
        <p:spPr>
          <a:xfrm flipV="1">
            <a:off x="5951296" y="4737541"/>
            <a:ext cx="4530955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2F83C-0646-45DE-8FD2-7E3675E9E778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5951296" y="7242772"/>
            <a:ext cx="4151108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A52D8-CE57-4200-B661-946DBA512C8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12632963" y="7242772"/>
            <a:ext cx="4954066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77E6F-9483-49C0-A06A-11108CFBB57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2632963" y="4737541"/>
            <a:ext cx="4954066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9449F1B-25B7-4659-873F-D39EC0D1377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5EBE82-56F2-48D2-875D-083178164298}"/>
              </a:ext>
            </a:extLst>
          </p:cNvPr>
          <p:cNvSpPr txBox="1"/>
          <p:nvPr/>
        </p:nvSpPr>
        <p:spPr>
          <a:xfrm>
            <a:off x="16439604" y="8257088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Thành công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D5F40-C0AF-408B-8831-18F94F04B562}"/>
              </a:ext>
            </a:extLst>
          </p:cNvPr>
          <p:cNvSpPr txBox="1"/>
          <p:nvPr/>
        </p:nvSpPr>
        <p:spPr>
          <a:xfrm>
            <a:off x="9550481" y="5949437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Đặt hàng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7F502-551E-4B7E-A65C-AEC493D36321}"/>
              </a:ext>
            </a:extLst>
          </p:cNvPr>
          <p:cNvSpPr txBox="1"/>
          <p:nvPr/>
        </p:nvSpPr>
        <p:spPr>
          <a:xfrm>
            <a:off x="9550481" y="11546505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Giao hàng</a:t>
            </a:r>
          </a:p>
        </p:txBody>
      </p:sp>
    </p:spTree>
    <p:extLst>
      <p:ext uri="{BB962C8B-B14F-4D97-AF65-F5344CB8AC3E}">
        <p14:creationId xmlns:p14="http://schemas.microsoft.com/office/powerpoint/2010/main" val="27915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8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5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LUỒNG CHỨC NĂNG CHÍNH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83369-9F20-4D5E-BDA6-CE04531BAC69}"/>
              </a:ext>
            </a:extLst>
          </p:cNvPr>
          <p:cNvSpPr txBox="1"/>
          <p:nvPr/>
        </p:nvSpPr>
        <p:spPr>
          <a:xfrm>
            <a:off x="2772820" y="8461910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Nhân viên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E1818-11BC-4E29-AF4D-37D1F7A2FC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29" y="6287077"/>
            <a:ext cx="1911390" cy="19113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CDA87-7698-4E8D-859D-C84E27626813}"/>
              </a:ext>
            </a:extLst>
          </p:cNvPr>
          <p:cNvCxnSpPr>
            <a:cxnSpLocks/>
          </p:cNvCxnSpPr>
          <p:nvPr/>
        </p:nvCxnSpPr>
        <p:spPr>
          <a:xfrm flipV="1">
            <a:off x="5951296" y="4737541"/>
            <a:ext cx="4530955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2F83C-0646-45DE-8FD2-7E3675E9E778}"/>
              </a:ext>
            </a:extLst>
          </p:cNvPr>
          <p:cNvCxnSpPr>
            <a:cxnSpLocks/>
          </p:cNvCxnSpPr>
          <p:nvPr/>
        </p:nvCxnSpPr>
        <p:spPr>
          <a:xfrm>
            <a:off x="5951296" y="7242772"/>
            <a:ext cx="4151108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A52D8-CE57-4200-B661-946DBA512C80}"/>
              </a:ext>
            </a:extLst>
          </p:cNvPr>
          <p:cNvCxnSpPr>
            <a:cxnSpLocks/>
          </p:cNvCxnSpPr>
          <p:nvPr/>
        </p:nvCxnSpPr>
        <p:spPr>
          <a:xfrm flipV="1">
            <a:off x="12547238" y="7299922"/>
            <a:ext cx="4954066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77E6F-9483-49C0-A06A-11108CFBB576}"/>
              </a:ext>
            </a:extLst>
          </p:cNvPr>
          <p:cNvCxnSpPr>
            <a:cxnSpLocks/>
          </p:cNvCxnSpPr>
          <p:nvPr/>
        </p:nvCxnSpPr>
        <p:spPr>
          <a:xfrm>
            <a:off x="12518663" y="4651816"/>
            <a:ext cx="4954066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95AA7AD-231B-416C-A20D-5188E2539B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76" y="5977493"/>
            <a:ext cx="2298420" cy="2298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32330-9FFB-4B16-927F-3FA7CFB19F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73" y="3906999"/>
            <a:ext cx="1661084" cy="1661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F39475-801A-46E9-A9FE-6EEAD90E43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45" y="9751349"/>
            <a:ext cx="1765431" cy="17654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42B668-F0BD-45B0-9C88-848B000D04B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201E43-0DBA-4681-BD25-E9AAA39647E7}"/>
              </a:ext>
            </a:extLst>
          </p:cNvPr>
          <p:cNvSpPr txBox="1"/>
          <p:nvPr/>
        </p:nvSpPr>
        <p:spPr>
          <a:xfrm>
            <a:off x="9485875" y="5732913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Tạo hóa đơn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FCCFC-37E8-46F8-ADEB-ECFDCED3B574}"/>
              </a:ext>
            </a:extLst>
          </p:cNvPr>
          <p:cNvSpPr txBox="1"/>
          <p:nvPr/>
        </p:nvSpPr>
        <p:spPr>
          <a:xfrm>
            <a:off x="9310640" y="11667011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Sản phẩm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277BA-570C-423A-A7FA-6EC434BF8762}"/>
              </a:ext>
            </a:extLst>
          </p:cNvPr>
          <p:cNvSpPr txBox="1"/>
          <p:nvPr/>
        </p:nvSpPr>
        <p:spPr>
          <a:xfrm>
            <a:off x="16439604" y="8257088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Thành công</a:t>
            </a:r>
          </a:p>
        </p:txBody>
      </p:sp>
    </p:spTree>
    <p:extLst>
      <p:ext uri="{BB962C8B-B14F-4D97-AF65-F5344CB8AC3E}">
        <p14:creationId xmlns:p14="http://schemas.microsoft.com/office/powerpoint/2010/main" val="18021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8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7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1A842-BFFE-482F-AB4A-35F42645A1E9}"/>
              </a:ext>
            </a:extLst>
          </p:cNvPr>
          <p:cNvSpPr txBox="1"/>
          <p:nvPr/>
        </p:nvSpPr>
        <p:spPr>
          <a:xfrm>
            <a:off x="6355080" y="656549"/>
            <a:ext cx="121876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BAB5-449C-4B5F-B9F0-EF7DCFA46D5F}"/>
              </a:ext>
            </a:extLst>
          </p:cNvPr>
          <p:cNvSpPr txBox="1"/>
          <p:nvPr/>
        </p:nvSpPr>
        <p:spPr>
          <a:xfrm>
            <a:off x="6355080" y="1846329"/>
            <a:ext cx="121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LUỒNG CHỨC NĂNG CHÍNH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83369-9F20-4D5E-BDA6-CE04531BAC69}"/>
              </a:ext>
            </a:extLst>
          </p:cNvPr>
          <p:cNvSpPr txBox="1"/>
          <p:nvPr/>
        </p:nvSpPr>
        <p:spPr>
          <a:xfrm>
            <a:off x="2738140" y="8280401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Admin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E1818-11BC-4E29-AF4D-37D1F7A2FC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29" y="6287077"/>
            <a:ext cx="1911390" cy="19113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CDA87-7698-4E8D-859D-C84E27626813}"/>
              </a:ext>
            </a:extLst>
          </p:cNvPr>
          <p:cNvCxnSpPr>
            <a:cxnSpLocks/>
          </p:cNvCxnSpPr>
          <p:nvPr/>
        </p:nvCxnSpPr>
        <p:spPr>
          <a:xfrm flipV="1">
            <a:off x="5951296" y="4737541"/>
            <a:ext cx="4530955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2F83C-0646-45DE-8FD2-7E3675E9E778}"/>
              </a:ext>
            </a:extLst>
          </p:cNvPr>
          <p:cNvCxnSpPr>
            <a:cxnSpLocks/>
          </p:cNvCxnSpPr>
          <p:nvPr/>
        </p:nvCxnSpPr>
        <p:spPr>
          <a:xfrm>
            <a:off x="5951296" y="7242772"/>
            <a:ext cx="4151108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A52D8-CE57-4200-B661-946DBA512C80}"/>
              </a:ext>
            </a:extLst>
          </p:cNvPr>
          <p:cNvCxnSpPr>
            <a:cxnSpLocks/>
          </p:cNvCxnSpPr>
          <p:nvPr/>
        </p:nvCxnSpPr>
        <p:spPr>
          <a:xfrm flipV="1">
            <a:off x="12547238" y="7328497"/>
            <a:ext cx="4954066" cy="31585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77E6F-9483-49C0-A06A-11108CFBB576}"/>
              </a:ext>
            </a:extLst>
          </p:cNvPr>
          <p:cNvCxnSpPr>
            <a:cxnSpLocks/>
          </p:cNvCxnSpPr>
          <p:nvPr/>
        </p:nvCxnSpPr>
        <p:spPr>
          <a:xfrm>
            <a:off x="12518663" y="4651816"/>
            <a:ext cx="4954066" cy="25052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D14FA6-78AA-4441-B696-34FB75210D0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91" y="3854825"/>
            <a:ext cx="1765431" cy="176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D1A89-CA82-4C52-8463-C518001D755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44" y="9391665"/>
            <a:ext cx="1765431" cy="1765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36D796-77BF-463D-9C91-87FC845D2E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06" y="6360056"/>
            <a:ext cx="1765432" cy="1765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5C4AE0-E425-4DDD-ACFA-73A7D50314F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1637EC-1140-497D-8F7E-92557A5208B0}"/>
              </a:ext>
            </a:extLst>
          </p:cNvPr>
          <p:cNvSpPr txBox="1"/>
          <p:nvPr/>
        </p:nvSpPr>
        <p:spPr>
          <a:xfrm>
            <a:off x="9454487" y="5713725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Tạo thông tin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55E4C-A986-4BC4-8F45-93D8E5019189}"/>
              </a:ext>
            </a:extLst>
          </p:cNvPr>
          <p:cNvSpPr txBox="1"/>
          <p:nvPr/>
        </p:nvSpPr>
        <p:spPr>
          <a:xfrm>
            <a:off x="9288039" y="11434589"/>
            <a:ext cx="4206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Sửa chi tiết thông tin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B5F15-A41E-4DB7-A0CD-3411526ACD40}"/>
              </a:ext>
            </a:extLst>
          </p:cNvPr>
          <p:cNvSpPr txBox="1"/>
          <p:nvPr/>
        </p:nvSpPr>
        <p:spPr>
          <a:xfrm>
            <a:off x="16439604" y="8257088"/>
            <a:ext cx="420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Thành công</a:t>
            </a:r>
          </a:p>
        </p:txBody>
      </p:sp>
    </p:spTree>
    <p:extLst>
      <p:ext uri="{BB962C8B-B14F-4D97-AF65-F5344CB8AC3E}">
        <p14:creationId xmlns:p14="http://schemas.microsoft.com/office/powerpoint/2010/main" val="28255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8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5" grpId="0"/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2689B7F1-6013-9447-984A-E6DDFFF5620E}"/>
              </a:ext>
            </a:extLst>
          </p:cNvPr>
          <p:cNvSpPr txBox="1"/>
          <p:nvPr/>
        </p:nvSpPr>
        <p:spPr>
          <a:xfrm>
            <a:off x="10445451" y="612372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KIỂM THỬ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9996FF-3BCB-3944-B5A1-AC398BF62FA6}"/>
              </a:ext>
            </a:extLst>
          </p:cNvPr>
          <p:cNvSpPr txBox="1"/>
          <p:nvPr/>
        </p:nvSpPr>
        <p:spPr>
          <a:xfrm>
            <a:off x="9388223" y="1575186"/>
            <a:ext cx="5601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QUY TRÌNH KIỂM THỬ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3D0D35-FCFF-C348-A0D9-64D8CF4BA1FA}"/>
              </a:ext>
            </a:extLst>
          </p:cNvPr>
          <p:cNvSpPr txBox="1"/>
          <p:nvPr/>
        </p:nvSpPr>
        <p:spPr>
          <a:xfrm>
            <a:off x="3639909" y="7955596"/>
            <a:ext cx="336431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BÁO CÁO KẾT QUẢ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26DB55-AF4F-3F4B-8316-AF398DE83BEC}"/>
              </a:ext>
            </a:extLst>
          </p:cNvPr>
          <p:cNvSpPr txBox="1"/>
          <p:nvPr/>
        </p:nvSpPr>
        <p:spPr>
          <a:xfrm>
            <a:off x="3681426" y="3376986"/>
            <a:ext cx="365940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PHÂN TÍCH YÊU CẦU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DBB68D-0533-D74B-A25B-A59A1D5551CA}"/>
              </a:ext>
            </a:extLst>
          </p:cNvPr>
          <p:cNvSpPr txBox="1"/>
          <p:nvPr/>
        </p:nvSpPr>
        <p:spPr>
          <a:xfrm>
            <a:off x="3681426" y="5661190"/>
            <a:ext cx="21900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PHÁT TRIỂN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41998A-9306-4841-8C12-75EF43B7122A}"/>
              </a:ext>
            </a:extLst>
          </p:cNvPr>
          <p:cNvSpPr>
            <a:spLocks noChangeAspect="1"/>
          </p:cNvSpPr>
          <p:nvPr/>
        </p:nvSpPr>
        <p:spPr>
          <a:xfrm>
            <a:off x="1492879" y="7472435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CFD6457-EC93-3842-83A6-C5E0EF50D636}"/>
              </a:ext>
            </a:extLst>
          </p:cNvPr>
          <p:cNvSpPr>
            <a:spLocks noChangeAspect="1"/>
          </p:cNvSpPr>
          <p:nvPr/>
        </p:nvSpPr>
        <p:spPr>
          <a:xfrm>
            <a:off x="1578342" y="2972559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8A42EF-82BC-9847-9566-DA79D77BDDAB}"/>
              </a:ext>
            </a:extLst>
          </p:cNvPr>
          <p:cNvSpPr>
            <a:spLocks noChangeAspect="1"/>
          </p:cNvSpPr>
          <p:nvPr/>
        </p:nvSpPr>
        <p:spPr>
          <a:xfrm>
            <a:off x="1527560" y="5167194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C7E733-8059-B847-B570-5521BC7A4B3E}"/>
              </a:ext>
            </a:extLst>
          </p:cNvPr>
          <p:cNvSpPr txBox="1"/>
          <p:nvPr/>
        </p:nvSpPr>
        <p:spPr>
          <a:xfrm>
            <a:off x="18631560" y="7753216"/>
            <a:ext cx="269573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GHI NHẬN LỖI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C74159-893E-2A42-BF55-0B059558F39C}"/>
              </a:ext>
            </a:extLst>
          </p:cNvPr>
          <p:cNvSpPr txBox="1"/>
          <p:nvPr/>
        </p:nvSpPr>
        <p:spPr>
          <a:xfrm>
            <a:off x="18636370" y="3376986"/>
            <a:ext cx="26925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LÊN KẾ HOẠCH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42C0C0-DB8F-A746-81E8-124ADC4F12C2}"/>
              </a:ext>
            </a:extLst>
          </p:cNvPr>
          <p:cNvSpPr txBox="1"/>
          <p:nvPr/>
        </p:nvSpPr>
        <p:spPr>
          <a:xfrm>
            <a:off x="18631560" y="5565101"/>
            <a:ext cx="183396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THỰC THI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F1E6AB-FE8B-A449-98EC-5E4DA1B239B7}"/>
              </a:ext>
            </a:extLst>
          </p:cNvPr>
          <p:cNvSpPr>
            <a:spLocks noChangeAspect="1"/>
          </p:cNvSpPr>
          <p:nvPr/>
        </p:nvSpPr>
        <p:spPr>
          <a:xfrm>
            <a:off x="16482504" y="7361829"/>
            <a:ext cx="1572768" cy="15727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C75F49C-7FB4-E24A-930B-8A70E20CB152}"/>
              </a:ext>
            </a:extLst>
          </p:cNvPr>
          <p:cNvSpPr>
            <a:spLocks noChangeAspect="1"/>
          </p:cNvSpPr>
          <p:nvPr/>
        </p:nvSpPr>
        <p:spPr>
          <a:xfrm>
            <a:off x="16376789" y="2972559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2DC65C-5AB7-9442-9146-2A8852AAA273}"/>
              </a:ext>
            </a:extLst>
          </p:cNvPr>
          <p:cNvSpPr>
            <a:spLocks noChangeAspect="1"/>
          </p:cNvSpPr>
          <p:nvPr/>
        </p:nvSpPr>
        <p:spPr>
          <a:xfrm>
            <a:off x="16482504" y="5167194"/>
            <a:ext cx="1572768" cy="15727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FC3AD9A-E3F8-4A49-BEE0-A7C208DA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35" y="4317016"/>
            <a:ext cx="6623076" cy="662307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3E69024-9D4C-4E71-AC1E-40578944B060}"/>
              </a:ext>
            </a:extLst>
          </p:cNvPr>
          <p:cNvSpPr txBox="1"/>
          <p:nvPr/>
        </p:nvSpPr>
        <p:spPr>
          <a:xfrm>
            <a:off x="3639909" y="10555412"/>
            <a:ext cx="354135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KIỂM THỬ HỒI QUY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24CD2E-A6ED-4A3E-883F-FEB589D6A6E5}"/>
              </a:ext>
            </a:extLst>
          </p:cNvPr>
          <p:cNvSpPr>
            <a:spLocks noChangeAspect="1"/>
          </p:cNvSpPr>
          <p:nvPr/>
        </p:nvSpPr>
        <p:spPr>
          <a:xfrm>
            <a:off x="1492879" y="10072251"/>
            <a:ext cx="1572768" cy="15727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E489B4-36F6-4C37-8A17-199B8BF51719}"/>
              </a:ext>
            </a:extLst>
          </p:cNvPr>
          <p:cNvSpPr txBox="1"/>
          <p:nvPr/>
        </p:nvSpPr>
        <p:spPr>
          <a:xfrm>
            <a:off x="18662025" y="10209049"/>
            <a:ext cx="32800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ĐÓNG QUY TRÌNH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2241D9A-1DA8-4171-A65F-2DDD4F71828F}"/>
              </a:ext>
            </a:extLst>
          </p:cNvPr>
          <p:cNvSpPr>
            <a:spLocks noChangeAspect="1"/>
          </p:cNvSpPr>
          <p:nvPr/>
        </p:nvSpPr>
        <p:spPr>
          <a:xfrm>
            <a:off x="16512969" y="9817662"/>
            <a:ext cx="1572768" cy="15727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81D59B5-A0B3-4E6F-9966-FFB95EEA66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99" y="3376986"/>
            <a:ext cx="735817" cy="73581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B45C0B-01B7-457F-80D3-C3965774C5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29" y="3376986"/>
            <a:ext cx="820594" cy="82059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7764B7D-A605-4207-ABB5-56BAD54FDE0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58" y="5384672"/>
            <a:ext cx="958104" cy="95810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2B40B7F-2EC1-4EFB-B94A-F52732B6E76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192" y="5384672"/>
            <a:ext cx="1222070" cy="122207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4989D32-A08C-4A32-8C27-1EAF2544960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29" y="7767010"/>
            <a:ext cx="872132" cy="87213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7E5F6E2-2E55-46BE-A041-03E3F264CA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348" y="7732332"/>
            <a:ext cx="808039" cy="80803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801B766-3EC3-4F48-A1F7-26810B43954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06" y="10433559"/>
            <a:ext cx="960813" cy="960813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670A952-5ECF-4F9F-A6C5-54461C7B847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99" y="10172909"/>
            <a:ext cx="967278" cy="9672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9A5A4F-1A13-4A02-A5BB-75A03B4B99F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4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6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4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8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2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6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4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8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2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6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4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8" grpId="0"/>
      <p:bldP spid="60" grpId="0"/>
      <p:bldP spid="62" grpId="0" animBg="1"/>
      <p:bldP spid="63" grpId="0" animBg="1"/>
      <p:bldP spid="64" grpId="0" animBg="1"/>
      <p:bldP spid="68" grpId="0"/>
      <p:bldP spid="70" grpId="0"/>
      <p:bldP spid="72" grpId="0"/>
      <p:bldP spid="74" grpId="0" animBg="1"/>
      <p:bldP spid="75" grpId="0" animBg="1"/>
      <p:bldP spid="76" grpId="0" animBg="1"/>
      <p:bldP spid="82" grpId="0"/>
      <p:bldP spid="83" grpId="0" animBg="1"/>
      <p:bldP spid="85" grpId="0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F1C7D-F4B1-4C1A-9958-85277EC975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CDF5F-AB1B-4B79-AD2A-EF80EFFE1992}"/>
              </a:ext>
            </a:extLst>
          </p:cNvPr>
          <p:cNvSpPr txBox="1"/>
          <p:nvPr/>
        </p:nvSpPr>
        <p:spPr>
          <a:xfrm>
            <a:off x="10445451" y="612372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KIỂM THỬ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CCD3E-0A7E-43A8-9F70-98395D878BB1}"/>
              </a:ext>
            </a:extLst>
          </p:cNvPr>
          <p:cNvSpPr txBox="1"/>
          <p:nvPr/>
        </p:nvSpPr>
        <p:spPr>
          <a:xfrm>
            <a:off x="8057836" y="1575186"/>
            <a:ext cx="8262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LÊN KẾ HOẠCH KIỂM THỬ DỰ ÁN</a:t>
            </a:r>
          </a:p>
        </p:txBody>
      </p:sp>
      <p:sp>
        <p:nvSpPr>
          <p:cNvPr id="25" name="Freeform 99">
            <a:extLst>
              <a:ext uri="{FF2B5EF4-FFF2-40B4-BE49-F238E27FC236}">
                <a16:creationId xmlns:a16="http://schemas.microsoft.com/office/drawing/2014/main" id="{DC5466B9-6B12-4432-B827-FEDB3216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312" y="4794454"/>
            <a:ext cx="3793705" cy="3793704"/>
          </a:xfrm>
          <a:custGeom>
            <a:avLst/>
            <a:gdLst>
              <a:gd name="T0" fmla="*/ 2561 w 2562"/>
              <a:gd name="T1" fmla="*/ 0 h 2563"/>
              <a:gd name="T2" fmla="*/ 0 w 2562"/>
              <a:gd name="T3" fmla="*/ 0 h 2563"/>
              <a:gd name="T4" fmla="*/ 0 w 2562"/>
              <a:gd name="T5" fmla="*/ 2562 h 2563"/>
              <a:gd name="T6" fmla="*/ 2561 w 2562"/>
              <a:gd name="T7" fmla="*/ 0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2" h="2563">
                <a:moveTo>
                  <a:pt x="2561" y="0"/>
                </a:moveTo>
                <a:lnTo>
                  <a:pt x="0" y="0"/>
                </a:lnTo>
                <a:lnTo>
                  <a:pt x="0" y="2562"/>
                </a:lnTo>
                <a:lnTo>
                  <a:pt x="2561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100">
            <a:extLst>
              <a:ext uri="{FF2B5EF4-FFF2-40B4-BE49-F238E27FC236}">
                <a16:creationId xmlns:a16="http://schemas.microsoft.com/office/drawing/2014/main" id="{27FA5B1A-C889-4DCE-AA04-8C6F2F83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595" y="5800012"/>
            <a:ext cx="7522106" cy="6059476"/>
          </a:xfrm>
          <a:custGeom>
            <a:avLst/>
            <a:gdLst>
              <a:gd name="T0" fmla="*/ 3550 w 5082"/>
              <a:gd name="T1" fmla="*/ 0 h 4094"/>
              <a:gd name="T2" fmla="*/ 0 w 5082"/>
              <a:gd name="T3" fmla="*/ 3551 h 4094"/>
              <a:gd name="T4" fmla="*/ 14 w 5082"/>
              <a:gd name="T5" fmla="*/ 4093 h 4094"/>
              <a:gd name="T6" fmla="*/ 5081 w 5082"/>
              <a:gd name="T7" fmla="*/ 4093 h 4094"/>
              <a:gd name="T8" fmla="*/ 5081 w 5082"/>
              <a:gd name="T9" fmla="*/ 0 h 4094"/>
              <a:gd name="T10" fmla="*/ 3550 w 5082"/>
              <a:gd name="T11" fmla="*/ 0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82" h="4094">
                <a:moveTo>
                  <a:pt x="3550" y="0"/>
                </a:moveTo>
                <a:lnTo>
                  <a:pt x="0" y="3551"/>
                </a:lnTo>
                <a:lnTo>
                  <a:pt x="14" y="4093"/>
                </a:lnTo>
                <a:lnTo>
                  <a:pt x="5081" y="4093"/>
                </a:lnTo>
                <a:lnTo>
                  <a:pt x="5081" y="0"/>
                </a:lnTo>
                <a:lnTo>
                  <a:pt x="35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7" name="Freeform 103">
            <a:extLst>
              <a:ext uri="{FF2B5EF4-FFF2-40B4-BE49-F238E27FC236}">
                <a16:creationId xmlns:a16="http://schemas.microsoft.com/office/drawing/2014/main" id="{18474E0C-FE53-412C-BD66-661E7B63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6927" y="4794456"/>
            <a:ext cx="1012092" cy="1012092"/>
          </a:xfrm>
          <a:custGeom>
            <a:avLst/>
            <a:gdLst>
              <a:gd name="T0" fmla="*/ 682 w 683"/>
              <a:gd name="T1" fmla="*/ 0 h 683"/>
              <a:gd name="T2" fmla="*/ 0 w 683"/>
              <a:gd name="T3" fmla="*/ 682 h 683"/>
              <a:gd name="T4" fmla="*/ 682 w 683"/>
              <a:gd name="T5" fmla="*/ 682 h 683"/>
              <a:gd name="T6" fmla="*/ 682 w 683"/>
              <a:gd name="T7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3" h="683">
                <a:moveTo>
                  <a:pt x="682" y="0"/>
                </a:moveTo>
                <a:lnTo>
                  <a:pt x="0" y="682"/>
                </a:lnTo>
                <a:lnTo>
                  <a:pt x="682" y="682"/>
                </a:lnTo>
                <a:lnTo>
                  <a:pt x="682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104">
            <a:extLst>
              <a:ext uri="{FF2B5EF4-FFF2-40B4-BE49-F238E27FC236}">
                <a16:creationId xmlns:a16="http://schemas.microsoft.com/office/drawing/2014/main" id="{7B745DEC-237F-466B-B6CF-ACFEB8034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2516" y="4794454"/>
            <a:ext cx="3793705" cy="3793704"/>
          </a:xfrm>
          <a:custGeom>
            <a:avLst/>
            <a:gdLst>
              <a:gd name="T0" fmla="*/ 2561 w 2562"/>
              <a:gd name="T1" fmla="*/ 0 h 2563"/>
              <a:gd name="T2" fmla="*/ 0 w 2562"/>
              <a:gd name="T3" fmla="*/ 0 h 2563"/>
              <a:gd name="T4" fmla="*/ 0 w 2562"/>
              <a:gd name="T5" fmla="*/ 2562 h 2563"/>
              <a:gd name="T6" fmla="*/ 2561 w 2562"/>
              <a:gd name="T7" fmla="*/ 0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2" h="2563">
                <a:moveTo>
                  <a:pt x="2561" y="0"/>
                </a:moveTo>
                <a:lnTo>
                  <a:pt x="0" y="0"/>
                </a:lnTo>
                <a:lnTo>
                  <a:pt x="0" y="2562"/>
                </a:lnTo>
                <a:lnTo>
                  <a:pt x="2561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105">
            <a:extLst>
              <a:ext uri="{FF2B5EF4-FFF2-40B4-BE49-F238E27FC236}">
                <a16:creationId xmlns:a16="http://schemas.microsoft.com/office/drawing/2014/main" id="{7065B412-BF06-4CEA-B241-E993FD2C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32" y="5800012"/>
            <a:ext cx="7469870" cy="6059476"/>
          </a:xfrm>
          <a:custGeom>
            <a:avLst/>
            <a:gdLst>
              <a:gd name="T0" fmla="*/ 3513 w 5046"/>
              <a:gd name="T1" fmla="*/ 0 h 4094"/>
              <a:gd name="T2" fmla="*/ 0 w 5046"/>
              <a:gd name="T3" fmla="*/ 3513 h 4094"/>
              <a:gd name="T4" fmla="*/ 3 w 5046"/>
              <a:gd name="T5" fmla="*/ 4093 h 4094"/>
              <a:gd name="T6" fmla="*/ 5045 w 5046"/>
              <a:gd name="T7" fmla="*/ 4093 h 4094"/>
              <a:gd name="T8" fmla="*/ 5045 w 5046"/>
              <a:gd name="T9" fmla="*/ 0 h 4094"/>
              <a:gd name="T10" fmla="*/ 3513 w 5046"/>
              <a:gd name="T11" fmla="*/ 0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6" h="4094">
                <a:moveTo>
                  <a:pt x="3513" y="0"/>
                </a:moveTo>
                <a:lnTo>
                  <a:pt x="0" y="3513"/>
                </a:lnTo>
                <a:lnTo>
                  <a:pt x="3" y="4093"/>
                </a:lnTo>
                <a:lnTo>
                  <a:pt x="5045" y="4093"/>
                </a:lnTo>
                <a:lnTo>
                  <a:pt x="5045" y="0"/>
                </a:lnTo>
                <a:lnTo>
                  <a:pt x="351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Freeform 108">
            <a:extLst>
              <a:ext uri="{FF2B5EF4-FFF2-40B4-BE49-F238E27FC236}">
                <a16:creationId xmlns:a16="http://schemas.microsoft.com/office/drawing/2014/main" id="{C90FE4C9-4899-46FC-8676-522717BA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129" y="4794456"/>
            <a:ext cx="1012092" cy="1012092"/>
          </a:xfrm>
          <a:custGeom>
            <a:avLst/>
            <a:gdLst>
              <a:gd name="T0" fmla="*/ 682 w 683"/>
              <a:gd name="T1" fmla="*/ 0 h 683"/>
              <a:gd name="T2" fmla="*/ 0 w 683"/>
              <a:gd name="T3" fmla="*/ 682 h 683"/>
              <a:gd name="T4" fmla="*/ 682 w 683"/>
              <a:gd name="T5" fmla="*/ 682 h 683"/>
              <a:gd name="T6" fmla="*/ 682 w 683"/>
              <a:gd name="T7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3" h="683">
                <a:moveTo>
                  <a:pt x="682" y="0"/>
                </a:moveTo>
                <a:lnTo>
                  <a:pt x="0" y="682"/>
                </a:lnTo>
                <a:lnTo>
                  <a:pt x="682" y="682"/>
                </a:lnTo>
                <a:lnTo>
                  <a:pt x="682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109">
            <a:extLst>
              <a:ext uri="{FF2B5EF4-FFF2-40B4-BE49-F238E27FC236}">
                <a16:creationId xmlns:a16="http://schemas.microsoft.com/office/drawing/2014/main" id="{3D634095-D74D-4C84-B0B8-1AA1A50B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191" y="4794454"/>
            <a:ext cx="3793700" cy="3793704"/>
          </a:xfrm>
          <a:custGeom>
            <a:avLst/>
            <a:gdLst>
              <a:gd name="T0" fmla="*/ 2561 w 2562"/>
              <a:gd name="T1" fmla="*/ 0 h 2563"/>
              <a:gd name="T2" fmla="*/ 0 w 2562"/>
              <a:gd name="T3" fmla="*/ 0 h 2563"/>
              <a:gd name="T4" fmla="*/ 0 w 2562"/>
              <a:gd name="T5" fmla="*/ 2562 h 2563"/>
              <a:gd name="T6" fmla="*/ 2561 w 2562"/>
              <a:gd name="T7" fmla="*/ 0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2" h="2563">
                <a:moveTo>
                  <a:pt x="2561" y="0"/>
                </a:moveTo>
                <a:lnTo>
                  <a:pt x="0" y="0"/>
                </a:lnTo>
                <a:lnTo>
                  <a:pt x="0" y="2562"/>
                </a:lnTo>
                <a:lnTo>
                  <a:pt x="2561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2" name="Freeform 110">
            <a:extLst>
              <a:ext uri="{FF2B5EF4-FFF2-40B4-BE49-F238E27FC236}">
                <a16:creationId xmlns:a16="http://schemas.microsoft.com/office/drawing/2014/main" id="{D093FD27-B8DE-40B6-A0E7-DDFCF905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49" y="5800012"/>
            <a:ext cx="7195626" cy="6059476"/>
          </a:xfrm>
          <a:custGeom>
            <a:avLst/>
            <a:gdLst>
              <a:gd name="T0" fmla="*/ 0 w 4860"/>
              <a:gd name="T1" fmla="*/ 3328 h 4094"/>
              <a:gd name="T2" fmla="*/ 0 w 4860"/>
              <a:gd name="T3" fmla="*/ 4093 h 4094"/>
              <a:gd name="T4" fmla="*/ 4859 w 4860"/>
              <a:gd name="T5" fmla="*/ 4093 h 4094"/>
              <a:gd name="T6" fmla="*/ 4859 w 4860"/>
              <a:gd name="T7" fmla="*/ 0 h 4094"/>
              <a:gd name="T8" fmla="*/ 3327 w 4860"/>
              <a:gd name="T9" fmla="*/ 0 h 4094"/>
              <a:gd name="T10" fmla="*/ 0 w 4860"/>
              <a:gd name="T11" fmla="*/ 3328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60" h="4094">
                <a:moveTo>
                  <a:pt x="0" y="3328"/>
                </a:moveTo>
                <a:lnTo>
                  <a:pt x="0" y="4093"/>
                </a:lnTo>
                <a:lnTo>
                  <a:pt x="4859" y="4093"/>
                </a:lnTo>
                <a:lnTo>
                  <a:pt x="4859" y="0"/>
                </a:lnTo>
                <a:lnTo>
                  <a:pt x="3327" y="0"/>
                </a:lnTo>
                <a:lnTo>
                  <a:pt x="0" y="332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3" name="Freeform 113">
            <a:extLst>
              <a:ext uri="{FF2B5EF4-FFF2-40B4-BE49-F238E27FC236}">
                <a16:creationId xmlns:a16="http://schemas.microsoft.com/office/drawing/2014/main" id="{8716853F-2233-414D-AE30-8914FACF2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802" y="4794456"/>
            <a:ext cx="1012087" cy="1012092"/>
          </a:xfrm>
          <a:custGeom>
            <a:avLst/>
            <a:gdLst>
              <a:gd name="T0" fmla="*/ 682 w 683"/>
              <a:gd name="T1" fmla="*/ 0 h 683"/>
              <a:gd name="T2" fmla="*/ 0 w 683"/>
              <a:gd name="T3" fmla="*/ 682 h 683"/>
              <a:gd name="T4" fmla="*/ 682 w 683"/>
              <a:gd name="T5" fmla="*/ 682 h 683"/>
              <a:gd name="T6" fmla="*/ 682 w 683"/>
              <a:gd name="T7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3" h="683">
                <a:moveTo>
                  <a:pt x="682" y="0"/>
                </a:moveTo>
                <a:lnTo>
                  <a:pt x="0" y="682"/>
                </a:lnTo>
                <a:lnTo>
                  <a:pt x="682" y="682"/>
                </a:lnTo>
                <a:lnTo>
                  <a:pt x="682" y="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4" name="Freeform 112">
            <a:extLst>
              <a:ext uri="{FF2B5EF4-FFF2-40B4-BE49-F238E27FC236}">
                <a16:creationId xmlns:a16="http://schemas.microsoft.com/office/drawing/2014/main" id="{03B110E2-3321-40B9-8EEC-D696DA4B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814" y="6864342"/>
            <a:ext cx="3865527" cy="45705"/>
          </a:xfrm>
          <a:custGeom>
            <a:avLst/>
            <a:gdLst>
              <a:gd name="T0" fmla="*/ 2608 w 2609"/>
              <a:gd name="T1" fmla="*/ 28 h 29"/>
              <a:gd name="T2" fmla="*/ 0 w 2609"/>
              <a:gd name="T3" fmla="*/ 28 h 29"/>
              <a:gd name="T4" fmla="*/ 0 w 2609"/>
              <a:gd name="T5" fmla="*/ 0 h 29"/>
              <a:gd name="T6" fmla="*/ 2608 w 2609"/>
              <a:gd name="T7" fmla="*/ 0 h 29"/>
              <a:gd name="T8" fmla="*/ 2608 w 2609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9" h="29">
                <a:moveTo>
                  <a:pt x="2608" y="28"/>
                </a:moveTo>
                <a:lnTo>
                  <a:pt x="0" y="28"/>
                </a:lnTo>
                <a:lnTo>
                  <a:pt x="0" y="0"/>
                </a:lnTo>
                <a:lnTo>
                  <a:pt x="2608" y="0"/>
                </a:lnTo>
                <a:lnTo>
                  <a:pt x="2608" y="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A575200E-1DD4-40B2-8D49-5BC5E41034C7}"/>
              </a:ext>
            </a:extLst>
          </p:cNvPr>
          <p:cNvSpPr txBox="1">
            <a:spLocks/>
          </p:cNvSpPr>
          <p:nvPr/>
        </p:nvSpPr>
        <p:spPr>
          <a:xfrm>
            <a:off x="3723189" y="6911787"/>
            <a:ext cx="5318858" cy="9475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Spint 1: (15/01/2021-29/01/2021)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Spint 2: (01/02/2021-12/02/2021)</a:t>
            </a:r>
            <a:endParaRPr lang="en-US" b="1" dirty="0">
              <a:solidFill>
                <a:schemeClr val="bg1"/>
              </a:solidFill>
              <a:latin typeface="Lato Light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84825-BA79-4FF8-A3A1-91C64F7CF493}"/>
              </a:ext>
            </a:extLst>
          </p:cNvPr>
          <p:cNvSpPr txBox="1"/>
          <p:nvPr/>
        </p:nvSpPr>
        <p:spPr>
          <a:xfrm>
            <a:off x="5959320" y="6063512"/>
            <a:ext cx="23607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GIAI ĐOẠN 1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7" name="Freeform 112">
            <a:extLst>
              <a:ext uri="{FF2B5EF4-FFF2-40B4-BE49-F238E27FC236}">
                <a16:creationId xmlns:a16="http://schemas.microsoft.com/office/drawing/2014/main" id="{9033448B-15EB-45DA-82F0-48644C41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691" y="6864342"/>
            <a:ext cx="3865527" cy="45705"/>
          </a:xfrm>
          <a:custGeom>
            <a:avLst/>
            <a:gdLst>
              <a:gd name="T0" fmla="*/ 2608 w 2609"/>
              <a:gd name="T1" fmla="*/ 28 h 29"/>
              <a:gd name="T2" fmla="*/ 0 w 2609"/>
              <a:gd name="T3" fmla="*/ 28 h 29"/>
              <a:gd name="T4" fmla="*/ 0 w 2609"/>
              <a:gd name="T5" fmla="*/ 0 h 29"/>
              <a:gd name="T6" fmla="*/ 2608 w 2609"/>
              <a:gd name="T7" fmla="*/ 0 h 29"/>
              <a:gd name="T8" fmla="*/ 2608 w 2609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9" h="29">
                <a:moveTo>
                  <a:pt x="2608" y="28"/>
                </a:moveTo>
                <a:lnTo>
                  <a:pt x="0" y="28"/>
                </a:lnTo>
                <a:lnTo>
                  <a:pt x="0" y="0"/>
                </a:lnTo>
                <a:lnTo>
                  <a:pt x="2608" y="0"/>
                </a:lnTo>
                <a:lnTo>
                  <a:pt x="2608" y="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DFA242-471F-4A18-82D2-332F81DA4AB3}"/>
              </a:ext>
            </a:extLst>
          </p:cNvPr>
          <p:cNvSpPr txBox="1"/>
          <p:nvPr/>
        </p:nvSpPr>
        <p:spPr>
          <a:xfrm>
            <a:off x="12965197" y="6063512"/>
            <a:ext cx="23607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GIAI ĐOẠN 2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0" name="Freeform 112">
            <a:extLst>
              <a:ext uri="{FF2B5EF4-FFF2-40B4-BE49-F238E27FC236}">
                <a16:creationId xmlns:a16="http://schemas.microsoft.com/office/drawing/2014/main" id="{00377BAE-62B8-4390-A7D0-A37C4E00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568" y="6864342"/>
            <a:ext cx="3865527" cy="45705"/>
          </a:xfrm>
          <a:custGeom>
            <a:avLst/>
            <a:gdLst>
              <a:gd name="T0" fmla="*/ 2608 w 2609"/>
              <a:gd name="T1" fmla="*/ 28 h 29"/>
              <a:gd name="T2" fmla="*/ 0 w 2609"/>
              <a:gd name="T3" fmla="*/ 28 h 29"/>
              <a:gd name="T4" fmla="*/ 0 w 2609"/>
              <a:gd name="T5" fmla="*/ 0 h 29"/>
              <a:gd name="T6" fmla="*/ 2608 w 2609"/>
              <a:gd name="T7" fmla="*/ 0 h 29"/>
              <a:gd name="T8" fmla="*/ 2608 w 2609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9" h="29">
                <a:moveTo>
                  <a:pt x="2608" y="28"/>
                </a:moveTo>
                <a:lnTo>
                  <a:pt x="0" y="28"/>
                </a:lnTo>
                <a:lnTo>
                  <a:pt x="0" y="0"/>
                </a:lnTo>
                <a:lnTo>
                  <a:pt x="2608" y="0"/>
                </a:lnTo>
                <a:lnTo>
                  <a:pt x="2608" y="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1C1978-6C29-47AE-8245-669DA90DA807}"/>
              </a:ext>
            </a:extLst>
          </p:cNvPr>
          <p:cNvSpPr txBox="1"/>
          <p:nvPr/>
        </p:nvSpPr>
        <p:spPr>
          <a:xfrm>
            <a:off x="19971074" y="6063512"/>
            <a:ext cx="236071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GIAI ĐOẠN 3</a:t>
            </a:r>
            <a:endParaRPr lang="en-US" sz="32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2A58E2EF-965E-47CE-9DC4-224D3A1FB95E}"/>
              </a:ext>
            </a:extLst>
          </p:cNvPr>
          <p:cNvSpPr txBox="1">
            <a:spLocks/>
          </p:cNvSpPr>
          <p:nvPr/>
        </p:nvSpPr>
        <p:spPr>
          <a:xfrm>
            <a:off x="10706503" y="6951960"/>
            <a:ext cx="5318858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Spint 3: (19/02/2021-27/02/2021)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Spint 4: (28/02/2021-12/03/2021)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Spint 5: (15/03/2021-29/03/2021)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41A41EC6-6A5D-4BE0-A776-0D9B8687A843}"/>
              </a:ext>
            </a:extLst>
          </p:cNvPr>
          <p:cNvSpPr txBox="1">
            <a:spLocks/>
          </p:cNvSpPr>
          <p:nvPr/>
        </p:nvSpPr>
        <p:spPr>
          <a:xfrm>
            <a:off x="17755312" y="6911787"/>
            <a:ext cx="5318858" cy="9475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Spint 6: (01/04/2021-14/04/2021)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Spint 7: (14/04/2021-01/05/2021)</a:t>
            </a:r>
            <a:endParaRPr lang="en-US" b="1" dirty="0">
              <a:solidFill>
                <a:schemeClr val="bg1"/>
              </a:solidFill>
              <a:latin typeface="Lato Light" panose="020F05020202040302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4C8EB84-1D93-4390-834D-31E22006BEB3}"/>
              </a:ext>
            </a:extLst>
          </p:cNvPr>
          <p:cNvSpPr txBox="1">
            <a:spLocks/>
          </p:cNvSpPr>
          <p:nvPr/>
        </p:nvSpPr>
        <p:spPr>
          <a:xfrm>
            <a:off x="3580893" y="8588158"/>
            <a:ext cx="5318858" cy="13963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Phân tích nghiệp vụ và cùng nhóm đưa ra kế hoạch, chiến lược kiểm thử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2CD86BFC-5F74-4BBC-9BAE-7D580CF6D9BF}"/>
              </a:ext>
            </a:extLst>
          </p:cNvPr>
          <p:cNvSpPr txBox="1">
            <a:spLocks/>
          </p:cNvSpPr>
          <p:nvPr/>
        </p:nvSpPr>
        <p:spPr>
          <a:xfrm>
            <a:off x="10692460" y="8624209"/>
            <a:ext cx="5318858" cy="9475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Thực hiện kiểm thử và báo cáo lỗi cho nhóm và developer.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9C417E70-8654-40B0-B4A3-860953E9931D}"/>
              </a:ext>
            </a:extLst>
          </p:cNvPr>
          <p:cNvSpPr txBox="1">
            <a:spLocks/>
          </p:cNvSpPr>
          <p:nvPr/>
        </p:nvSpPr>
        <p:spPr>
          <a:xfrm>
            <a:off x="17790554" y="8375985"/>
            <a:ext cx="5318858" cy="9475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b="1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Thực hiện kiểm thử lại toàn bộ hệ thống.</a:t>
            </a:r>
          </a:p>
        </p:txBody>
      </p:sp>
    </p:spTree>
    <p:extLst>
      <p:ext uri="{BB962C8B-B14F-4D97-AF65-F5344CB8AC3E}">
        <p14:creationId xmlns:p14="http://schemas.microsoft.com/office/powerpoint/2010/main" val="10652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9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1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7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9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C304674E-87E0-DE48-8403-3E7DDAB1FC91}"/>
              </a:ext>
            </a:extLst>
          </p:cNvPr>
          <p:cNvSpPr txBox="1"/>
          <p:nvPr/>
        </p:nvSpPr>
        <p:spPr>
          <a:xfrm>
            <a:off x="10445454" y="612372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KIỂM THỬ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69FDD5-D75F-1A4E-A3CD-C29AF271444F}"/>
              </a:ext>
            </a:extLst>
          </p:cNvPr>
          <p:cNvSpPr txBox="1"/>
          <p:nvPr/>
        </p:nvSpPr>
        <p:spPr>
          <a:xfrm>
            <a:off x="9646977" y="1638170"/>
            <a:ext cx="508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BÁO CÁO KIỂM THỬ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C3D76-FDEB-4BA2-8BD9-D16361999F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2D90C5-DDC3-4C77-A698-FEE11E58C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281" y="2938462"/>
            <a:ext cx="18479715" cy="986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3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643" y="1087406"/>
            <a:ext cx="21286874" cy="1098754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err="1"/>
              <a:t>Giới</a:t>
            </a:r>
            <a:r>
              <a:rPr lang="en-US" sz="7200"/>
              <a:t> </a:t>
            </a:r>
            <a:r>
              <a:rPr lang="en-US" sz="7200" err="1"/>
              <a:t>thiệu</a:t>
            </a:r>
            <a:r>
              <a:rPr lang="en-US" sz="7200"/>
              <a:t> </a:t>
            </a:r>
            <a:r>
              <a:rPr lang="en-US" sz="7200" err="1"/>
              <a:t>thành</a:t>
            </a:r>
            <a:r>
              <a:rPr lang="en-US" sz="7200"/>
              <a:t> </a:t>
            </a:r>
            <a:r>
              <a:rPr lang="en-US" sz="7200" err="1"/>
              <a:t>viên</a:t>
            </a:r>
            <a:r>
              <a:rPr lang="en-US" sz="7200"/>
              <a:t> 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V="1">
            <a:off x="-1" y="-2"/>
            <a:ext cx="45720" cy="45720"/>
          </a:xfrm>
        </p:spPr>
        <p:txBody>
          <a:bodyPr anchor="ctr"/>
          <a:lstStyle/>
          <a:p>
            <a:pPr defTabSz="13716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9955BF7-A222-4BAE-9985-F3DC94D48632}"/>
              </a:ext>
            </a:extLst>
          </p:cNvPr>
          <p:cNvGrpSpPr/>
          <p:nvPr/>
        </p:nvGrpSpPr>
        <p:grpSpPr>
          <a:xfrm>
            <a:off x="2953047" y="2621581"/>
            <a:ext cx="19917596" cy="9992186"/>
            <a:chOff x="492527" y="1497635"/>
            <a:chExt cx="8035705" cy="4280037"/>
          </a:xfrm>
        </p:grpSpPr>
        <p:grpSp>
          <p:nvGrpSpPr>
            <p:cNvPr id="100" name="Group 99"/>
            <p:cNvGrpSpPr/>
            <p:nvPr/>
          </p:nvGrpSpPr>
          <p:grpSpPr>
            <a:xfrm>
              <a:off x="2221529" y="1497635"/>
              <a:ext cx="4337626" cy="4280037"/>
              <a:chOff x="2949733" y="1133475"/>
              <a:chExt cx="3932798" cy="3880585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3828357" y="1133475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288284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101"/>
              <p:cNvSpPr/>
              <p:nvPr/>
            </p:nvSpPr>
            <p:spPr>
              <a:xfrm rot="6240000">
                <a:off x="5459786" y="1809724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AC4A5A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2420000">
                <a:off x="4423050" y="3251935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288284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3086445">
                <a:off x="4808448" y="1081141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BE8128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9300000">
                <a:off x="5292334" y="2770415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437D5A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15480000">
                <a:off x="3545615" y="2871618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BE8128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18540000">
                <a:off x="3289113" y="1952718"/>
                <a:ext cx="1083366" cy="1762125"/>
              </a:xfrm>
              <a:custGeom>
                <a:avLst/>
                <a:gdLst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0 w 936625"/>
                  <a:gd name="connsiteY2" fmla="*/ 403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322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898525"/>
                  <a:gd name="connsiteX1" fmla="*/ 936625 w 936625"/>
                  <a:gd name="connsiteY1" fmla="*/ 409575 h 898525"/>
                  <a:gd name="connsiteX2" fmla="*/ 28575 w 936625"/>
                  <a:gd name="connsiteY2" fmla="*/ 784225 h 898525"/>
                  <a:gd name="connsiteX3" fmla="*/ 0 w 936625"/>
                  <a:gd name="connsiteY3" fmla="*/ 898525 h 898525"/>
                  <a:gd name="connsiteX4" fmla="*/ 117475 w 936625"/>
                  <a:gd name="connsiteY4" fmla="*/ 898525 h 898525"/>
                  <a:gd name="connsiteX5" fmla="*/ 120650 w 936625"/>
                  <a:gd name="connsiteY5" fmla="*/ 898525 h 898525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117475 w 936625"/>
                  <a:gd name="connsiteY4" fmla="*/ 898525 h 1187450"/>
                  <a:gd name="connsiteX5" fmla="*/ 66675 w 936625"/>
                  <a:gd name="connsiteY5" fmla="*/ 1187450 h 1187450"/>
                  <a:gd name="connsiteX0" fmla="*/ 936625 w 936625"/>
                  <a:gd name="connsiteY0" fmla="*/ 0 h 1187450"/>
                  <a:gd name="connsiteX1" fmla="*/ 936625 w 936625"/>
                  <a:gd name="connsiteY1" fmla="*/ 409575 h 1187450"/>
                  <a:gd name="connsiteX2" fmla="*/ 28575 w 936625"/>
                  <a:gd name="connsiteY2" fmla="*/ 784225 h 1187450"/>
                  <a:gd name="connsiteX3" fmla="*/ 0 w 936625"/>
                  <a:gd name="connsiteY3" fmla="*/ 898525 h 1187450"/>
                  <a:gd name="connsiteX4" fmla="*/ 88900 w 936625"/>
                  <a:gd name="connsiteY4" fmla="*/ 1069975 h 1187450"/>
                  <a:gd name="connsiteX5" fmla="*/ 66675 w 936625"/>
                  <a:gd name="connsiteY5" fmla="*/ 1187450 h 1187450"/>
                  <a:gd name="connsiteX0" fmla="*/ 908050 w 908050"/>
                  <a:gd name="connsiteY0" fmla="*/ 0 h 1187450"/>
                  <a:gd name="connsiteX1" fmla="*/ 908050 w 908050"/>
                  <a:gd name="connsiteY1" fmla="*/ 409575 h 1187450"/>
                  <a:gd name="connsiteX2" fmla="*/ 0 w 908050"/>
                  <a:gd name="connsiteY2" fmla="*/ 784225 h 1187450"/>
                  <a:gd name="connsiteX3" fmla="*/ 161925 w 908050"/>
                  <a:gd name="connsiteY3" fmla="*/ 920750 h 1187450"/>
                  <a:gd name="connsiteX4" fmla="*/ 60325 w 908050"/>
                  <a:gd name="connsiteY4" fmla="*/ 1069975 h 1187450"/>
                  <a:gd name="connsiteX5" fmla="*/ 38100 w 908050"/>
                  <a:gd name="connsiteY5" fmla="*/ 1187450 h 1187450"/>
                  <a:gd name="connsiteX0" fmla="*/ 1083885 w 1083885"/>
                  <a:gd name="connsiteY0" fmla="*/ 0 h 1609068"/>
                  <a:gd name="connsiteX1" fmla="*/ 1083885 w 1083885"/>
                  <a:gd name="connsiteY1" fmla="*/ 409575 h 1609068"/>
                  <a:gd name="connsiteX2" fmla="*/ 175835 w 1083885"/>
                  <a:gd name="connsiteY2" fmla="*/ 784225 h 1609068"/>
                  <a:gd name="connsiteX3" fmla="*/ 337760 w 1083885"/>
                  <a:gd name="connsiteY3" fmla="*/ 920750 h 1609068"/>
                  <a:gd name="connsiteX4" fmla="*/ 1210 w 1083885"/>
                  <a:gd name="connsiteY4" fmla="*/ 1606550 h 1609068"/>
                  <a:gd name="connsiteX5" fmla="*/ 213935 w 1083885"/>
                  <a:gd name="connsiteY5" fmla="*/ 1187450 h 1609068"/>
                  <a:gd name="connsiteX0" fmla="*/ 1082675 w 1082675"/>
                  <a:gd name="connsiteY0" fmla="*/ 0 h 1606550"/>
                  <a:gd name="connsiteX1" fmla="*/ 1082675 w 1082675"/>
                  <a:gd name="connsiteY1" fmla="*/ 409575 h 1606550"/>
                  <a:gd name="connsiteX2" fmla="*/ 174625 w 1082675"/>
                  <a:gd name="connsiteY2" fmla="*/ 784225 h 1606550"/>
                  <a:gd name="connsiteX3" fmla="*/ 336550 w 1082675"/>
                  <a:gd name="connsiteY3" fmla="*/ 920750 h 1606550"/>
                  <a:gd name="connsiteX4" fmla="*/ 0 w 1082675"/>
                  <a:gd name="connsiteY4" fmla="*/ 1606550 h 1606550"/>
                  <a:gd name="connsiteX0" fmla="*/ 1082675 w 1082675"/>
                  <a:gd name="connsiteY0" fmla="*/ 0 h 1631950"/>
                  <a:gd name="connsiteX1" fmla="*/ 1082675 w 1082675"/>
                  <a:gd name="connsiteY1" fmla="*/ 409575 h 1631950"/>
                  <a:gd name="connsiteX2" fmla="*/ 174625 w 1082675"/>
                  <a:gd name="connsiteY2" fmla="*/ 784225 h 1631950"/>
                  <a:gd name="connsiteX3" fmla="*/ 336550 w 1082675"/>
                  <a:gd name="connsiteY3" fmla="*/ 920750 h 1631950"/>
                  <a:gd name="connsiteX4" fmla="*/ 0 w 1082675"/>
                  <a:gd name="connsiteY4" fmla="*/ 1631950 h 1631950"/>
                  <a:gd name="connsiteX0" fmla="*/ 1082910 w 1082910"/>
                  <a:gd name="connsiteY0" fmla="*/ 0 h 1631950"/>
                  <a:gd name="connsiteX1" fmla="*/ 1082910 w 1082910"/>
                  <a:gd name="connsiteY1" fmla="*/ 409575 h 1631950"/>
                  <a:gd name="connsiteX2" fmla="*/ 174860 w 1082910"/>
                  <a:gd name="connsiteY2" fmla="*/ 784225 h 1631950"/>
                  <a:gd name="connsiteX3" fmla="*/ 336785 w 1082910"/>
                  <a:gd name="connsiteY3" fmla="*/ 920750 h 1631950"/>
                  <a:gd name="connsiteX4" fmla="*/ 235 w 1082910"/>
                  <a:gd name="connsiteY4" fmla="*/ 1631950 h 1631950"/>
                  <a:gd name="connsiteX0" fmla="*/ 1083207 w 1083207"/>
                  <a:gd name="connsiteY0" fmla="*/ 0 h 1631950"/>
                  <a:gd name="connsiteX1" fmla="*/ 1083207 w 1083207"/>
                  <a:gd name="connsiteY1" fmla="*/ 409575 h 1631950"/>
                  <a:gd name="connsiteX2" fmla="*/ 175157 w 1083207"/>
                  <a:gd name="connsiteY2" fmla="*/ 784225 h 1631950"/>
                  <a:gd name="connsiteX3" fmla="*/ 337082 w 1083207"/>
                  <a:gd name="connsiteY3" fmla="*/ 920750 h 1631950"/>
                  <a:gd name="connsiteX4" fmla="*/ 532 w 1083207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631950"/>
                  <a:gd name="connsiteX1" fmla="*/ 1083366 w 1083366"/>
                  <a:gd name="connsiteY1" fmla="*/ 409575 h 1631950"/>
                  <a:gd name="connsiteX2" fmla="*/ 175316 w 1083366"/>
                  <a:gd name="connsiteY2" fmla="*/ 784225 h 1631950"/>
                  <a:gd name="connsiteX3" fmla="*/ 337241 w 1083366"/>
                  <a:gd name="connsiteY3" fmla="*/ 920750 h 1631950"/>
                  <a:gd name="connsiteX4" fmla="*/ 691 w 1083366"/>
                  <a:gd name="connsiteY4" fmla="*/ 1631950 h 1631950"/>
                  <a:gd name="connsiteX0" fmla="*/ 1083366 w 1083366"/>
                  <a:gd name="connsiteY0" fmla="*/ 0 h 1727200"/>
                  <a:gd name="connsiteX1" fmla="*/ 1083366 w 1083366"/>
                  <a:gd name="connsiteY1" fmla="*/ 504825 h 1727200"/>
                  <a:gd name="connsiteX2" fmla="*/ 175316 w 1083366"/>
                  <a:gd name="connsiteY2" fmla="*/ 879475 h 1727200"/>
                  <a:gd name="connsiteX3" fmla="*/ 337241 w 1083366"/>
                  <a:gd name="connsiteY3" fmla="*/ 1016000 h 1727200"/>
                  <a:gd name="connsiteX4" fmla="*/ 691 w 1083366"/>
                  <a:gd name="connsiteY4" fmla="*/ 1727200 h 1727200"/>
                  <a:gd name="connsiteX0" fmla="*/ 1083366 w 1083366"/>
                  <a:gd name="connsiteY0" fmla="*/ 0 h 1762125"/>
                  <a:gd name="connsiteX1" fmla="*/ 1083366 w 1083366"/>
                  <a:gd name="connsiteY1" fmla="*/ 539750 h 1762125"/>
                  <a:gd name="connsiteX2" fmla="*/ 175316 w 1083366"/>
                  <a:gd name="connsiteY2" fmla="*/ 914400 h 1762125"/>
                  <a:gd name="connsiteX3" fmla="*/ 337241 w 1083366"/>
                  <a:gd name="connsiteY3" fmla="*/ 1050925 h 1762125"/>
                  <a:gd name="connsiteX4" fmla="*/ 691 w 1083366"/>
                  <a:gd name="connsiteY4" fmla="*/ 1762125 h 176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6" h="1762125">
                    <a:moveTo>
                      <a:pt x="1083366" y="0"/>
                    </a:moveTo>
                    <a:lnTo>
                      <a:pt x="1083366" y="539750"/>
                    </a:lnTo>
                    <a:cubicBezTo>
                      <a:pt x="793383" y="546100"/>
                      <a:pt x="436724" y="650875"/>
                      <a:pt x="175316" y="914400"/>
                    </a:cubicBezTo>
                    <a:lnTo>
                      <a:pt x="337241" y="1050925"/>
                    </a:lnTo>
                    <a:cubicBezTo>
                      <a:pt x="112874" y="1216025"/>
                      <a:pt x="-10421" y="1597025"/>
                      <a:pt x="691" y="1762125"/>
                    </a:cubicBezTo>
                  </a:path>
                </a:pathLst>
              </a:custGeom>
              <a:noFill/>
              <a:ln w="31750">
                <a:solidFill>
                  <a:srgbClr val="AC4A5A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>
                  <a:defRPr/>
                </a:pPr>
                <a:endParaRPr lang="en-US" sz="28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428245" y="3988658"/>
              <a:ext cx="2099987" cy="530841"/>
              <a:chOff x="8628535" y="4166272"/>
              <a:chExt cx="2609682" cy="65968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8628535" y="4166272"/>
                <a:ext cx="2085721" cy="3280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Trịnh Quang Minh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94041" y="4514678"/>
                <a:ext cx="2544176" cy="311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Tester &amp; Document </a:t>
                </a:r>
                <a:endParaRPr lang="en-US" sz="320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088589" y="2040405"/>
              <a:ext cx="2135454" cy="762555"/>
              <a:chOff x="8206443" y="1573713"/>
              <a:chExt cx="2653759" cy="94763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8206443" y="1573713"/>
                <a:ext cx="2040234" cy="3280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Nguyễn Sỹ Mạnh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316026" y="1947945"/>
                <a:ext cx="2544176" cy="57340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Frontend Developer &amp; Document </a:t>
                </a:r>
                <a:endParaRPr lang="en-US" sz="320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61964" y="2063633"/>
              <a:ext cx="2188792" cy="783920"/>
              <a:chOff x="1625067" y="1754974"/>
              <a:chExt cx="2720043" cy="974186"/>
            </a:xfrm>
          </p:grpSpPr>
          <p:sp>
            <p:nvSpPr>
              <p:cNvPr id="75" name="TextBox 74"/>
              <p:cNvSpPr txBox="1"/>
              <p:nvPr/>
            </p:nvSpPr>
            <p:spPr>
              <a:xfrm flipH="1">
                <a:off x="1663271" y="1754974"/>
                <a:ext cx="2505972" cy="3280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Trần Trung Hải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25067" y="2182368"/>
                <a:ext cx="2720043" cy="54679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Leader &amp; Backend Developer  Hỗ trợ Frontend</a:t>
                </a:r>
                <a:endParaRPr lang="en-US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92527" y="3927603"/>
              <a:ext cx="2347453" cy="575343"/>
              <a:chOff x="1179563" y="4009675"/>
              <a:chExt cx="2917213" cy="714987"/>
            </a:xfrm>
          </p:grpSpPr>
          <p:sp>
            <p:nvSpPr>
              <p:cNvPr id="71" name="TextBox 70"/>
              <p:cNvSpPr txBox="1"/>
              <p:nvPr/>
            </p:nvSpPr>
            <p:spPr>
              <a:xfrm flipH="1">
                <a:off x="1179563" y="4009675"/>
                <a:ext cx="2396449" cy="3280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371600">
                  <a:defRPr/>
                </a:pPr>
                <a:r>
                  <a:rPr lang="en-IN" b="1">
                    <a:solidFill>
                      <a:schemeClr val="accent6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Nguyễn Đình Dương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52600" y="4427832"/>
                <a:ext cx="2544176" cy="29683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371600">
                  <a:defRPr/>
                </a:pPr>
                <a:r>
                  <a:rPr lang="en-US" sz="3200">
                    <a:solidFill>
                      <a:schemeClr val="accent6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Frontend Developer</a:t>
                </a:r>
                <a:endParaRPr lang="en-US" sz="3200">
                  <a:solidFill>
                    <a:schemeClr val="accent6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1A44C1-9E03-40E8-AAD7-BD0E9A195609}"/>
              </a:ext>
            </a:extLst>
          </p:cNvPr>
          <p:cNvSpPr/>
          <p:nvPr/>
        </p:nvSpPr>
        <p:spPr>
          <a:xfrm>
            <a:off x="10466008" y="2311298"/>
            <a:ext cx="3412078" cy="1688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0C08929-F18F-431E-944D-99BC58A4FC04}"/>
              </a:ext>
            </a:extLst>
          </p:cNvPr>
          <p:cNvSpPr/>
          <p:nvPr/>
        </p:nvSpPr>
        <p:spPr>
          <a:xfrm>
            <a:off x="13954054" y="10554120"/>
            <a:ext cx="2701980" cy="125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DD21C20-0BB3-4B54-9B5B-1B9103E6BB80}"/>
              </a:ext>
            </a:extLst>
          </p:cNvPr>
          <p:cNvSpPr/>
          <p:nvPr/>
        </p:nvSpPr>
        <p:spPr>
          <a:xfrm>
            <a:off x="8324583" y="10496969"/>
            <a:ext cx="2701980" cy="125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DDDFC-159C-4828-BF89-7448E867FC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55" y="4814754"/>
            <a:ext cx="3675634" cy="36756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17BC087-7C04-4F6A-9EAC-64608E4FF7F2}"/>
              </a:ext>
            </a:extLst>
          </p:cNvPr>
          <p:cNvSpPr txBox="1"/>
          <p:nvPr/>
        </p:nvSpPr>
        <p:spPr>
          <a:xfrm>
            <a:off x="10576747" y="8634374"/>
            <a:ext cx="4352262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371600">
              <a:defRPr/>
            </a:pPr>
            <a:r>
              <a:rPr lang="en-IN" sz="3400" b="1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</a:t>
            </a:r>
          </a:p>
          <a:p>
            <a:pPr defTabSz="1371600">
              <a:defRPr/>
            </a:pPr>
            <a:r>
              <a:rPr lang="en-IN" sz="3400" b="1">
                <a:solidFill>
                  <a:schemeClr val="accent6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Anh Dũng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68BC88D-B2BC-4B34-B8C0-D38B43819A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" y="-31763"/>
            <a:ext cx="2882992" cy="10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90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70B8F1-688A-7C45-BD9B-2150E1770BEE}"/>
              </a:ext>
            </a:extLst>
          </p:cNvPr>
          <p:cNvGrpSpPr/>
          <p:nvPr/>
        </p:nvGrpSpPr>
        <p:grpSpPr>
          <a:xfrm>
            <a:off x="2892140" y="3241333"/>
            <a:ext cx="6037115" cy="11826522"/>
            <a:chOff x="10699709" y="553020"/>
            <a:chExt cx="6037115" cy="1182652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AC315205-A0A1-6C42-982C-6A55D959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1634" y="5993912"/>
              <a:ext cx="2632596" cy="1880837"/>
            </a:xfrm>
            <a:custGeom>
              <a:avLst/>
              <a:gdLst>
                <a:gd name="T0" fmla="*/ 2988 w 4030"/>
                <a:gd name="T1" fmla="*/ 2878 h 2879"/>
                <a:gd name="T2" fmla="*/ 0 w 4030"/>
                <a:gd name="T3" fmla="*/ 2878 h 2879"/>
                <a:gd name="T4" fmla="*/ 0 w 4030"/>
                <a:gd name="T5" fmla="*/ 2717 h 2879"/>
                <a:gd name="T6" fmla="*/ 2988 w 4030"/>
                <a:gd name="T7" fmla="*/ 2717 h 2879"/>
                <a:gd name="T8" fmla="*/ 2988 w 4030"/>
                <a:gd name="T9" fmla="*/ 2717 h 2879"/>
                <a:gd name="T10" fmla="*/ 3637 w 4030"/>
                <a:gd name="T11" fmla="*/ 2474 h 2879"/>
                <a:gd name="T12" fmla="*/ 3637 w 4030"/>
                <a:gd name="T13" fmla="*/ 2474 h 2879"/>
                <a:gd name="T14" fmla="*/ 3820 w 4030"/>
                <a:gd name="T15" fmla="*/ 1792 h 2879"/>
                <a:gd name="T16" fmla="*/ 3819 w 4030"/>
                <a:gd name="T17" fmla="*/ 1787 h 2879"/>
                <a:gd name="T18" fmla="*/ 3819 w 4030"/>
                <a:gd name="T19" fmla="*/ 0 h 2879"/>
                <a:gd name="T20" fmla="*/ 3980 w 4030"/>
                <a:gd name="T21" fmla="*/ 0 h 2879"/>
                <a:gd name="T22" fmla="*/ 3980 w 4030"/>
                <a:gd name="T23" fmla="*/ 1776 h 2879"/>
                <a:gd name="T24" fmla="*/ 3980 w 4030"/>
                <a:gd name="T25" fmla="*/ 1776 h 2879"/>
                <a:gd name="T26" fmla="*/ 3759 w 4030"/>
                <a:gd name="T27" fmla="*/ 2579 h 2879"/>
                <a:gd name="T28" fmla="*/ 3759 w 4030"/>
                <a:gd name="T29" fmla="*/ 2579 h 2879"/>
                <a:gd name="T30" fmla="*/ 2988 w 4030"/>
                <a:gd name="T31" fmla="*/ 2878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30" h="2879">
                  <a:moveTo>
                    <a:pt x="2988" y="2878"/>
                  </a:moveTo>
                  <a:lnTo>
                    <a:pt x="0" y="2878"/>
                  </a:lnTo>
                  <a:lnTo>
                    <a:pt x="0" y="2717"/>
                  </a:lnTo>
                  <a:lnTo>
                    <a:pt x="2988" y="2717"/>
                  </a:lnTo>
                  <a:lnTo>
                    <a:pt x="2988" y="2717"/>
                  </a:lnTo>
                  <a:cubicBezTo>
                    <a:pt x="3278" y="2717"/>
                    <a:pt x="3497" y="2635"/>
                    <a:pt x="3637" y="2474"/>
                  </a:cubicBezTo>
                  <a:lnTo>
                    <a:pt x="3637" y="2474"/>
                  </a:lnTo>
                  <a:cubicBezTo>
                    <a:pt x="3873" y="2203"/>
                    <a:pt x="3820" y="1796"/>
                    <a:pt x="3820" y="1792"/>
                  </a:cubicBezTo>
                  <a:lnTo>
                    <a:pt x="3819" y="1787"/>
                  </a:lnTo>
                  <a:lnTo>
                    <a:pt x="3819" y="0"/>
                  </a:lnTo>
                  <a:lnTo>
                    <a:pt x="3980" y="0"/>
                  </a:lnTo>
                  <a:lnTo>
                    <a:pt x="3980" y="1776"/>
                  </a:lnTo>
                  <a:lnTo>
                    <a:pt x="3980" y="1776"/>
                  </a:lnTo>
                  <a:cubicBezTo>
                    <a:pt x="3987" y="1834"/>
                    <a:pt x="4029" y="2270"/>
                    <a:pt x="3759" y="2579"/>
                  </a:cubicBezTo>
                  <a:lnTo>
                    <a:pt x="3759" y="2579"/>
                  </a:lnTo>
                  <a:cubicBezTo>
                    <a:pt x="3586" y="2778"/>
                    <a:pt x="3327" y="2878"/>
                    <a:pt x="2988" y="287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61995F33-57A7-A645-9540-2CB43C40C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7460" y="4720818"/>
              <a:ext cx="809364" cy="1601448"/>
            </a:xfrm>
            <a:custGeom>
              <a:avLst/>
              <a:gdLst>
                <a:gd name="T0" fmla="*/ 1184 w 1240"/>
                <a:gd name="T1" fmla="*/ 38 h 2453"/>
                <a:gd name="T2" fmla="*/ 1184 w 1240"/>
                <a:gd name="T3" fmla="*/ 38 h 2453"/>
                <a:gd name="T4" fmla="*/ 1201 w 1240"/>
                <a:gd name="T5" fmla="*/ 190 h 2453"/>
                <a:gd name="T6" fmla="*/ 1082 w 1240"/>
                <a:gd name="T7" fmla="*/ 369 h 2453"/>
                <a:gd name="T8" fmla="*/ 1082 w 1240"/>
                <a:gd name="T9" fmla="*/ 369 h 2453"/>
                <a:gd name="T10" fmla="*/ 865 w 1240"/>
                <a:gd name="T11" fmla="*/ 814 h 2453"/>
                <a:gd name="T12" fmla="*/ 865 w 1240"/>
                <a:gd name="T13" fmla="*/ 814 h 2453"/>
                <a:gd name="T14" fmla="*/ 859 w 1240"/>
                <a:gd name="T15" fmla="*/ 1074 h 2453"/>
                <a:gd name="T16" fmla="*/ 990 w 1240"/>
                <a:gd name="T17" fmla="*/ 808 h 2453"/>
                <a:gd name="T18" fmla="*/ 990 w 1240"/>
                <a:gd name="T19" fmla="*/ 808 h 2453"/>
                <a:gd name="T20" fmla="*/ 1150 w 1240"/>
                <a:gd name="T21" fmla="*/ 754 h 2453"/>
                <a:gd name="T22" fmla="*/ 1150 w 1240"/>
                <a:gd name="T23" fmla="*/ 754 h 2453"/>
                <a:gd name="T24" fmla="*/ 1205 w 1240"/>
                <a:gd name="T25" fmla="*/ 914 h 2453"/>
                <a:gd name="T26" fmla="*/ 1015 w 1240"/>
                <a:gd name="T27" fmla="*/ 1370 h 2453"/>
                <a:gd name="T28" fmla="*/ 1015 w 1240"/>
                <a:gd name="T29" fmla="*/ 1370 h 2453"/>
                <a:gd name="T30" fmla="*/ 1017 w 1240"/>
                <a:gd name="T31" fmla="*/ 1440 h 2453"/>
                <a:gd name="T32" fmla="*/ 1017 w 1240"/>
                <a:gd name="T33" fmla="*/ 1440 h 2453"/>
                <a:gd name="T34" fmla="*/ 752 w 1240"/>
                <a:gd name="T35" fmla="*/ 2041 h 2453"/>
                <a:gd name="T36" fmla="*/ 752 w 1240"/>
                <a:gd name="T37" fmla="*/ 2041 h 2453"/>
                <a:gd name="T38" fmla="*/ 526 w 1240"/>
                <a:gd name="T39" fmla="*/ 2378 h 2453"/>
                <a:gd name="T40" fmla="*/ 487 w 1240"/>
                <a:gd name="T41" fmla="*/ 2452 h 2453"/>
                <a:gd name="T42" fmla="*/ 0 w 1240"/>
                <a:gd name="T43" fmla="*/ 2213 h 2453"/>
                <a:gd name="T44" fmla="*/ 0 w 1240"/>
                <a:gd name="T45" fmla="*/ 2213 h 2453"/>
                <a:gd name="T46" fmla="*/ 213 w 1240"/>
                <a:gd name="T47" fmla="*/ 1650 h 2453"/>
                <a:gd name="T48" fmla="*/ 213 w 1240"/>
                <a:gd name="T49" fmla="*/ 1650 h 2453"/>
                <a:gd name="T50" fmla="*/ 409 w 1240"/>
                <a:gd name="T51" fmla="*/ 1069 h 2453"/>
                <a:gd name="T52" fmla="*/ 439 w 1240"/>
                <a:gd name="T53" fmla="*/ 920 h 2453"/>
                <a:gd name="T54" fmla="*/ 439 w 1240"/>
                <a:gd name="T55" fmla="*/ 920 h 2453"/>
                <a:gd name="T56" fmla="*/ 449 w 1240"/>
                <a:gd name="T57" fmla="*/ 891 h 2453"/>
                <a:gd name="T58" fmla="*/ 449 w 1240"/>
                <a:gd name="T59" fmla="*/ 891 h 2453"/>
                <a:gd name="T60" fmla="*/ 458 w 1240"/>
                <a:gd name="T61" fmla="*/ 875 h 2453"/>
                <a:gd name="T62" fmla="*/ 1018 w 1240"/>
                <a:gd name="T63" fmla="*/ 68 h 2453"/>
                <a:gd name="T64" fmla="*/ 1018 w 1240"/>
                <a:gd name="T65" fmla="*/ 68 h 2453"/>
                <a:gd name="T66" fmla="*/ 1184 w 1240"/>
                <a:gd name="T67" fmla="*/ 38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0" h="2453">
                  <a:moveTo>
                    <a:pt x="1184" y="38"/>
                  </a:moveTo>
                  <a:lnTo>
                    <a:pt x="1184" y="38"/>
                  </a:lnTo>
                  <a:cubicBezTo>
                    <a:pt x="1239" y="75"/>
                    <a:pt x="1239" y="136"/>
                    <a:pt x="1201" y="190"/>
                  </a:cubicBezTo>
                  <a:lnTo>
                    <a:pt x="1082" y="369"/>
                  </a:lnTo>
                  <a:lnTo>
                    <a:pt x="1082" y="369"/>
                  </a:lnTo>
                  <a:cubicBezTo>
                    <a:pt x="1047" y="426"/>
                    <a:pt x="909" y="672"/>
                    <a:pt x="865" y="814"/>
                  </a:cubicBezTo>
                  <a:lnTo>
                    <a:pt x="865" y="814"/>
                  </a:lnTo>
                  <a:cubicBezTo>
                    <a:pt x="841" y="889"/>
                    <a:pt x="848" y="993"/>
                    <a:pt x="859" y="1074"/>
                  </a:cubicBezTo>
                  <a:lnTo>
                    <a:pt x="990" y="808"/>
                  </a:lnTo>
                  <a:lnTo>
                    <a:pt x="990" y="808"/>
                  </a:lnTo>
                  <a:cubicBezTo>
                    <a:pt x="1019" y="749"/>
                    <a:pt x="1091" y="724"/>
                    <a:pt x="1150" y="754"/>
                  </a:cubicBezTo>
                  <a:lnTo>
                    <a:pt x="1150" y="754"/>
                  </a:lnTo>
                  <a:cubicBezTo>
                    <a:pt x="1210" y="782"/>
                    <a:pt x="1234" y="854"/>
                    <a:pt x="1205" y="914"/>
                  </a:cubicBezTo>
                  <a:lnTo>
                    <a:pt x="1015" y="1370"/>
                  </a:lnTo>
                  <a:lnTo>
                    <a:pt x="1015" y="1370"/>
                  </a:lnTo>
                  <a:cubicBezTo>
                    <a:pt x="1015" y="1392"/>
                    <a:pt x="1015" y="1415"/>
                    <a:pt x="1017" y="1440"/>
                  </a:cubicBezTo>
                  <a:lnTo>
                    <a:pt x="1017" y="1440"/>
                  </a:lnTo>
                  <a:cubicBezTo>
                    <a:pt x="1023" y="1692"/>
                    <a:pt x="840" y="1980"/>
                    <a:pt x="752" y="2041"/>
                  </a:cubicBezTo>
                  <a:lnTo>
                    <a:pt x="752" y="2041"/>
                  </a:lnTo>
                  <a:cubicBezTo>
                    <a:pt x="663" y="2100"/>
                    <a:pt x="526" y="2378"/>
                    <a:pt x="526" y="2378"/>
                  </a:cubicBezTo>
                  <a:lnTo>
                    <a:pt x="487" y="2452"/>
                  </a:lnTo>
                  <a:lnTo>
                    <a:pt x="0" y="2213"/>
                  </a:lnTo>
                  <a:lnTo>
                    <a:pt x="0" y="2213"/>
                  </a:lnTo>
                  <a:cubicBezTo>
                    <a:pt x="0" y="2213"/>
                    <a:pt x="41" y="2114"/>
                    <a:pt x="213" y="1650"/>
                  </a:cubicBezTo>
                  <a:lnTo>
                    <a:pt x="213" y="1650"/>
                  </a:lnTo>
                  <a:cubicBezTo>
                    <a:pt x="315" y="1375"/>
                    <a:pt x="376" y="1181"/>
                    <a:pt x="409" y="1069"/>
                  </a:cubicBezTo>
                  <a:lnTo>
                    <a:pt x="439" y="920"/>
                  </a:lnTo>
                  <a:lnTo>
                    <a:pt x="439" y="920"/>
                  </a:lnTo>
                  <a:cubicBezTo>
                    <a:pt x="441" y="910"/>
                    <a:pt x="444" y="900"/>
                    <a:pt x="449" y="891"/>
                  </a:cubicBezTo>
                  <a:lnTo>
                    <a:pt x="449" y="891"/>
                  </a:lnTo>
                  <a:cubicBezTo>
                    <a:pt x="452" y="885"/>
                    <a:pt x="454" y="881"/>
                    <a:pt x="458" y="875"/>
                  </a:cubicBezTo>
                  <a:lnTo>
                    <a:pt x="1018" y="68"/>
                  </a:lnTo>
                  <a:lnTo>
                    <a:pt x="1018" y="68"/>
                  </a:lnTo>
                  <a:cubicBezTo>
                    <a:pt x="1055" y="14"/>
                    <a:pt x="1130" y="0"/>
                    <a:pt x="1184" y="38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779F49D-7422-8140-892D-2F8147FD4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0477" y="5193187"/>
              <a:ext cx="253467" cy="437806"/>
            </a:xfrm>
            <a:custGeom>
              <a:avLst/>
              <a:gdLst>
                <a:gd name="T0" fmla="*/ 11 w 387"/>
                <a:gd name="T1" fmla="*/ 350 h 669"/>
                <a:gd name="T2" fmla="*/ 142 w 387"/>
                <a:gd name="T3" fmla="*/ 84 h 669"/>
                <a:gd name="T4" fmla="*/ 142 w 387"/>
                <a:gd name="T5" fmla="*/ 84 h 669"/>
                <a:gd name="T6" fmla="*/ 302 w 387"/>
                <a:gd name="T7" fmla="*/ 30 h 669"/>
                <a:gd name="T8" fmla="*/ 302 w 387"/>
                <a:gd name="T9" fmla="*/ 30 h 669"/>
                <a:gd name="T10" fmla="*/ 357 w 387"/>
                <a:gd name="T11" fmla="*/ 190 h 669"/>
                <a:gd name="T12" fmla="*/ 167 w 387"/>
                <a:gd name="T13" fmla="*/ 646 h 669"/>
                <a:gd name="T14" fmla="*/ 167 w 387"/>
                <a:gd name="T15" fmla="*/ 646 h 669"/>
                <a:gd name="T16" fmla="*/ 11 w 387"/>
                <a:gd name="T17" fmla="*/ 35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669">
                  <a:moveTo>
                    <a:pt x="11" y="350"/>
                  </a:moveTo>
                  <a:lnTo>
                    <a:pt x="142" y="84"/>
                  </a:lnTo>
                  <a:lnTo>
                    <a:pt x="142" y="84"/>
                  </a:lnTo>
                  <a:cubicBezTo>
                    <a:pt x="171" y="25"/>
                    <a:pt x="243" y="0"/>
                    <a:pt x="302" y="30"/>
                  </a:cubicBezTo>
                  <a:lnTo>
                    <a:pt x="302" y="30"/>
                  </a:lnTo>
                  <a:cubicBezTo>
                    <a:pt x="362" y="58"/>
                    <a:pt x="386" y="130"/>
                    <a:pt x="357" y="190"/>
                  </a:cubicBezTo>
                  <a:lnTo>
                    <a:pt x="167" y="646"/>
                  </a:lnTo>
                  <a:lnTo>
                    <a:pt x="167" y="646"/>
                  </a:lnTo>
                  <a:cubicBezTo>
                    <a:pt x="167" y="668"/>
                    <a:pt x="0" y="269"/>
                    <a:pt x="11" y="35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3B7E0C5-1FFD-3A45-9DA7-62C949FD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4964" y="5682839"/>
              <a:ext cx="2874542" cy="1517918"/>
            </a:xfrm>
            <a:custGeom>
              <a:avLst/>
              <a:gdLst>
                <a:gd name="T0" fmla="*/ 3791 w 4403"/>
                <a:gd name="T1" fmla="*/ 167 h 2325"/>
                <a:gd name="T2" fmla="*/ 3791 w 4403"/>
                <a:gd name="T3" fmla="*/ 167 h 2325"/>
                <a:gd name="T4" fmla="*/ 2236 w 4403"/>
                <a:gd name="T5" fmla="*/ 1155 h 2325"/>
                <a:gd name="T6" fmla="*/ 2236 w 4403"/>
                <a:gd name="T7" fmla="*/ 1155 h 2325"/>
                <a:gd name="T8" fmla="*/ 1042 w 4403"/>
                <a:gd name="T9" fmla="*/ 0 h 2325"/>
                <a:gd name="T10" fmla="*/ 0 w 4403"/>
                <a:gd name="T11" fmla="*/ 309 h 2325"/>
                <a:gd name="T12" fmla="*/ 0 w 4403"/>
                <a:gd name="T13" fmla="*/ 309 h 2325"/>
                <a:gd name="T14" fmla="*/ 1480 w 4403"/>
                <a:gd name="T15" fmla="*/ 2043 h 2325"/>
                <a:gd name="T16" fmla="*/ 1480 w 4403"/>
                <a:gd name="T17" fmla="*/ 2043 h 2325"/>
                <a:gd name="T18" fmla="*/ 2062 w 4403"/>
                <a:gd name="T19" fmla="*/ 2229 h 2325"/>
                <a:gd name="T20" fmla="*/ 2062 w 4403"/>
                <a:gd name="T21" fmla="*/ 2229 h 2325"/>
                <a:gd name="T22" fmla="*/ 4402 w 4403"/>
                <a:gd name="T23" fmla="*/ 1152 h 2325"/>
                <a:gd name="T24" fmla="*/ 3791 w 4403"/>
                <a:gd name="T25" fmla="*/ 167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03" h="2325">
                  <a:moveTo>
                    <a:pt x="3791" y="167"/>
                  </a:moveTo>
                  <a:lnTo>
                    <a:pt x="3791" y="167"/>
                  </a:lnTo>
                  <a:cubicBezTo>
                    <a:pt x="3422" y="684"/>
                    <a:pt x="2862" y="1256"/>
                    <a:pt x="2236" y="1155"/>
                  </a:cubicBezTo>
                  <a:lnTo>
                    <a:pt x="2236" y="1155"/>
                  </a:lnTo>
                  <a:cubicBezTo>
                    <a:pt x="1653" y="1061"/>
                    <a:pt x="1168" y="424"/>
                    <a:pt x="1042" y="0"/>
                  </a:cubicBezTo>
                  <a:lnTo>
                    <a:pt x="0" y="309"/>
                  </a:lnTo>
                  <a:lnTo>
                    <a:pt x="0" y="309"/>
                  </a:lnTo>
                  <a:cubicBezTo>
                    <a:pt x="192" y="956"/>
                    <a:pt x="744" y="1691"/>
                    <a:pt x="1480" y="2043"/>
                  </a:cubicBezTo>
                  <a:lnTo>
                    <a:pt x="1480" y="2043"/>
                  </a:lnTo>
                  <a:cubicBezTo>
                    <a:pt x="1663" y="2131"/>
                    <a:pt x="1859" y="2196"/>
                    <a:pt x="2062" y="2229"/>
                  </a:cubicBezTo>
                  <a:lnTo>
                    <a:pt x="2062" y="2229"/>
                  </a:lnTo>
                  <a:cubicBezTo>
                    <a:pt x="2655" y="2324"/>
                    <a:pt x="3517" y="2198"/>
                    <a:pt x="4402" y="1152"/>
                  </a:cubicBezTo>
                  <a:lnTo>
                    <a:pt x="3791" y="16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4312FF2-9AA2-E24B-BEC0-20C0BA58B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327" y="6163848"/>
              <a:ext cx="1785787" cy="2341687"/>
            </a:xfrm>
            <a:custGeom>
              <a:avLst/>
              <a:gdLst>
                <a:gd name="T0" fmla="*/ 1744 w 2736"/>
                <a:gd name="T1" fmla="*/ 3584 h 3585"/>
                <a:gd name="T2" fmla="*/ 0 w 2736"/>
                <a:gd name="T3" fmla="*/ 3584 h 3585"/>
                <a:gd name="T4" fmla="*/ 0 w 2736"/>
                <a:gd name="T5" fmla="*/ 3422 h 3585"/>
                <a:gd name="T6" fmla="*/ 1744 w 2736"/>
                <a:gd name="T7" fmla="*/ 3422 h 3585"/>
                <a:gd name="T8" fmla="*/ 1744 w 2736"/>
                <a:gd name="T9" fmla="*/ 3422 h 3585"/>
                <a:gd name="T10" fmla="*/ 2350 w 2736"/>
                <a:gd name="T11" fmla="*/ 3203 h 3585"/>
                <a:gd name="T12" fmla="*/ 2350 w 2736"/>
                <a:gd name="T13" fmla="*/ 3203 h 3585"/>
                <a:gd name="T14" fmla="*/ 2563 w 2736"/>
                <a:gd name="T15" fmla="*/ 2607 h 3585"/>
                <a:gd name="T16" fmla="*/ 2563 w 2736"/>
                <a:gd name="T17" fmla="*/ 2603 h 3585"/>
                <a:gd name="T18" fmla="*/ 2563 w 2736"/>
                <a:gd name="T19" fmla="*/ 0 h 3585"/>
                <a:gd name="T20" fmla="*/ 2725 w 2736"/>
                <a:gd name="T21" fmla="*/ 0 h 3585"/>
                <a:gd name="T22" fmla="*/ 2725 w 2736"/>
                <a:gd name="T23" fmla="*/ 2602 h 3585"/>
                <a:gd name="T24" fmla="*/ 2725 w 2736"/>
                <a:gd name="T25" fmla="*/ 2602 h 3585"/>
                <a:gd name="T26" fmla="*/ 2468 w 2736"/>
                <a:gd name="T27" fmla="*/ 3313 h 3585"/>
                <a:gd name="T28" fmla="*/ 2468 w 2736"/>
                <a:gd name="T29" fmla="*/ 3313 h 3585"/>
                <a:gd name="T30" fmla="*/ 1744 w 2736"/>
                <a:gd name="T31" fmla="*/ 3584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6" h="3585">
                  <a:moveTo>
                    <a:pt x="1744" y="3584"/>
                  </a:moveTo>
                  <a:lnTo>
                    <a:pt x="0" y="3584"/>
                  </a:lnTo>
                  <a:lnTo>
                    <a:pt x="0" y="3422"/>
                  </a:lnTo>
                  <a:lnTo>
                    <a:pt x="1744" y="3422"/>
                  </a:lnTo>
                  <a:lnTo>
                    <a:pt x="1744" y="3422"/>
                  </a:lnTo>
                  <a:cubicBezTo>
                    <a:pt x="2007" y="3422"/>
                    <a:pt x="2211" y="3348"/>
                    <a:pt x="2350" y="3203"/>
                  </a:cubicBezTo>
                  <a:lnTo>
                    <a:pt x="2350" y="3203"/>
                  </a:lnTo>
                  <a:cubicBezTo>
                    <a:pt x="2577" y="2966"/>
                    <a:pt x="2564" y="2611"/>
                    <a:pt x="2563" y="2607"/>
                  </a:cubicBezTo>
                  <a:lnTo>
                    <a:pt x="2563" y="2603"/>
                  </a:lnTo>
                  <a:lnTo>
                    <a:pt x="2563" y="0"/>
                  </a:lnTo>
                  <a:lnTo>
                    <a:pt x="2725" y="0"/>
                  </a:lnTo>
                  <a:lnTo>
                    <a:pt x="2725" y="2602"/>
                  </a:lnTo>
                  <a:lnTo>
                    <a:pt x="2725" y="2602"/>
                  </a:lnTo>
                  <a:cubicBezTo>
                    <a:pt x="2726" y="2639"/>
                    <a:pt x="2735" y="3032"/>
                    <a:pt x="2468" y="3313"/>
                  </a:cubicBezTo>
                  <a:lnTo>
                    <a:pt x="2468" y="3313"/>
                  </a:lnTo>
                  <a:cubicBezTo>
                    <a:pt x="2297" y="3493"/>
                    <a:pt x="2053" y="3584"/>
                    <a:pt x="1744" y="358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7869DDF-E82A-124A-8315-BCE23EBD5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09" y="3992100"/>
              <a:ext cx="1693618" cy="2595153"/>
            </a:xfrm>
            <a:custGeom>
              <a:avLst/>
              <a:gdLst>
                <a:gd name="T0" fmla="*/ 2593 w 2594"/>
                <a:gd name="T1" fmla="*/ 3971 h 3972"/>
                <a:gd name="T2" fmla="*/ 1018 w 2594"/>
                <a:gd name="T3" fmla="*/ 3971 h 3972"/>
                <a:gd name="T4" fmla="*/ 1018 w 2594"/>
                <a:gd name="T5" fmla="*/ 3971 h 3972"/>
                <a:gd name="T6" fmla="*/ 132 w 2594"/>
                <a:gd name="T7" fmla="*/ 3522 h 3972"/>
                <a:gd name="T8" fmla="*/ 132 w 2594"/>
                <a:gd name="T9" fmla="*/ 3522 h 3972"/>
                <a:gd name="T10" fmla="*/ 0 w 2594"/>
                <a:gd name="T11" fmla="*/ 3073 h 3972"/>
                <a:gd name="T12" fmla="*/ 0 w 2594"/>
                <a:gd name="T13" fmla="*/ 0 h 3972"/>
                <a:gd name="T14" fmla="*/ 149 w 2594"/>
                <a:gd name="T15" fmla="*/ 0 h 3972"/>
                <a:gd name="T16" fmla="*/ 149 w 2594"/>
                <a:gd name="T17" fmla="*/ 3072 h 3972"/>
                <a:gd name="T18" fmla="*/ 149 w 2594"/>
                <a:gd name="T19" fmla="*/ 3072 h 3972"/>
                <a:gd name="T20" fmla="*/ 1018 w 2594"/>
                <a:gd name="T21" fmla="*/ 3821 h 3972"/>
                <a:gd name="T22" fmla="*/ 2593 w 2594"/>
                <a:gd name="T23" fmla="*/ 3821 h 3972"/>
                <a:gd name="T24" fmla="*/ 2593 w 2594"/>
                <a:gd name="T25" fmla="*/ 3971 h 3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4" h="3972">
                  <a:moveTo>
                    <a:pt x="2593" y="3971"/>
                  </a:moveTo>
                  <a:lnTo>
                    <a:pt x="1018" y="3971"/>
                  </a:lnTo>
                  <a:lnTo>
                    <a:pt x="1018" y="3971"/>
                  </a:lnTo>
                  <a:cubicBezTo>
                    <a:pt x="501" y="3971"/>
                    <a:pt x="251" y="3726"/>
                    <a:pt x="132" y="3522"/>
                  </a:cubicBezTo>
                  <a:lnTo>
                    <a:pt x="132" y="3522"/>
                  </a:lnTo>
                  <a:cubicBezTo>
                    <a:pt x="5" y="3301"/>
                    <a:pt x="1" y="3083"/>
                    <a:pt x="0" y="3073"/>
                  </a:cubicBezTo>
                  <a:lnTo>
                    <a:pt x="0" y="0"/>
                  </a:lnTo>
                  <a:lnTo>
                    <a:pt x="149" y="0"/>
                  </a:lnTo>
                  <a:lnTo>
                    <a:pt x="149" y="3072"/>
                  </a:lnTo>
                  <a:lnTo>
                    <a:pt x="149" y="3072"/>
                  </a:lnTo>
                  <a:cubicBezTo>
                    <a:pt x="150" y="3102"/>
                    <a:pt x="172" y="3821"/>
                    <a:pt x="1018" y="3821"/>
                  </a:cubicBezTo>
                  <a:lnTo>
                    <a:pt x="2593" y="3821"/>
                  </a:lnTo>
                  <a:lnTo>
                    <a:pt x="2593" y="397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3292D8E-FE3F-694B-B611-B5F533874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6322" y="11501049"/>
              <a:ext cx="478130" cy="241945"/>
            </a:xfrm>
            <a:custGeom>
              <a:avLst/>
              <a:gdLst>
                <a:gd name="T0" fmla="*/ 0 w 733"/>
                <a:gd name="T1" fmla="*/ 108 h 369"/>
                <a:gd name="T2" fmla="*/ 0 w 733"/>
                <a:gd name="T3" fmla="*/ 108 h 369"/>
                <a:gd name="T4" fmla="*/ 218 w 733"/>
                <a:gd name="T5" fmla="*/ 33 h 369"/>
                <a:gd name="T6" fmla="*/ 218 w 733"/>
                <a:gd name="T7" fmla="*/ 33 h 369"/>
                <a:gd name="T8" fmla="*/ 652 w 733"/>
                <a:gd name="T9" fmla="*/ 89 h 369"/>
                <a:gd name="T10" fmla="*/ 652 w 733"/>
                <a:gd name="T11" fmla="*/ 89 h 369"/>
                <a:gd name="T12" fmla="*/ 718 w 733"/>
                <a:gd name="T13" fmla="*/ 312 h 369"/>
                <a:gd name="T14" fmla="*/ 718 w 733"/>
                <a:gd name="T15" fmla="*/ 312 h 369"/>
                <a:gd name="T16" fmla="*/ 351 w 733"/>
                <a:gd name="T17" fmla="*/ 359 h 369"/>
                <a:gd name="T18" fmla="*/ 351 w 733"/>
                <a:gd name="T19" fmla="*/ 359 h 369"/>
                <a:gd name="T20" fmla="*/ 0 w 733"/>
                <a:gd name="T21" fmla="*/ 1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3" h="369">
                  <a:moveTo>
                    <a:pt x="0" y="108"/>
                  </a:moveTo>
                  <a:lnTo>
                    <a:pt x="0" y="108"/>
                  </a:lnTo>
                  <a:cubicBezTo>
                    <a:pt x="0" y="108"/>
                    <a:pt x="2" y="0"/>
                    <a:pt x="218" y="33"/>
                  </a:cubicBezTo>
                  <a:lnTo>
                    <a:pt x="218" y="33"/>
                  </a:lnTo>
                  <a:cubicBezTo>
                    <a:pt x="434" y="66"/>
                    <a:pt x="571" y="102"/>
                    <a:pt x="652" y="89"/>
                  </a:cubicBezTo>
                  <a:lnTo>
                    <a:pt x="652" y="89"/>
                  </a:lnTo>
                  <a:cubicBezTo>
                    <a:pt x="732" y="74"/>
                    <a:pt x="732" y="304"/>
                    <a:pt x="718" y="312"/>
                  </a:cubicBezTo>
                  <a:lnTo>
                    <a:pt x="718" y="312"/>
                  </a:lnTo>
                  <a:cubicBezTo>
                    <a:pt x="704" y="321"/>
                    <a:pt x="373" y="368"/>
                    <a:pt x="351" y="359"/>
                  </a:cubicBezTo>
                  <a:lnTo>
                    <a:pt x="351" y="359"/>
                  </a:lnTo>
                  <a:cubicBezTo>
                    <a:pt x="329" y="351"/>
                    <a:pt x="0" y="108"/>
                    <a:pt x="0" y="108"/>
                  </a:cubicBezTo>
                </a:path>
              </a:pathLst>
            </a:custGeom>
            <a:solidFill>
              <a:srgbClr val="344A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84A1984-5B93-F042-A202-04625498F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9751" y="11820763"/>
              <a:ext cx="1532321" cy="558779"/>
            </a:xfrm>
            <a:custGeom>
              <a:avLst/>
              <a:gdLst>
                <a:gd name="T0" fmla="*/ 106 w 2344"/>
                <a:gd name="T1" fmla="*/ 0 h 855"/>
                <a:gd name="T2" fmla="*/ 106 w 2344"/>
                <a:gd name="T3" fmla="*/ 0 h 855"/>
                <a:gd name="T4" fmla="*/ 36 w 2344"/>
                <a:gd name="T5" fmla="*/ 262 h 855"/>
                <a:gd name="T6" fmla="*/ 36 w 2344"/>
                <a:gd name="T7" fmla="*/ 262 h 855"/>
                <a:gd name="T8" fmla="*/ 661 w 2344"/>
                <a:gd name="T9" fmla="*/ 501 h 855"/>
                <a:gd name="T10" fmla="*/ 661 w 2344"/>
                <a:gd name="T11" fmla="*/ 501 h 855"/>
                <a:gd name="T12" fmla="*/ 2230 w 2344"/>
                <a:gd name="T13" fmla="*/ 527 h 855"/>
                <a:gd name="T14" fmla="*/ 2230 w 2344"/>
                <a:gd name="T15" fmla="*/ 527 h 855"/>
                <a:gd name="T16" fmla="*/ 2122 w 2344"/>
                <a:gd name="T17" fmla="*/ 217 h 855"/>
                <a:gd name="T18" fmla="*/ 2122 w 2344"/>
                <a:gd name="T19" fmla="*/ 217 h 855"/>
                <a:gd name="T20" fmla="*/ 106 w 2344"/>
                <a:gd name="T21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4" h="855">
                  <a:moveTo>
                    <a:pt x="106" y="0"/>
                  </a:moveTo>
                  <a:lnTo>
                    <a:pt x="106" y="0"/>
                  </a:lnTo>
                  <a:cubicBezTo>
                    <a:pt x="106" y="0"/>
                    <a:pt x="0" y="71"/>
                    <a:pt x="36" y="262"/>
                  </a:cubicBezTo>
                  <a:lnTo>
                    <a:pt x="36" y="262"/>
                  </a:lnTo>
                  <a:cubicBezTo>
                    <a:pt x="53" y="332"/>
                    <a:pt x="252" y="310"/>
                    <a:pt x="661" y="501"/>
                  </a:cubicBezTo>
                  <a:lnTo>
                    <a:pt x="661" y="501"/>
                  </a:lnTo>
                  <a:cubicBezTo>
                    <a:pt x="1070" y="692"/>
                    <a:pt x="1618" y="854"/>
                    <a:pt x="2230" y="527"/>
                  </a:cubicBezTo>
                  <a:lnTo>
                    <a:pt x="2230" y="527"/>
                  </a:lnTo>
                  <a:cubicBezTo>
                    <a:pt x="2293" y="494"/>
                    <a:pt x="2343" y="237"/>
                    <a:pt x="2122" y="217"/>
                  </a:cubicBezTo>
                  <a:lnTo>
                    <a:pt x="2122" y="217"/>
                  </a:lnTo>
                  <a:cubicBezTo>
                    <a:pt x="1900" y="198"/>
                    <a:pt x="106" y="0"/>
                    <a:pt x="106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91A19C0-23C2-DA43-958D-4ED116FF5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6808" y="11172696"/>
              <a:ext cx="472370" cy="578940"/>
            </a:xfrm>
            <a:custGeom>
              <a:avLst/>
              <a:gdLst>
                <a:gd name="T0" fmla="*/ 724 w 725"/>
                <a:gd name="T1" fmla="*/ 794 h 887"/>
                <a:gd name="T2" fmla="*/ 724 w 725"/>
                <a:gd name="T3" fmla="*/ 794 h 887"/>
                <a:gd name="T4" fmla="*/ 618 w 725"/>
                <a:gd name="T5" fmla="*/ 886 h 887"/>
                <a:gd name="T6" fmla="*/ 106 w 725"/>
                <a:gd name="T7" fmla="*/ 886 h 887"/>
                <a:gd name="T8" fmla="*/ 106 w 725"/>
                <a:gd name="T9" fmla="*/ 886 h 887"/>
                <a:gd name="T10" fmla="*/ 0 w 725"/>
                <a:gd name="T11" fmla="*/ 794 h 887"/>
                <a:gd name="T12" fmla="*/ 0 w 725"/>
                <a:gd name="T13" fmla="*/ 92 h 887"/>
                <a:gd name="T14" fmla="*/ 0 w 725"/>
                <a:gd name="T15" fmla="*/ 92 h 887"/>
                <a:gd name="T16" fmla="*/ 106 w 725"/>
                <a:gd name="T17" fmla="*/ 0 h 887"/>
                <a:gd name="T18" fmla="*/ 618 w 725"/>
                <a:gd name="T19" fmla="*/ 0 h 887"/>
                <a:gd name="T20" fmla="*/ 618 w 725"/>
                <a:gd name="T21" fmla="*/ 0 h 887"/>
                <a:gd name="T22" fmla="*/ 724 w 725"/>
                <a:gd name="T23" fmla="*/ 92 h 887"/>
                <a:gd name="T24" fmla="*/ 724 w 725"/>
                <a:gd name="T25" fmla="*/ 79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5" h="887">
                  <a:moveTo>
                    <a:pt x="724" y="794"/>
                  </a:moveTo>
                  <a:lnTo>
                    <a:pt x="724" y="794"/>
                  </a:lnTo>
                  <a:cubicBezTo>
                    <a:pt x="724" y="845"/>
                    <a:pt x="676" y="886"/>
                    <a:pt x="618" y="886"/>
                  </a:cubicBezTo>
                  <a:lnTo>
                    <a:pt x="106" y="886"/>
                  </a:lnTo>
                  <a:lnTo>
                    <a:pt x="106" y="886"/>
                  </a:lnTo>
                  <a:cubicBezTo>
                    <a:pt x="48" y="886"/>
                    <a:pt x="0" y="845"/>
                    <a:pt x="0" y="794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41"/>
                    <a:pt x="48" y="0"/>
                    <a:pt x="106" y="0"/>
                  </a:cubicBezTo>
                  <a:lnTo>
                    <a:pt x="618" y="0"/>
                  </a:lnTo>
                  <a:lnTo>
                    <a:pt x="618" y="0"/>
                  </a:lnTo>
                  <a:cubicBezTo>
                    <a:pt x="676" y="0"/>
                    <a:pt x="724" y="41"/>
                    <a:pt x="724" y="92"/>
                  </a:cubicBezTo>
                  <a:lnTo>
                    <a:pt x="724" y="79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4864E92-9672-F245-993A-4681426B1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5836" y="11417520"/>
              <a:ext cx="1425749" cy="829527"/>
            </a:xfrm>
            <a:custGeom>
              <a:avLst/>
              <a:gdLst>
                <a:gd name="T0" fmla="*/ 92 w 2184"/>
                <a:gd name="T1" fmla="*/ 236 h 1268"/>
                <a:gd name="T2" fmla="*/ 92 w 2184"/>
                <a:gd name="T3" fmla="*/ 236 h 1268"/>
                <a:gd name="T4" fmla="*/ 3 w 2184"/>
                <a:gd name="T5" fmla="*/ 648 h 1268"/>
                <a:gd name="T6" fmla="*/ 3 w 2184"/>
                <a:gd name="T7" fmla="*/ 648 h 1268"/>
                <a:gd name="T8" fmla="*/ 431 w 2184"/>
                <a:gd name="T9" fmla="*/ 812 h 1268"/>
                <a:gd name="T10" fmla="*/ 431 w 2184"/>
                <a:gd name="T11" fmla="*/ 812 h 1268"/>
                <a:gd name="T12" fmla="*/ 2127 w 2184"/>
                <a:gd name="T13" fmla="*/ 898 h 1268"/>
                <a:gd name="T14" fmla="*/ 2127 w 2184"/>
                <a:gd name="T15" fmla="*/ 898 h 1268"/>
                <a:gd name="T16" fmla="*/ 1444 w 2184"/>
                <a:gd name="T17" fmla="*/ 369 h 1268"/>
                <a:gd name="T18" fmla="*/ 1444 w 2184"/>
                <a:gd name="T19" fmla="*/ 369 h 1268"/>
                <a:gd name="T20" fmla="*/ 1076 w 2184"/>
                <a:gd name="T21" fmla="*/ 34 h 1268"/>
                <a:gd name="T22" fmla="*/ 1076 w 2184"/>
                <a:gd name="T23" fmla="*/ 34 h 1268"/>
                <a:gd name="T24" fmla="*/ 584 w 2184"/>
                <a:gd name="T25" fmla="*/ 311 h 1268"/>
                <a:gd name="T26" fmla="*/ 584 w 2184"/>
                <a:gd name="T27" fmla="*/ 311 h 1268"/>
                <a:gd name="T28" fmla="*/ 92 w 2184"/>
                <a:gd name="T29" fmla="*/ 23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4" h="1268">
                  <a:moveTo>
                    <a:pt x="92" y="236"/>
                  </a:moveTo>
                  <a:lnTo>
                    <a:pt x="92" y="236"/>
                  </a:lnTo>
                  <a:cubicBezTo>
                    <a:pt x="92" y="236"/>
                    <a:pt x="0" y="571"/>
                    <a:pt x="3" y="648"/>
                  </a:cubicBezTo>
                  <a:lnTo>
                    <a:pt x="3" y="648"/>
                  </a:lnTo>
                  <a:cubicBezTo>
                    <a:pt x="258" y="726"/>
                    <a:pt x="180" y="693"/>
                    <a:pt x="431" y="812"/>
                  </a:cubicBezTo>
                  <a:lnTo>
                    <a:pt x="431" y="812"/>
                  </a:lnTo>
                  <a:cubicBezTo>
                    <a:pt x="682" y="931"/>
                    <a:pt x="1687" y="1267"/>
                    <a:pt x="2127" y="898"/>
                  </a:cubicBezTo>
                  <a:lnTo>
                    <a:pt x="2127" y="898"/>
                  </a:lnTo>
                  <a:cubicBezTo>
                    <a:pt x="2183" y="843"/>
                    <a:pt x="2061" y="519"/>
                    <a:pt x="1444" y="369"/>
                  </a:cubicBezTo>
                  <a:lnTo>
                    <a:pt x="1444" y="369"/>
                  </a:lnTo>
                  <a:cubicBezTo>
                    <a:pt x="1325" y="322"/>
                    <a:pt x="1145" y="133"/>
                    <a:pt x="1076" y="34"/>
                  </a:cubicBezTo>
                  <a:lnTo>
                    <a:pt x="1076" y="34"/>
                  </a:lnTo>
                  <a:cubicBezTo>
                    <a:pt x="959" y="0"/>
                    <a:pt x="788" y="122"/>
                    <a:pt x="584" y="311"/>
                  </a:cubicBezTo>
                  <a:lnTo>
                    <a:pt x="584" y="311"/>
                  </a:lnTo>
                  <a:cubicBezTo>
                    <a:pt x="380" y="499"/>
                    <a:pt x="100" y="147"/>
                    <a:pt x="92" y="2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869AAB3-FED2-644F-9FAB-8DC1C4E3A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7657" y="11492407"/>
              <a:ext cx="322594" cy="253467"/>
            </a:xfrm>
            <a:custGeom>
              <a:avLst/>
              <a:gdLst>
                <a:gd name="T0" fmla="*/ 231 w 495"/>
                <a:gd name="T1" fmla="*/ 48 h 387"/>
                <a:gd name="T2" fmla="*/ 64 w 495"/>
                <a:gd name="T3" fmla="*/ 127 h 387"/>
                <a:gd name="T4" fmla="*/ 158 w 495"/>
                <a:gd name="T5" fmla="*/ 117 h 387"/>
                <a:gd name="T6" fmla="*/ 193 w 495"/>
                <a:gd name="T7" fmla="*/ 114 h 387"/>
                <a:gd name="T8" fmla="*/ 338 w 495"/>
                <a:gd name="T9" fmla="*/ 144 h 387"/>
                <a:gd name="T10" fmla="*/ 221 w 495"/>
                <a:gd name="T11" fmla="*/ 150 h 387"/>
                <a:gd name="T12" fmla="*/ 211 w 495"/>
                <a:gd name="T13" fmla="*/ 228 h 387"/>
                <a:gd name="T14" fmla="*/ 307 w 495"/>
                <a:gd name="T15" fmla="*/ 198 h 387"/>
                <a:gd name="T16" fmla="*/ 338 w 495"/>
                <a:gd name="T17" fmla="*/ 144 h 387"/>
                <a:gd name="T18" fmla="*/ 315 w 495"/>
                <a:gd name="T19" fmla="*/ 376 h 387"/>
                <a:gd name="T20" fmla="*/ 294 w 495"/>
                <a:gd name="T21" fmla="*/ 241 h 387"/>
                <a:gd name="T22" fmla="*/ 202 w 495"/>
                <a:gd name="T23" fmla="*/ 275 h 387"/>
                <a:gd name="T24" fmla="*/ 184 w 495"/>
                <a:gd name="T25" fmla="*/ 274 h 387"/>
                <a:gd name="T26" fmla="*/ 174 w 495"/>
                <a:gd name="T27" fmla="*/ 260 h 387"/>
                <a:gd name="T28" fmla="*/ 179 w 495"/>
                <a:gd name="T29" fmla="*/ 154 h 387"/>
                <a:gd name="T30" fmla="*/ 162 w 495"/>
                <a:gd name="T31" fmla="*/ 156 h 387"/>
                <a:gd name="T32" fmla="*/ 22 w 495"/>
                <a:gd name="T33" fmla="*/ 170 h 387"/>
                <a:gd name="T34" fmla="*/ 4 w 495"/>
                <a:gd name="T35" fmla="*/ 160 h 387"/>
                <a:gd name="T36" fmla="*/ 4 w 495"/>
                <a:gd name="T37" fmla="*/ 140 h 387"/>
                <a:gd name="T38" fmla="*/ 278 w 495"/>
                <a:gd name="T39" fmla="*/ 6 h 387"/>
                <a:gd name="T40" fmla="*/ 295 w 495"/>
                <a:gd name="T41" fmla="*/ 19 h 387"/>
                <a:gd name="T42" fmla="*/ 291 w 495"/>
                <a:gd name="T43" fmla="*/ 40 h 387"/>
                <a:gd name="T44" fmla="*/ 238 w 495"/>
                <a:gd name="T45" fmla="*/ 110 h 387"/>
                <a:gd name="T46" fmla="*/ 382 w 495"/>
                <a:gd name="T47" fmla="*/ 109 h 387"/>
                <a:gd name="T48" fmla="*/ 398 w 495"/>
                <a:gd name="T49" fmla="*/ 123 h 387"/>
                <a:gd name="T50" fmla="*/ 392 w 495"/>
                <a:gd name="T51" fmla="*/ 143 h 387"/>
                <a:gd name="T52" fmla="*/ 353 w 495"/>
                <a:gd name="T53" fmla="*/ 190 h 387"/>
                <a:gd name="T54" fmla="*/ 476 w 495"/>
                <a:gd name="T55" fmla="*/ 187 h 387"/>
                <a:gd name="T56" fmla="*/ 493 w 495"/>
                <a:gd name="T57" fmla="*/ 209 h 387"/>
                <a:gd name="T58" fmla="*/ 472 w 495"/>
                <a:gd name="T59" fmla="*/ 226 h 387"/>
                <a:gd name="T60" fmla="*/ 336 w 495"/>
                <a:gd name="T61" fmla="*/ 232 h 387"/>
                <a:gd name="T62" fmla="*/ 349 w 495"/>
                <a:gd name="T63" fmla="*/ 357 h 387"/>
                <a:gd name="T64" fmla="*/ 342 w 495"/>
                <a:gd name="T65" fmla="*/ 383 h 387"/>
                <a:gd name="T66" fmla="*/ 332 w 495"/>
                <a:gd name="T6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5" h="387">
                  <a:moveTo>
                    <a:pt x="231" y="48"/>
                  </a:moveTo>
                  <a:lnTo>
                    <a:pt x="231" y="48"/>
                  </a:lnTo>
                  <a:cubicBezTo>
                    <a:pt x="187" y="54"/>
                    <a:pt x="117" y="72"/>
                    <a:pt x="64" y="127"/>
                  </a:cubicBezTo>
                  <a:lnTo>
                    <a:pt x="64" y="127"/>
                  </a:lnTo>
                  <a:cubicBezTo>
                    <a:pt x="98" y="124"/>
                    <a:pt x="130" y="121"/>
                    <a:pt x="158" y="117"/>
                  </a:cubicBezTo>
                  <a:lnTo>
                    <a:pt x="158" y="117"/>
                  </a:lnTo>
                  <a:cubicBezTo>
                    <a:pt x="170" y="116"/>
                    <a:pt x="181" y="115"/>
                    <a:pt x="193" y="114"/>
                  </a:cubicBezTo>
                  <a:lnTo>
                    <a:pt x="193" y="114"/>
                  </a:lnTo>
                  <a:cubicBezTo>
                    <a:pt x="202" y="91"/>
                    <a:pt x="215" y="69"/>
                    <a:pt x="231" y="48"/>
                  </a:cubicBezTo>
                  <a:close/>
                  <a:moveTo>
                    <a:pt x="338" y="144"/>
                  </a:moveTo>
                  <a:lnTo>
                    <a:pt x="338" y="144"/>
                  </a:lnTo>
                  <a:cubicBezTo>
                    <a:pt x="307" y="143"/>
                    <a:pt x="268" y="146"/>
                    <a:pt x="221" y="150"/>
                  </a:cubicBezTo>
                  <a:lnTo>
                    <a:pt x="221" y="150"/>
                  </a:lnTo>
                  <a:cubicBezTo>
                    <a:pt x="213" y="175"/>
                    <a:pt x="210" y="200"/>
                    <a:pt x="211" y="228"/>
                  </a:cubicBezTo>
                  <a:lnTo>
                    <a:pt x="211" y="228"/>
                  </a:lnTo>
                  <a:cubicBezTo>
                    <a:pt x="243" y="214"/>
                    <a:pt x="276" y="204"/>
                    <a:pt x="307" y="198"/>
                  </a:cubicBezTo>
                  <a:lnTo>
                    <a:pt x="307" y="198"/>
                  </a:lnTo>
                  <a:cubicBezTo>
                    <a:pt x="314" y="180"/>
                    <a:pt x="324" y="162"/>
                    <a:pt x="338" y="144"/>
                  </a:cubicBezTo>
                  <a:close/>
                  <a:moveTo>
                    <a:pt x="315" y="376"/>
                  </a:moveTo>
                  <a:lnTo>
                    <a:pt x="315" y="376"/>
                  </a:lnTo>
                  <a:cubicBezTo>
                    <a:pt x="315" y="375"/>
                    <a:pt x="281" y="316"/>
                    <a:pt x="294" y="241"/>
                  </a:cubicBezTo>
                  <a:lnTo>
                    <a:pt x="294" y="241"/>
                  </a:lnTo>
                  <a:cubicBezTo>
                    <a:pt x="264" y="248"/>
                    <a:pt x="232" y="259"/>
                    <a:pt x="202" y="275"/>
                  </a:cubicBezTo>
                  <a:lnTo>
                    <a:pt x="202" y="275"/>
                  </a:lnTo>
                  <a:cubicBezTo>
                    <a:pt x="196" y="277"/>
                    <a:pt x="189" y="277"/>
                    <a:pt x="184" y="274"/>
                  </a:cubicBezTo>
                  <a:lnTo>
                    <a:pt x="184" y="274"/>
                  </a:lnTo>
                  <a:cubicBezTo>
                    <a:pt x="178" y="271"/>
                    <a:pt x="174" y="266"/>
                    <a:pt x="174" y="260"/>
                  </a:cubicBezTo>
                  <a:lnTo>
                    <a:pt x="174" y="260"/>
                  </a:lnTo>
                  <a:cubicBezTo>
                    <a:pt x="170" y="222"/>
                    <a:pt x="171" y="187"/>
                    <a:pt x="179" y="154"/>
                  </a:cubicBezTo>
                  <a:lnTo>
                    <a:pt x="179" y="154"/>
                  </a:lnTo>
                  <a:cubicBezTo>
                    <a:pt x="174" y="155"/>
                    <a:pt x="168" y="156"/>
                    <a:pt x="162" y="156"/>
                  </a:cubicBezTo>
                  <a:lnTo>
                    <a:pt x="162" y="156"/>
                  </a:lnTo>
                  <a:cubicBezTo>
                    <a:pt x="122" y="160"/>
                    <a:pt x="75" y="165"/>
                    <a:pt x="22" y="170"/>
                  </a:cubicBezTo>
                  <a:lnTo>
                    <a:pt x="22" y="170"/>
                  </a:lnTo>
                  <a:cubicBezTo>
                    <a:pt x="14" y="170"/>
                    <a:pt x="7" y="167"/>
                    <a:pt x="4" y="160"/>
                  </a:cubicBezTo>
                  <a:lnTo>
                    <a:pt x="4" y="160"/>
                  </a:lnTo>
                  <a:cubicBezTo>
                    <a:pt x="0" y="154"/>
                    <a:pt x="0" y="146"/>
                    <a:pt x="4" y="140"/>
                  </a:cubicBezTo>
                  <a:lnTo>
                    <a:pt x="4" y="140"/>
                  </a:lnTo>
                  <a:cubicBezTo>
                    <a:pt x="97" y="0"/>
                    <a:pt x="271" y="6"/>
                    <a:pt x="278" y="6"/>
                  </a:cubicBezTo>
                  <a:lnTo>
                    <a:pt x="278" y="6"/>
                  </a:lnTo>
                  <a:cubicBezTo>
                    <a:pt x="286" y="7"/>
                    <a:pt x="292" y="12"/>
                    <a:pt x="295" y="19"/>
                  </a:cubicBezTo>
                  <a:lnTo>
                    <a:pt x="295" y="19"/>
                  </a:lnTo>
                  <a:cubicBezTo>
                    <a:pt x="298" y="26"/>
                    <a:pt x="297" y="34"/>
                    <a:pt x="291" y="40"/>
                  </a:cubicBezTo>
                  <a:lnTo>
                    <a:pt x="291" y="40"/>
                  </a:lnTo>
                  <a:cubicBezTo>
                    <a:pt x="268" y="62"/>
                    <a:pt x="251" y="85"/>
                    <a:pt x="238" y="110"/>
                  </a:cubicBezTo>
                  <a:lnTo>
                    <a:pt x="238" y="110"/>
                  </a:lnTo>
                  <a:cubicBezTo>
                    <a:pt x="299" y="105"/>
                    <a:pt x="345" y="103"/>
                    <a:pt x="382" y="109"/>
                  </a:cubicBezTo>
                  <a:lnTo>
                    <a:pt x="382" y="109"/>
                  </a:lnTo>
                  <a:cubicBezTo>
                    <a:pt x="389" y="111"/>
                    <a:pt x="395" y="116"/>
                    <a:pt x="398" y="123"/>
                  </a:cubicBezTo>
                  <a:lnTo>
                    <a:pt x="398" y="123"/>
                  </a:lnTo>
                  <a:cubicBezTo>
                    <a:pt x="399" y="130"/>
                    <a:pt x="398" y="137"/>
                    <a:pt x="392" y="143"/>
                  </a:cubicBezTo>
                  <a:lnTo>
                    <a:pt x="392" y="143"/>
                  </a:lnTo>
                  <a:cubicBezTo>
                    <a:pt x="376" y="158"/>
                    <a:pt x="363" y="174"/>
                    <a:pt x="353" y="190"/>
                  </a:cubicBezTo>
                  <a:lnTo>
                    <a:pt x="353" y="190"/>
                  </a:lnTo>
                  <a:cubicBezTo>
                    <a:pt x="422" y="182"/>
                    <a:pt x="473" y="187"/>
                    <a:pt x="476" y="187"/>
                  </a:cubicBezTo>
                  <a:lnTo>
                    <a:pt x="476" y="187"/>
                  </a:lnTo>
                  <a:cubicBezTo>
                    <a:pt x="487" y="188"/>
                    <a:pt x="494" y="198"/>
                    <a:pt x="493" y="209"/>
                  </a:cubicBezTo>
                  <a:lnTo>
                    <a:pt x="493" y="209"/>
                  </a:lnTo>
                  <a:cubicBezTo>
                    <a:pt x="492" y="220"/>
                    <a:pt x="483" y="227"/>
                    <a:pt x="472" y="226"/>
                  </a:cubicBezTo>
                  <a:lnTo>
                    <a:pt x="472" y="226"/>
                  </a:lnTo>
                  <a:cubicBezTo>
                    <a:pt x="471" y="226"/>
                    <a:pt x="412" y="220"/>
                    <a:pt x="336" y="232"/>
                  </a:cubicBezTo>
                  <a:lnTo>
                    <a:pt x="336" y="232"/>
                  </a:lnTo>
                  <a:cubicBezTo>
                    <a:pt x="317" y="299"/>
                    <a:pt x="347" y="354"/>
                    <a:pt x="349" y="357"/>
                  </a:cubicBezTo>
                  <a:lnTo>
                    <a:pt x="349" y="357"/>
                  </a:lnTo>
                  <a:cubicBezTo>
                    <a:pt x="354" y="366"/>
                    <a:pt x="351" y="378"/>
                    <a:pt x="342" y="383"/>
                  </a:cubicBezTo>
                  <a:lnTo>
                    <a:pt x="342" y="383"/>
                  </a:lnTo>
                  <a:cubicBezTo>
                    <a:pt x="339" y="385"/>
                    <a:pt x="335" y="386"/>
                    <a:pt x="332" y="386"/>
                  </a:cubicBezTo>
                  <a:lnTo>
                    <a:pt x="332" y="386"/>
                  </a:lnTo>
                  <a:cubicBezTo>
                    <a:pt x="325" y="386"/>
                    <a:pt x="319" y="382"/>
                    <a:pt x="315" y="37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A78B0E5-1137-6346-99B6-6E03D1D9E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0473" y="11501049"/>
              <a:ext cx="478130" cy="241945"/>
            </a:xfrm>
            <a:custGeom>
              <a:avLst/>
              <a:gdLst>
                <a:gd name="T0" fmla="*/ 733 w 734"/>
                <a:gd name="T1" fmla="*/ 108 h 369"/>
                <a:gd name="T2" fmla="*/ 733 w 734"/>
                <a:gd name="T3" fmla="*/ 108 h 369"/>
                <a:gd name="T4" fmla="*/ 514 w 734"/>
                <a:gd name="T5" fmla="*/ 33 h 369"/>
                <a:gd name="T6" fmla="*/ 514 w 734"/>
                <a:gd name="T7" fmla="*/ 33 h 369"/>
                <a:gd name="T8" fmla="*/ 80 w 734"/>
                <a:gd name="T9" fmla="*/ 89 h 369"/>
                <a:gd name="T10" fmla="*/ 80 w 734"/>
                <a:gd name="T11" fmla="*/ 89 h 369"/>
                <a:gd name="T12" fmla="*/ 13 w 734"/>
                <a:gd name="T13" fmla="*/ 312 h 369"/>
                <a:gd name="T14" fmla="*/ 13 w 734"/>
                <a:gd name="T15" fmla="*/ 312 h 369"/>
                <a:gd name="T16" fmla="*/ 382 w 734"/>
                <a:gd name="T17" fmla="*/ 359 h 369"/>
                <a:gd name="T18" fmla="*/ 382 w 734"/>
                <a:gd name="T19" fmla="*/ 359 h 369"/>
                <a:gd name="T20" fmla="*/ 733 w 734"/>
                <a:gd name="T21" fmla="*/ 1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4" h="369">
                  <a:moveTo>
                    <a:pt x="733" y="108"/>
                  </a:moveTo>
                  <a:lnTo>
                    <a:pt x="733" y="108"/>
                  </a:lnTo>
                  <a:cubicBezTo>
                    <a:pt x="733" y="108"/>
                    <a:pt x="730" y="0"/>
                    <a:pt x="514" y="33"/>
                  </a:cubicBezTo>
                  <a:lnTo>
                    <a:pt x="514" y="33"/>
                  </a:lnTo>
                  <a:cubicBezTo>
                    <a:pt x="299" y="66"/>
                    <a:pt x="160" y="102"/>
                    <a:pt x="80" y="89"/>
                  </a:cubicBezTo>
                  <a:lnTo>
                    <a:pt x="80" y="89"/>
                  </a:lnTo>
                  <a:cubicBezTo>
                    <a:pt x="0" y="74"/>
                    <a:pt x="0" y="304"/>
                    <a:pt x="13" y="312"/>
                  </a:cubicBezTo>
                  <a:lnTo>
                    <a:pt x="13" y="312"/>
                  </a:lnTo>
                  <a:cubicBezTo>
                    <a:pt x="27" y="321"/>
                    <a:pt x="359" y="368"/>
                    <a:pt x="382" y="359"/>
                  </a:cubicBezTo>
                  <a:lnTo>
                    <a:pt x="382" y="359"/>
                  </a:lnTo>
                  <a:cubicBezTo>
                    <a:pt x="404" y="351"/>
                    <a:pt x="733" y="108"/>
                    <a:pt x="733" y="108"/>
                  </a:cubicBezTo>
                </a:path>
              </a:pathLst>
            </a:custGeom>
            <a:solidFill>
              <a:srgbClr val="344A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3C0B4C7-9BD6-774E-9081-ADA41F69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733" y="11820763"/>
              <a:ext cx="1532321" cy="558779"/>
            </a:xfrm>
            <a:custGeom>
              <a:avLst/>
              <a:gdLst>
                <a:gd name="T0" fmla="*/ 2239 w 2345"/>
                <a:gd name="T1" fmla="*/ 0 h 855"/>
                <a:gd name="T2" fmla="*/ 2239 w 2345"/>
                <a:gd name="T3" fmla="*/ 0 h 855"/>
                <a:gd name="T4" fmla="*/ 2308 w 2345"/>
                <a:gd name="T5" fmla="*/ 262 h 855"/>
                <a:gd name="T6" fmla="*/ 2308 w 2345"/>
                <a:gd name="T7" fmla="*/ 262 h 855"/>
                <a:gd name="T8" fmla="*/ 1683 w 2345"/>
                <a:gd name="T9" fmla="*/ 501 h 855"/>
                <a:gd name="T10" fmla="*/ 1683 w 2345"/>
                <a:gd name="T11" fmla="*/ 501 h 855"/>
                <a:gd name="T12" fmla="*/ 114 w 2345"/>
                <a:gd name="T13" fmla="*/ 527 h 855"/>
                <a:gd name="T14" fmla="*/ 114 w 2345"/>
                <a:gd name="T15" fmla="*/ 527 h 855"/>
                <a:gd name="T16" fmla="*/ 222 w 2345"/>
                <a:gd name="T17" fmla="*/ 217 h 855"/>
                <a:gd name="T18" fmla="*/ 222 w 2345"/>
                <a:gd name="T19" fmla="*/ 217 h 855"/>
                <a:gd name="T20" fmla="*/ 2239 w 2345"/>
                <a:gd name="T21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5" h="855">
                  <a:moveTo>
                    <a:pt x="2239" y="0"/>
                  </a:moveTo>
                  <a:lnTo>
                    <a:pt x="2239" y="0"/>
                  </a:lnTo>
                  <a:cubicBezTo>
                    <a:pt x="2239" y="0"/>
                    <a:pt x="2344" y="71"/>
                    <a:pt x="2308" y="262"/>
                  </a:cubicBezTo>
                  <a:lnTo>
                    <a:pt x="2308" y="262"/>
                  </a:lnTo>
                  <a:cubicBezTo>
                    <a:pt x="2292" y="332"/>
                    <a:pt x="2093" y="310"/>
                    <a:pt x="1683" y="501"/>
                  </a:cubicBezTo>
                  <a:lnTo>
                    <a:pt x="1683" y="501"/>
                  </a:lnTo>
                  <a:cubicBezTo>
                    <a:pt x="1274" y="692"/>
                    <a:pt x="725" y="854"/>
                    <a:pt x="114" y="527"/>
                  </a:cubicBezTo>
                  <a:lnTo>
                    <a:pt x="114" y="527"/>
                  </a:lnTo>
                  <a:cubicBezTo>
                    <a:pt x="50" y="494"/>
                    <a:pt x="0" y="237"/>
                    <a:pt x="222" y="217"/>
                  </a:cubicBezTo>
                  <a:lnTo>
                    <a:pt x="222" y="217"/>
                  </a:lnTo>
                  <a:cubicBezTo>
                    <a:pt x="443" y="198"/>
                    <a:pt x="2239" y="0"/>
                    <a:pt x="2239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44BA231-512D-3F49-BD39-F085CEB4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866" y="11172696"/>
              <a:ext cx="472370" cy="578940"/>
            </a:xfrm>
            <a:custGeom>
              <a:avLst/>
              <a:gdLst>
                <a:gd name="T0" fmla="*/ 0 w 725"/>
                <a:gd name="T1" fmla="*/ 794 h 887"/>
                <a:gd name="T2" fmla="*/ 0 w 725"/>
                <a:gd name="T3" fmla="*/ 794 h 887"/>
                <a:gd name="T4" fmla="*/ 105 w 725"/>
                <a:gd name="T5" fmla="*/ 886 h 887"/>
                <a:gd name="T6" fmla="*/ 619 w 725"/>
                <a:gd name="T7" fmla="*/ 886 h 887"/>
                <a:gd name="T8" fmla="*/ 619 w 725"/>
                <a:gd name="T9" fmla="*/ 886 h 887"/>
                <a:gd name="T10" fmla="*/ 724 w 725"/>
                <a:gd name="T11" fmla="*/ 794 h 887"/>
                <a:gd name="T12" fmla="*/ 724 w 725"/>
                <a:gd name="T13" fmla="*/ 92 h 887"/>
                <a:gd name="T14" fmla="*/ 724 w 725"/>
                <a:gd name="T15" fmla="*/ 92 h 887"/>
                <a:gd name="T16" fmla="*/ 619 w 725"/>
                <a:gd name="T17" fmla="*/ 0 h 887"/>
                <a:gd name="T18" fmla="*/ 105 w 725"/>
                <a:gd name="T19" fmla="*/ 0 h 887"/>
                <a:gd name="T20" fmla="*/ 105 w 725"/>
                <a:gd name="T21" fmla="*/ 0 h 887"/>
                <a:gd name="T22" fmla="*/ 0 w 725"/>
                <a:gd name="T23" fmla="*/ 92 h 887"/>
                <a:gd name="T24" fmla="*/ 0 w 725"/>
                <a:gd name="T25" fmla="*/ 79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5" h="887">
                  <a:moveTo>
                    <a:pt x="0" y="794"/>
                  </a:moveTo>
                  <a:lnTo>
                    <a:pt x="0" y="794"/>
                  </a:lnTo>
                  <a:cubicBezTo>
                    <a:pt x="0" y="845"/>
                    <a:pt x="47" y="886"/>
                    <a:pt x="105" y="886"/>
                  </a:cubicBezTo>
                  <a:lnTo>
                    <a:pt x="619" y="886"/>
                  </a:lnTo>
                  <a:lnTo>
                    <a:pt x="619" y="886"/>
                  </a:lnTo>
                  <a:cubicBezTo>
                    <a:pt x="677" y="886"/>
                    <a:pt x="724" y="845"/>
                    <a:pt x="724" y="794"/>
                  </a:cubicBezTo>
                  <a:lnTo>
                    <a:pt x="724" y="92"/>
                  </a:lnTo>
                  <a:lnTo>
                    <a:pt x="724" y="92"/>
                  </a:lnTo>
                  <a:cubicBezTo>
                    <a:pt x="724" y="41"/>
                    <a:pt x="677" y="0"/>
                    <a:pt x="619" y="0"/>
                  </a:cubicBezTo>
                  <a:lnTo>
                    <a:pt x="105" y="0"/>
                  </a:lnTo>
                  <a:lnTo>
                    <a:pt x="105" y="0"/>
                  </a:lnTo>
                  <a:cubicBezTo>
                    <a:pt x="47" y="0"/>
                    <a:pt x="0" y="41"/>
                    <a:pt x="0" y="92"/>
                  </a:cubicBezTo>
                  <a:lnTo>
                    <a:pt x="0" y="79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16F6E62-14A5-EA49-8795-311626FD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3339" y="11417520"/>
              <a:ext cx="1425749" cy="829527"/>
            </a:xfrm>
            <a:custGeom>
              <a:avLst/>
              <a:gdLst>
                <a:gd name="T0" fmla="*/ 2092 w 2184"/>
                <a:gd name="T1" fmla="*/ 236 h 1268"/>
                <a:gd name="T2" fmla="*/ 2092 w 2184"/>
                <a:gd name="T3" fmla="*/ 236 h 1268"/>
                <a:gd name="T4" fmla="*/ 2180 w 2184"/>
                <a:gd name="T5" fmla="*/ 648 h 1268"/>
                <a:gd name="T6" fmla="*/ 2180 w 2184"/>
                <a:gd name="T7" fmla="*/ 648 h 1268"/>
                <a:gd name="T8" fmla="*/ 1752 w 2184"/>
                <a:gd name="T9" fmla="*/ 812 h 1268"/>
                <a:gd name="T10" fmla="*/ 1752 w 2184"/>
                <a:gd name="T11" fmla="*/ 812 h 1268"/>
                <a:gd name="T12" fmla="*/ 55 w 2184"/>
                <a:gd name="T13" fmla="*/ 898 h 1268"/>
                <a:gd name="T14" fmla="*/ 55 w 2184"/>
                <a:gd name="T15" fmla="*/ 898 h 1268"/>
                <a:gd name="T16" fmla="*/ 739 w 2184"/>
                <a:gd name="T17" fmla="*/ 369 h 1268"/>
                <a:gd name="T18" fmla="*/ 739 w 2184"/>
                <a:gd name="T19" fmla="*/ 369 h 1268"/>
                <a:gd name="T20" fmla="*/ 1107 w 2184"/>
                <a:gd name="T21" fmla="*/ 34 h 1268"/>
                <a:gd name="T22" fmla="*/ 1107 w 2184"/>
                <a:gd name="T23" fmla="*/ 34 h 1268"/>
                <a:gd name="T24" fmla="*/ 1600 w 2184"/>
                <a:gd name="T25" fmla="*/ 311 h 1268"/>
                <a:gd name="T26" fmla="*/ 1600 w 2184"/>
                <a:gd name="T27" fmla="*/ 311 h 1268"/>
                <a:gd name="T28" fmla="*/ 2092 w 2184"/>
                <a:gd name="T29" fmla="*/ 236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4" h="1268">
                  <a:moveTo>
                    <a:pt x="2092" y="236"/>
                  </a:moveTo>
                  <a:lnTo>
                    <a:pt x="2092" y="236"/>
                  </a:lnTo>
                  <a:cubicBezTo>
                    <a:pt x="2092" y="236"/>
                    <a:pt x="2183" y="571"/>
                    <a:pt x="2180" y="648"/>
                  </a:cubicBezTo>
                  <a:lnTo>
                    <a:pt x="2180" y="648"/>
                  </a:lnTo>
                  <a:cubicBezTo>
                    <a:pt x="1926" y="726"/>
                    <a:pt x="2004" y="693"/>
                    <a:pt x="1752" y="812"/>
                  </a:cubicBezTo>
                  <a:lnTo>
                    <a:pt x="1752" y="812"/>
                  </a:lnTo>
                  <a:cubicBezTo>
                    <a:pt x="1500" y="931"/>
                    <a:pt x="495" y="1267"/>
                    <a:pt x="55" y="898"/>
                  </a:cubicBezTo>
                  <a:lnTo>
                    <a:pt x="55" y="898"/>
                  </a:lnTo>
                  <a:cubicBezTo>
                    <a:pt x="0" y="843"/>
                    <a:pt x="122" y="519"/>
                    <a:pt x="739" y="369"/>
                  </a:cubicBezTo>
                  <a:lnTo>
                    <a:pt x="739" y="369"/>
                  </a:lnTo>
                  <a:cubicBezTo>
                    <a:pt x="858" y="322"/>
                    <a:pt x="1037" y="133"/>
                    <a:pt x="1107" y="34"/>
                  </a:cubicBezTo>
                  <a:lnTo>
                    <a:pt x="1107" y="34"/>
                  </a:lnTo>
                  <a:cubicBezTo>
                    <a:pt x="1223" y="0"/>
                    <a:pt x="1395" y="122"/>
                    <a:pt x="1600" y="311"/>
                  </a:cubicBezTo>
                  <a:lnTo>
                    <a:pt x="1600" y="311"/>
                  </a:lnTo>
                  <a:cubicBezTo>
                    <a:pt x="1804" y="499"/>
                    <a:pt x="2083" y="147"/>
                    <a:pt x="2092" y="23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8AB479F-8B59-4D41-9C22-83C48478F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7554" y="11492407"/>
              <a:ext cx="322594" cy="253467"/>
            </a:xfrm>
            <a:custGeom>
              <a:avLst/>
              <a:gdLst>
                <a:gd name="T0" fmla="*/ 302 w 496"/>
                <a:gd name="T1" fmla="*/ 114 h 387"/>
                <a:gd name="T2" fmla="*/ 336 w 496"/>
                <a:gd name="T3" fmla="*/ 117 h 387"/>
                <a:gd name="T4" fmla="*/ 431 w 496"/>
                <a:gd name="T5" fmla="*/ 127 h 387"/>
                <a:gd name="T6" fmla="*/ 263 w 496"/>
                <a:gd name="T7" fmla="*/ 48 h 387"/>
                <a:gd name="T8" fmla="*/ 188 w 496"/>
                <a:gd name="T9" fmla="*/ 198 h 387"/>
                <a:gd name="T10" fmla="*/ 284 w 496"/>
                <a:gd name="T11" fmla="*/ 228 h 387"/>
                <a:gd name="T12" fmla="*/ 274 w 496"/>
                <a:gd name="T13" fmla="*/ 150 h 387"/>
                <a:gd name="T14" fmla="*/ 156 w 496"/>
                <a:gd name="T15" fmla="*/ 144 h 387"/>
                <a:gd name="T16" fmla="*/ 188 w 496"/>
                <a:gd name="T17" fmla="*/ 198 h 387"/>
                <a:gd name="T18" fmla="*/ 162 w 496"/>
                <a:gd name="T19" fmla="*/ 386 h 387"/>
                <a:gd name="T20" fmla="*/ 152 w 496"/>
                <a:gd name="T21" fmla="*/ 383 h 387"/>
                <a:gd name="T22" fmla="*/ 145 w 496"/>
                <a:gd name="T23" fmla="*/ 357 h 387"/>
                <a:gd name="T24" fmla="*/ 159 w 496"/>
                <a:gd name="T25" fmla="*/ 232 h 387"/>
                <a:gd name="T26" fmla="*/ 23 w 496"/>
                <a:gd name="T27" fmla="*/ 226 h 387"/>
                <a:gd name="T28" fmla="*/ 1 w 496"/>
                <a:gd name="T29" fmla="*/ 209 h 387"/>
                <a:gd name="T30" fmla="*/ 18 w 496"/>
                <a:gd name="T31" fmla="*/ 187 h 387"/>
                <a:gd name="T32" fmla="*/ 141 w 496"/>
                <a:gd name="T33" fmla="*/ 190 h 387"/>
                <a:gd name="T34" fmla="*/ 103 w 496"/>
                <a:gd name="T35" fmla="*/ 143 h 387"/>
                <a:gd name="T36" fmla="*/ 97 w 496"/>
                <a:gd name="T37" fmla="*/ 123 h 387"/>
                <a:gd name="T38" fmla="*/ 112 w 496"/>
                <a:gd name="T39" fmla="*/ 109 h 387"/>
                <a:gd name="T40" fmla="*/ 257 w 496"/>
                <a:gd name="T41" fmla="*/ 110 h 387"/>
                <a:gd name="T42" fmla="*/ 204 w 496"/>
                <a:gd name="T43" fmla="*/ 40 h 387"/>
                <a:gd name="T44" fmla="*/ 200 w 496"/>
                <a:gd name="T45" fmla="*/ 19 h 387"/>
                <a:gd name="T46" fmla="*/ 217 w 496"/>
                <a:gd name="T47" fmla="*/ 6 h 387"/>
                <a:gd name="T48" fmla="*/ 490 w 496"/>
                <a:gd name="T49" fmla="*/ 140 h 387"/>
                <a:gd name="T50" fmla="*/ 491 w 496"/>
                <a:gd name="T51" fmla="*/ 160 h 387"/>
                <a:gd name="T52" fmla="*/ 473 w 496"/>
                <a:gd name="T53" fmla="*/ 170 h 387"/>
                <a:gd name="T54" fmla="*/ 332 w 496"/>
                <a:gd name="T55" fmla="*/ 156 h 387"/>
                <a:gd name="T56" fmla="*/ 315 w 496"/>
                <a:gd name="T57" fmla="*/ 154 h 387"/>
                <a:gd name="T58" fmla="*/ 321 w 496"/>
                <a:gd name="T59" fmla="*/ 260 h 387"/>
                <a:gd name="T60" fmla="*/ 311 w 496"/>
                <a:gd name="T61" fmla="*/ 274 h 387"/>
                <a:gd name="T62" fmla="*/ 293 w 496"/>
                <a:gd name="T63" fmla="*/ 275 h 387"/>
                <a:gd name="T64" fmla="*/ 200 w 496"/>
                <a:gd name="T65" fmla="*/ 241 h 387"/>
                <a:gd name="T66" fmla="*/ 179 w 496"/>
                <a:gd name="T67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6" h="387">
                  <a:moveTo>
                    <a:pt x="302" y="114"/>
                  </a:moveTo>
                  <a:lnTo>
                    <a:pt x="302" y="114"/>
                  </a:lnTo>
                  <a:cubicBezTo>
                    <a:pt x="313" y="115"/>
                    <a:pt x="325" y="116"/>
                    <a:pt x="336" y="117"/>
                  </a:cubicBezTo>
                  <a:lnTo>
                    <a:pt x="336" y="117"/>
                  </a:lnTo>
                  <a:cubicBezTo>
                    <a:pt x="365" y="121"/>
                    <a:pt x="396" y="124"/>
                    <a:pt x="431" y="127"/>
                  </a:cubicBezTo>
                  <a:lnTo>
                    <a:pt x="431" y="127"/>
                  </a:lnTo>
                  <a:cubicBezTo>
                    <a:pt x="377" y="72"/>
                    <a:pt x="308" y="54"/>
                    <a:pt x="263" y="48"/>
                  </a:cubicBezTo>
                  <a:lnTo>
                    <a:pt x="263" y="48"/>
                  </a:lnTo>
                  <a:cubicBezTo>
                    <a:pt x="280" y="69"/>
                    <a:pt x="292" y="91"/>
                    <a:pt x="302" y="114"/>
                  </a:cubicBezTo>
                  <a:close/>
                  <a:moveTo>
                    <a:pt x="188" y="198"/>
                  </a:moveTo>
                  <a:lnTo>
                    <a:pt x="188" y="198"/>
                  </a:lnTo>
                  <a:cubicBezTo>
                    <a:pt x="219" y="204"/>
                    <a:pt x="251" y="214"/>
                    <a:pt x="284" y="228"/>
                  </a:cubicBezTo>
                  <a:lnTo>
                    <a:pt x="284" y="228"/>
                  </a:lnTo>
                  <a:cubicBezTo>
                    <a:pt x="285" y="200"/>
                    <a:pt x="281" y="175"/>
                    <a:pt x="274" y="150"/>
                  </a:cubicBezTo>
                  <a:lnTo>
                    <a:pt x="274" y="150"/>
                  </a:lnTo>
                  <a:cubicBezTo>
                    <a:pt x="226" y="146"/>
                    <a:pt x="188" y="143"/>
                    <a:pt x="156" y="144"/>
                  </a:cubicBezTo>
                  <a:lnTo>
                    <a:pt x="156" y="144"/>
                  </a:lnTo>
                  <a:cubicBezTo>
                    <a:pt x="170" y="162"/>
                    <a:pt x="181" y="180"/>
                    <a:pt x="188" y="198"/>
                  </a:cubicBezTo>
                  <a:close/>
                  <a:moveTo>
                    <a:pt x="162" y="386"/>
                  </a:moveTo>
                  <a:lnTo>
                    <a:pt x="162" y="386"/>
                  </a:lnTo>
                  <a:cubicBezTo>
                    <a:pt x="159" y="386"/>
                    <a:pt x="155" y="385"/>
                    <a:pt x="152" y="383"/>
                  </a:cubicBezTo>
                  <a:lnTo>
                    <a:pt x="152" y="383"/>
                  </a:lnTo>
                  <a:cubicBezTo>
                    <a:pt x="143" y="378"/>
                    <a:pt x="140" y="366"/>
                    <a:pt x="145" y="357"/>
                  </a:cubicBezTo>
                  <a:lnTo>
                    <a:pt x="145" y="357"/>
                  </a:lnTo>
                  <a:cubicBezTo>
                    <a:pt x="147" y="354"/>
                    <a:pt x="177" y="299"/>
                    <a:pt x="159" y="232"/>
                  </a:cubicBezTo>
                  <a:lnTo>
                    <a:pt x="159" y="232"/>
                  </a:lnTo>
                  <a:cubicBezTo>
                    <a:pt x="83" y="220"/>
                    <a:pt x="23" y="226"/>
                    <a:pt x="23" y="226"/>
                  </a:cubicBezTo>
                  <a:lnTo>
                    <a:pt x="23" y="226"/>
                  </a:lnTo>
                  <a:cubicBezTo>
                    <a:pt x="11" y="227"/>
                    <a:pt x="2" y="220"/>
                    <a:pt x="1" y="209"/>
                  </a:cubicBezTo>
                  <a:lnTo>
                    <a:pt x="1" y="209"/>
                  </a:lnTo>
                  <a:cubicBezTo>
                    <a:pt x="0" y="198"/>
                    <a:pt x="8" y="188"/>
                    <a:pt x="18" y="187"/>
                  </a:cubicBezTo>
                  <a:lnTo>
                    <a:pt x="18" y="187"/>
                  </a:lnTo>
                  <a:cubicBezTo>
                    <a:pt x="21" y="187"/>
                    <a:pt x="72" y="182"/>
                    <a:pt x="141" y="190"/>
                  </a:cubicBezTo>
                  <a:lnTo>
                    <a:pt x="141" y="190"/>
                  </a:lnTo>
                  <a:cubicBezTo>
                    <a:pt x="131" y="174"/>
                    <a:pt x="119" y="158"/>
                    <a:pt x="103" y="143"/>
                  </a:cubicBezTo>
                  <a:lnTo>
                    <a:pt x="103" y="143"/>
                  </a:lnTo>
                  <a:cubicBezTo>
                    <a:pt x="97" y="137"/>
                    <a:pt x="95" y="130"/>
                    <a:pt x="97" y="123"/>
                  </a:cubicBezTo>
                  <a:lnTo>
                    <a:pt x="97" y="123"/>
                  </a:lnTo>
                  <a:cubicBezTo>
                    <a:pt x="99" y="116"/>
                    <a:pt x="105" y="111"/>
                    <a:pt x="112" y="109"/>
                  </a:cubicBezTo>
                  <a:lnTo>
                    <a:pt x="112" y="109"/>
                  </a:lnTo>
                  <a:cubicBezTo>
                    <a:pt x="150" y="103"/>
                    <a:pt x="195" y="105"/>
                    <a:pt x="257" y="110"/>
                  </a:cubicBezTo>
                  <a:lnTo>
                    <a:pt x="257" y="110"/>
                  </a:lnTo>
                  <a:cubicBezTo>
                    <a:pt x="244" y="85"/>
                    <a:pt x="226" y="62"/>
                    <a:pt x="204" y="40"/>
                  </a:cubicBezTo>
                  <a:lnTo>
                    <a:pt x="204" y="40"/>
                  </a:lnTo>
                  <a:cubicBezTo>
                    <a:pt x="198" y="34"/>
                    <a:pt x="197" y="26"/>
                    <a:pt x="200" y="19"/>
                  </a:cubicBezTo>
                  <a:lnTo>
                    <a:pt x="200" y="19"/>
                  </a:lnTo>
                  <a:cubicBezTo>
                    <a:pt x="202" y="12"/>
                    <a:pt x="209" y="7"/>
                    <a:pt x="217" y="6"/>
                  </a:cubicBezTo>
                  <a:lnTo>
                    <a:pt x="217" y="6"/>
                  </a:lnTo>
                  <a:cubicBezTo>
                    <a:pt x="224" y="6"/>
                    <a:pt x="398" y="0"/>
                    <a:pt x="490" y="140"/>
                  </a:cubicBezTo>
                  <a:lnTo>
                    <a:pt x="490" y="140"/>
                  </a:lnTo>
                  <a:cubicBezTo>
                    <a:pt x="494" y="146"/>
                    <a:pt x="495" y="154"/>
                    <a:pt x="491" y="160"/>
                  </a:cubicBezTo>
                  <a:lnTo>
                    <a:pt x="491" y="160"/>
                  </a:lnTo>
                  <a:cubicBezTo>
                    <a:pt x="487" y="167"/>
                    <a:pt x="480" y="170"/>
                    <a:pt x="473" y="170"/>
                  </a:cubicBezTo>
                  <a:lnTo>
                    <a:pt x="473" y="170"/>
                  </a:lnTo>
                  <a:cubicBezTo>
                    <a:pt x="419" y="165"/>
                    <a:pt x="373" y="160"/>
                    <a:pt x="332" y="156"/>
                  </a:cubicBezTo>
                  <a:lnTo>
                    <a:pt x="332" y="156"/>
                  </a:lnTo>
                  <a:cubicBezTo>
                    <a:pt x="326" y="156"/>
                    <a:pt x="321" y="155"/>
                    <a:pt x="315" y="154"/>
                  </a:cubicBezTo>
                  <a:lnTo>
                    <a:pt x="315" y="154"/>
                  </a:lnTo>
                  <a:cubicBezTo>
                    <a:pt x="323" y="187"/>
                    <a:pt x="325" y="222"/>
                    <a:pt x="321" y="260"/>
                  </a:cubicBezTo>
                  <a:lnTo>
                    <a:pt x="321" y="260"/>
                  </a:lnTo>
                  <a:cubicBezTo>
                    <a:pt x="320" y="266"/>
                    <a:pt x="316" y="271"/>
                    <a:pt x="311" y="274"/>
                  </a:cubicBezTo>
                  <a:lnTo>
                    <a:pt x="311" y="274"/>
                  </a:lnTo>
                  <a:cubicBezTo>
                    <a:pt x="305" y="277"/>
                    <a:pt x="299" y="277"/>
                    <a:pt x="293" y="275"/>
                  </a:cubicBezTo>
                  <a:lnTo>
                    <a:pt x="293" y="275"/>
                  </a:lnTo>
                  <a:cubicBezTo>
                    <a:pt x="262" y="259"/>
                    <a:pt x="231" y="248"/>
                    <a:pt x="200" y="241"/>
                  </a:cubicBezTo>
                  <a:lnTo>
                    <a:pt x="200" y="241"/>
                  </a:lnTo>
                  <a:cubicBezTo>
                    <a:pt x="213" y="316"/>
                    <a:pt x="180" y="375"/>
                    <a:pt x="179" y="376"/>
                  </a:cubicBezTo>
                  <a:lnTo>
                    <a:pt x="179" y="376"/>
                  </a:lnTo>
                  <a:cubicBezTo>
                    <a:pt x="175" y="382"/>
                    <a:pt x="169" y="386"/>
                    <a:pt x="162" y="38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8550289-E4BE-7B46-8A28-9566AD1E6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5860" y="4980045"/>
              <a:ext cx="345636" cy="515573"/>
            </a:xfrm>
            <a:custGeom>
              <a:avLst/>
              <a:gdLst>
                <a:gd name="T0" fmla="*/ 528 w 529"/>
                <a:gd name="T1" fmla="*/ 0 h 790"/>
                <a:gd name="T2" fmla="*/ 52 w 529"/>
                <a:gd name="T3" fmla="*/ 0 h 790"/>
                <a:gd name="T4" fmla="*/ 0 w 529"/>
                <a:gd name="T5" fmla="*/ 392 h 790"/>
                <a:gd name="T6" fmla="*/ 52 w 529"/>
                <a:gd name="T7" fmla="*/ 789 h 790"/>
                <a:gd name="T8" fmla="*/ 528 w 529"/>
                <a:gd name="T9" fmla="*/ 789 h 790"/>
                <a:gd name="T10" fmla="*/ 528 w 529"/>
                <a:gd name="T11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790">
                  <a:moveTo>
                    <a:pt x="528" y="0"/>
                  </a:moveTo>
                  <a:lnTo>
                    <a:pt x="52" y="0"/>
                  </a:lnTo>
                  <a:lnTo>
                    <a:pt x="0" y="392"/>
                  </a:lnTo>
                  <a:lnTo>
                    <a:pt x="52" y="789"/>
                  </a:lnTo>
                  <a:lnTo>
                    <a:pt x="528" y="789"/>
                  </a:lnTo>
                  <a:lnTo>
                    <a:pt x="52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4D261A3-2E3B-4447-B578-101D1197D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6470" y="4980045"/>
              <a:ext cx="311073" cy="515573"/>
            </a:xfrm>
            <a:custGeom>
              <a:avLst/>
              <a:gdLst>
                <a:gd name="T0" fmla="*/ 0 w 478"/>
                <a:gd name="T1" fmla="*/ 789 h 790"/>
                <a:gd name="T2" fmla="*/ 477 w 478"/>
                <a:gd name="T3" fmla="*/ 789 h 790"/>
                <a:gd name="T4" fmla="*/ 477 w 478"/>
                <a:gd name="T5" fmla="*/ 0 h 790"/>
                <a:gd name="T6" fmla="*/ 0 w 478"/>
                <a:gd name="T7" fmla="*/ 0 h 790"/>
                <a:gd name="T8" fmla="*/ 0 w 478"/>
                <a:gd name="T9" fmla="*/ 78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790">
                  <a:moveTo>
                    <a:pt x="0" y="789"/>
                  </a:moveTo>
                  <a:lnTo>
                    <a:pt x="477" y="789"/>
                  </a:lnTo>
                  <a:lnTo>
                    <a:pt x="477" y="0"/>
                  </a:lnTo>
                  <a:lnTo>
                    <a:pt x="0" y="0"/>
                  </a:lnTo>
                  <a:lnTo>
                    <a:pt x="0" y="78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92219D-1916-7D45-9C86-17ED50704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980" y="8519936"/>
              <a:ext cx="1042669" cy="2874542"/>
            </a:xfrm>
            <a:custGeom>
              <a:avLst/>
              <a:gdLst>
                <a:gd name="T0" fmla="*/ 949 w 1598"/>
                <a:gd name="T1" fmla="*/ 4399 h 4400"/>
                <a:gd name="T2" fmla="*/ 0 w 1598"/>
                <a:gd name="T3" fmla="*/ 4399 h 4400"/>
                <a:gd name="T4" fmla="*/ 0 w 1598"/>
                <a:gd name="T5" fmla="*/ 0 h 4400"/>
                <a:gd name="T6" fmla="*/ 1597 w 1598"/>
                <a:gd name="T7" fmla="*/ 155 h 4400"/>
                <a:gd name="T8" fmla="*/ 1597 w 1598"/>
                <a:gd name="T9" fmla="*/ 155 h 4400"/>
                <a:gd name="T10" fmla="*/ 1339 w 1598"/>
                <a:gd name="T11" fmla="*/ 504 h 4400"/>
                <a:gd name="T12" fmla="*/ 1339 w 1598"/>
                <a:gd name="T13" fmla="*/ 504 h 4400"/>
                <a:gd name="T14" fmla="*/ 949 w 1598"/>
                <a:gd name="T15" fmla="*/ 4399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4400">
                  <a:moveTo>
                    <a:pt x="949" y="4399"/>
                  </a:moveTo>
                  <a:lnTo>
                    <a:pt x="0" y="4399"/>
                  </a:lnTo>
                  <a:lnTo>
                    <a:pt x="0" y="0"/>
                  </a:lnTo>
                  <a:lnTo>
                    <a:pt x="1597" y="155"/>
                  </a:lnTo>
                  <a:lnTo>
                    <a:pt x="1597" y="155"/>
                  </a:lnTo>
                  <a:cubicBezTo>
                    <a:pt x="1597" y="155"/>
                    <a:pt x="1523" y="196"/>
                    <a:pt x="1339" y="504"/>
                  </a:cubicBezTo>
                  <a:lnTo>
                    <a:pt x="1339" y="504"/>
                  </a:lnTo>
                  <a:cubicBezTo>
                    <a:pt x="1088" y="924"/>
                    <a:pt x="949" y="4399"/>
                    <a:pt x="949" y="43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94C912E-6DF7-2B47-88EA-F5A83986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4440" y="8519936"/>
              <a:ext cx="1042669" cy="2874542"/>
            </a:xfrm>
            <a:custGeom>
              <a:avLst/>
              <a:gdLst>
                <a:gd name="T0" fmla="*/ 648 w 1597"/>
                <a:gd name="T1" fmla="*/ 4399 h 4400"/>
                <a:gd name="T2" fmla="*/ 1596 w 1597"/>
                <a:gd name="T3" fmla="*/ 4399 h 4400"/>
                <a:gd name="T4" fmla="*/ 1596 w 1597"/>
                <a:gd name="T5" fmla="*/ 0 h 4400"/>
                <a:gd name="T6" fmla="*/ 0 w 1597"/>
                <a:gd name="T7" fmla="*/ 155 h 4400"/>
                <a:gd name="T8" fmla="*/ 0 w 1597"/>
                <a:gd name="T9" fmla="*/ 155 h 4400"/>
                <a:gd name="T10" fmla="*/ 258 w 1597"/>
                <a:gd name="T11" fmla="*/ 504 h 4400"/>
                <a:gd name="T12" fmla="*/ 258 w 1597"/>
                <a:gd name="T13" fmla="*/ 504 h 4400"/>
                <a:gd name="T14" fmla="*/ 648 w 1597"/>
                <a:gd name="T15" fmla="*/ 4399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7" h="4400">
                  <a:moveTo>
                    <a:pt x="648" y="4399"/>
                  </a:moveTo>
                  <a:lnTo>
                    <a:pt x="1596" y="4399"/>
                  </a:lnTo>
                  <a:lnTo>
                    <a:pt x="1596" y="0"/>
                  </a:lnTo>
                  <a:lnTo>
                    <a:pt x="0" y="155"/>
                  </a:lnTo>
                  <a:lnTo>
                    <a:pt x="0" y="155"/>
                  </a:lnTo>
                  <a:cubicBezTo>
                    <a:pt x="0" y="155"/>
                    <a:pt x="74" y="196"/>
                    <a:pt x="258" y="504"/>
                  </a:cubicBezTo>
                  <a:lnTo>
                    <a:pt x="258" y="504"/>
                  </a:lnTo>
                  <a:cubicBezTo>
                    <a:pt x="509" y="924"/>
                    <a:pt x="648" y="4399"/>
                    <a:pt x="648" y="439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D68E295-F7C9-7D4D-B472-50082B599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979" y="7601121"/>
              <a:ext cx="1224128" cy="1054191"/>
            </a:xfrm>
            <a:custGeom>
              <a:avLst/>
              <a:gdLst>
                <a:gd name="T0" fmla="*/ 0 w 1875"/>
                <a:gd name="T1" fmla="*/ 0 h 1612"/>
                <a:gd name="T2" fmla="*/ 0 w 1875"/>
                <a:gd name="T3" fmla="*/ 1507 h 1612"/>
                <a:gd name="T4" fmla="*/ 0 w 1875"/>
                <a:gd name="T5" fmla="*/ 1507 h 1612"/>
                <a:gd name="T6" fmla="*/ 1822 w 1875"/>
                <a:gd name="T7" fmla="*/ 1611 h 1612"/>
                <a:gd name="T8" fmla="*/ 1874 w 1875"/>
                <a:gd name="T9" fmla="*/ 954 h 1612"/>
                <a:gd name="T10" fmla="*/ 1822 w 1875"/>
                <a:gd name="T11" fmla="*/ 0 h 1612"/>
                <a:gd name="T12" fmla="*/ 0 w 1875"/>
                <a:gd name="T13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5" h="1612">
                  <a:moveTo>
                    <a:pt x="0" y="0"/>
                  </a:moveTo>
                  <a:lnTo>
                    <a:pt x="0" y="1507"/>
                  </a:lnTo>
                  <a:lnTo>
                    <a:pt x="0" y="1507"/>
                  </a:lnTo>
                  <a:cubicBezTo>
                    <a:pt x="0" y="1507"/>
                    <a:pt x="1366" y="1611"/>
                    <a:pt x="1822" y="1611"/>
                  </a:cubicBezTo>
                  <a:lnTo>
                    <a:pt x="1874" y="954"/>
                  </a:lnTo>
                  <a:lnTo>
                    <a:pt x="1822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F6B4D3B-7429-364E-AF4D-1D84999F3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542" y="7601121"/>
              <a:ext cx="1189566" cy="1054191"/>
            </a:xfrm>
            <a:custGeom>
              <a:avLst/>
              <a:gdLst>
                <a:gd name="T0" fmla="*/ 0 w 1822"/>
                <a:gd name="T1" fmla="*/ 0 h 1612"/>
                <a:gd name="T2" fmla="*/ 0 w 1822"/>
                <a:gd name="T3" fmla="*/ 1611 h 1612"/>
                <a:gd name="T4" fmla="*/ 0 w 1822"/>
                <a:gd name="T5" fmla="*/ 1611 h 1612"/>
                <a:gd name="T6" fmla="*/ 1821 w 1822"/>
                <a:gd name="T7" fmla="*/ 1507 h 1612"/>
                <a:gd name="T8" fmla="*/ 1821 w 1822"/>
                <a:gd name="T9" fmla="*/ 0 h 1612"/>
                <a:gd name="T10" fmla="*/ 0 w 1822"/>
                <a:gd name="T11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1612">
                  <a:moveTo>
                    <a:pt x="0" y="0"/>
                  </a:moveTo>
                  <a:lnTo>
                    <a:pt x="0" y="1611"/>
                  </a:lnTo>
                  <a:lnTo>
                    <a:pt x="0" y="1611"/>
                  </a:lnTo>
                  <a:cubicBezTo>
                    <a:pt x="456" y="1611"/>
                    <a:pt x="1821" y="1507"/>
                    <a:pt x="1821" y="1507"/>
                  </a:cubicBezTo>
                  <a:lnTo>
                    <a:pt x="1821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35A8AE17-F998-C14F-B1B0-DDD3558B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767" y="11071883"/>
              <a:ext cx="835288" cy="322594"/>
            </a:xfrm>
            <a:custGeom>
              <a:avLst/>
              <a:gdLst>
                <a:gd name="T0" fmla="*/ 1276 w 1277"/>
                <a:gd name="T1" fmla="*/ 441 h 494"/>
                <a:gd name="T2" fmla="*/ 1276 w 1277"/>
                <a:gd name="T3" fmla="*/ 441 h 494"/>
                <a:gd name="T4" fmla="*/ 1226 w 1277"/>
                <a:gd name="T5" fmla="*/ 493 h 494"/>
                <a:gd name="T6" fmla="*/ 51 w 1277"/>
                <a:gd name="T7" fmla="*/ 493 h 494"/>
                <a:gd name="T8" fmla="*/ 51 w 1277"/>
                <a:gd name="T9" fmla="*/ 493 h 494"/>
                <a:gd name="T10" fmla="*/ 0 w 1277"/>
                <a:gd name="T11" fmla="*/ 441 h 494"/>
                <a:gd name="T12" fmla="*/ 0 w 1277"/>
                <a:gd name="T13" fmla="*/ 53 h 494"/>
                <a:gd name="T14" fmla="*/ 0 w 1277"/>
                <a:gd name="T15" fmla="*/ 53 h 494"/>
                <a:gd name="T16" fmla="*/ 51 w 1277"/>
                <a:gd name="T17" fmla="*/ 0 h 494"/>
                <a:gd name="T18" fmla="*/ 1226 w 1277"/>
                <a:gd name="T19" fmla="*/ 0 h 494"/>
                <a:gd name="T20" fmla="*/ 1226 w 1277"/>
                <a:gd name="T21" fmla="*/ 0 h 494"/>
                <a:gd name="T22" fmla="*/ 1276 w 1277"/>
                <a:gd name="T23" fmla="*/ 53 h 494"/>
                <a:gd name="T24" fmla="*/ 1276 w 1277"/>
                <a:gd name="T25" fmla="*/ 44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7" h="494">
                  <a:moveTo>
                    <a:pt x="1276" y="441"/>
                  </a:moveTo>
                  <a:lnTo>
                    <a:pt x="1276" y="441"/>
                  </a:lnTo>
                  <a:cubicBezTo>
                    <a:pt x="1276" y="470"/>
                    <a:pt x="1253" y="493"/>
                    <a:pt x="1226" y="493"/>
                  </a:cubicBezTo>
                  <a:lnTo>
                    <a:pt x="51" y="493"/>
                  </a:lnTo>
                  <a:lnTo>
                    <a:pt x="51" y="493"/>
                  </a:lnTo>
                  <a:cubicBezTo>
                    <a:pt x="22" y="493"/>
                    <a:pt x="0" y="470"/>
                    <a:pt x="0" y="441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24"/>
                    <a:pt x="22" y="0"/>
                    <a:pt x="51" y="0"/>
                  </a:cubicBezTo>
                  <a:lnTo>
                    <a:pt x="1226" y="0"/>
                  </a:lnTo>
                  <a:lnTo>
                    <a:pt x="1226" y="0"/>
                  </a:lnTo>
                  <a:cubicBezTo>
                    <a:pt x="1253" y="0"/>
                    <a:pt x="1276" y="24"/>
                    <a:pt x="1276" y="53"/>
                  </a:cubicBezTo>
                  <a:lnTo>
                    <a:pt x="1276" y="441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4433591-394C-A94D-B08B-A2D42BF3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513" y="11071883"/>
              <a:ext cx="832406" cy="322594"/>
            </a:xfrm>
            <a:custGeom>
              <a:avLst/>
              <a:gdLst>
                <a:gd name="T0" fmla="*/ 1275 w 1276"/>
                <a:gd name="T1" fmla="*/ 441 h 494"/>
                <a:gd name="T2" fmla="*/ 1275 w 1276"/>
                <a:gd name="T3" fmla="*/ 441 h 494"/>
                <a:gd name="T4" fmla="*/ 1225 w 1276"/>
                <a:gd name="T5" fmla="*/ 493 h 494"/>
                <a:gd name="T6" fmla="*/ 50 w 1276"/>
                <a:gd name="T7" fmla="*/ 493 h 494"/>
                <a:gd name="T8" fmla="*/ 50 w 1276"/>
                <a:gd name="T9" fmla="*/ 493 h 494"/>
                <a:gd name="T10" fmla="*/ 0 w 1276"/>
                <a:gd name="T11" fmla="*/ 441 h 494"/>
                <a:gd name="T12" fmla="*/ 0 w 1276"/>
                <a:gd name="T13" fmla="*/ 53 h 494"/>
                <a:gd name="T14" fmla="*/ 0 w 1276"/>
                <a:gd name="T15" fmla="*/ 53 h 494"/>
                <a:gd name="T16" fmla="*/ 50 w 1276"/>
                <a:gd name="T17" fmla="*/ 0 h 494"/>
                <a:gd name="T18" fmla="*/ 1225 w 1276"/>
                <a:gd name="T19" fmla="*/ 0 h 494"/>
                <a:gd name="T20" fmla="*/ 1225 w 1276"/>
                <a:gd name="T21" fmla="*/ 0 h 494"/>
                <a:gd name="T22" fmla="*/ 1275 w 1276"/>
                <a:gd name="T23" fmla="*/ 53 h 494"/>
                <a:gd name="T24" fmla="*/ 1275 w 1276"/>
                <a:gd name="T25" fmla="*/ 44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" h="494">
                  <a:moveTo>
                    <a:pt x="1275" y="441"/>
                  </a:moveTo>
                  <a:lnTo>
                    <a:pt x="1275" y="441"/>
                  </a:lnTo>
                  <a:cubicBezTo>
                    <a:pt x="1275" y="470"/>
                    <a:pt x="1253" y="493"/>
                    <a:pt x="1225" y="493"/>
                  </a:cubicBezTo>
                  <a:lnTo>
                    <a:pt x="50" y="493"/>
                  </a:lnTo>
                  <a:lnTo>
                    <a:pt x="50" y="493"/>
                  </a:lnTo>
                  <a:cubicBezTo>
                    <a:pt x="23" y="493"/>
                    <a:pt x="0" y="470"/>
                    <a:pt x="0" y="441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24"/>
                    <a:pt x="23" y="0"/>
                    <a:pt x="50" y="0"/>
                  </a:cubicBezTo>
                  <a:lnTo>
                    <a:pt x="1225" y="0"/>
                  </a:lnTo>
                  <a:lnTo>
                    <a:pt x="1225" y="0"/>
                  </a:lnTo>
                  <a:cubicBezTo>
                    <a:pt x="1253" y="0"/>
                    <a:pt x="1275" y="24"/>
                    <a:pt x="1275" y="53"/>
                  </a:cubicBezTo>
                  <a:lnTo>
                    <a:pt x="1275" y="44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C98FCE7-A5DB-D443-8AF2-8CB88E434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1406" y="5478336"/>
              <a:ext cx="1336460" cy="2384890"/>
            </a:xfrm>
            <a:custGeom>
              <a:avLst/>
              <a:gdLst>
                <a:gd name="T0" fmla="*/ 585 w 2048"/>
                <a:gd name="T1" fmla="*/ 0 h 3653"/>
                <a:gd name="T2" fmla="*/ 585 w 2048"/>
                <a:gd name="T3" fmla="*/ 0 h 3653"/>
                <a:gd name="T4" fmla="*/ 0 w 2048"/>
                <a:gd name="T5" fmla="*/ 666 h 3653"/>
                <a:gd name="T6" fmla="*/ 164 w 2048"/>
                <a:gd name="T7" fmla="*/ 3652 h 3653"/>
                <a:gd name="T8" fmla="*/ 1995 w 2048"/>
                <a:gd name="T9" fmla="*/ 3652 h 3653"/>
                <a:gd name="T10" fmla="*/ 2047 w 2048"/>
                <a:gd name="T11" fmla="*/ 2015 h 3653"/>
                <a:gd name="T12" fmla="*/ 1995 w 2048"/>
                <a:gd name="T13" fmla="*/ 0 h 3653"/>
                <a:gd name="T14" fmla="*/ 585 w 2048"/>
                <a:gd name="T15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8" h="3653">
                  <a:moveTo>
                    <a:pt x="585" y="0"/>
                  </a:moveTo>
                  <a:lnTo>
                    <a:pt x="585" y="0"/>
                  </a:lnTo>
                  <a:cubicBezTo>
                    <a:pt x="262" y="0"/>
                    <a:pt x="0" y="241"/>
                    <a:pt x="0" y="666"/>
                  </a:cubicBezTo>
                  <a:lnTo>
                    <a:pt x="164" y="3652"/>
                  </a:lnTo>
                  <a:lnTo>
                    <a:pt x="1995" y="3652"/>
                  </a:lnTo>
                  <a:lnTo>
                    <a:pt x="2047" y="2015"/>
                  </a:lnTo>
                  <a:lnTo>
                    <a:pt x="1995" y="0"/>
                  </a:lnTo>
                  <a:lnTo>
                    <a:pt x="58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CE7F78E-EA14-0A46-A018-F2A0E1B38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7542" y="5478336"/>
              <a:ext cx="1304778" cy="2384890"/>
            </a:xfrm>
            <a:custGeom>
              <a:avLst/>
              <a:gdLst>
                <a:gd name="T0" fmla="*/ 1997 w 1998"/>
                <a:gd name="T1" fmla="*/ 666 h 3653"/>
                <a:gd name="T2" fmla="*/ 1997 w 1998"/>
                <a:gd name="T3" fmla="*/ 666 h 3653"/>
                <a:gd name="T4" fmla="*/ 1413 w 1998"/>
                <a:gd name="T5" fmla="*/ 0 h 3653"/>
                <a:gd name="T6" fmla="*/ 0 w 1998"/>
                <a:gd name="T7" fmla="*/ 0 h 3653"/>
                <a:gd name="T8" fmla="*/ 0 w 1998"/>
                <a:gd name="T9" fmla="*/ 3652 h 3653"/>
                <a:gd name="T10" fmla="*/ 1821 w 1998"/>
                <a:gd name="T11" fmla="*/ 3652 h 3653"/>
                <a:gd name="T12" fmla="*/ 1997 w 1998"/>
                <a:gd name="T13" fmla="*/ 666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8" h="3653">
                  <a:moveTo>
                    <a:pt x="1997" y="666"/>
                  </a:moveTo>
                  <a:lnTo>
                    <a:pt x="1997" y="666"/>
                  </a:lnTo>
                  <a:cubicBezTo>
                    <a:pt x="1997" y="241"/>
                    <a:pt x="1735" y="0"/>
                    <a:pt x="1413" y="0"/>
                  </a:cubicBezTo>
                  <a:lnTo>
                    <a:pt x="0" y="0"/>
                  </a:lnTo>
                  <a:lnTo>
                    <a:pt x="0" y="3652"/>
                  </a:lnTo>
                  <a:lnTo>
                    <a:pt x="1821" y="3652"/>
                  </a:lnTo>
                  <a:lnTo>
                    <a:pt x="1997" y="666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5120E6-BD49-1546-9348-F23FA961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4973" y="5478337"/>
              <a:ext cx="717196" cy="780563"/>
            </a:xfrm>
            <a:custGeom>
              <a:avLst/>
              <a:gdLst>
                <a:gd name="T0" fmla="*/ 517 w 1096"/>
                <a:gd name="T1" fmla="*/ 1193 h 1194"/>
                <a:gd name="T2" fmla="*/ 1095 w 1096"/>
                <a:gd name="T3" fmla="*/ 574 h 1194"/>
                <a:gd name="T4" fmla="*/ 342 w 1096"/>
                <a:gd name="T5" fmla="*/ 0 h 1194"/>
                <a:gd name="T6" fmla="*/ 0 w 1096"/>
                <a:gd name="T7" fmla="*/ 0 h 1194"/>
                <a:gd name="T8" fmla="*/ 517 w 1096"/>
                <a:gd name="T9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94">
                  <a:moveTo>
                    <a:pt x="517" y="1193"/>
                  </a:moveTo>
                  <a:lnTo>
                    <a:pt x="1095" y="574"/>
                  </a:lnTo>
                  <a:lnTo>
                    <a:pt x="342" y="0"/>
                  </a:lnTo>
                  <a:lnTo>
                    <a:pt x="0" y="0"/>
                  </a:lnTo>
                  <a:lnTo>
                    <a:pt x="517" y="1193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0B826E7-DE84-B841-9796-3B952D809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318" y="5478337"/>
              <a:ext cx="714315" cy="780563"/>
            </a:xfrm>
            <a:custGeom>
              <a:avLst/>
              <a:gdLst>
                <a:gd name="T0" fmla="*/ 577 w 1095"/>
                <a:gd name="T1" fmla="*/ 1193 h 1194"/>
                <a:gd name="T2" fmla="*/ 0 w 1095"/>
                <a:gd name="T3" fmla="*/ 568 h 1194"/>
                <a:gd name="T4" fmla="*/ 759 w 1095"/>
                <a:gd name="T5" fmla="*/ 0 h 1194"/>
                <a:gd name="T6" fmla="*/ 1094 w 1095"/>
                <a:gd name="T7" fmla="*/ 0 h 1194"/>
                <a:gd name="T8" fmla="*/ 577 w 1095"/>
                <a:gd name="T9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194">
                  <a:moveTo>
                    <a:pt x="577" y="1193"/>
                  </a:moveTo>
                  <a:lnTo>
                    <a:pt x="0" y="568"/>
                  </a:lnTo>
                  <a:lnTo>
                    <a:pt x="759" y="0"/>
                  </a:lnTo>
                  <a:lnTo>
                    <a:pt x="1094" y="0"/>
                  </a:lnTo>
                  <a:lnTo>
                    <a:pt x="577" y="119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529E0E0B-FD09-7345-8C0E-385E13DF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5860" y="5443774"/>
              <a:ext cx="676870" cy="766160"/>
            </a:xfrm>
            <a:custGeom>
              <a:avLst/>
              <a:gdLst>
                <a:gd name="T0" fmla="*/ 51 w 1036"/>
                <a:gd name="T1" fmla="*/ 0 h 1173"/>
                <a:gd name="T2" fmla="*/ 0 w 1036"/>
                <a:gd name="T3" fmla="*/ 493 h 1173"/>
                <a:gd name="T4" fmla="*/ 51 w 1036"/>
                <a:gd name="T5" fmla="*/ 1168 h 1173"/>
                <a:gd name="T6" fmla="*/ 53 w 1036"/>
                <a:gd name="T7" fmla="*/ 1172 h 1173"/>
                <a:gd name="T8" fmla="*/ 278 w 1036"/>
                <a:gd name="T9" fmla="*/ 619 h 1173"/>
                <a:gd name="T10" fmla="*/ 1035 w 1036"/>
                <a:gd name="T11" fmla="*/ 51 h 1173"/>
                <a:gd name="T12" fmla="*/ 51 w 1036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6" h="1173">
                  <a:moveTo>
                    <a:pt x="51" y="0"/>
                  </a:moveTo>
                  <a:lnTo>
                    <a:pt x="0" y="493"/>
                  </a:lnTo>
                  <a:lnTo>
                    <a:pt x="51" y="1168"/>
                  </a:lnTo>
                  <a:lnTo>
                    <a:pt x="53" y="1172"/>
                  </a:lnTo>
                  <a:lnTo>
                    <a:pt x="278" y="619"/>
                  </a:lnTo>
                  <a:lnTo>
                    <a:pt x="1035" y="51"/>
                  </a:lnTo>
                  <a:lnTo>
                    <a:pt x="51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35F27D20-56BD-3E4B-AA12-3FCE252F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7" y="5443772"/>
              <a:ext cx="630787" cy="763281"/>
            </a:xfrm>
            <a:custGeom>
              <a:avLst/>
              <a:gdLst>
                <a:gd name="T0" fmla="*/ 0 w 964"/>
                <a:gd name="T1" fmla="*/ 51 h 1169"/>
                <a:gd name="T2" fmla="*/ 753 w 964"/>
                <a:gd name="T3" fmla="*/ 625 h 1169"/>
                <a:gd name="T4" fmla="*/ 963 w 964"/>
                <a:gd name="T5" fmla="*/ 1168 h 1169"/>
                <a:gd name="T6" fmla="*/ 963 w 964"/>
                <a:gd name="T7" fmla="*/ 0 h 1169"/>
                <a:gd name="T8" fmla="*/ 0 w 964"/>
                <a:gd name="T9" fmla="*/ 5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1169">
                  <a:moveTo>
                    <a:pt x="0" y="51"/>
                  </a:moveTo>
                  <a:lnTo>
                    <a:pt x="753" y="625"/>
                  </a:lnTo>
                  <a:lnTo>
                    <a:pt x="963" y="1168"/>
                  </a:lnTo>
                  <a:lnTo>
                    <a:pt x="963" y="0"/>
                  </a:lnTo>
                  <a:lnTo>
                    <a:pt x="0" y="5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17519DC-AFAD-DD4C-957D-95EBD15F8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522" y="5452415"/>
              <a:ext cx="221784" cy="2410812"/>
            </a:xfrm>
            <a:custGeom>
              <a:avLst/>
              <a:gdLst>
                <a:gd name="T0" fmla="*/ 340 w 341"/>
                <a:gd name="T1" fmla="*/ 3689 h 3690"/>
                <a:gd name="T2" fmla="*/ 340 w 341"/>
                <a:gd name="T3" fmla="*/ 69 h 3690"/>
                <a:gd name="T4" fmla="*/ 340 w 341"/>
                <a:gd name="T5" fmla="*/ 69 h 3690"/>
                <a:gd name="T6" fmla="*/ 271 w 341"/>
                <a:gd name="T7" fmla="*/ 0 h 3690"/>
                <a:gd name="T8" fmla="*/ 69 w 341"/>
                <a:gd name="T9" fmla="*/ 0 h 3690"/>
                <a:gd name="T10" fmla="*/ 69 w 341"/>
                <a:gd name="T11" fmla="*/ 0 h 3690"/>
                <a:gd name="T12" fmla="*/ 0 w 341"/>
                <a:gd name="T13" fmla="*/ 69 h 3690"/>
                <a:gd name="T14" fmla="*/ 0 w 341"/>
                <a:gd name="T15" fmla="*/ 3689 h 3690"/>
                <a:gd name="T16" fmla="*/ 340 w 341"/>
                <a:gd name="T17" fmla="*/ 3689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3690">
                  <a:moveTo>
                    <a:pt x="340" y="3689"/>
                  </a:moveTo>
                  <a:lnTo>
                    <a:pt x="340" y="69"/>
                  </a:lnTo>
                  <a:lnTo>
                    <a:pt x="340" y="69"/>
                  </a:lnTo>
                  <a:cubicBezTo>
                    <a:pt x="340" y="31"/>
                    <a:pt x="309" y="0"/>
                    <a:pt x="271" y="0"/>
                  </a:cubicBezTo>
                  <a:lnTo>
                    <a:pt x="69" y="0"/>
                  </a:ln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3689"/>
                  </a:lnTo>
                  <a:lnTo>
                    <a:pt x="340" y="3689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820A3D9D-B91D-EE4C-91D8-6598AC3C5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618" y="5452415"/>
              <a:ext cx="221784" cy="2410812"/>
            </a:xfrm>
            <a:custGeom>
              <a:avLst/>
              <a:gdLst>
                <a:gd name="T0" fmla="*/ 339 w 340"/>
                <a:gd name="T1" fmla="*/ 3689 h 3690"/>
                <a:gd name="T2" fmla="*/ 339 w 340"/>
                <a:gd name="T3" fmla="*/ 69 h 3690"/>
                <a:gd name="T4" fmla="*/ 339 w 340"/>
                <a:gd name="T5" fmla="*/ 69 h 3690"/>
                <a:gd name="T6" fmla="*/ 271 w 340"/>
                <a:gd name="T7" fmla="*/ 0 h 3690"/>
                <a:gd name="T8" fmla="*/ 69 w 340"/>
                <a:gd name="T9" fmla="*/ 0 h 3690"/>
                <a:gd name="T10" fmla="*/ 69 w 340"/>
                <a:gd name="T11" fmla="*/ 0 h 3690"/>
                <a:gd name="T12" fmla="*/ 0 w 340"/>
                <a:gd name="T13" fmla="*/ 69 h 3690"/>
                <a:gd name="T14" fmla="*/ 0 w 340"/>
                <a:gd name="T15" fmla="*/ 3689 h 3690"/>
                <a:gd name="T16" fmla="*/ 339 w 340"/>
                <a:gd name="T17" fmla="*/ 3689 h 3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690">
                  <a:moveTo>
                    <a:pt x="339" y="3689"/>
                  </a:moveTo>
                  <a:lnTo>
                    <a:pt x="339" y="69"/>
                  </a:lnTo>
                  <a:lnTo>
                    <a:pt x="339" y="69"/>
                  </a:lnTo>
                  <a:cubicBezTo>
                    <a:pt x="339" y="31"/>
                    <a:pt x="309" y="0"/>
                    <a:pt x="271" y="0"/>
                  </a:cubicBezTo>
                  <a:lnTo>
                    <a:pt x="69" y="0"/>
                  </a:ln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3689"/>
                  </a:lnTo>
                  <a:lnTo>
                    <a:pt x="339" y="3689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25BF711-5478-D948-B8F5-A66BF47BC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676" y="7759536"/>
              <a:ext cx="325475" cy="325475"/>
            </a:xfrm>
            <a:custGeom>
              <a:avLst/>
              <a:gdLst>
                <a:gd name="T0" fmla="*/ 499 w 500"/>
                <a:gd name="T1" fmla="*/ 348 h 500"/>
                <a:gd name="T2" fmla="*/ 499 w 500"/>
                <a:gd name="T3" fmla="*/ 348 h 500"/>
                <a:gd name="T4" fmla="*/ 348 w 500"/>
                <a:gd name="T5" fmla="*/ 499 h 500"/>
                <a:gd name="T6" fmla="*/ 150 w 500"/>
                <a:gd name="T7" fmla="*/ 499 h 500"/>
                <a:gd name="T8" fmla="*/ 150 w 500"/>
                <a:gd name="T9" fmla="*/ 499 h 500"/>
                <a:gd name="T10" fmla="*/ 0 w 500"/>
                <a:gd name="T11" fmla="*/ 348 h 500"/>
                <a:gd name="T12" fmla="*/ 0 w 500"/>
                <a:gd name="T13" fmla="*/ 151 h 500"/>
                <a:gd name="T14" fmla="*/ 0 w 500"/>
                <a:gd name="T15" fmla="*/ 151 h 500"/>
                <a:gd name="T16" fmla="*/ 150 w 500"/>
                <a:gd name="T17" fmla="*/ 0 h 500"/>
                <a:gd name="T18" fmla="*/ 348 w 500"/>
                <a:gd name="T19" fmla="*/ 0 h 500"/>
                <a:gd name="T20" fmla="*/ 348 w 500"/>
                <a:gd name="T21" fmla="*/ 0 h 500"/>
                <a:gd name="T22" fmla="*/ 499 w 500"/>
                <a:gd name="T23" fmla="*/ 151 h 500"/>
                <a:gd name="T24" fmla="*/ 499 w 500"/>
                <a:gd name="T25" fmla="*/ 3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0" h="500">
                  <a:moveTo>
                    <a:pt x="499" y="348"/>
                  </a:moveTo>
                  <a:lnTo>
                    <a:pt x="499" y="348"/>
                  </a:lnTo>
                  <a:cubicBezTo>
                    <a:pt x="499" y="432"/>
                    <a:pt x="431" y="499"/>
                    <a:pt x="348" y="499"/>
                  </a:cubicBezTo>
                  <a:lnTo>
                    <a:pt x="150" y="499"/>
                  </a:lnTo>
                  <a:lnTo>
                    <a:pt x="150" y="499"/>
                  </a:lnTo>
                  <a:cubicBezTo>
                    <a:pt x="67" y="499"/>
                    <a:pt x="0" y="432"/>
                    <a:pt x="0" y="348"/>
                  </a:cubicBezTo>
                  <a:lnTo>
                    <a:pt x="0" y="151"/>
                  </a:lnTo>
                  <a:lnTo>
                    <a:pt x="0" y="151"/>
                  </a:lnTo>
                  <a:cubicBezTo>
                    <a:pt x="0" y="67"/>
                    <a:pt x="67" y="0"/>
                    <a:pt x="150" y="0"/>
                  </a:cubicBezTo>
                  <a:lnTo>
                    <a:pt x="348" y="0"/>
                  </a:lnTo>
                  <a:lnTo>
                    <a:pt x="348" y="0"/>
                  </a:lnTo>
                  <a:cubicBezTo>
                    <a:pt x="431" y="0"/>
                    <a:pt x="499" y="67"/>
                    <a:pt x="499" y="151"/>
                  </a:cubicBezTo>
                  <a:lnTo>
                    <a:pt x="499" y="34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D0E76DA6-02F9-6A4B-A261-1FF0A7F50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5773" y="7759536"/>
              <a:ext cx="325475" cy="325475"/>
            </a:xfrm>
            <a:custGeom>
              <a:avLst/>
              <a:gdLst>
                <a:gd name="T0" fmla="*/ 498 w 499"/>
                <a:gd name="T1" fmla="*/ 348 h 500"/>
                <a:gd name="T2" fmla="*/ 498 w 499"/>
                <a:gd name="T3" fmla="*/ 348 h 500"/>
                <a:gd name="T4" fmla="*/ 348 w 499"/>
                <a:gd name="T5" fmla="*/ 499 h 500"/>
                <a:gd name="T6" fmla="*/ 151 w 499"/>
                <a:gd name="T7" fmla="*/ 499 h 500"/>
                <a:gd name="T8" fmla="*/ 151 w 499"/>
                <a:gd name="T9" fmla="*/ 499 h 500"/>
                <a:gd name="T10" fmla="*/ 0 w 499"/>
                <a:gd name="T11" fmla="*/ 348 h 500"/>
                <a:gd name="T12" fmla="*/ 0 w 499"/>
                <a:gd name="T13" fmla="*/ 151 h 500"/>
                <a:gd name="T14" fmla="*/ 0 w 499"/>
                <a:gd name="T15" fmla="*/ 151 h 500"/>
                <a:gd name="T16" fmla="*/ 151 w 499"/>
                <a:gd name="T17" fmla="*/ 0 h 500"/>
                <a:gd name="T18" fmla="*/ 348 w 499"/>
                <a:gd name="T19" fmla="*/ 0 h 500"/>
                <a:gd name="T20" fmla="*/ 348 w 499"/>
                <a:gd name="T21" fmla="*/ 0 h 500"/>
                <a:gd name="T22" fmla="*/ 498 w 499"/>
                <a:gd name="T23" fmla="*/ 151 h 500"/>
                <a:gd name="T24" fmla="*/ 498 w 499"/>
                <a:gd name="T25" fmla="*/ 348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9" h="500">
                  <a:moveTo>
                    <a:pt x="498" y="348"/>
                  </a:moveTo>
                  <a:lnTo>
                    <a:pt x="498" y="348"/>
                  </a:lnTo>
                  <a:cubicBezTo>
                    <a:pt x="498" y="432"/>
                    <a:pt x="431" y="499"/>
                    <a:pt x="348" y="499"/>
                  </a:cubicBezTo>
                  <a:lnTo>
                    <a:pt x="151" y="499"/>
                  </a:lnTo>
                  <a:lnTo>
                    <a:pt x="151" y="499"/>
                  </a:lnTo>
                  <a:cubicBezTo>
                    <a:pt x="68" y="499"/>
                    <a:pt x="0" y="432"/>
                    <a:pt x="0" y="348"/>
                  </a:cubicBezTo>
                  <a:lnTo>
                    <a:pt x="0" y="151"/>
                  </a:lnTo>
                  <a:lnTo>
                    <a:pt x="0" y="151"/>
                  </a:lnTo>
                  <a:cubicBezTo>
                    <a:pt x="0" y="67"/>
                    <a:pt x="68" y="0"/>
                    <a:pt x="151" y="0"/>
                  </a:cubicBezTo>
                  <a:lnTo>
                    <a:pt x="348" y="0"/>
                  </a:lnTo>
                  <a:lnTo>
                    <a:pt x="348" y="0"/>
                  </a:lnTo>
                  <a:cubicBezTo>
                    <a:pt x="431" y="0"/>
                    <a:pt x="498" y="67"/>
                    <a:pt x="498" y="151"/>
                  </a:cubicBezTo>
                  <a:lnTo>
                    <a:pt x="498" y="34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9337C666-FB01-B140-8414-6A746193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3061763"/>
              <a:ext cx="400363" cy="195861"/>
            </a:xfrm>
            <a:custGeom>
              <a:avLst/>
              <a:gdLst>
                <a:gd name="T0" fmla="*/ 316 w 612"/>
                <a:gd name="T1" fmla="*/ 301 h 302"/>
                <a:gd name="T2" fmla="*/ 316 w 612"/>
                <a:gd name="T3" fmla="*/ 301 h 302"/>
                <a:gd name="T4" fmla="*/ 22 w 612"/>
                <a:gd name="T5" fmla="*/ 128 h 302"/>
                <a:gd name="T6" fmla="*/ 22 w 612"/>
                <a:gd name="T7" fmla="*/ 128 h 302"/>
                <a:gd name="T8" fmla="*/ 50 w 612"/>
                <a:gd name="T9" fmla="*/ 22 h 302"/>
                <a:gd name="T10" fmla="*/ 50 w 612"/>
                <a:gd name="T11" fmla="*/ 22 h 302"/>
                <a:gd name="T12" fmla="*/ 157 w 612"/>
                <a:gd name="T13" fmla="*/ 50 h 302"/>
                <a:gd name="T14" fmla="*/ 157 w 612"/>
                <a:gd name="T15" fmla="*/ 50 h 302"/>
                <a:gd name="T16" fmla="*/ 316 w 612"/>
                <a:gd name="T17" fmla="*/ 145 h 302"/>
                <a:gd name="T18" fmla="*/ 316 w 612"/>
                <a:gd name="T19" fmla="*/ 145 h 302"/>
                <a:gd name="T20" fmla="*/ 452 w 612"/>
                <a:gd name="T21" fmla="*/ 58 h 302"/>
                <a:gd name="T22" fmla="*/ 452 w 612"/>
                <a:gd name="T23" fmla="*/ 58 h 302"/>
                <a:gd name="T24" fmla="*/ 555 w 612"/>
                <a:gd name="T25" fmla="*/ 19 h 302"/>
                <a:gd name="T26" fmla="*/ 555 w 612"/>
                <a:gd name="T27" fmla="*/ 19 h 302"/>
                <a:gd name="T28" fmla="*/ 594 w 612"/>
                <a:gd name="T29" fmla="*/ 120 h 302"/>
                <a:gd name="T30" fmla="*/ 594 w 612"/>
                <a:gd name="T31" fmla="*/ 120 h 302"/>
                <a:gd name="T32" fmla="*/ 316 w 612"/>
                <a:gd name="T33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2" h="302">
                  <a:moveTo>
                    <a:pt x="316" y="301"/>
                  </a:moveTo>
                  <a:lnTo>
                    <a:pt x="316" y="301"/>
                  </a:lnTo>
                  <a:cubicBezTo>
                    <a:pt x="124" y="301"/>
                    <a:pt x="26" y="135"/>
                    <a:pt x="22" y="128"/>
                  </a:cubicBezTo>
                  <a:lnTo>
                    <a:pt x="22" y="128"/>
                  </a:lnTo>
                  <a:cubicBezTo>
                    <a:pt x="0" y="91"/>
                    <a:pt x="13" y="44"/>
                    <a:pt x="50" y="22"/>
                  </a:cubicBezTo>
                  <a:lnTo>
                    <a:pt x="50" y="22"/>
                  </a:lnTo>
                  <a:cubicBezTo>
                    <a:pt x="87" y="0"/>
                    <a:pt x="135" y="13"/>
                    <a:pt x="157" y="50"/>
                  </a:cubicBezTo>
                  <a:lnTo>
                    <a:pt x="157" y="50"/>
                  </a:lnTo>
                  <a:cubicBezTo>
                    <a:pt x="158" y="53"/>
                    <a:pt x="215" y="145"/>
                    <a:pt x="316" y="145"/>
                  </a:cubicBezTo>
                  <a:lnTo>
                    <a:pt x="316" y="145"/>
                  </a:lnTo>
                  <a:cubicBezTo>
                    <a:pt x="410" y="145"/>
                    <a:pt x="451" y="61"/>
                    <a:pt x="452" y="58"/>
                  </a:cubicBezTo>
                  <a:lnTo>
                    <a:pt x="452" y="58"/>
                  </a:lnTo>
                  <a:cubicBezTo>
                    <a:pt x="470" y="19"/>
                    <a:pt x="516" y="1"/>
                    <a:pt x="555" y="19"/>
                  </a:cubicBezTo>
                  <a:lnTo>
                    <a:pt x="555" y="19"/>
                  </a:lnTo>
                  <a:cubicBezTo>
                    <a:pt x="594" y="36"/>
                    <a:pt x="611" y="81"/>
                    <a:pt x="594" y="120"/>
                  </a:cubicBezTo>
                  <a:lnTo>
                    <a:pt x="594" y="120"/>
                  </a:lnTo>
                  <a:cubicBezTo>
                    <a:pt x="591" y="128"/>
                    <a:pt x="514" y="301"/>
                    <a:pt x="316" y="301"/>
                  </a:cubicBezTo>
                </a:path>
              </a:pathLst>
            </a:custGeom>
            <a:solidFill>
              <a:srgbClr val="6841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67456CB-252E-E24B-9CB2-466099667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6471" y="1756986"/>
              <a:ext cx="1679217" cy="2929268"/>
            </a:xfrm>
            <a:custGeom>
              <a:avLst/>
              <a:gdLst>
                <a:gd name="T0" fmla="*/ 2569 w 2570"/>
                <a:gd name="T1" fmla="*/ 0 h 4483"/>
                <a:gd name="T2" fmla="*/ 1529 w 2570"/>
                <a:gd name="T3" fmla="*/ 0 h 4483"/>
                <a:gd name="T4" fmla="*/ 1529 w 2570"/>
                <a:gd name="T5" fmla="*/ 0 h 4483"/>
                <a:gd name="T6" fmla="*/ 0 w 2570"/>
                <a:gd name="T7" fmla="*/ 1036 h 4483"/>
                <a:gd name="T8" fmla="*/ 103 w 2570"/>
                <a:gd name="T9" fmla="*/ 3445 h 4483"/>
                <a:gd name="T10" fmla="*/ 103 w 2570"/>
                <a:gd name="T11" fmla="*/ 3445 h 4483"/>
                <a:gd name="T12" fmla="*/ 1633 w 2570"/>
                <a:gd name="T13" fmla="*/ 4482 h 4483"/>
                <a:gd name="T14" fmla="*/ 2569 w 2570"/>
                <a:gd name="T15" fmla="*/ 4482 h 4483"/>
                <a:gd name="T16" fmla="*/ 2569 w 2570"/>
                <a:gd name="T17" fmla="*/ 0 h 4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0" h="4483">
                  <a:moveTo>
                    <a:pt x="2569" y="0"/>
                  </a:moveTo>
                  <a:lnTo>
                    <a:pt x="1529" y="0"/>
                  </a:lnTo>
                  <a:lnTo>
                    <a:pt x="1529" y="0"/>
                  </a:lnTo>
                  <a:cubicBezTo>
                    <a:pt x="957" y="0"/>
                    <a:pt x="0" y="464"/>
                    <a:pt x="0" y="1036"/>
                  </a:cubicBezTo>
                  <a:lnTo>
                    <a:pt x="103" y="3445"/>
                  </a:lnTo>
                  <a:lnTo>
                    <a:pt x="103" y="3445"/>
                  </a:lnTo>
                  <a:cubicBezTo>
                    <a:pt x="103" y="4018"/>
                    <a:pt x="1061" y="4482"/>
                    <a:pt x="1633" y="4482"/>
                  </a:cubicBezTo>
                  <a:lnTo>
                    <a:pt x="2569" y="4482"/>
                  </a:lnTo>
                  <a:lnTo>
                    <a:pt x="2569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3DE09250-4456-9D40-B33F-90574810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9761" y="2399294"/>
              <a:ext cx="2376250" cy="3024318"/>
            </a:xfrm>
            <a:custGeom>
              <a:avLst/>
              <a:gdLst>
                <a:gd name="T0" fmla="*/ 2659 w 3640"/>
                <a:gd name="T1" fmla="*/ 2841 h 4629"/>
                <a:gd name="T2" fmla="*/ 2659 w 3640"/>
                <a:gd name="T3" fmla="*/ 2841 h 4629"/>
                <a:gd name="T4" fmla="*/ 1170 w 3640"/>
                <a:gd name="T5" fmla="*/ 1801 h 4629"/>
                <a:gd name="T6" fmla="*/ 1105 w 3640"/>
                <a:gd name="T7" fmla="*/ 86 h 4629"/>
                <a:gd name="T8" fmla="*/ 1105 w 3640"/>
                <a:gd name="T9" fmla="*/ 86 h 4629"/>
                <a:gd name="T10" fmla="*/ 49 w 3640"/>
                <a:gd name="T11" fmla="*/ 288 h 4629"/>
                <a:gd name="T12" fmla="*/ 0 w 3640"/>
                <a:gd name="T13" fmla="*/ 2811 h 4629"/>
                <a:gd name="T14" fmla="*/ 0 w 3640"/>
                <a:gd name="T15" fmla="*/ 2811 h 4629"/>
                <a:gd name="T16" fmla="*/ 3577 w 3640"/>
                <a:gd name="T17" fmla="*/ 4628 h 4629"/>
                <a:gd name="T18" fmla="*/ 3577 w 3640"/>
                <a:gd name="T19" fmla="*/ 4628 h 4629"/>
                <a:gd name="T20" fmla="*/ 3638 w 3640"/>
                <a:gd name="T21" fmla="*/ 3872 h 4629"/>
                <a:gd name="T22" fmla="*/ 3638 w 3640"/>
                <a:gd name="T23" fmla="*/ 3872 h 4629"/>
                <a:gd name="T24" fmla="*/ 3577 w 3640"/>
                <a:gd name="T25" fmla="*/ 2530 h 4629"/>
                <a:gd name="T26" fmla="*/ 3577 w 3640"/>
                <a:gd name="T27" fmla="*/ 2530 h 4629"/>
                <a:gd name="T28" fmla="*/ 2659 w 3640"/>
                <a:gd name="T29" fmla="*/ 2841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0" h="4629">
                  <a:moveTo>
                    <a:pt x="2659" y="2841"/>
                  </a:moveTo>
                  <a:lnTo>
                    <a:pt x="2659" y="2841"/>
                  </a:lnTo>
                  <a:cubicBezTo>
                    <a:pt x="2197" y="3229"/>
                    <a:pt x="1170" y="2404"/>
                    <a:pt x="1170" y="1801"/>
                  </a:cubicBezTo>
                  <a:lnTo>
                    <a:pt x="1105" y="86"/>
                  </a:lnTo>
                  <a:lnTo>
                    <a:pt x="1105" y="86"/>
                  </a:lnTo>
                  <a:cubicBezTo>
                    <a:pt x="1061" y="204"/>
                    <a:pt x="49" y="0"/>
                    <a:pt x="49" y="288"/>
                  </a:cubicBezTo>
                  <a:lnTo>
                    <a:pt x="0" y="2811"/>
                  </a:lnTo>
                  <a:lnTo>
                    <a:pt x="0" y="2811"/>
                  </a:lnTo>
                  <a:cubicBezTo>
                    <a:pt x="0" y="4469"/>
                    <a:pt x="3577" y="4628"/>
                    <a:pt x="3577" y="4628"/>
                  </a:cubicBezTo>
                  <a:lnTo>
                    <a:pt x="3577" y="4628"/>
                  </a:lnTo>
                  <a:cubicBezTo>
                    <a:pt x="3577" y="4628"/>
                    <a:pt x="3639" y="4398"/>
                    <a:pt x="3638" y="3872"/>
                  </a:cubicBezTo>
                  <a:lnTo>
                    <a:pt x="3638" y="3872"/>
                  </a:lnTo>
                  <a:cubicBezTo>
                    <a:pt x="3638" y="3536"/>
                    <a:pt x="3577" y="2530"/>
                    <a:pt x="3577" y="2530"/>
                  </a:cubicBezTo>
                  <a:lnTo>
                    <a:pt x="3577" y="2530"/>
                  </a:lnTo>
                  <a:cubicBezTo>
                    <a:pt x="3009" y="2530"/>
                    <a:pt x="2855" y="2675"/>
                    <a:pt x="2659" y="2841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4DDE016B-B544-EB4A-BC80-F03C5A36A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5249" y="2782373"/>
              <a:ext cx="872733" cy="264988"/>
            </a:xfrm>
            <a:custGeom>
              <a:avLst/>
              <a:gdLst>
                <a:gd name="T0" fmla="*/ 1117 w 1335"/>
                <a:gd name="T1" fmla="*/ 371 h 405"/>
                <a:gd name="T2" fmla="*/ 1117 w 1335"/>
                <a:gd name="T3" fmla="*/ 371 h 405"/>
                <a:gd name="T4" fmla="*/ 746 w 1335"/>
                <a:gd name="T5" fmla="*/ 252 h 405"/>
                <a:gd name="T6" fmla="*/ 746 w 1335"/>
                <a:gd name="T7" fmla="*/ 252 h 405"/>
                <a:gd name="T8" fmla="*/ 182 w 1335"/>
                <a:gd name="T9" fmla="*/ 370 h 405"/>
                <a:gd name="T10" fmla="*/ 182 w 1335"/>
                <a:gd name="T11" fmla="*/ 370 h 405"/>
                <a:gd name="T12" fmla="*/ 79 w 1335"/>
                <a:gd name="T13" fmla="*/ 180 h 405"/>
                <a:gd name="T14" fmla="*/ 79 w 1335"/>
                <a:gd name="T15" fmla="*/ 180 h 405"/>
                <a:gd name="T16" fmla="*/ 742 w 1335"/>
                <a:gd name="T17" fmla="*/ 3 h 405"/>
                <a:gd name="T18" fmla="*/ 742 w 1335"/>
                <a:gd name="T19" fmla="*/ 3 h 405"/>
                <a:gd name="T20" fmla="*/ 1260 w 1335"/>
                <a:gd name="T21" fmla="*/ 125 h 405"/>
                <a:gd name="T22" fmla="*/ 1260 w 1335"/>
                <a:gd name="T23" fmla="*/ 125 h 405"/>
                <a:gd name="T24" fmla="*/ 1117 w 1335"/>
                <a:gd name="T25" fmla="*/ 37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5" h="405">
                  <a:moveTo>
                    <a:pt x="1117" y="371"/>
                  </a:moveTo>
                  <a:lnTo>
                    <a:pt x="1117" y="371"/>
                  </a:lnTo>
                  <a:cubicBezTo>
                    <a:pt x="1016" y="328"/>
                    <a:pt x="918" y="254"/>
                    <a:pt x="746" y="252"/>
                  </a:cubicBezTo>
                  <a:lnTo>
                    <a:pt x="746" y="252"/>
                  </a:lnTo>
                  <a:cubicBezTo>
                    <a:pt x="432" y="250"/>
                    <a:pt x="185" y="369"/>
                    <a:pt x="182" y="370"/>
                  </a:cubicBezTo>
                  <a:lnTo>
                    <a:pt x="182" y="370"/>
                  </a:lnTo>
                  <a:cubicBezTo>
                    <a:pt x="103" y="395"/>
                    <a:pt x="0" y="206"/>
                    <a:pt x="79" y="180"/>
                  </a:cubicBezTo>
                  <a:lnTo>
                    <a:pt x="79" y="180"/>
                  </a:lnTo>
                  <a:cubicBezTo>
                    <a:pt x="95" y="175"/>
                    <a:pt x="374" y="10"/>
                    <a:pt x="742" y="3"/>
                  </a:cubicBezTo>
                  <a:lnTo>
                    <a:pt x="742" y="3"/>
                  </a:lnTo>
                  <a:cubicBezTo>
                    <a:pt x="902" y="0"/>
                    <a:pt x="1120" y="55"/>
                    <a:pt x="1260" y="125"/>
                  </a:cubicBezTo>
                  <a:lnTo>
                    <a:pt x="1260" y="125"/>
                  </a:lnTo>
                  <a:cubicBezTo>
                    <a:pt x="1334" y="163"/>
                    <a:pt x="1196" y="404"/>
                    <a:pt x="1117" y="371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C7BC2F84-77DF-BC4A-A9DB-D987F0B1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3418" y="3992101"/>
              <a:ext cx="164176" cy="135375"/>
            </a:xfrm>
            <a:custGeom>
              <a:avLst/>
              <a:gdLst>
                <a:gd name="T0" fmla="*/ 250 w 251"/>
                <a:gd name="T1" fmla="*/ 102 h 206"/>
                <a:gd name="T2" fmla="*/ 250 w 251"/>
                <a:gd name="T3" fmla="*/ 102 h 206"/>
                <a:gd name="T4" fmla="*/ 125 w 251"/>
                <a:gd name="T5" fmla="*/ 205 h 206"/>
                <a:gd name="T6" fmla="*/ 125 w 251"/>
                <a:gd name="T7" fmla="*/ 205 h 206"/>
                <a:gd name="T8" fmla="*/ 0 w 251"/>
                <a:gd name="T9" fmla="*/ 102 h 206"/>
                <a:gd name="T10" fmla="*/ 0 w 251"/>
                <a:gd name="T11" fmla="*/ 102 h 206"/>
                <a:gd name="T12" fmla="*/ 125 w 251"/>
                <a:gd name="T13" fmla="*/ 0 h 206"/>
                <a:gd name="T14" fmla="*/ 125 w 251"/>
                <a:gd name="T15" fmla="*/ 0 h 206"/>
                <a:gd name="T16" fmla="*/ 250 w 251"/>
                <a:gd name="T17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06">
                  <a:moveTo>
                    <a:pt x="250" y="102"/>
                  </a:moveTo>
                  <a:lnTo>
                    <a:pt x="250" y="102"/>
                  </a:lnTo>
                  <a:cubicBezTo>
                    <a:pt x="250" y="159"/>
                    <a:pt x="194" y="205"/>
                    <a:pt x="125" y="205"/>
                  </a:cubicBezTo>
                  <a:lnTo>
                    <a:pt x="125" y="205"/>
                  </a:lnTo>
                  <a:cubicBezTo>
                    <a:pt x="56" y="205"/>
                    <a:pt x="0" y="159"/>
                    <a:pt x="0" y="102"/>
                  </a:cubicBezTo>
                  <a:lnTo>
                    <a:pt x="0" y="102"/>
                  </a:lnTo>
                  <a:cubicBezTo>
                    <a:pt x="0" y="46"/>
                    <a:pt x="56" y="0"/>
                    <a:pt x="125" y="0"/>
                  </a:cubicBezTo>
                  <a:lnTo>
                    <a:pt x="125" y="0"/>
                  </a:lnTo>
                  <a:cubicBezTo>
                    <a:pt x="194" y="0"/>
                    <a:pt x="250" y="46"/>
                    <a:pt x="250" y="10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5B73F291-BCE2-6744-9B43-356C7410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3417" y="2641240"/>
              <a:ext cx="553018" cy="1526560"/>
            </a:xfrm>
            <a:custGeom>
              <a:avLst/>
              <a:gdLst>
                <a:gd name="T0" fmla="*/ 433 w 848"/>
                <a:gd name="T1" fmla="*/ 0 h 2339"/>
                <a:gd name="T2" fmla="*/ 433 w 848"/>
                <a:gd name="T3" fmla="*/ 0 h 2339"/>
                <a:gd name="T4" fmla="*/ 778 w 848"/>
                <a:gd name="T5" fmla="*/ 2121 h 2339"/>
                <a:gd name="T6" fmla="*/ 778 w 848"/>
                <a:gd name="T7" fmla="*/ 2121 h 2339"/>
                <a:gd name="T8" fmla="*/ 195 w 848"/>
                <a:gd name="T9" fmla="*/ 2253 h 2339"/>
                <a:gd name="T10" fmla="*/ 195 w 848"/>
                <a:gd name="T11" fmla="*/ 2253 h 2339"/>
                <a:gd name="T12" fmla="*/ 58 w 848"/>
                <a:gd name="T13" fmla="*/ 2096 h 2339"/>
                <a:gd name="T14" fmla="*/ 58 w 848"/>
                <a:gd name="T15" fmla="*/ 2096 h 2339"/>
                <a:gd name="T16" fmla="*/ 433 w 848"/>
                <a:gd name="T17" fmla="*/ 0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8" h="2339">
                  <a:moveTo>
                    <a:pt x="433" y="0"/>
                  </a:moveTo>
                  <a:lnTo>
                    <a:pt x="433" y="0"/>
                  </a:lnTo>
                  <a:cubicBezTo>
                    <a:pt x="433" y="0"/>
                    <a:pt x="847" y="1620"/>
                    <a:pt x="778" y="2121"/>
                  </a:cubicBezTo>
                  <a:lnTo>
                    <a:pt x="778" y="2121"/>
                  </a:lnTo>
                  <a:cubicBezTo>
                    <a:pt x="760" y="2249"/>
                    <a:pt x="389" y="2338"/>
                    <a:pt x="195" y="2253"/>
                  </a:cubicBezTo>
                  <a:lnTo>
                    <a:pt x="195" y="2253"/>
                  </a:lnTo>
                  <a:cubicBezTo>
                    <a:pt x="0" y="2168"/>
                    <a:pt x="58" y="2096"/>
                    <a:pt x="58" y="2096"/>
                  </a:cubicBezTo>
                  <a:lnTo>
                    <a:pt x="58" y="2096"/>
                  </a:lnTo>
                  <a:cubicBezTo>
                    <a:pt x="58" y="2096"/>
                    <a:pt x="363" y="38"/>
                    <a:pt x="433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4B0067F9-A89E-3945-9D7E-085F993A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0835" y="3001277"/>
              <a:ext cx="328354" cy="769042"/>
            </a:xfrm>
            <a:custGeom>
              <a:avLst/>
              <a:gdLst>
                <a:gd name="T0" fmla="*/ 120 w 504"/>
                <a:gd name="T1" fmla="*/ 908 h 1177"/>
                <a:gd name="T2" fmla="*/ 120 w 504"/>
                <a:gd name="T3" fmla="*/ 908 h 1177"/>
                <a:gd name="T4" fmla="*/ 290 w 504"/>
                <a:gd name="T5" fmla="*/ 1170 h 1177"/>
                <a:gd name="T6" fmla="*/ 290 w 504"/>
                <a:gd name="T7" fmla="*/ 1170 h 1177"/>
                <a:gd name="T8" fmla="*/ 497 w 504"/>
                <a:gd name="T9" fmla="*/ 939 h 1177"/>
                <a:gd name="T10" fmla="*/ 456 w 504"/>
                <a:gd name="T11" fmla="*/ 213 h 1177"/>
                <a:gd name="T12" fmla="*/ 456 w 504"/>
                <a:gd name="T13" fmla="*/ 213 h 1177"/>
                <a:gd name="T14" fmla="*/ 225 w 504"/>
                <a:gd name="T15" fmla="*/ 7 h 1177"/>
                <a:gd name="T16" fmla="*/ 225 w 504"/>
                <a:gd name="T17" fmla="*/ 7 h 1177"/>
                <a:gd name="T18" fmla="*/ 19 w 504"/>
                <a:gd name="T19" fmla="*/ 238 h 1177"/>
                <a:gd name="T20" fmla="*/ 19 w 504"/>
                <a:gd name="T21" fmla="*/ 238 h 1177"/>
                <a:gd name="T22" fmla="*/ 120 w 504"/>
                <a:gd name="T23" fmla="*/ 90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1177">
                  <a:moveTo>
                    <a:pt x="120" y="908"/>
                  </a:moveTo>
                  <a:lnTo>
                    <a:pt x="120" y="908"/>
                  </a:lnTo>
                  <a:cubicBezTo>
                    <a:pt x="125" y="1029"/>
                    <a:pt x="169" y="1176"/>
                    <a:pt x="290" y="1170"/>
                  </a:cubicBezTo>
                  <a:lnTo>
                    <a:pt x="290" y="1170"/>
                  </a:lnTo>
                  <a:cubicBezTo>
                    <a:pt x="411" y="1163"/>
                    <a:pt x="503" y="1060"/>
                    <a:pt x="497" y="939"/>
                  </a:cubicBezTo>
                  <a:lnTo>
                    <a:pt x="456" y="213"/>
                  </a:lnTo>
                  <a:lnTo>
                    <a:pt x="456" y="213"/>
                  </a:lnTo>
                  <a:cubicBezTo>
                    <a:pt x="450" y="92"/>
                    <a:pt x="346" y="0"/>
                    <a:pt x="225" y="7"/>
                  </a:cubicBezTo>
                  <a:lnTo>
                    <a:pt x="225" y="7"/>
                  </a:lnTo>
                  <a:cubicBezTo>
                    <a:pt x="104" y="13"/>
                    <a:pt x="0" y="118"/>
                    <a:pt x="19" y="238"/>
                  </a:cubicBezTo>
                  <a:lnTo>
                    <a:pt x="19" y="238"/>
                  </a:lnTo>
                  <a:cubicBezTo>
                    <a:pt x="45" y="405"/>
                    <a:pt x="106" y="580"/>
                    <a:pt x="120" y="908"/>
                  </a:cubicBezTo>
                </a:path>
              </a:pathLst>
            </a:custGeom>
            <a:solidFill>
              <a:srgbClr val="FCC2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CC6EEA12-94A4-A54A-9AEC-7F737378F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7395" y="4357900"/>
              <a:ext cx="527096" cy="201621"/>
            </a:xfrm>
            <a:custGeom>
              <a:avLst/>
              <a:gdLst>
                <a:gd name="T0" fmla="*/ 793 w 805"/>
                <a:gd name="T1" fmla="*/ 104 h 309"/>
                <a:gd name="T2" fmla="*/ 793 w 805"/>
                <a:gd name="T3" fmla="*/ 104 h 309"/>
                <a:gd name="T4" fmla="*/ 145 w 805"/>
                <a:gd name="T5" fmla="*/ 19 h 309"/>
                <a:gd name="T6" fmla="*/ 145 w 805"/>
                <a:gd name="T7" fmla="*/ 19 h 309"/>
                <a:gd name="T8" fmla="*/ 19 w 805"/>
                <a:gd name="T9" fmla="*/ 76 h 309"/>
                <a:gd name="T10" fmla="*/ 19 w 805"/>
                <a:gd name="T11" fmla="*/ 76 h 309"/>
                <a:gd name="T12" fmla="*/ 688 w 805"/>
                <a:gd name="T13" fmla="*/ 305 h 309"/>
                <a:gd name="T14" fmla="*/ 688 w 805"/>
                <a:gd name="T15" fmla="*/ 305 h 309"/>
                <a:gd name="T16" fmla="*/ 804 w 805"/>
                <a:gd name="T17" fmla="*/ 305 h 309"/>
                <a:gd name="T18" fmla="*/ 793 w 805"/>
                <a:gd name="T19" fmla="*/ 10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5" h="309">
                  <a:moveTo>
                    <a:pt x="793" y="104"/>
                  </a:moveTo>
                  <a:lnTo>
                    <a:pt x="793" y="104"/>
                  </a:lnTo>
                  <a:cubicBezTo>
                    <a:pt x="438" y="125"/>
                    <a:pt x="149" y="21"/>
                    <a:pt x="145" y="19"/>
                  </a:cubicBezTo>
                  <a:lnTo>
                    <a:pt x="145" y="19"/>
                  </a:lnTo>
                  <a:cubicBezTo>
                    <a:pt x="94" y="0"/>
                    <a:pt x="38" y="26"/>
                    <a:pt x="19" y="76"/>
                  </a:cubicBezTo>
                  <a:lnTo>
                    <a:pt x="19" y="76"/>
                  </a:lnTo>
                  <a:cubicBezTo>
                    <a:pt x="0" y="127"/>
                    <a:pt x="347" y="305"/>
                    <a:pt x="688" y="305"/>
                  </a:cubicBezTo>
                  <a:lnTo>
                    <a:pt x="688" y="305"/>
                  </a:lnTo>
                  <a:cubicBezTo>
                    <a:pt x="725" y="305"/>
                    <a:pt x="768" y="308"/>
                    <a:pt x="804" y="305"/>
                  </a:cubicBezTo>
                  <a:lnTo>
                    <a:pt x="793" y="10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6D499792-44BD-EF4B-BFE6-A804401C5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291" y="553020"/>
              <a:ext cx="3539893" cy="2785253"/>
            </a:xfrm>
            <a:custGeom>
              <a:avLst/>
              <a:gdLst>
                <a:gd name="T0" fmla="*/ 1039 w 5419"/>
                <a:gd name="T1" fmla="*/ 4265 h 4266"/>
                <a:gd name="T2" fmla="*/ 1039 w 5419"/>
                <a:gd name="T3" fmla="*/ 4265 h 4266"/>
                <a:gd name="T4" fmla="*/ 705 w 5419"/>
                <a:gd name="T5" fmla="*/ 1312 h 4266"/>
                <a:gd name="T6" fmla="*/ 705 w 5419"/>
                <a:gd name="T7" fmla="*/ 1312 h 4266"/>
                <a:gd name="T8" fmla="*/ 4650 w 5419"/>
                <a:gd name="T9" fmla="*/ 0 h 4266"/>
                <a:gd name="T10" fmla="*/ 4650 w 5419"/>
                <a:gd name="T11" fmla="*/ 0 h 4266"/>
                <a:gd name="T12" fmla="*/ 4589 w 5419"/>
                <a:gd name="T13" fmla="*/ 2003 h 4266"/>
                <a:gd name="T14" fmla="*/ 4589 w 5419"/>
                <a:gd name="T15" fmla="*/ 2003 h 4266"/>
                <a:gd name="T16" fmla="*/ 2596 w 5419"/>
                <a:gd name="T17" fmla="*/ 2178 h 4266"/>
                <a:gd name="T18" fmla="*/ 2596 w 5419"/>
                <a:gd name="T19" fmla="*/ 2178 h 4266"/>
                <a:gd name="T20" fmla="*/ 2132 w 5419"/>
                <a:gd name="T21" fmla="*/ 3305 h 4266"/>
                <a:gd name="T22" fmla="*/ 1039 w 5419"/>
                <a:gd name="T23" fmla="*/ 4265 h 4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19" h="4266">
                  <a:moveTo>
                    <a:pt x="1039" y="4265"/>
                  </a:moveTo>
                  <a:lnTo>
                    <a:pt x="1039" y="4265"/>
                  </a:lnTo>
                  <a:cubicBezTo>
                    <a:pt x="1039" y="4265"/>
                    <a:pt x="0" y="1990"/>
                    <a:pt x="705" y="1312"/>
                  </a:cubicBezTo>
                  <a:lnTo>
                    <a:pt x="705" y="1312"/>
                  </a:lnTo>
                  <a:cubicBezTo>
                    <a:pt x="1620" y="431"/>
                    <a:pt x="4590" y="897"/>
                    <a:pt x="4650" y="0"/>
                  </a:cubicBezTo>
                  <a:lnTo>
                    <a:pt x="4650" y="0"/>
                  </a:lnTo>
                  <a:cubicBezTo>
                    <a:pt x="4650" y="0"/>
                    <a:pt x="5418" y="1433"/>
                    <a:pt x="4589" y="2003"/>
                  </a:cubicBezTo>
                  <a:lnTo>
                    <a:pt x="4589" y="2003"/>
                  </a:lnTo>
                  <a:cubicBezTo>
                    <a:pt x="3761" y="2573"/>
                    <a:pt x="3218" y="1867"/>
                    <a:pt x="2596" y="2178"/>
                  </a:cubicBezTo>
                  <a:lnTo>
                    <a:pt x="2596" y="2178"/>
                  </a:lnTo>
                  <a:cubicBezTo>
                    <a:pt x="1974" y="2489"/>
                    <a:pt x="2132" y="3305"/>
                    <a:pt x="2132" y="3305"/>
                  </a:cubicBezTo>
                  <a:lnTo>
                    <a:pt x="1039" y="4265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5E51914-C35F-F340-B414-D3A8A887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4964" y="3096328"/>
              <a:ext cx="244825" cy="244825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8 w 377"/>
                <a:gd name="T5" fmla="*/ 376 h 377"/>
                <a:gd name="T6" fmla="*/ 188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8 w 377"/>
                <a:gd name="T13" fmla="*/ 0 h 377"/>
                <a:gd name="T14" fmla="*/ 188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2"/>
                    <a:pt x="291" y="376"/>
                    <a:pt x="188" y="376"/>
                  </a:cubicBezTo>
                  <a:lnTo>
                    <a:pt x="188" y="376"/>
                  </a:lnTo>
                  <a:cubicBezTo>
                    <a:pt x="84" y="376"/>
                    <a:pt x="0" y="292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8" y="0"/>
                  </a:cubicBezTo>
                  <a:lnTo>
                    <a:pt x="188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solidFill>
              <a:srgbClr val="4E2C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5735F899-F0FB-4246-B487-5B457388E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7294" y="3151052"/>
              <a:ext cx="83530" cy="83530"/>
            </a:xfrm>
            <a:custGeom>
              <a:avLst/>
              <a:gdLst>
                <a:gd name="T0" fmla="*/ 127 w 128"/>
                <a:gd name="T1" fmla="*/ 63 h 127"/>
                <a:gd name="T2" fmla="*/ 127 w 128"/>
                <a:gd name="T3" fmla="*/ 63 h 127"/>
                <a:gd name="T4" fmla="*/ 63 w 128"/>
                <a:gd name="T5" fmla="*/ 126 h 127"/>
                <a:gd name="T6" fmla="*/ 63 w 128"/>
                <a:gd name="T7" fmla="*/ 126 h 127"/>
                <a:gd name="T8" fmla="*/ 0 w 128"/>
                <a:gd name="T9" fmla="*/ 63 h 127"/>
                <a:gd name="T10" fmla="*/ 0 w 128"/>
                <a:gd name="T11" fmla="*/ 63 h 127"/>
                <a:gd name="T12" fmla="*/ 63 w 128"/>
                <a:gd name="T13" fmla="*/ 0 h 127"/>
                <a:gd name="T14" fmla="*/ 63 w 128"/>
                <a:gd name="T15" fmla="*/ 0 h 127"/>
                <a:gd name="T16" fmla="*/ 127 w 128"/>
                <a:gd name="T17" fmla="*/ 6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7">
                  <a:moveTo>
                    <a:pt x="127" y="63"/>
                  </a:moveTo>
                  <a:lnTo>
                    <a:pt x="127" y="63"/>
                  </a:lnTo>
                  <a:cubicBezTo>
                    <a:pt x="127" y="98"/>
                    <a:pt x="99" y="126"/>
                    <a:pt x="63" y="126"/>
                  </a:cubicBezTo>
                  <a:lnTo>
                    <a:pt x="63" y="126"/>
                  </a:lnTo>
                  <a:cubicBezTo>
                    <a:pt x="28" y="126"/>
                    <a:pt x="0" y="98"/>
                    <a:pt x="0" y="63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lnTo>
                    <a:pt x="63" y="0"/>
                  </a:lnTo>
                  <a:cubicBezTo>
                    <a:pt x="99" y="0"/>
                    <a:pt x="127" y="28"/>
                    <a:pt x="127" y="63"/>
                  </a:cubicBezTo>
                </a:path>
              </a:pathLst>
            </a:custGeom>
            <a:solidFill>
              <a:srgbClr val="F7D8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54B3EEAF-BFE6-B84E-B5F6-6B9829289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4125" y="5475458"/>
              <a:ext cx="743118" cy="743118"/>
            </a:xfrm>
            <a:custGeom>
              <a:avLst/>
              <a:gdLst>
                <a:gd name="T0" fmla="*/ 1138 w 1139"/>
                <a:gd name="T1" fmla="*/ 568 h 1138"/>
                <a:gd name="T2" fmla="*/ 1138 w 1139"/>
                <a:gd name="T3" fmla="*/ 568 h 1138"/>
                <a:gd name="T4" fmla="*/ 569 w 1139"/>
                <a:gd name="T5" fmla="*/ 1137 h 1138"/>
                <a:gd name="T6" fmla="*/ 569 w 1139"/>
                <a:gd name="T7" fmla="*/ 1137 h 1138"/>
                <a:gd name="T8" fmla="*/ 0 w 1139"/>
                <a:gd name="T9" fmla="*/ 568 h 1138"/>
                <a:gd name="T10" fmla="*/ 0 w 1139"/>
                <a:gd name="T11" fmla="*/ 568 h 1138"/>
                <a:gd name="T12" fmla="*/ 569 w 1139"/>
                <a:gd name="T13" fmla="*/ 0 h 1138"/>
                <a:gd name="T14" fmla="*/ 569 w 1139"/>
                <a:gd name="T15" fmla="*/ 0 h 1138"/>
                <a:gd name="T16" fmla="*/ 1138 w 1139"/>
                <a:gd name="T17" fmla="*/ 56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9" h="1138">
                  <a:moveTo>
                    <a:pt x="1138" y="568"/>
                  </a:moveTo>
                  <a:lnTo>
                    <a:pt x="1138" y="568"/>
                  </a:lnTo>
                  <a:cubicBezTo>
                    <a:pt x="1138" y="883"/>
                    <a:pt x="883" y="1137"/>
                    <a:pt x="569" y="1137"/>
                  </a:cubicBezTo>
                  <a:lnTo>
                    <a:pt x="569" y="1137"/>
                  </a:lnTo>
                  <a:cubicBezTo>
                    <a:pt x="255" y="1137"/>
                    <a:pt x="0" y="883"/>
                    <a:pt x="0" y="568"/>
                  </a:cubicBezTo>
                  <a:lnTo>
                    <a:pt x="0" y="568"/>
                  </a:lnTo>
                  <a:cubicBezTo>
                    <a:pt x="0" y="254"/>
                    <a:pt x="255" y="0"/>
                    <a:pt x="569" y="0"/>
                  </a:cubicBezTo>
                  <a:lnTo>
                    <a:pt x="569" y="0"/>
                  </a:lnTo>
                  <a:cubicBezTo>
                    <a:pt x="883" y="0"/>
                    <a:pt x="1138" y="254"/>
                    <a:pt x="1138" y="56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3284AC86-254F-094A-AB17-1CDCC5807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210" y="2485703"/>
              <a:ext cx="1546723" cy="1705139"/>
            </a:xfrm>
            <a:custGeom>
              <a:avLst/>
              <a:gdLst>
                <a:gd name="T0" fmla="*/ 1 w 2370"/>
                <a:gd name="T1" fmla="*/ 1307 h 2612"/>
                <a:gd name="T2" fmla="*/ 1 w 2370"/>
                <a:gd name="T3" fmla="*/ 1307 h 2612"/>
                <a:gd name="T4" fmla="*/ 1186 w 2370"/>
                <a:gd name="T5" fmla="*/ 2610 h 2612"/>
                <a:gd name="T6" fmla="*/ 1186 w 2370"/>
                <a:gd name="T7" fmla="*/ 2610 h 2612"/>
                <a:gd name="T8" fmla="*/ 2368 w 2370"/>
                <a:gd name="T9" fmla="*/ 1304 h 2612"/>
                <a:gd name="T10" fmla="*/ 2368 w 2370"/>
                <a:gd name="T11" fmla="*/ 1304 h 2612"/>
                <a:gd name="T12" fmla="*/ 1183 w 2370"/>
                <a:gd name="T13" fmla="*/ 1 h 2612"/>
                <a:gd name="T14" fmla="*/ 1183 w 2370"/>
                <a:gd name="T15" fmla="*/ 1 h 2612"/>
                <a:gd name="T16" fmla="*/ 1 w 2370"/>
                <a:gd name="T17" fmla="*/ 1307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0" h="2612">
                  <a:moveTo>
                    <a:pt x="1" y="1307"/>
                  </a:moveTo>
                  <a:lnTo>
                    <a:pt x="1" y="1307"/>
                  </a:lnTo>
                  <a:cubicBezTo>
                    <a:pt x="2" y="2028"/>
                    <a:pt x="533" y="2611"/>
                    <a:pt x="1186" y="2610"/>
                  </a:cubicBezTo>
                  <a:lnTo>
                    <a:pt x="1186" y="2610"/>
                  </a:lnTo>
                  <a:cubicBezTo>
                    <a:pt x="1840" y="2609"/>
                    <a:pt x="2369" y="2024"/>
                    <a:pt x="2368" y="1304"/>
                  </a:cubicBezTo>
                  <a:lnTo>
                    <a:pt x="2368" y="1304"/>
                  </a:lnTo>
                  <a:cubicBezTo>
                    <a:pt x="2367" y="584"/>
                    <a:pt x="1836" y="0"/>
                    <a:pt x="1183" y="1"/>
                  </a:cubicBezTo>
                  <a:lnTo>
                    <a:pt x="1183" y="1"/>
                  </a:lnTo>
                  <a:cubicBezTo>
                    <a:pt x="529" y="2"/>
                    <a:pt x="0" y="587"/>
                    <a:pt x="1" y="130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648D7DBA-9098-0C43-947B-968B9111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209" y="2485703"/>
              <a:ext cx="774802" cy="1705139"/>
            </a:xfrm>
            <a:custGeom>
              <a:avLst/>
              <a:gdLst>
                <a:gd name="T0" fmla="*/ 1 w 1187"/>
                <a:gd name="T1" fmla="*/ 1306 h 2611"/>
                <a:gd name="T2" fmla="*/ 1 w 1187"/>
                <a:gd name="T3" fmla="*/ 1306 h 2611"/>
                <a:gd name="T4" fmla="*/ 1183 w 1187"/>
                <a:gd name="T5" fmla="*/ 0 h 2611"/>
                <a:gd name="T6" fmla="*/ 1186 w 1187"/>
                <a:gd name="T7" fmla="*/ 2609 h 2611"/>
                <a:gd name="T8" fmla="*/ 1186 w 1187"/>
                <a:gd name="T9" fmla="*/ 2609 h 2611"/>
                <a:gd name="T10" fmla="*/ 1 w 1187"/>
                <a:gd name="T11" fmla="*/ 1306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2611">
                  <a:moveTo>
                    <a:pt x="1" y="1306"/>
                  </a:moveTo>
                  <a:lnTo>
                    <a:pt x="1" y="1306"/>
                  </a:lnTo>
                  <a:cubicBezTo>
                    <a:pt x="0" y="586"/>
                    <a:pt x="529" y="1"/>
                    <a:pt x="1183" y="0"/>
                  </a:cubicBezTo>
                  <a:lnTo>
                    <a:pt x="1186" y="2609"/>
                  </a:lnTo>
                  <a:lnTo>
                    <a:pt x="1186" y="2609"/>
                  </a:lnTo>
                  <a:cubicBezTo>
                    <a:pt x="533" y="2610"/>
                    <a:pt x="2" y="2027"/>
                    <a:pt x="1" y="1306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E37A974-18CD-C244-926A-A5F838D95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931" y="2698846"/>
              <a:ext cx="763281" cy="1131958"/>
            </a:xfrm>
            <a:custGeom>
              <a:avLst/>
              <a:gdLst>
                <a:gd name="T0" fmla="*/ 2 w 1168"/>
                <a:gd name="T1" fmla="*/ 1389 h 1732"/>
                <a:gd name="T2" fmla="*/ 2 w 1168"/>
                <a:gd name="T3" fmla="*/ 1389 h 1732"/>
                <a:gd name="T4" fmla="*/ 345 w 1168"/>
                <a:gd name="T5" fmla="*/ 1730 h 1732"/>
                <a:gd name="T6" fmla="*/ 825 w 1168"/>
                <a:gd name="T7" fmla="*/ 1730 h 1732"/>
                <a:gd name="T8" fmla="*/ 825 w 1168"/>
                <a:gd name="T9" fmla="*/ 1730 h 1732"/>
                <a:gd name="T10" fmla="*/ 1167 w 1168"/>
                <a:gd name="T11" fmla="*/ 1387 h 1732"/>
                <a:gd name="T12" fmla="*/ 1165 w 1168"/>
                <a:gd name="T13" fmla="*/ 342 h 1732"/>
                <a:gd name="T14" fmla="*/ 1165 w 1168"/>
                <a:gd name="T15" fmla="*/ 342 h 1732"/>
                <a:gd name="T16" fmla="*/ 822 w 1168"/>
                <a:gd name="T17" fmla="*/ 0 h 1732"/>
                <a:gd name="T18" fmla="*/ 342 w 1168"/>
                <a:gd name="T19" fmla="*/ 1 h 1732"/>
                <a:gd name="T20" fmla="*/ 342 w 1168"/>
                <a:gd name="T21" fmla="*/ 1 h 1732"/>
                <a:gd name="T22" fmla="*/ 0 w 1168"/>
                <a:gd name="T23" fmla="*/ 344 h 1732"/>
                <a:gd name="T24" fmla="*/ 2 w 1168"/>
                <a:gd name="T25" fmla="*/ 1389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8" h="1732">
                  <a:moveTo>
                    <a:pt x="2" y="1389"/>
                  </a:moveTo>
                  <a:lnTo>
                    <a:pt x="2" y="1389"/>
                  </a:lnTo>
                  <a:cubicBezTo>
                    <a:pt x="2" y="1577"/>
                    <a:pt x="156" y="1731"/>
                    <a:pt x="345" y="1730"/>
                  </a:cubicBezTo>
                  <a:lnTo>
                    <a:pt x="825" y="1730"/>
                  </a:lnTo>
                  <a:lnTo>
                    <a:pt x="825" y="1730"/>
                  </a:lnTo>
                  <a:cubicBezTo>
                    <a:pt x="1013" y="1730"/>
                    <a:pt x="1167" y="1575"/>
                    <a:pt x="1167" y="1387"/>
                  </a:cubicBezTo>
                  <a:lnTo>
                    <a:pt x="1165" y="342"/>
                  </a:lnTo>
                  <a:lnTo>
                    <a:pt x="1165" y="342"/>
                  </a:lnTo>
                  <a:cubicBezTo>
                    <a:pt x="1165" y="154"/>
                    <a:pt x="1011" y="0"/>
                    <a:pt x="822" y="0"/>
                  </a:cubicBezTo>
                  <a:lnTo>
                    <a:pt x="342" y="1"/>
                  </a:lnTo>
                  <a:lnTo>
                    <a:pt x="342" y="1"/>
                  </a:lnTo>
                  <a:cubicBezTo>
                    <a:pt x="154" y="1"/>
                    <a:pt x="0" y="155"/>
                    <a:pt x="0" y="344"/>
                  </a:cubicBezTo>
                  <a:lnTo>
                    <a:pt x="2" y="1389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458FAEF2-CD74-6742-90FE-DFC65BC4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931" y="2698846"/>
              <a:ext cx="383081" cy="1131958"/>
            </a:xfrm>
            <a:custGeom>
              <a:avLst/>
              <a:gdLst>
                <a:gd name="T0" fmla="*/ 342 w 585"/>
                <a:gd name="T1" fmla="*/ 1 h 1732"/>
                <a:gd name="T2" fmla="*/ 582 w 585"/>
                <a:gd name="T3" fmla="*/ 0 h 1732"/>
                <a:gd name="T4" fmla="*/ 584 w 585"/>
                <a:gd name="T5" fmla="*/ 1730 h 1732"/>
                <a:gd name="T6" fmla="*/ 345 w 585"/>
                <a:gd name="T7" fmla="*/ 1730 h 1732"/>
                <a:gd name="T8" fmla="*/ 345 w 585"/>
                <a:gd name="T9" fmla="*/ 1730 h 1732"/>
                <a:gd name="T10" fmla="*/ 2 w 585"/>
                <a:gd name="T11" fmla="*/ 1389 h 1732"/>
                <a:gd name="T12" fmla="*/ 0 w 585"/>
                <a:gd name="T13" fmla="*/ 344 h 1732"/>
                <a:gd name="T14" fmla="*/ 0 w 585"/>
                <a:gd name="T15" fmla="*/ 344 h 1732"/>
                <a:gd name="T16" fmla="*/ 342 w 585"/>
                <a:gd name="T17" fmla="*/ 1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1732">
                  <a:moveTo>
                    <a:pt x="342" y="1"/>
                  </a:moveTo>
                  <a:lnTo>
                    <a:pt x="582" y="0"/>
                  </a:lnTo>
                  <a:lnTo>
                    <a:pt x="584" y="1730"/>
                  </a:lnTo>
                  <a:lnTo>
                    <a:pt x="345" y="1730"/>
                  </a:lnTo>
                  <a:lnTo>
                    <a:pt x="345" y="1730"/>
                  </a:lnTo>
                  <a:cubicBezTo>
                    <a:pt x="156" y="1731"/>
                    <a:pt x="2" y="1577"/>
                    <a:pt x="2" y="1389"/>
                  </a:cubicBezTo>
                  <a:lnTo>
                    <a:pt x="0" y="344"/>
                  </a:lnTo>
                  <a:lnTo>
                    <a:pt x="0" y="344"/>
                  </a:lnTo>
                  <a:cubicBezTo>
                    <a:pt x="0" y="155"/>
                    <a:pt x="154" y="1"/>
                    <a:pt x="342" y="1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2A140F87-53AA-B747-B507-3426F2B42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1091636"/>
              <a:ext cx="345636" cy="2361848"/>
            </a:xfrm>
            <a:custGeom>
              <a:avLst/>
              <a:gdLst>
                <a:gd name="T0" fmla="*/ 527 w 528"/>
                <a:gd name="T1" fmla="*/ 3435 h 3616"/>
                <a:gd name="T2" fmla="*/ 527 w 528"/>
                <a:gd name="T3" fmla="*/ 3435 h 3616"/>
                <a:gd name="T4" fmla="*/ 347 w 528"/>
                <a:gd name="T5" fmla="*/ 3615 h 3616"/>
                <a:gd name="T6" fmla="*/ 185 w 528"/>
                <a:gd name="T7" fmla="*/ 3615 h 3616"/>
                <a:gd name="T8" fmla="*/ 185 w 528"/>
                <a:gd name="T9" fmla="*/ 3615 h 3616"/>
                <a:gd name="T10" fmla="*/ 4 w 528"/>
                <a:gd name="T11" fmla="*/ 3435 h 3616"/>
                <a:gd name="T12" fmla="*/ 0 w 528"/>
                <a:gd name="T13" fmla="*/ 181 h 3616"/>
                <a:gd name="T14" fmla="*/ 0 w 528"/>
                <a:gd name="T15" fmla="*/ 181 h 3616"/>
                <a:gd name="T16" fmla="*/ 180 w 528"/>
                <a:gd name="T17" fmla="*/ 0 h 3616"/>
                <a:gd name="T18" fmla="*/ 342 w 528"/>
                <a:gd name="T19" fmla="*/ 0 h 3616"/>
                <a:gd name="T20" fmla="*/ 342 w 528"/>
                <a:gd name="T21" fmla="*/ 0 h 3616"/>
                <a:gd name="T22" fmla="*/ 523 w 528"/>
                <a:gd name="T23" fmla="*/ 180 h 3616"/>
                <a:gd name="T24" fmla="*/ 527 w 528"/>
                <a:gd name="T25" fmla="*/ 3435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8" h="3616">
                  <a:moveTo>
                    <a:pt x="527" y="3435"/>
                  </a:moveTo>
                  <a:lnTo>
                    <a:pt x="527" y="3435"/>
                  </a:lnTo>
                  <a:cubicBezTo>
                    <a:pt x="527" y="3534"/>
                    <a:pt x="446" y="3615"/>
                    <a:pt x="347" y="3615"/>
                  </a:cubicBezTo>
                  <a:lnTo>
                    <a:pt x="185" y="3615"/>
                  </a:lnTo>
                  <a:lnTo>
                    <a:pt x="185" y="3615"/>
                  </a:lnTo>
                  <a:cubicBezTo>
                    <a:pt x="85" y="3615"/>
                    <a:pt x="4" y="3534"/>
                    <a:pt x="4" y="3435"/>
                  </a:cubicBezTo>
                  <a:lnTo>
                    <a:pt x="0" y="181"/>
                  </a:lnTo>
                  <a:lnTo>
                    <a:pt x="0" y="181"/>
                  </a:lnTo>
                  <a:cubicBezTo>
                    <a:pt x="0" y="81"/>
                    <a:pt x="81" y="0"/>
                    <a:pt x="180" y="0"/>
                  </a:cubicBezTo>
                  <a:lnTo>
                    <a:pt x="342" y="0"/>
                  </a:lnTo>
                  <a:lnTo>
                    <a:pt x="342" y="0"/>
                  </a:lnTo>
                  <a:cubicBezTo>
                    <a:pt x="441" y="0"/>
                    <a:pt x="523" y="81"/>
                    <a:pt x="523" y="180"/>
                  </a:cubicBezTo>
                  <a:lnTo>
                    <a:pt x="527" y="3435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2C225832-8FE5-C54D-B071-8C395620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1091636"/>
              <a:ext cx="175699" cy="2361848"/>
            </a:xfrm>
            <a:custGeom>
              <a:avLst/>
              <a:gdLst>
                <a:gd name="T0" fmla="*/ 180 w 267"/>
                <a:gd name="T1" fmla="*/ 0 h 3616"/>
                <a:gd name="T2" fmla="*/ 261 w 267"/>
                <a:gd name="T3" fmla="*/ 0 h 3616"/>
                <a:gd name="T4" fmla="*/ 266 w 267"/>
                <a:gd name="T5" fmla="*/ 3615 h 3616"/>
                <a:gd name="T6" fmla="*/ 185 w 267"/>
                <a:gd name="T7" fmla="*/ 3615 h 3616"/>
                <a:gd name="T8" fmla="*/ 185 w 267"/>
                <a:gd name="T9" fmla="*/ 3615 h 3616"/>
                <a:gd name="T10" fmla="*/ 4 w 267"/>
                <a:gd name="T11" fmla="*/ 3435 h 3616"/>
                <a:gd name="T12" fmla="*/ 0 w 267"/>
                <a:gd name="T13" fmla="*/ 181 h 3616"/>
                <a:gd name="T14" fmla="*/ 0 w 267"/>
                <a:gd name="T15" fmla="*/ 181 h 3616"/>
                <a:gd name="T16" fmla="*/ 180 w 267"/>
                <a:gd name="T17" fmla="*/ 0 h 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3616">
                  <a:moveTo>
                    <a:pt x="180" y="0"/>
                  </a:moveTo>
                  <a:lnTo>
                    <a:pt x="261" y="0"/>
                  </a:lnTo>
                  <a:lnTo>
                    <a:pt x="266" y="3615"/>
                  </a:lnTo>
                  <a:lnTo>
                    <a:pt x="185" y="3615"/>
                  </a:lnTo>
                  <a:lnTo>
                    <a:pt x="185" y="3615"/>
                  </a:lnTo>
                  <a:cubicBezTo>
                    <a:pt x="85" y="3615"/>
                    <a:pt x="4" y="3534"/>
                    <a:pt x="4" y="3435"/>
                  </a:cubicBezTo>
                  <a:lnTo>
                    <a:pt x="0" y="181"/>
                  </a:lnTo>
                  <a:lnTo>
                    <a:pt x="0" y="181"/>
                  </a:lnTo>
                  <a:cubicBezTo>
                    <a:pt x="0" y="81"/>
                    <a:pt x="81" y="0"/>
                    <a:pt x="180" y="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D18D23E8-1C6F-5B42-8228-05DFB90C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1648" y="2445378"/>
              <a:ext cx="728716" cy="1624491"/>
            </a:xfrm>
            <a:custGeom>
              <a:avLst/>
              <a:gdLst>
                <a:gd name="T0" fmla="*/ 1114 w 1115"/>
                <a:gd name="T1" fmla="*/ 2486 h 2487"/>
                <a:gd name="T2" fmla="*/ 0 w 1115"/>
                <a:gd name="T3" fmla="*/ 2486 h 2487"/>
                <a:gd name="T4" fmla="*/ 0 w 1115"/>
                <a:gd name="T5" fmla="*/ 0 h 2487"/>
                <a:gd name="T6" fmla="*/ 1114 w 1115"/>
                <a:gd name="T7" fmla="*/ 0 h 2487"/>
                <a:gd name="T8" fmla="*/ 1114 w 1115"/>
                <a:gd name="T9" fmla="*/ 2486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" h="2487">
                  <a:moveTo>
                    <a:pt x="1114" y="2486"/>
                  </a:moveTo>
                  <a:lnTo>
                    <a:pt x="0" y="2486"/>
                  </a:lnTo>
                  <a:lnTo>
                    <a:pt x="0" y="0"/>
                  </a:lnTo>
                  <a:lnTo>
                    <a:pt x="1114" y="0"/>
                  </a:lnTo>
                  <a:lnTo>
                    <a:pt x="1114" y="2486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A3A6B949-4B20-014D-AB1D-72891FF2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2076701"/>
              <a:ext cx="357157" cy="2367609"/>
            </a:xfrm>
            <a:custGeom>
              <a:avLst/>
              <a:gdLst>
                <a:gd name="T0" fmla="*/ 544 w 545"/>
                <a:gd name="T1" fmla="*/ 3622 h 3623"/>
                <a:gd name="T2" fmla="*/ 0 w 545"/>
                <a:gd name="T3" fmla="*/ 3622 h 3623"/>
                <a:gd name="T4" fmla="*/ 0 w 545"/>
                <a:gd name="T5" fmla="*/ 0 h 3623"/>
                <a:gd name="T6" fmla="*/ 544 w 545"/>
                <a:gd name="T7" fmla="*/ 0 h 3623"/>
                <a:gd name="T8" fmla="*/ 544 w 545"/>
                <a:gd name="T9" fmla="*/ 3622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3623">
                  <a:moveTo>
                    <a:pt x="544" y="3622"/>
                  </a:moveTo>
                  <a:lnTo>
                    <a:pt x="0" y="3622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3622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00C95EB-B3E2-F44E-A8DD-0E5C3231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1648" y="3257625"/>
              <a:ext cx="728716" cy="812245"/>
            </a:xfrm>
            <a:custGeom>
              <a:avLst/>
              <a:gdLst>
                <a:gd name="T0" fmla="*/ 1114 w 1115"/>
                <a:gd name="T1" fmla="*/ 1243 h 1244"/>
                <a:gd name="T2" fmla="*/ 0 w 1115"/>
                <a:gd name="T3" fmla="*/ 1243 h 1244"/>
                <a:gd name="T4" fmla="*/ 0 w 1115"/>
                <a:gd name="T5" fmla="*/ 0 h 1244"/>
                <a:gd name="T6" fmla="*/ 1114 w 1115"/>
                <a:gd name="T7" fmla="*/ 0 h 1244"/>
                <a:gd name="T8" fmla="*/ 1114 w 1115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5" h="1244">
                  <a:moveTo>
                    <a:pt x="1114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1114" y="0"/>
                  </a:lnTo>
                  <a:lnTo>
                    <a:pt x="1114" y="124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1B43362C-947D-334F-9BB7-6054EF6F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3021440"/>
              <a:ext cx="2203432" cy="478130"/>
            </a:xfrm>
            <a:custGeom>
              <a:avLst/>
              <a:gdLst>
                <a:gd name="T0" fmla="*/ 3372 w 3373"/>
                <a:gd name="T1" fmla="*/ 729 h 730"/>
                <a:gd name="T2" fmla="*/ 0 w 3373"/>
                <a:gd name="T3" fmla="*/ 729 h 730"/>
                <a:gd name="T4" fmla="*/ 0 w 3373"/>
                <a:gd name="T5" fmla="*/ 0 h 730"/>
                <a:gd name="T6" fmla="*/ 3372 w 3373"/>
                <a:gd name="T7" fmla="*/ 0 h 730"/>
                <a:gd name="T8" fmla="*/ 3372 w 3373"/>
                <a:gd name="T9" fmla="*/ 72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3" h="730">
                  <a:moveTo>
                    <a:pt x="3372" y="729"/>
                  </a:moveTo>
                  <a:lnTo>
                    <a:pt x="0" y="729"/>
                  </a:lnTo>
                  <a:lnTo>
                    <a:pt x="0" y="0"/>
                  </a:lnTo>
                  <a:lnTo>
                    <a:pt x="3372" y="0"/>
                  </a:lnTo>
                  <a:lnTo>
                    <a:pt x="3372" y="729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C1FFD0FE-081D-CA43-8FC4-7E63AAE9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9312" y="3257624"/>
              <a:ext cx="2203432" cy="239064"/>
            </a:xfrm>
            <a:custGeom>
              <a:avLst/>
              <a:gdLst>
                <a:gd name="T0" fmla="*/ 3372 w 3373"/>
                <a:gd name="T1" fmla="*/ 364 h 365"/>
                <a:gd name="T2" fmla="*/ 0 w 3373"/>
                <a:gd name="T3" fmla="*/ 364 h 365"/>
                <a:gd name="T4" fmla="*/ 0 w 3373"/>
                <a:gd name="T5" fmla="*/ 0 h 365"/>
                <a:gd name="T6" fmla="*/ 3372 w 3373"/>
                <a:gd name="T7" fmla="*/ 0 h 365"/>
                <a:gd name="T8" fmla="*/ 3372 w 3373"/>
                <a:gd name="T9" fmla="*/ 36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3" h="365">
                  <a:moveTo>
                    <a:pt x="3372" y="364"/>
                  </a:moveTo>
                  <a:lnTo>
                    <a:pt x="0" y="364"/>
                  </a:lnTo>
                  <a:lnTo>
                    <a:pt x="0" y="0"/>
                  </a:lnTo>
                  <a:lnTo>
                    <a:pt x="3372" y="0"/>
                  </a:lnTo>
                  <a:lnTo>
                    <a:pt x="3372" y="364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40BE76D7-D1D7-E745-9F1B-3CB5D6C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3257624"/>
              <a:ext cx="357157" cy="1183803"/>
            </a:xfrm>
            <a:custGeom>
              <a:avLst/>
              <a:gdLst>
                <a:gd name="T0" fmla="*/ 544 w 545"/>
                <a:gd name="T1" fmla="*/ 1811 h 1812"/>
                <a:gd name="T2" fmla="*/ 0 w 545"/>
                <a:gd name="T3" fmla="*/ 1811 h 1812"/>
                <a:gd name="T4" fmla="*/ 0 w 545"/>
                <a:gd name="T5" fmla="*/ 0 h 1812"/>
                <a:gd name="T6" fmla="*/ 544 w 545"/>
                <a:gd name="T7" fmla="*/ 0 h 1812"/>
                <a:gd name="T8" fmla="*/ 544 w 545"/>
                <a:gd name="T9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1812">
                  <a:moveTo>
                    <a:pt x="544" y="1811"/>
                  </a:moveTo>
                  <a:lnTo>
                    <a:pt x="0" y="1811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1811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BB95E71-B520-C441-A52A-73FCCF6C5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4415" y="2327286"/>
              <a:ext cx="1241409" cy="1863557"/>
            </a:xfrm>
            <a:custGeom>
              <a:avLst/>
              <a:gdLst>
                <a:gd name="T0" fmla="*/ 1899 w 1900"/>
                <a:gd name="T1" fmla="*/ 2852 h 2853"/>
                <a:gd name="T2" fmla="*/ 1186 w 1900"/>
                <a:gd name="T3" fmla="*/ 2852 h 2853"/>
                <a:gd name="T4" fmla="*/ 1186 w 1900"/>
                <a:gd name="T5" fmla="*/ 2852 h 2853"/>
                <a:gd name="T6" fmla="*/ 961 w 1900"/>
                <a:gd name="T7" fmla="*/ 2775 h 2853"/>
                <a:gd name="T8" fmla="*/ 492 w 1900"/>
                <a:gd name="T9" fmla="*/ 2417 h 2853"/>
                <a:gd name="T10" fmla="*/ 492 w 1900"/>
                <a:gd name="T11" fmla="*/ 2417 h 2853"/>
                <a:gd name="T12" fmla="*/ 2 w 1900"/>
                <a:gd name="T13" fmla="*/ 1415 h 2853"/>
                <a:gd name="T14" fmla="*/ 2 w 1900"/>
                <a:gd name="T15" fmla="*/ 1415 h 2853"/>
                <a:gd name="T16" fmla="*/ 503 w 1900"/>
                <a:gd name="T17" fmla="*/ 418 h 2853"/>
                <a:gd name="T18" fmla="*/ 962 w 1900"/>
                <a:gd name="T19" fmla="*/ 74 h 2853"/>
                <a:gd name="T20" fmla="*/ 962 w 1900"/>
                <a:gd name="T21" fmla="*/ 74 h 2853"/>
                <a:gd name="T22" fmla="*/ 1184 w 1900"/>
                <a:gd name="T23" fmla="*/ 0 h 2853"/>
                <a:gd name="T24" fmla="*/ 1899 w 1900"/>
                <a:gd name="T25" fmla="*/ 0 h 2853"/>
                <a:gd name="T26" fmla="*/ 1899 w 1900"/>
                <a:gd name="T27" fmla="*/ 2852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0" h="2853">
                  <a:moveTo>
                    <a:pt x="1899" y="2852"/>
                  </a:moveTo>
                  <a:lnTo>
                    <a:pt x="1186" y="2852"/>
                  </a:lnTo>
                  <a:lnTo>
                    <a:pt x="1186" y="2852"/>
                  </a:lnTo>
                  <a:cubicBezTo>
                    <a:pt x="1105" y="2852"/>
                    <a:pt x="1026" y="2825"/>
                    <a:pt x="961" y="2775"/>
                  </a:cubicBezTo>
                  <a:lnTo>
                    <a:pt x="492" y="2417"/>
                  </a:lnTo>
                  <a:lnTo>
                    <a:pt x="492" y="2417"/>
                  </a:lnTo>
                  <a:cubicBezTo>
                    <a:pt x="182" y="2178"/>
                    <a:pt x="0" y="1808"/>
                    <a:pt x="2" y="1415"/>
                  </a:cubicBezTo>
                  <a:lnTo>
                    <a:pt x="2" y="1415"/>
                  </a:lnTo>
                  <a:cubicBezTo>
                    <a:pt x="5" y="1023"/>
                    <a:pt x="190" y="654"/>
                    <a:pt x="503" y="418"/>
                  </a:cubicBezTo>
                  <a:lnTo>
                    <a:pt x="962" y="74"/>
                  </a:lnTo>
                  <a:lnTo>
                    <a:pt x="962" y="74"/>
                  </a:lnTo>
                  <a:cubicBezTo>
                    <a:pt x="1026" y="26"/>
                    <a:pt x="1104" y="0"/>
                    <a:pt x="1184" y="0"/>
                  </a:cubicBezTo>
                  <a:lnTo>
                    <a:pt x="1899" y="0"/>
                  </a:lnTo>
                  <a:lnTo>
                    <a:pt x="1899" y="2852"/>
                  </a:ln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98D1E26D-233C-7049-91BE-A0EB1338F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2893" y="3257624"/>
              <a:ext cx="1252931" cy="933218"/>
            </a:xfrm>
            <a:custGeom>
              <a:avLst/>
              <a:gdLst>
                <a:gd name="T0" fmla="*/ 1918 w 1919"/>
                <a:gd name="T1" fmla="*/ 1426 h 1427"/>
                <a:gd name="T2" fmla="*/ 1080 w 1919"/>
                <a:gd name="T3" fmla="*/ 1426 h 1427"/>
                <a:gd name="T4" fmla="*/ 1080 w 1919"/>
                <a:gd name="T5" fmla="*/ 1426 h 1427"/>
                <a:gd name="T6" fmla="*/ 366 w 1919"/>
                <a:gd name="T7" fmla="*/ 859 h 1427"/>
                <a:gd name="T8" fmla="*/ 366 w 1919"/>
                <a:gd name="T9" fmla="*/ 859 h 1427"/>
                <a:gd name="T10" fmla="*/ 21 w 1919"/>
                <a:gd name="T11" fmla="*/ 0 h 1427"/>
                <a:gd name="T12" fmla="*/ 1918 w 1919"/>
                <a:gd name="T13" fmla="*/ 0 h 1427"/>
                <a:gd name="T14" fmla="*/ 1918 w 1919"/>
                <a:gd name="T15" fmla="*/ 1426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9" h="1427">
                  <a:moveTo>
                    <a:pt x="1918" y="1426"/>
                  </a:moveTo>
                  <a:lnTo>
                    <a:pt x="1080" y="1426"/>
                  </a:lnTo>
                  <a:lnTo>
                    <a:pt x="1080" y="1426"/>
                  </a:lnTo>
                  <a:cubicBezTo>
                    <a:pt x="1080" y="1426"/>
                    <a:pt x="516" y="1002"/>
                    <a:pt x="366" y="859"/>
                  </a:cubicBezTo>
                  <a:lnTo>
                    <a:pt x="366" y="859"/>
                  </a:lnTo>
                  <a:cubicBezTo>
                    <a:pt x="0" y="511"/>
                    <a:pt x="21" y="0"/>
                    <a:pt x="21" y="0"/>
                  </a:cubicBezTo>
                  <a:lnTo>
                    <a:pt x="1918" y="0"/>
                  </a:lnTo>
                  <a:lnTo>
                    <a:pt x="1918" y="1426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FFB1747E-DA35-E646-9866-D08D8CA0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552" y="2937910"/>
              <a:ext cx="639427" cy="639427"/>
            </a:xfrm>
            <a:custGeom>
              <a:avLst/>
              <a:gdLst>
                <a:gd name="T0" fmla="*/ 978 w 979"/>
                <a:gd name="T1" fmla="*/ 489 h 979"/>
                <a:gd name="T2" fmla="*/ 978 w 979"/>
                <a:gd name="T3" fmla="*/ 489 h 979"/>
                <a:gd name="T4" fmla="*/ 489 w 979"/>
                <a:gd name="T5" fmla="*/ 978 h 979"/>
                <a:gd name="T6" fmla="*/ 489 w 979"/>
                <a:gd name="T7" fmla="*/ 978 h 979"/>
                <a:gd name="T8" fmla="*/ 0 w 979"/>
                <a:gd name="T9" fmla="*/ 489 h 979"/>
                <a:gd name="T10" fmla="*/ 0 w 979"/>
                <a:gd name="T11" fmla="*/ 489 h 979"/>
                <a:gd name="T12" fmla="*/ 489 w 979"/>
                <a:gd name="T13" fmla="*/ 0 h 979"/>
                <a:gd name="T14" fmla="*/ 489 w 979"/>
                <a:gd name="T15" fmla="*/ 0 h 979"/>
                <a:gd name="T16" fmla="*/ 978 w 979"/>
                <a:gd name="T17" fmla="*/ 48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9" h="979">
                  <a:moveTo>
                    <a:pt x="978" y="489"/>
                  </a:moveTo>
                  <a:lnTo>
                    <a:pt x="978" y="489"/>
                  </a:lnTo>
                  <a:cubicBezTo>
                    <a:pt x="978" y="759"/>
                    <a:pt x="759" y="978"/>
                    <a:pt x="489" y="978"/>
                  </a:cubicBezTo>
                  <a:lnTo>
                    <a:pt x="489" y="978"/>
                  </a:lnTo>
                  <a:cubicBezTo>
                    <a:pt x="218" y="978"/>
                    <a:pt x="0" y="759"/>
                    <a:pt x="0" y="489"/>
                  </a:cubicBezTo>
                  <a:lnTo>
                    <a:pt x="0" y="489"/>
                  </a:lnTo>
                  <a:cubicBezTo>
                    <a:pt x="0" y="218"/>
                    <a:pt x="218" y="0"/>
                    <a:pt x="489" y="0"/>
                  </a:cubicBezTo>
                  <a:lnTo>
                    <a:pt x="489" y="0"/>
                  </a:lnTo>
                  <a:cubicBezTo>
                    <a:pt x="759" y="0"/>
                    <a:pt x="978" y="218"/>
                    <a:pt x="978" y="489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481934B4-BF48-5440-8FBC-B67EE0BE0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266" y="2937910"/>
              <a:ext cx="319713" cy="639427"/>
            </a:xfrm>
            <a:custGeom>
              <a:avLst/>
              <a:gdLst>
                <a:gd name="T0" fmla="*/ 489 w 490"/>
                <a:gd name="T1" fmla="*/ 489 h 979"/>
                <a:gd name="T2" fmla="*/ 489 w 490"/>
                <a:gd name="T3" fmla="*/ 489 h 979"/>
                <a:gd name="T4" fmla="*/ 0 w 490"/>
                <a:gd name="T5" fmla="*/ 0 h 979"/>
                <a:gd name="T6" fmla="*/ 0 w 490"/>
                <a:gd name="T7" fmla="*/ 978 h 979"/>
                <a:gd name="T8" fmla="*/ 0 w 490"/>
                <a:gd name="T9" fmla="*/ 978 h 979"/>
                <a:gd name="T10" fmla="*/ 489 w 490"/>
                <a:gd name="T11" fmla="*/ 48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979">
                  <a:moveTo>
                    <a:pt x="489" y="489"/>
                  </a:moveTo>
                  <a:lnTo>
                    <a:pt x="489" y="489"/>
                  </a:lnTo>
                  <a:cubicBezTo>
                    <a:pt x="489" y="218"/>
                    <a:pt x="270" y="0"/>
                    <a:pt x="0" y="0"/>
                  </a:cubicBezTo>
                  <a:lnTo>
                    <a:pt x="0" y="978"/>
                  </a:lnTo>
                  <a:lnTo>
                    <a:pt x="0" y="978"/>
                  </a:lnTo>
                  <a:cubicBezTo>
                    <a:pt x="270" y="978"/>
                    <a:pt x="489" y="759"/>
                    <a:pt x="489" y="48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33DC08B6-4D46-B149-BFA1-EFEF27029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6398" y="2989756"/>
              <a:ext cx="535736" cy="535736"/>
            </a:xfrm>
            <a:custGeom>
              <a:avLst/>
              <a:gdLst>
                <a:gd name="T0" fmla="*/ 819 w 820"/>
                <a:gd name="T1" fmla="*/ 410 h 820"/>
                <a:gd name="T2" fmla="*/ 819 w 820"/>
                <a:gd name="T3" fmla="*/ 410 h 820"/>
                <a:gd name="T4" fmla="*/ 410 w 820"/>
                <a:gd name="T5" fmla="*/ 819 h 820"/>
                <a:gd name="T6" fmla="*/ 410 w 820"/>
                <a:gd name="T7" fmla="*/ 819 h 820"/>
                <a:gd name="T8" fmla="*/ 0 w 820"/>
                <a:gd name="T9" fmla="*/ 410 h 820"/>
                <a:gd name="T10" fmla="*/ 0 w 820"/>
                <a:gd name="T11" fmla="*/ 410 h 820"/>
                <a:gd name="T12" fmla="*/ 410 w 820"/>
                <a:gd name="T13" fmla="*/ 0 h 820"/>
                <a:gd name="T14" fmla="*/ 410 w 820"/>
                <a:gd name="T15" fmla="*/ 0 h 820"/>
                <a:gd name="T16" fmla="*/ 819 w 820"/>
                <a:gd name="T17" fmla="*/ 41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0" h="820">
                  <a:moveTo>
                    <a:pt x="819" y="410"/>
                  </a:moveTo>
                  <a:lnTo>
                    <a:pt x="819" y="410"/>
                  </a:lnTo>
                  <a:cubicBezTo>
                    <a:pt x="819" y="636"/>
                    <a:pt x="636" y="819"/>
                    <a:pt x="410" y="819"/>
                  </a:cubicBezTo>
                  <a:lnTo>
                    <a:pt x="410" y="819"/>
                  </a:lnTo>
                  <a:cubicBezTo>
                    <a:pt x="184" y="819"/>
                    <a:pt x="0" y="636"/>
                    <a:pt x="0" y="410"/>
                  </a:cubicBezTo>
                  <a:lnTo>
                    <a:pt x="0" y="410"/>
                  </a:lnTo>
                  <a:cubicBezTo>
                    <a:pt x="0" y="184"/>
                    <a:pt x="184" y="0"/>
                    <a:pt x="410" y="0"/>
                  </a:cubicBezTo>
                  <a:lnTo>
                    <a:pt x="410" y="0"/>
                  </a:lnTo>
                  <a:cubicBezTo>
                    <a:pt x="636" y="0"/>
                    <a:pt x="819" y="184"/>
                    <a:pt x="819" y="410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46B8D375-F388-304C-94B9-E49D2804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267" y="2989756"/>
              <a:ext cx="267867" cy="535736"/>
            </a:xfrm>
            <a:custGeom>
              <a:avLst/>
              <a:gdLst>
                <a:gd name="T0" fmla="*/ 409 w 410"/>
                <a:gd name="T1" fmla="*/ 410 h 820"/>
                <a:gd name="T2" fmla="*/ 409 w 410"/>
                <a:gd name="T3" fmla="*/ 410 h 820"/>
                <a:gd name="T4" fmla="*/ 0 w 410"/>
                <a:gd name="T5" fmla="*/ 0 h 820"/>
                <a:gd name="T6" fmla="*/ 0 w 410"/>
                <a:gd name="T7" fmla="*/ 819 h 820"/>
                <a:gd name="T8" fmla="*/ 0 w 410"/>
                <a:gd name="T9" fmla="*/ 819 h 820"/>
                <a:gd name="T10" fmla="*/ 409 w 410"/>
                <a:gd name="T11" fmla="*/ 41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0" h="820">
                  <a:moveTo>
                    <a:pt x="409" y="410"/>
                  </a:moveTo>
                  <a:lnTo>
                    <a:pt x="409" y="410"/>
                  </a:lnTo>
                  <a:cubicBezTo>
                    <a:pt x="409" y="184"/>
                    <a:pt x="226" y="0"/>
                    <a:pt x="0" y="0"/>
                  </a:cubicBezTo>
                  <a:lnTo>
                    <a:pt x="0" y="819"/>
                  </a:lnTo>
                  <a:lnTo>
                    <a:pt x="0" y="819"/>
                  </a:lnTo>
                  <a:cubicBezTo>
                    <a:pt x="226" y="819"/>
                    <a:pt x="409" y="636"/>
                    <a:pt x="409" y="410"/>
                  </a:cubicBezTo>
                </a:path>
              </a:pathLst>
            </a:custGeom>
            <a:solidFill>
              <a:schemeClr val="accent6">
                <a:lumMod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808453A0-2987-BE4E-83A3-A9182FE2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4714" y="5893101"/>
              <a:ext cx="550137" cy="538617"/>
            </a:xfrm>
            <a:custGeom>
              <a:avLst/>
              <a:gdLst>
                <a:gd name="T0" fmla="*/ 842 w 843"/>
                <a:gd name="T1" fmla="*/ 454 h 823"/>
                <a:gd name="T2" fmla="*/ 323 w 843"/>
                <a:gd name="T3" fmla="*/ 822 h 823"/>
                <a:gd name="T4" fmla="*/ 0 w 843"/>
                <a:gd name="T5" fmla="*/ 369 h 823"/>
                <a:gd name="T6" fmla="*/ 520 w 843"/>
                <a:gd name="T7" fmla="*/ 0 h 823"/>
                <a:gd name="T8" fmla="*/ 842 w 843"/>
                <a:gd name="T9" fmla="*/ 45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3" h="823">
                  <a:moveTo>
                    <a:pt x="842" y="454"/>
                  </a:moveTo>
                  <a:lnTo>
                    <a:pt x="323" y="822"/>
                  </a:lnTo>
                  <a:lnTo>
                    <a:pt x="0" y="369"/>
                  </a:lnTo>
                  <a:lnTo>
                    <a:pt x="520" y="0"/>
                  </a:lnTo>
                  <a:lnTo>
                    <a:pt x="842" y="45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774E7E94-718E-E347-91A8-3DA18246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534" y="5812452"/>
              <a:ext cx="2969593" cy="1333581"/>
            </a:xfrm>
            <a:custGeom>
              <a:avLst/>
              <a:gdLst>
                <a:gd name="T0" fmla="*/ 4546 w 4547"/>
                <a:gd name="T1" fmla="*/ 1064 h 2043"/>
                <a:gd name="T2" fmla="*/ 4546 w 4547"/>
                <a:gd name="T3" fmla="*/ 1064 h 2043"/>
                <a:gd name="T4" fmla="*/ 1452 w 4547"/>
                <a:gd name="T5" fmla="*/ 1762 h 2043"/>
                <a:gd name="T6" fmla="*/ 1452 w 4547"/>
                <a:gd name="T7" fmla="*/ 1762 h 2043"/>
                <a:gd name="T8" fmla="*/ 0 w 4547"/>
                <a:gd name="T9" fmla="*/ 414 h 2043"/>
                <a:gd name="T10" fmla="*/ 1006 w 4547"/>
                <a:gd name="T11" fmla="*/ 0 h 2043"/>
                <a:gd name="T12" fmla="*/ 1006 w 4547"/>
                <a:gd name="T13" fmla="*/ 0 h 2043"/>
                <a:gd name="T14" fmla="*/ 1782 w 4547"/>
                <a:gd name="T15" fmla="*/ 726 h 2043"/>
                <a:gd name="T16" fmla="*/ 1782 w 4547"/>
                <a:gd name="T17" fmla="*/ 726 h 2043"/>
                <a:gd name="T18" fmla="*/ 3964 w 4547"/>
                <a:gd name="T19" fmla="*/ 146 h 2043"/>
                <a:gd name="T20" fmla="*/ 4546 w 4547"/>
                <a:gd name="T21" fmla="*/ 1064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47" h="2043">
                  <a:moveTo>
                    <a:pt x="4546" y="1064"/>
                  </a:moveTo>
                  <a:lnTo>
                    <a:pt x="4546" y="1064"/>
                  </a:lnTo>
                  <a:cubicBezTo>
                    <a:pt x="3374" y="1808"/>
                    <a:pt x="2333" y="2042"/>
                    <a:pt x="1452" y="1762"/>
                  </a:cubicBezTo>
                  <a:lnTo>
                    <a:pt x="1452" y="1762"/>
                  </a:lnTo>
                  <a:cubicBezTo>
                    <a:pt x="494" y="1458"/>
                    <a:pt x="98" y="654"/>
                    <a:pt x="0" y="414"/>
                  </a:cubicBezTo>
                  <a:lnTo>
                    <a:pt x="1006" y="0"/>
                  </a:lnTo>
                  <a:lnTo>
                    <a:pt x="1006" y="0"/>
                  </a:lnTo>
                  <a:cubicBezTo>
                    <a:pt x="1059" y="130"/>
                    <a:pt x="1272" y="564"/>
                    <a:pt x="1782" y="726"/>
                  </a:cubicBezTo>
                  <a:lnTo>
                    <a:pt x="1782" y="726"/>
                  </a:lnTo>
                  <a:cubicBezTo>
                    <a:pt x="2334" y="902"/>
                    <a:pt x="3089" y="701"/>
                    <a:pt x="3964" y="146"/>
                  </a:cubicBezTo>
                  <a:lnTo>
                    <a:pt x="4546" y="1064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03064CC6-D815-E646-BB1B-DE36B120D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2421" y="5046291"/>
              <a:ext cx="1396946" cy="1278854"/>
            </a:xfrm>
            <a:custGeom>
              <a:avLst/>
              <a:gdLst>
                <a:gd name="T0" fmla="*/ 1312 w 2137"/>
                <a:gd name="T1" fmla="*/ 1620 h 1957"/>
                <a:gd name="T2" fmla="*/ 2072 w 2137"/>
                <a:gd name="T3" fmla="*/ 1072 h 1957"/>
                <a:gd name="T4" fmla="*/ 2072 w 2137"/>
                <a:gd name="T5" fmla="*/ 1072 h 1957"/>
                <a:gd name="T6" fmla="*/ 2099 w 2137"/>
                <a:gd name="T7" fmla="*/ 911 h 1957"/>
                <a:gd name="T8" fmla="*/ 2099 w 2137"/>
                <a:gd name="T9" fmla="*/ 911 h 1957"/>
                <a:gd name="T10" fmla="*/ 1937 w 2137"/>
                <a:gd name="T11" fmla="*/ 884 h 1957"/>
                <a:gd name="T12" fmla="*/ 1421 w 2137"/>
                <a:gd name="T13" fmla="*/ 1257 h 1957"/>
                <a:gd name="T14" fmla="*/ 1421 w 2137"/>
                <a:gd name="T15" fmla="*/ 1257 h 1957"/>
                <a:gd name="T16" fmla="*/ 1384 w 2137"/>
                <a:gd name="T17" fmla="*/ 1202 h 1957"/>
                <a:gd name="T18" fmla="*/ 2024 w 2137"/>
                <a:gd name="T19" fmla="*/ 740 h 1957"/>
                <a:gd name="T20" fmla="*/ 2024 w 2137"/>
                <a:gd name="T21" fmla="*/ 740 h 1957"/>
                <a:gd name="T22" fmla="*/ 2050 w 2137"/>
                <a:gd name="T23" fmla="*/ 579 h 1957"/>
                <a:gd name="T24" fmla="*/ 2050 w 2137"/>
                <a:gd name="T25" fmla="*/ 579 h 1957"/>
                <a:gd name="T26" fmla="*/ 1888 w 2137"/>
                <a:gd name="T27" fmla="*/ 553 h 1957"/>
                <a:gd name="T28" fmla="*/ 1260 w 2137"/>
                <a:gd name="T29" fmla="*/ 1006 h 1957"/>
                <a:gd name="T30" fmla="*/ 1260 w 2137"/>
                <a:gd name="T31" fmla="*/ 1006 h 1957"/>
                <a:gd name="T32" fmla="*/ 1221 w 2137"/>
                <a:gd name="T33" fmla="*/ 952 h 1957"/>
                <a:gd name="T34" fmla="*/ 1926 w 2137"/>
                <a:gd name="T35" fmla="*/ 445 h 1957"/>
                <a:gd name="T36" fmla="*/ 1926 w 2137"/>
                <a:gd name="T37" fmla="*/ 445 h 1957"/>
                <a:gd name="T38" fmla="*/ 1952 w 2137"/>
                <a:gd name="T39" fmla="*/ 283 h 1957"/>
                <a:gd name="T40" fmla="*/ 1952 w 2137"/>
                <a:gd name="T41" fmla="*/ 283 h 1957"/>
                <a:gd name="T42" fmla="*/ 1790 w 2137"/>
                <a:gd name="T43" fmla="*/ 256 h 1957"/>
                <a:gd name="T44" fmla="*/ 1092 w 2137"/>
                <a:gd name="T45" fmla="*/ 760 h 1957"/>
                <a:gd name="T46" fmla="*/ 1092 w 2137"/>
                <a:gd name="T47" fmla="*/ 760 h 1957"/>
                <a:gd name="T48" fmla="*/ 1059 w 2137"/>
                <a:gd name="T49" fmla="*/ 702 h 1957"/>
                <a:gd name="T50" fmla="*/ 1720 w 2137"/>
                <a:gd name="T51" fmla="*/ 225 h 1957"/>
                <a:gd name="T52" fmla="*/ 1720 w 2137"/>
                <a:gd name="T53" fmla="*/ 225 h 1957"/>
                <a:gd name="T54" fmla="*/ 1747 w 2137"/>
                <a:gd name="T55" fmla="*/ 64 h 1957"/>
                <a:gd name="T56" fmla="*/ 1747 w 2137"/>
                <a:gd name="T57" fmla="*/ 64 h 1957"/>
                <a:gd name="T58" fmla="*/ 1585 w 2137"/>
                <a:gd name="T59" fmla="*/ 38 h 1957"/>
                <a:gd name="T60" fmla="*/ 937 w 2137"/>
                <a:gd name="T61" fmla="*/ 505 h 1957"/>
                <a:gd name="T62" fmla="*/ 937 w 2137"/>
                <a:gd name="T63" fmla="*/ 505 h 1957"/>
                <a:gd name="T64" fmla="*/ 645 w 2137"/>
                <a:gd name="T65" fmla="*/ 658 h 1957"/>
                <a:gd name="T66" fmla="*/ 645 w 2137"/>
                <a:gd name="T67" fmla="*/ 658 h 1957"/>
                <a:gd name="T68" fmla="*/ 662 w 2137"/>
                <a:gd name="T69" fmla="*/ 510 h 1957"/>
                <a:gd name="T70" fmla="*/ 746 w 2137"/>
                <a:gd name="T71" fmla="*/ 344 h 1957"/>
                <a:gd name="T72" fmla="*/ 746 w 2137"/>
                <a:gd name="T73" fmla="*/ 344 h 1957"/>
                <a:gd name="T74" fmla="*/ 694 w 2137"/>
                <a:gd name="T75" fmla="*/ 189 h 1957"/>
                <a:gd name="T76" fmla="*/ 694 w 2137"/>
                <a:gd name="T77" fmla="*/ 189 h 1957"/>
                <a:gd name="T78" fmla="*/ 538 w 2137"/>
                <a:gd name="T79" fmla="*/ 241 h 1957"/>
                <a:gd name="T80" fmla="*/ 423 w 2137"/>
                <a:gd name="T81" fmla="*/ 470 h 1957"/>
                <a:gd name="T82" fmla="*/ 423 w 2137"/>
                <a:gd name="T83" fmla="*/ 470 h 1957"/>
                <a:gd name="T84" fmla="*/ 124 w 2137"/>
                <a:gd name="T85" fmla="*/ 1171 h 1957"/>
                <a:gd name="T86" fmla="*/ 124 w 2137"/>
                <a:gd name="T87" fmla="*/ 1171 h 1957"/>
                <a:gd name="T88" fmla="*/ 0 w 2137"/>
                <a:gd name="T89" fmla="*/ 1294 h 1957"/>
                <a:gd name="T90" fmla="*/ 433 w 2137"/>
                <a:gd name="T91" fmla="*/ 1956 h 1957"/>
                <a:gd name="T92" fmla="*/ 433 w 2137"/>
                <a:gd name="T93" fmla="*/ 1956 h 1957"/>
                <a:gd name="T94" fmla="*/ 611 w 2137"/>
                <a:gd name="T95" fmla="*/ 1878 h 1957"/>
                <a:gd name="T96" fmla="*/ 611 w 2137"/>
                <a:gd name="T97" fmla="*/ 1878 h 1957"/>
                <a:gd name="T98" fmla="*/ 1015 w 2137"/>
                <a:gd name="T99" fmla="*/ 1795 h 1957"/>
                <a:gd name="T100" fmla="*/ 1015 w 2137"/>
                <a:gd name="T101" fmla="*/ 1795 h 1957"/>
                <a:gd name="T102" fmla="*/ 1312 w 2137"/>
                <a:gd name="T103" fmla="*/ 1620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7" h="1957">
                  <a:moveTo>
                    <a:pt x="1312" y="1620"/>
                  </a:moveTo>
                  <a:lnTo>
                    <a:pt x="2072" y="1072"/>
                  </a:lnTo>
                  <a:lnTo>
                    <a:pt x="2072" y="1072"/>
                  </a:lnTo>
                  <a:cubicBezTo>
                    <a:pt x="2124" y="1035"/>
                    <a:pt x="2136" y="963"/>
                    <a:pt x="2099" y="911"/>
                  </a:cubicBezTo>
                  <a:lnTo>
                    <a:pt x="2099" y="911"/>
                  </a:lnTo>
                  <a:cubicBezTo>
                    <a:pt x="2061" y="859"/>
                    <a:pt x="1989" y="848"/>
                    <a:pt x="1937" y="884"/>
                  </a:cubicBezTo>
                  <a:lnTo>
                    <a:pt x="1421" y="1257"/>
                  </a:lnTo>
                  <a:lnTo>
                    <a:pt x="1421" y="1257"/>
                  </a:lnTo>
                  <a:cubicBezTo>
                    <a:pt x="1355" y="1255"/>
                    <a:pt x="1384" y="1202"/>
                    <a:pt x="1384" y="1202"/>
                  </a:cubicBezTo>
                  <a:lnTo>
                    <a:pt x="2024" y="740"/>
                  </a:lnTo>
                  <a:lnTo>
                    <a:pt x="2024" y="740"/>
                  </a:lnTo>
                  <a:cubicBezTo>
                    <a:pt x="2075" y="704"/>
                    <a:pt x="2087" y="631"/>
                    <a:pt x="2050" y="579"/>
                  </a:cubicBezTo>
                  <a:lnTo>
                    <a:pt x="2050" y="579"/>
                  </a:lnTo>
                  <a:cubicBezTo>
                    <a:pt x="2012" y="527"/>
                    <a:pt x="1940" y="516"/>
                    <a:pt x="1888" y="553"/>
                  </a:cubicBezTo>
                  <a:lnTo>
                    <a:pt x="1260" y="1006"/>
                  </a:lnTo>
                  <a:lnTo>
                    <a:pt x="1260" y="1006"/>
                  </a:lnTo>
                  <a:cubicBezTo>
                    <a:pt x="1196" y="1010"/>
                    <a:pt x="1221" y="952"/>
                    <a:pt x="1221" y="952"/>
                  </a:cubicBezTo>
                  <a:lnTo>
                    <a:pt x="1926" y="445"/>
                  </a:lnTo>
                  <a:lnTo>
                    <a:pt x="1926" y="445"/>
                  </a:lnTo>
                  <a:cubicBezTo>
                    <a:pt x="1977" y="407"/>
                    <a:pt x="1989" y="335"/>
                    <a:pt x="1952" y="283"/>
                  </a:cubicBezTo>
                  <a:lnTo>
                    <a:pt x="1952" y="283"/>
                  </a:lnTo>
                  <a:cubicBezTo>
                    <a:pt x="1914" y="231"/>
                    <a:pt x="1842" y="219"/>
                    <a:pt x="1790" y="256"/>
                  </a:cubicBezTo>
                  <a:lnTo>
                    <a:pt x="1092" y="760"/>
                  </a:lnTo>
                  <a:lnTo>
                    <a:pt x="1092" y="760"/>
                  </a:lnTo>
                  <a:cubicBezTo>
                    <a:pt x="1014" y="767"/>
                    <a:pt x="1059" y="702"/>
                    <a:pt x="1059" y="702"/>
                  </a:cubicBezTo>
                  <a:lnTo>
                    <a:pt x="1720" y="225"/>
                  </a:lnTo>
                  <a:lnTo>
                    <a:pt x="1720" y="225"/>
                  </a:lnTo>
                  <a:cubicBezTo>
                    <a:pt x="1772" y="188"/>
                    <a:pt x="1783" y="116"/>
                    <a:pt x="1747" y="64"/>
                  </a:cubicBezTo>
                  <a:lnTo>
                    <a:pt x="1747" y="64"/>
                  </a:lnTo>
                  <a:cubicBezTo>
                    <a:pt x="1709" y="12"/>
                    <a:pt x="1637" y="0"/>
                    <a:pt x="1585" y="38"/>
                  </a:cubicBezTo>
                  <a:lnTo>
                    <a:pt x="937" y="505"/>
                  </a:lnTo>
                  <a:lnTo>
                    <a:pt x="937" y="505"/>
                  </a:lnTo>
                  <a:cubicBezTo>
                    <a:pt x="694" y="680"/>
                    <a:pt x="651" y="674"/>
                    <a:pt x="645" y="658"/>
                  </a:cubicBezTo>
                  <a:lnTo>
                    <a:pt x="645" y="658"/>
                  </a:lnTo>
                  <a:cubicBezTo>
                    <a:pt x="648" y="607"/>
                    <a:pt x="654" y="552"/>
                    <a:pt x="662" y="510"/>
                  </a:cubicBezTo>
                  <a:lnTo>
                    <a:pt x="746" y="344"/>
                  </a:lnTo>
                  <a:lnTo>
                    <a:pt x="746" y="344"/>
                  </a:lnTo>
                  <a:cubicBezTo>
                    <a:pt x="774" y="287"/>
                    <a:pt x="751" y="217"/>
                    <a:pt x="694" y="189"/>
                  </a:cubicBezTo>
                  <a:lnTo>
                    <a:pt x="694" y="189"/>
                  </a:lnTo>
                  <a:cubicBezTo>
                    <a:pt x="636" y="160"/>
                    <a:pt x="567" y="183"/>
                    <a:pt x="538" y="241"/>
                  </a:cubicBezTo>
                  <a:lnTo>
                    <a:pt x="423" y="470"/>
                  </a:lnTo>
                  <a:lnTo>
                    <a:pt x="423" y="470"/>
                  </a:lnTo>
                  <a:cubicBezTo>
                    <a:pt x="358" y="580"/>
                    <a:pt x="166" y="920"/>
                    <a:pt x="124" y="1171"/>
                  </a:cubicBezTo>
                  <a:lnTo>
                    <a:pt x="124" y="1171"/>
                  </a:lnTo>
                  <a:cubicBezTo>
                    <a:pt x="103" y="1202"/>
                    <a:pt x="56" y="1247"/>
                    <a:pt x="0" y="1294"/>
                  </a:cubicBezTo>
                  <a:lnTo>
                    <a:pt x="433" y="1956"/>
                  </a:lnTo>
                  <a:lnTo>
                    <a:pt x="433" y="1956"/>
                  </a:lnTo>
                  <a:cubicBezTo>
                    <a:pt x="514" y="1904"/>
                    <a:pt x="584" y="1868"/>
                    <a:pt x="611" y="1878"/>
                  </a:cubicBezTo>
                  <a:lnTo>
                    <a:pt x="611" y="1878"/>
                  </a:lnTo>
                  <a:cubicBezTo>
                    <a:pt x="676" y="1902"/>
                    <a:pt x="783" y="1888"/>
                    <a:pt x="1015" y="1795"/>
                  </a:cubicBezTo>
                  <a:lnTo>
                    <a:pt x="1015" y="1795"/>
                  </a:lnTo>
                  <a:cubicBezTo>
                    <a:pt x="1118" y="1754"/>
                    <a:pt x="1228" y="1689"/>
                    <a:pt x="1312" y="162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A0836EBE-1AE0-D44C-9B57-9B69439A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09" y="3220180"/>
              <a:ext cx="1693618" cy="1687857"/>
            </a:xfrm>
            <a:custGeom>
              <a:avLst/>
              <a:gdLst>
                <a:gd name="T0" fmla="*/ 2593 w 2594"/>
                <a:gd name="T1" fmla="*/ 0 h 2584"/>
                <a:gd name="T2" fmla="*/ 1018 w 2594"/>
                <a:gd name="T3" fmla="*/ 0 h 2584"/>
                <a:gd name="T4" fmla="*/ 1018 w 2594"/>
                <a:gd name="T5" fmla="*/ 0 h 2584"/>
                <a:gd name="T6" fmla="*/ 132 w 2594"/>
                <a:gd name="T7" fmla="*/ 449 h 2584"/>
                <a:gd name="T8" fmla="*/ 132 w 2594"/>
                <a:gd name="T9" fmla="*/ 449 h 2584"/>
                <a:gd name="T10" fmla="*/ 0 w 2594"/>
                <a:gd name="T11" fmla="*/ 898 h 2584"/>
                <a:gd name="T12" fmla="*/ 0 w 2594"/>
                <a:gd name="T13" fmla="*/ 2583 h 2584"/>
                <a:gd name="T14" fmla="*/ 149 w 2594"/>
                <a:gd name="T15" fmla="*/ 2583 h 2584"/>
                <a:gd name="T16" fmla="*/ 149 w 2594"/>
                <a:gd name="T17" fmla="*/ 899 h 2584"/>
                <a:gd name="T18" fmla="*/ 149 w 2594"/>
                <a:gd name="T19" fmla="*/ 899 h 2584"/>
                <a:gd name="T20" fmla="*/ 1018 w 2594"/>
                <a:gd name="T21" fmla="*/ 149 h 2584"/>
                <a:gd name="T22" fmla="*/ 2593 w 2594"/>
                <a:gd name="T23" fmla="*/ 149 h 2584"/>
                <a:gd name="T24" fmla="*/ 2593 w 2594"/>
                <a:gd name="T25" fmla="*/ 0 h 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4" h="2584">
                  <a:moveTo>
                    <a:pt x="2593" y="0"/>
                  </a:moveTo>
                  <a:lnTo>
                    <a:pt x="1018" y="0"/>
                  </a:lnTo>
                  <a:lnTo>
                    <a:pt x="1018" y="0"/>
                  </a:lnTo>
                  <a:cubicBezTo>
                    <a:pt x="501" y="0"/>
                    <a:pt x="251" y="244"/>
                    <a:pt x="132" y="449"/>
                  </a:cubicBezTo>
                  <a:lnTo>
                    <a:pt x="132" y="449"/>
                  </a:lnTo>
                  <a:cubicBezTo>
                    <a:pt x="5" y="670"/>
                    <a:pt x="1" y="889"/>
                    <a:pt x="0" y="898"/>
                  </a:cubicBezTo>
                  <a:lnTo>
                    <a:pt x="0" y="2583"/>
                  </a:lnTo>
                  <a:lnTo>
                    <a:pt x="149" y="2583"/>
                  </a:lnTo>
                  <a:lnTo>
                    <a:pt x="149" y="899"/>
                  </a:lnTo>
                  <a:lnTo>
                    <a:pt x="149" y="899"/>
                  </a:lnTo>
                  <a:cubicBezTo>
                    <a:pt x="150" y="869"/>
                    <a:pt x="172" y="149"/>
                    <a:pt x="1018" y="149"/>
                  </a:cubicBezTo>
                  <a:lnTo>
                    <a:pt x="2593" y="149"/>
                  </a:lnTo>
                  <a:lnTo>
                    <a:pt x="259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90EB4407-1777-9047-B99D-679DB19B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6" y="2966713"/>
              <a:ext cx="587582" cy="584702"/>
            </a:xfrm>
            <a:custGeom>
              <a:avLst/>
              <a:gdLst>
                <a:gd name="T0" fmla="*/ 897 w 898"/>
                <a:gd name="T1" fmla="*/ 448 h 897"/>
                <a:gd name="T2" fmla="*/ 897 w 898"/>
                <a:gd name="T3" fmla="*/ 448 h 897"/>
                <a:gd name="T4" fmla="*/ 449 w 898"/>
                <a:gd name="T5" fmla="*/ 896 h 897"/>
                <a:gd name="T6" fmla="*/ 449 w 898"/>
                <a:gd name="T7" fmla="*/ 896 h 897"/>
                <a:gd name="T8" fmla="*/ 0 w 898"/>
                <a:gd name="T9" fmla="*/ 448 h 897"/>
                <a:gd name="T10" fmla="*/ 0 w 898"/>
                <a:gd name="T11" fmla="*/ 448 h 897"/>
                <a:gd name="T12" fmla="*/ 449 w 898"/>
                <a:gd name="T13" fmla="*/ 0 h 897"/>
                <a:gd name="T14" fmla="*/ 449 w 898"/>
                <a:gd name="T15" fmla="*/ 0 h 897"/>
                <a:gd name="T16" fmla="*/ 897 w 898"/>
                <a:gd name="T17" fmla="*/ 44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8" h="897">
                  <a:moveTo>
                    <a:pt x="897" y="448"/>
                  </a:moveTo>
                  <a:lnTo>
                    <a:pt x="897" y="448"/>
                  </a:lnTo>
                  <a:cubicBezTo>
                    <a:pt x="897" y="696"/>
                    <a:pt x="696" y="896"/>
                    <a:pt x="449" y="896"/>
                  </a:cubicBezTo>
                  <a:lnTo>
                    <a:pt x="449" y="896"/>
                  </a:lnTo>
                  <a:cubicBezTo>
                    <a:pt x="201" y="896"/>
                    <a:pt x="0" y="696"/>
                    <a:pt x="0" y="448"/>
                  </a:cubicBezTo>
                  <a:lnTo>
                    <a:pt x="0" y="448"/>
                  </a:lnTo>
                  <a:cubicBezTo>
                    <a:pt x="0" y="200"/>
                    <a:pt x="201" y="0"/>
                    <a:pt x="449" y="0"/>
                  </a:cubicBezTo>
                  <a:lnTo>
                    <a:pt x="449" y="0"/>
                  </a:lnTo>
                  <a:cubicBezTo>
                    <a:pt x="696" y="0"/>
                    <a:pt x="897" y="200"/>
                    <a:pt x="897" y="44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4FACB17-98F6-8143-B26A-A8B662F8D8D6}"/>
              </a:ext>
            </a:extLst>
          </p:cNvPr>
          <p:cNvSpPr txBox="1"/>
          <p:nvPr/>
        </p:nvSpPr>
        <p:spPr>
          <a:xfrm>
            <a:off x="10354861" y="612372"/>
            <a:ext cx="3667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KHÓ KHĂN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64572-6118-1543-8AE9-EA48ADB52FBE}"/>
              </a:ext>
            </a:extLst>
          </p:cNvPr>
          <p:cNvSpPr txBox="1"/>
          <p:nvPr/>
        </p:nvSpPr>
        <p:spPr>
          <a:xfrm>
            <a:off x="7476647" y="1575186"/>
            <a:ext cx="942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KHÓ KHĂN GẶP PHẢI KHI LÀM DỰ ÁN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6AB410-9E41-D34C-8A5C-F71424E01895}"/>
              </a:ext>
            </a:extLst>
          </p:cNvPr>
          <p:cNvSpPr txBox="1"/>
          <p:nvPr/>
        </p:nvSpPr>
        <p:spPr>
          <a:xfrm>
            <a:off x="13864613" y="6586768"/>
            <a:ext cx="202651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THỜI GIAN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6D36264-5C01-C949-88E6-7796F2C99E9A}"/>
              </a:ext>
            </a:extLst>
          </p:cNvPr>
          <p:cNvSpPr>
            <a:spLocks noChangeAspect="1"/>
          </p:cNvSpPr>
          <p:nvPr/>
        </p:nvSpPr>
        <p:spPr>
          <a:xfrm>
            <a:off x="11708877" y="606180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9E1A78-34D3-AE40-938A-6847FA0C4A18}"/>
              </a:ext>
            </a:extLst>
          </p:cNvPr>
          <p:cNvSpPr txBox="1"/>
          <p:nvPr/>
        </p:nvSpPr>
        <p:spPr>
          <a:xfrm>
            <a:off x="12596477" y="9178492"/>
            <a:ext cx="139814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XÃ HỘI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9A202E-2C4B-984F-97E9-E7FB12937220}"/>
              </a:ext>
            </a:extLst>
          </p:cNvPr>
          <p:cNvSpPr>
            <a:spLocks noChangeAspect="1"/>
          </p:cNvSpPr>
          <p:nvPr/>
        </p:nvSpPr>
        <p:spPr>
          <a:xfrm>
            <a:off x="10530704" y="868449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463ABD-4412-2E46-A61A-44D92383D932}"/>
              </a:ext>
            </a:extLst>
          </p:cNvPr>
          <p:cNvSpPr txBox="1"/>
          <p:nvPr/>
        </p:nvSpPr>
        <p:spPr>
          <a:xfrm>
            <a:off x="14561845" y="3906570"/>
            <a:ext cx="3567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CHƯA HIỂU Ý NHAU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84284A-41DC-0348-AA09-BCDEAFFC10E6}"/>
              </a:ext>
            </a:extLst>
          </p:cNvPr>
          <p:cNvSpPr>
            <a:spLocks noChangeAspect="1"/>
          </p:cNvSpPr>
          <p:nvPr/>
        </p:nvSpPr>
        <p:spPr>
          <a:xfrm>
            <a:off x="12509798" y="3440828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42D7B55-6964-4131-BE9C-A4CB1A6B3B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033" y="3740154"/>
            <a:ext cx="974115" cy="97411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1D5344F-C601-4504-BC99-1BFF920489D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58" y="8947213"/>
            <a:ext cx="1047332" cy="104733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625A311-B3E5-438B-84BB-D21DEBC256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9F3D5EA-FB05-4595-B863-36C11AE5DD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936" y="6306826"/>
            <a:ext cx="997724" cy="9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8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4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4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4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4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4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4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4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4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4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4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5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4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8" grpId="0"/>
      <p:bldP spid="80" grpId="0" animBg="1"/>
      <p:bldP spid="74" grpId="0"/>
      <p:bldP spid="81" grpId="0" animBg="1"/>
      <p:bldP spid="76" grpId="0"/>
      <p:bldP spid="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3A37EC-BF83-CF45-9C08-5173CAC69A6D}"/>
              </a:ext>
            </a:extLst>
          </p:cNvPr>
          <p:cNvGrpSpPr/>
          <p:nvPr/>
        </p:nvGrpSpPr>
        <p:grpSpPr>
          <a:xfrm>
            <a:off x="2372060" y="2609849"/>
            <a:ext cx="7156762" cy="10426729"/>
            <a:chOff x="7620667" y="1157883"/>
            <a:chExt cx="7987078" cy="1163642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A8C1AB92-0FC9-6B40-8B18-CB62EC442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464" y="8995186"/>
              <a:ext cx="3829913" cy="1842913"/>
            </a:xfrm>
            <a:custGeom>
              <a:avLst/>
              <a:gdLst>
                <a:gd name="connsiteX0" fmla="*/ 3200426 w 3829913"/>
                <a:gd name="connsiteY0" fmla="*/ 121498 h 1842913"/>
                <a:gd name="connsiteX1" fmla="*/ 887911 w 3829913"/>
                <a:gd name="connsiteY1" fmla="*/ 1456974 h 1842913"/>
                <a:gd name="connsiteX2" fmla="*/ 598586 w 3829913"/>
                <a:gd name="connsiteY2" fmla="*/ 1292374 h 1842913"/>
                <a:gd name="connsiteX3" fmla="*/ 597225 w 3829913"/>
                <a:gd name="connsiteY3" fmla="*/ 803328 h 1842913"/>
                <a:gd name="connsiteX4" fmla="*/ 655432 w 3829913"/>
                <a:gd name="connsiteY4" fmla="*/ 785755 h 1842913"/>
                <a:gd name="connsiteX5" fmla="*/ 3138769 w 3829913"/>
                <a:gd name="connsiteY5" fmla="*/ 134634 h 1842913"/>
                <a:gd name="connsiteX6" fmla="*/ 3829913 w 3829913"/>
                <a:gd name="connsiteY6" fmla="*/ 0 h 1842913"/>
                <a:gd name="connsiteX7" fmla="*/ 763424 w 3829913"/>
                <a:gd name="connsiteY7" fmla="*/ 1836337 h 1842913"/>
                <a:gd name="connsiteX8" fmla="*/ 217936 w 3829913"/>
                <a:gd name="connsiteY8" fmla="*/ 917842 h 1842913"/>
                <a:gd name="connsiteX9" fmla="*/ 438398 w 3829913"/>
                <a:gd name="connsiteY9" fmla="*/ 851281 h 1842913"/>
                <a:gd name="connsiteX10" fmla="*/ 439881 w 3829913"/>
                <a:gd name="connsiteY10" fmla="*/ 1384471 h 1842913"/>
                <a:gd name="connsiteX11" fmla="*/ 888564 w 3829913"/>
                <a:gd name="connsiteY11" fmla="*/ 1639862 h 1842913"/>
                <a:gd name="connsiteX12" fmla="*/ 3372321 w 3829913"/>
                <a:gd name="connsiteY12" fmla="*/ 204841 h 1842913"/>
                <a:gd name="connsiteX13" fmla="*/ 3546159 w 3829913"/>
                <a:gd name="connsiteY13" fmla="*/ 64205 h 1842913"/>
                <a:gd name="connsiteX14" fmla="*/ 3559521 w 3829913"/>
                <a:gd name="connsiteY14" fmla="*/ 48144 h 1842913"/>
                <a:gd name="connsiteX15" fmla="*/ 3604256 w 3829913"/>
                <a:gd name="connsiteY15" fmla="*/ 39495 h 1842913"/>
                <a:gd name="connsiteX16" fmla="*/ 3829913 w 3829913"/>
                <a:gd name="connsiteY16" fmla="*/ 0 h 18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29913" h="1842913">
                  <a:moveTo>
                    <a:pt x="3200426" y="121498"/>
                  </a:moveTo>
                  <a:lnTo>
                    <a:pt x="887911" y="1456974"/>
                  </a:lnTo>
                  <a:cubicBezTo>
                    <a:pt x="729207" y="1549071"/>
                    <a:pt x="599239" y="1475916"/>
                    <a:pt x="598586" y="1292374"/>
                  </a:cubicBezTo>
                  <a:lnTo>
                    <a:pt x="597225" y="803328"/>
                  </a:lnTo>
                  <a:lnTo>
                    <a:pt x="655432" y="785755"/>
                  </a:lnTo>
                  <a:cubicBezTo>
                    <a:pt x="1784423" y="450530"/>
                    <a:pt x="2612121" y="249375"/>
                    <a:pt x="3138769" y="134634"/>
                  </a:cubicBezTo>
                  <a:close/>
                  <a:moveTo>
                    <a:pt x="3829913" y="0"/>
                  </a:moveTo>
                  <a:cubicBezTo>
                    <a:pt x="1785804" y="1224007"/>
                    <a:pt x="763424" y="1836337"/>
                    <a:pt x="763424" y="1836337"/>
                  </a:cubicBezTo>
                  <a:cubicBezTo>
                    <a:pt x="122558" y="1934910"/>
                    <a:pt x="-268103" y="892383"/>
                    <a:pt x="217936" y="917842"/>
                  </a:cubicBezTo>
                  <a:lnTo>
                    <a:pt x="438398" y="851281"/>
                  </a:lnTo>
                  <a:lnTo>
                    <a:pt x="439881" y="1384471"/>
                  </a:lnTo>
                  <a:cubicBezTo>
                    <a:pt x="441187" y="1667949"/>
                    <a:pt x="641690" y="1782254"/>
                    <a:pt x="888564" y="1639862"/>
                  </a:cubicBezTo>
                  <a:lnTo>
                    <a:pt x="3372321" y="204841"/>
                  </a:lnTo>
                  <a:cubicBezTo>
                    <a:pt x="3434040" y="169243"/>
                    <a:pt x="3492778" y="120990"/>
                    <a:pt x="3546159" y="64205"/>
                  </a:cubicBezTo>
                  <a:lnTo>
                    <a:pt x="3559521" y="48144"/>
                  </a:lnTo>
                  <a:lnTo>
                    <a:pt x="3604256" y="39495"/>
                  </a:lnTo>
                  <a:cubicBezTo>
                    <a:pt x="3754704" y="11179"/>
                    <a:pt x="3829913" y="0"/>
                    <a:pt x="382991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60974665-D42D-5844-8067-962BF1AF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8652" y="11423280"/>
              <a:ext cx="1952845" cy="1371024"/>
            </a:xfrm>
            <a:custGeom>
              <a:avLst/>
              <a:gdLst>
                <a:gd name="T0" fmla="*/ 2538 w 2989"/>
                <a:gd name="T1" fmla="*/ 513 h 2098"/>
                <a:gd name="T2" fmla="*/ 2538 w 2989"/>
                <a:gd name="T3" fmla="*/ 513 h 2098"/>
                <a:gd name="T4" fmla="*/ 2521 w 2989"/>
                <a:gd name="T5" fmla="*/ 1568 h 2098"/>
                <a:gd name="T6" fmla="*/ 2521 w 2989"/>
                <a:gd name="T7" fmla="*/ 1568 h 2098"/>
                <a:gd name="T8" fmla="*/ 1793 w 2989"/>
                <a:gd name="T9" fmla="*/ 1880 h 2098"/>
                <a:gd name="T10" fmla="*/ 1793 w 2989"/>
                <a:gd name="T11" fmla="*/ 1880 h 2098"/>
                <a:gd name="T12" fmla="*/ 587 w 2989"/>
                <a:gd name="T13" fmla="*/ 1852 h 2098"/>
                <a:gd name="T14" fmla="*/ 587 w 2989"/>
                <a:gd name="T15" fmla="*/ 1852 h 2098"/>
                <a:gd name="T16" fmla="*/ 262 w 2989"/>
                <a:gd name="T17" fmla="*/ 898 h 2098"/>
                <a:gd name="T18" fmla="*/ 262 w 2989"/>
                <a:gd name="T19" fmla="*/ 898 h 2098"/>
                <a:gd name="T20" fmla="*/ 2139 w 2989"/>
                <a:gd name="T21" fmla="*/ 179 h 2098"/>
                <a:gd name="T22" fmla="*/ 2139 w 2989"/>
                <a:gd name="T23" fmla="*/ 179 h 2098"/>
                <a:gd name="T24" fmla="*/ 2538 w 2989"/>
                <a:gd name="T25" fmla="*/ 513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89" h="2098">
                  <a:moveTo>
                    <a:pt x="2538" y="513"/>
                  </a:moveTo>
                  <a:lnTo>
                    <a:pt x="2538" y="513"/>
                  </a:lnTo>
                  <a:cubicBezTo>
                    <a:pt x="2689" y="868"/>
                    <a:pt x="2988" y="870"/>
                    <a:pt x="2521" y="1568"/>
                  </a:cubicBezTo>
                  <a:lnTo>
                    <a:pt x="2521" y="1568"/>
                  </a:lnTo>
                  <a:cubicBezTo>
                    <a:pt x="2357" y="1812"/>
                    <a:pt x="1976" y="1733"/>
                    <a:pt x="1793" y="1880"/>
                  </a:cubicBezTo>
                  <a:lnTo>
                    <a:pt x="1793" y="1880"/>
                  </a:lnTo>
                  <a:cubicBezTo>
                    <a:pt x="1532" y="2088"/>
                    <a:pt x="846" y="2097"/>
                    <a:pt x="587" y="1852"/>
                  </a:cubicBezTo>
                  <a:lnTo>
                    <a:pt x="587" y="1852"/>
                  </a:lnTo>
                  <a:cubicBezTo>
                    <a:pt x="0" y="1299"/>
                    <a:pt x="187" y="1590"/>
                    <a:pt x="262" y="898"/>
                  </a:cubicBezTo>
                  <a:lnTo>
                    <a:pt x="262" y="898"/>
                  </a:lnTo>
                  <a:cubicBezTo>
                    <a:pt x="289" y="653"/>
                    <a:pt x="1728" y="0"/>
                    <a:pt x="2139" y="179"/>
                  </a:cubicBezTo>
                  <a:lnTo>
                    <a:pt x="2139" y="179"/>
                  </a:lnTo>
                  <a:cubicBezTo>
                    <a:pt x="2376" y="281"/>
                    <a:pt x="2572" y="200"/>
                    <a:pt x="2538" y="51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FC3CE4BB-9798-E84E-B0EE-E9158F7EE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971" y="1157883"/>
              <a:ext cx="3470763" cy="9507879"/>
            </a:xfrm>
            <a:custGeom>
              <a:avLst/>
              <a:gdLst>
                <a:gd name="T0" fmla="*/ 4972 w 5312"/>
                <a:gd name="T1" fmla="*/ 72 h 14555"/>
                <a:gd name="T2" fmla="*/ 4972 w 5312"/>
                <a:gd name="T3" fmla="*/ 72 h 14555"/>
                <a:gd name="T4" fmla="*/ 4487 w 5312"/>
                <a:gd name="T5" fmla="*/ 121 h 14555"/>
                <a:gd name="T6" fmla="*/ 683 w 5312"/>
                <a:gd name="T7" fmla="*/ 2317 h 14555"/>
                <a:gd name="T8" fmla="*/ 683 w 5312"/>
                <a:gd name="T9" fmla="*/ 2317 h 14555"/>
                <a:gd name="T10" fmla="*/ 1 w 5312"/>
                <a:gd name="T11" fmla="*/ 3498 h 14555"/>
                <a:gd name="T12" fmla="*/ 31 w 5312"/>
                <a:gd name="T13" fmla="*/ 13920 h 14555"/>
                <a:gd name="T14" fmla="*/ 31 w 5312"/>
                <a:gd name="T15" fmla="*/ 13920 h 14555"/>
                <a:gd name="T16" fmla="*/ 231 w 5312"/>
                <a:gd name="T17" fmla="*/ 14358 h 14555"/>
                <a:gd name="T18" fmla="*/ 568 w 5312"/>
                <a:gd name="T19" fmla="*/ 14554 h 14555"/>
                <a:gd name="T20" fmla="*/ 568 w 5312"/>
                <a:gd name="T21" fmla="*/ 14554 h 14555"/>
                <a:gd name="T22" fmla="*/ 368 w 5312"/>
                <a:gd name="T23" fmla="*/ 14116 h 14555"/>
                <a:gd name="T24" fmla="*/ 339 w 5312"/>
                <a:gd name="T25" fmla="*/ 3694 h 14555"/>
                <a:gd name="T26" fmla="*/ 339 w 5312"/>
                <a:gd name="T27" fmla="*/ 3694 h 14555"/>
                <a:gd name="T28" fmla="*/ 1021 w 5312"/>
                <a:gd name="T29" fmla="*/ 2513 h 14555"/>
                <a:gd name="T30" fmla="*/ 4824 w 5312"/>
                <a:gd name="T31" fmla="*/ 317 h 14555"/>
                <a:gd name="T32" fmla="*/ 4824 w 5312"/>
                <a:gd name="T33" fmla="*/ 317 h 14555"/>
                <a:gd name="T34" fmla="*/ 5311 w 5312"/>
                <a:gd name="T35" fmla="*/ 269 h 14555"/>
                <a:gd name="T36" fmla="*/ 4972 w 5312"/>
                <a:gd name="T37" fmla="*/ 72 h 14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12" h="14555">
                  <a:moveTo>
                    <a:pt x="4972" y="72"/>
                  </a:moveTo>
                  <a:lnTo>
                    <a:pt x="4972" y="72"/>
                  </a:lnTo>
                  <a:cubicBezTo>
                    <a:pt x="4848" y="0"/>
                    <a:pt x="4676" y="11"/>
                    <a:pt x="4487" y="121"/>
                  </a:cubicBezTo>
                  <a:lnTo>
                    <a:pt x="683" y="2317"/>
                  </a:lnTo>
                  <a:lnTo>
                    <a:pt x="683" y="2317"/>
                  </a:lnTo>
                  <a:cubicBezTo>
                    <a:pt x="305" y="2535"/>
                    <a:pt x="0" y="3064"/>
                    <a:pt x="1" y="3498"/>
                  </a:cubicBezTo>
                  <a:lnTo>
                    <a:pt x="31" y="13920"/>
                  </a:lnTo>
                  <a:lnTo>
                    <a:pt x="31" y="13920"/>
                  </a:lnTo>
                  <a:cubicBezTo>
                    <a:pt x="31" y="14135"/>
                    <a:pt x="108" y="14287"/>
                    <a:pt x="231" y="14358"/>
                  </a:cubicBezTo>
                  <a:lnTo>
                    <a:pt x="568" y="14554"/>
                  </a:lnTo>
                  <a:lnTo>
                    <a:pt x="568" y="14554"/>
                  </a:lnTo>
                  <a:cubicBezTo>
                    <a:pt x="445" y="14483"/>
                    <a:pt x="369" y="14331"/>
                    <a:pt x="368" y="14116"/>
                  </a:cubicBezTo>
                  <a:lnTo>
                    <a:pt x="339" y="3694"/>
                  </a:lnTo>
                  <a:lnTo>
                    <a:pt x="339" y="3694"/>
                  </a:lnTo>
                  <a:cubicBezTo>
                    <a:pt x="338" y="3260"/>
                    <a:pt x="643" y="2731"/>
                    <a:pt x="1021" y="2513"/>
                  </a:cubicBezTo>
                  <a:lnTo>
                    <a:pt x="4824" y="317"/>
                  </a:lnTo>
                  <a:lnTo>
                    <a:pt x="4824" y="317"/>
                  </a:lnTo>
                  <a:cubicBezTo>
                    <a:pt x="5014" y="207"/>
                    <a:pt x="5186" y="197"/>
                    <a:pt x="5311" y="269"/>
                  </a:cubicBezTo>
                  <a:lnTo>
                    <a:pt x="4972" y="7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1DB8CBD-4C40-D847-A2C4-C5019EFF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846" y="1434392"/>
              <a:ext cx="3145290" cy="9144961"/>
            </a:xfrm>
            <a:custGeom>
              <a:avLst/>
              <a:gdLst>
                <a:gd name="T0" fmla="*/ 4237 w 4816"/>
                <a:gd name="T1" fmla="*/ 141 h 14002"/>
                <a:gd name="T2" fmla="*/ 4237 w 4816"/>
                <a:gd name="T3" fmla="*/ 141 h 14002"/>
                <a:gd name="T4" fmla="*/ 4815 w 4816"/>
                <a:gd name="T5" fmla="*/ 393 h 14002"/>
                <a:gd name="T6" fmla="*/ 4804 w 4816"/>
                <a:gd name="T7" fmla="*/ 10821 h 14002"/>
                <a:gd name="T8" fmla="*/ 4804 w 4816"/>
                <a:gd name="T9" fmla="*/ 10821 h 14002"/>
                <a:gd name="T10" fmla="*/ 4357 w 4816"/>
                <a:gd name="T11" fmla="*/ 11647 h 14002"/>
                <a:gd name="T12" fmla="*/ 497 w 4816"/>
                <a:gd name="T13" fmla="*/ 13860 h 14002"/>
                <a:gd name="T14" fmla="*/ 497 w 4816"/>
                <a:gd name="T15" fmla="*/ 13860 h 14002"/>
                <a:gd name="T16" fmla="*/ 55 w 4816"/>
                <a:gd name="T17" fmla="*/ 13608 h 14002"/>
                <a:gd name="T18" fmla="*/ 1 w 4816"/>
                <a:gd name="T19" fmla="*/ 3099 h 14002"/>
                <a:gd name="T20" fmla="*/ 1 w 4816"/>
                <a:gd name="T21" fmla="*/ 3099 h 14002"/>
                <a:gd name="T22" fmla="*/ 441 w 4816"/>
                <a:gd name="T23" fmla="*/ 2337 h 14002"/>
                <a:gd name="T24" fmla="*/ 1087 w 4816"/>
                <a:gd name="T25" fmla="*/ 1981 h 14002"/>
                <a:gd name="T26" fmla="*/ 1087 w 4816"/>
                <a:gd name="T27" fmla="*/ 1981 h 14002"/>
                <a:gd name="T28" fmla="*/ 1155 w 4816"/>
                <a:gd name="T29" fmla="*/ 2019 h 14002"/>
                <a:gd name="T30" fmla="*/ 1155 w 4816"/>
                <a:gd name="T31" fmla="*/ 2019 h 14002"/>
                <a:gd name="T32" fmla="*/ 1443 w 4816"/>
                <a:gd name="T33" fmla="*/ 2183 h 14002"/>
                <a:gd name="T34" fmla="*/ 3360 w 4816"/>
                <a:gd name="T35" fmla="*/ 1056 h 14002"/>
                <a:gd name="T36" fmla="*/ 3360 w 4816"/>
                <a:gd name="T37" fmla="*/ 1056 h 14002"/>
                <a:gd name="T38" fmla="*/ 3645 w 4816"/>
                <a:gd name="T39" fmla="*/ 562 h 14002"/>
                <a:gd name="T40" fmla="*/ 3645 w 4816"/>
                <a:gd name="T41" fmla="*/ 562 h 14002"/>
                <a:gd name="T42" fmla="*/ 3713 w 4816"/>
                <a:gd name="T43" fmla="*/ 444 h 14002"/>
                <a:gd name="T44" fmla="*/ 4237 w 4816"/>
                <a:gd name="T45" fmla="*/ 141 h 1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16" h="14002">
                  <a:moveTo>
                    <a:pt x="4237" y="141"/>
                  </a:moveTo>
                  <a:lnTo>
                    <a:pt x="4237" y="141"/>
                  </a:lnTo>
                  <a:cubicBezTo>
                    <a:pt x="4481" y="0"/>
                    <a:pt x="4814" y="113"/>
                    <a:pt x="4815" y="393"/>
                  </a:cubicBezTo>
                  <a:lnTo>
                    <a:pt x="4804" y="10821"/>
                  </a:lnTo>
                  <a:lnTo>
                    <a:pt x="4804" y="10821"/>
                  </a:lnTo>
                  <a:cubicBezTo>
                    <a:pt x="4804" y="11102"/>
                    <a:pt x="4601" y="11507"/>
                    <a:pt x="4357" y="11647"/>
                  </a:cubicBezTo>
                  <a:lnTo>
                    <a:pt x="497" y="13860"/>
                  </a:lnTo>
                  <a:lnTo>
                    <a:pt x="497" y="13860"/>
                  </a:lnTo>
                  <a:cubicBezTo>
                    <a:pt x="253" y="14001"/>
                    <a:pt x="55" y="13889"/>
                    <a:pt x="55" y="13608"/>
                  </a:cubicBezTo>
                  <a:lnTo>
                    <a:pt x="1" y="3099"/>
                  </a:lnTo>
                  <a:lnTo>
                    <a:pt x="1" y="3099"/>
                  </a:lnTo>
                  <a:cubicBezTo>
                    <a:pt x="0" y="2819"/>
                    <a:pt x="197" y="2478"/>
                    <a:pt x="441" y="2337"/>
                  </a:cubicBezTo>
                  <a:lnTo>
                    <a:pt x="1087" y="1981"/>
                  </a:lnTo>
                  <a:lnTo>
                    <a:pt x="1087" y="1981"/>
                  </a:lnTo>
                  <a:cubicBezTo>
                    <a:pt x="1125" y="1959"/>
                    <a:pt x="1155" y="1976"/>
                    <a:pt x="1155" y="2019"/>
                  </a:cubicBezTo>
                  <a:lnTo>
                    <a:pt x="1155" y="2019"/>
                  </a:lnTo>
                  <a:cubicBezTo>
                    <a:pt x="1156" y="2202"/>
                    <a:pt x="1284" y="2275"/>
                    <a:pt x="1443" y="2183"/>
                  </a:cubicBezTo>
                  <a:lnTo>
                    <a:pt x="3360" y="1056"/>
                  </a:lnTo>
                  <a:lnTo>
                    <a:pt x="3360" y="1056"/>
                  </a:lnTo>
                  <a:cubicBezTo>
                    <a:pt x="3518" y="965"/>
                    <a:pt x="3646" y="744"/>
                    <a:pt x="3645" y="562"/>
                  </a:cubicBezTo>
                  <a:lnTo>
                    <a:pt x="3645" y="562"/>
                  </a:lnTo>
                  <a:cubicBezTo>
                    <a:pt x="3645" y="518"/>
                    <a:pt x="3676" y="466"/>
                    <a:pt x="3713" y="444"/>
                  </a:cubicBezTo>
                  <a:lnTo>
                    <a:pt x="4237" y="141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CD174D8-4202-FC48-83B3-89ACD7A4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64" y="2284082"/>
              <a:ext cx="2543306" cy="4144754"/>
            </a:xfrm>
            <a:custGeom>
              <a:avLst/>
              <a:gdLst>
                <a:gd name="T0" fmla="*/ 3892 w 3893"/>
                <a:gd name="T1" fmla="*/ 4103 h 6346"/>
                <a:gd name="T2" fmla="*/ 10 w 3893"/>
                <a:gd name="T3" fmla="*/ 6345 h 6346"/>
                <a:gd name="T4" fmla="*/ 0 w 3893"/>
                <a:gd name="T5" fmla="*/ 2241 h 6346"/>
                <a:gd name="T6" fmla="*/ 3881 w 3893"/>
                <a:gd name="T7" fmla="*/ 0 h 6346"/>
                <a:gd name="T8" fmla="*/ 3892 w 3893"/>
                <a:gd name="T9" fmla="*/ 4103 h 6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3" h="6346">
                  <a:moveTo>
                    <a:pt x="3892" y="4103"/>
                  </a:moveTo>
                  <a:lnTo>
                    <a:pt x="10" y="6345"/>
                  </a:lnTo>
                  <a:lnTo>
                    <a:pt x="0" y="2241"/>
                  </a:lnTo>
                  <a:lnTo>
                    <a:pt x="3881" y="0"/>
                  </a:lnTo>
                  <a:lnTo>
                    <a:pt x="3892" y="410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FB6BFBB-18B8-724E-8F60-2437C34A5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64" y="2284083"/>
              <a:ext cx="2537546" cy="2042133"/>
            </a:xfrm>
            <a:custGeom>
              <a:avLst/>
              <a:gdLst>
                <a:gd name="T0" fmla="*/ 3881 w 3885"/>
                <a:gd name="T1" fmla="*/ 0 h 3128"/>
                <a:gd name="T2" fmla="*/ 0 w 3885"/>
                <a:gd name="T3" fmla="*/ 2241 h 3128"/>
                <a:gd name="T4" fmla="*/ 2 w 3885"/>
                <a:gd name="T5" fmla="*/ 3127 h 3128"/>
                <a:gd name="T6" fmla="*/ 3884 w 3885"/>
                <a:gd name="T7" fmla="*/ 886 h 3128"/>
                <a:gd name="T8" fmla="*/ 3881 w 3885"/>
                <a:gd name="T9" fmla="*/ 0 h 3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5" h="3128">
                  <a:moveTo>
                    <a:pt x="3881" y="0"/>
                  </a:moveTo>
                  <a:lnTo>
                    <a:pt x="0" y="2241"/>
                  </a:lnTo>
                  <a:lnTo>
                    <a:pt x="2" y="3127"/>
                  </a:lnTo>
                  <a:lnTo>
                    <a:pt x="3884" y="886"/>
                  </a:lnTo>
                  <a:lnTo>
                    <a:pt x="3881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46A9EF-57A2-9243-BB00-C4651D4DE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717" y="3986338"/>
              <a:ext cx="975769" cy="2015560"/>
            </a:xfrm>
            <a:custGeom>
              <a:avLst/>
              <a:gdLst>
                <a:gd name="connsiteX0" fmla="*/ 975116 w 975769"/>
                <a:gd name="connsiteY0" fmla="*/ 1371024 h 2015560"/>
                <a:gd name="connsiteX1" fmla="*/ 975769 w 975769"/>
                <a:gd name="connsiteY1" fmla="*/ 1453222 h 2015560"/>
                <a:gd name="connsiteX2" fmla="*/ 0 w 975769"/>
                <a:gd name="connsiteY2" fmla="*/ 2015560 h 2015560"/>
                <a:gd name="connsiteX3" fmla="*/ 0 w 975769"/>
                <a:gd name="connsiteY3" fmla="*/ 1933362 h 2015560"/>
                <a:gd name="connsiteX4" fmla="*/ 975116 w 975769"/>
                <a:gd name="connsiteY4" fmla="*/ 1175164 h 2015560"/>
                <a:gd name="connsiteX5" fmla="*/ 975769 w 975769"/>
                <a:gd name="connsiteY5" fmla="*/ 1257362 h 2015560"/>
                <a:gd name="connsiteX6" fmla="*/ 0 w 975769"/>
                <a:gd name="connsiteY6" fmla="*/ 1819700 h 2015560"/>
                <a:gd name="connsiteX7" fmla="*/ 0 w 975769"/>
                <a:gd name="connsiteY7" fmla="*/ 1737502 h 2015560"/>
                <a:gd name="connsiteX8" fmla="*/ 975116 w 975769"/>
                <a:gd name="connsiteY8" fmla="*/ 979303 h 2015560"/>
                <a:gd name="connsiteX9" fmla="*/ 975769 w 975769"/>
                <a:gd name="connsiteY9" fmla="*/ 1062439 h 2015560"/>
                <a:gd name="connsiteX10" fmla="*/ 0 w 975769"/>
                <a:gd name="connsiteY10" fmla="*/ 1626718 h 2015560"/>
                <a:gd name="connsiteX11" fmla="*/ 0 w 975769"/>
                <a:gd name="connsiteY11" fmla="*/ 1544236 h 2015560"/>
                <a:gd name="connsiteX12" fmla="*/ 975116 w 975769"/>
                <a:gd name="connsiteY12" fmla="*/ 783443 h 2015560"/>
                <a:gd name="connsiteX13" fmla="*/ 975769 w 975769"/>
                <a:gd name="connsiteY13" fmla="*/ 866579 h 2015560"/>
                <a:gd name="connsiteX14" fmla="*/ 0 w 975769"/>
                <a:gd name="connsiteY14" fmla="*/ 1430858 h 2015560"/>
                <a:gd name="connsiteX15" fmla="*/ 0 w 975769"/>
                <a:gd name="connsiteY15" fmla="*/ 1347721 h 2015560"/>
                <a:gd name="connsiteX16" fmla="*/ 975116 w 975769"/>
                <a:gd name="connsiteY16" fmla="*/ 587582 h 2015560"/>
                <a:gd name="connsiteX17" fmla="*/ 975769 w 975769"/>
                <a:gd name="connsiteY17" fmla="*/ 670718 h 2015560"/>
                <a:gd name="connsiteX18" fmla="*/ 0 w 975769"/>
                <a:gd name="connsiteY18" fmla="*/ 1234997 h 2015560"/>
                <a:gd name="connsiteX19" fmla="*/ 0 w 975769"/>
                <a:gd name="connsiteY19" fmla="*/ 1152515 h 2015560"/>
                <a:gd name="connsiteX20" fmla="*/ 975116 w 975769"/>
                <a:gd name="connsiteY20" fmla="*/ 391722 h 2015560"/>
                <a:gd name="connsiteX21" fmla="*/ 975769 w 975769"/>
                <a:gd name="connsiteY21" fmla="*/ 474858 h 2015560"/>
                <a:gd name="connsiteX22" fmla="*/ 0 w 975769"/>
                <a:gd name="connsiteY22" fmla="*/ 1039137 h 2015560"/>
                <a:gd name="connsiteX23" fmla="*/ 0 w 975769"/>
                <a:gd name="connsiteY23" fmla="*/ 956000 h 2015560"/>
                <a:gd name="connsiteX24" fmla="*/ 975116 w 975769"/>
                <a:gd name="connsiteY24" fmla="*/ 195861 h 2015560"/>
                <a:gd name="connsiteX25" fmla="*/ 975769 w 975769"/>
                <a:gd name="connsiteY25" fmla="*/ 278059 h 2015560"/>
                <a:gd name="connsiteX26" fmla="*/ 0 w 975769"/>
                <a:gd name="connsiteY26" fmla="*/ 840397 h 2015560"/>
                <a:gd name="connsiteX27" fmla="*/ 0 w 975769"/>
                <a:gd name="connsiteY27" fmla="*/ 758199 h 2015560"/>
                <a:gd name="connsiteX28" fmla="*/ 975116 w 975769"/>
                <a:gd name="connsiteY28" fmla="*/ 0 h 2015560"/>
                <a:gd name="connsiteX29" fmla="*/ 975769 w 975769"/>
                <a:gd name="connsiteY29" fmla="*/ 82482 h 2015560"/>
                <a:gd name="connsiteX30" fmla="*/ 0 w 975769"/>
                <a:gd name="connsiteY30" fmla="*/ 647415 h 2015560"/>
                <a:gd name="connsiteX31" fmla="*/ 0 w 975769"/>
                <a:gd name="connsiteY31" fmla="*/ 564278 h 201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75769" h="2015560">
                  <a:moveTo>
                    <a:pt x="975116" y="1371024"/>
                  </a:moveTo>
                  <a:lnTo>
                    <a:pt x="975769" y="1453222"/>
                  </a:lnTo>
                  <a:lnTo>
                    <a:pt x="0" y="2015560"/>
                  </a:lnTo>
                  <a:lnTo>
                    <a:pt x="0" y="1933362"/>
                  </a:lnTo>
                  <a:close/>
                  <a:moveTo>
                    <a:pt x="975116" y="1175164"/>
                  </a:moveTo>
                  <a:lnTo>
                    <a:pt x="975769" y="1257362"/>
                  </a:lnTo>
                  <a:lnTo>
                    <a:pt x="0" y="1819700"/>
                  </a:lnTo>
                  <a:lnTo>
                    <a:pt x="0" y="1737502"/>
                  </a:lnTo>
                  <a:close/>
                  <a:moveTo>
                    <a:pt x="975116" y="979303"/>
                  </a:moveTo>
                  <a:lnTo>
                    <a:pt x="975769" y="1062439"/>
                  </a:lnTo>
                  <a:lnTo>
                    <a:pt x="0" y="1626718"/>
                  </a:lnTo>
                  <a:lnTo>
                    <a:pt x="0" y="1544236"/>
                  </a:lnTo>
                  <a:close/>
                  <a:moveTo>
                    <a:pt x="975116" y="783443"/>
                  </a:moveTo>
                  <a:lnTo>
                    <a:pt x="975769" y="866579"/>
                  </a:lnTo>
                  <a:lnTo>
                    <a:pt x="0" y="1430858"/>
                  </a:lnTo>
                  <a:lnTo>
                    <a:pt x="0" y="1347721"/>
                  </a:lnTo>
                  <a:close/>
                  <a:moveTo>
                    <a:pt x="975116" y="587582"/>
                  </a:moveTo>
                  <a:lnTo>
                    <a:pt x="975769" y="670718"/>
                  </a:lnTo>
                  <a:lnTo>
                    <a:pt x="0" y="1234997"/>
                  </a:lnTo>
                  <a:lnTo>
                    <a:pt x="0" y="1152515"/>
                  </a:lnTo>
                  <a:close/>
                  <a:moveTo>
                    <a:pt x="975116" y="391722"/>
                  </a:moveTo>
                  <a:lnTo>
                    <a:pt x="975769" y="474858"/>
                  </a:lnTo>
                  <a:lnTo>
                    <a:pt x="0" y="1039137"/>
                  </a:lnTo>
                  <a:lnTo>
                    <a:pt x="0" y="956000"/>
                  </a:lnTo>
                  <a:close/>
                  <a:moveTo>
                    <a:pt x="975116" y="195861"/>
                  </a:moveTo>
                  <a:lnTo>
                    <a:pt x="975769" y="278059"/>
                  </a:lnTo>
                  <a:lnTo>
                    <a:pt x="0" y="840397"/>
                  </a:lnTo>
                  <a:lnTo>
                    <a:pt x="0" y="758199"/>
                  </a:lnTo>
                  <a:close/>
                  <a:moveTo>
                    <a:pt x="975116" y="0"/>
                  </a:moveTo>
                  <a:lnTo>
                    <a:pt x="975769" y="82482"/>
                  </a:lnTo>
                  <a:lnTo>
                    <a:pt x="0" y="647415"/>
                  </a:lnTo>
                  <a:lnTo>
                    <a:pt x="0" y="56427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620B89EC-40A3-8A4C-ACA0-00F55BB5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2691" y="3433321"/>
              <a:ext cx="558779" cy="1820351"/>
            </a:xfrm>
            <a:custGeom>
              <a:avLst/>
              <a:gdLst>
                <a:gd name="T0" fmla="*/ 853 w 857"/>
                <a:gd name="T1" fmla="*/ 0 h 2786"/>
                <a:gd name="T2" fmla="*/ 856 w 857"/>
                <a:gd name="T3" fmla="*/ 2293 h 2786"/>
                <a:gd name="T4" fmla="*/ 2 w 857"/>
                <a:gd name="T5" fmla="*/ 2785 h 2786"/>
                <a:gd name="T6" fmla="*/ 0 w 857"/>
                <a:gd name="T7" fmla="*/ 493 h 2786"/>
                <a:gd name="T8" fmla="*/ 853 w 857"/>
                <a:gd name="T9" fmla="*/ 0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2786">
                  <a:moveTo>
                    <a:pt x="853" y="0"/>
                  </a:moveTo>
                  <a:lnTo>
                    <a:pt x="856" y="2293"/>
                  </a:lnTo>
                  <a:lnTo>
                    <a:pt x="2" y="2785"/>
                  </a:lnTo>
                  <a:lnTo>
                    <a:pt x="0" y="493"/>
                  </a:lnTo>
                  <a:lnTo>
                    <a:pt x="85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3FE46DC-06E5-9C43-8332-366246D28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4998" y="2606675"/>
              <a:ext cx="132494" cy="195861"/>
            </a:xfrm>
            <a:custGeom>
              <a:avLst/>
              <a:gdLst>
                <a:gd name="T0" fmla="*/ 101 w 203"/>
                <a:gd name="T1" fmla="*/ 32 h 298"/>
                <a:gd name="T2" fmla="*/ 101 w 203"/>
                <a:gd name="T3" fmla="*/ 32 h 298"/>
                <a:gd name="T4" fmla="*/ 202 w 203"/>
                <a:gd name="T5" fmla="*/ 90 h 298"/>
                <a:gd name="T6" fmla="*/ 202 w 203"/>
                <a:gd name="T7" fmla="*/ 90 h 298"/>
                <a:gd name="T8" fmla="*/ 102 w 203"/>
                <a:gd name="T9" fmla="*/ 264 h 298"/>
                <a:gd name="T10" fmla="*/ 102 w 203"/>
                <a:gd name="T11" fmla="*/ 264 h 298"/>
                <a:gd name="T12" fmla="*/ 0 w 203"/>
                <a:gd name="T13" fmla="*/ 207 h 298"/>
                <a:gd name="T14" fmla="*/ 0 w 203"/>
                <a:gd name="T15" fmla="*/ 207 h 298"/>
                <a:gd name="T16" fmla="*/ 101 w 203"/>
                <a:gd name="T17" fmla="*/ 3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98">
                  <a:moveTo>
                    <a:pt x="101" y="32"/>
                  </a:moveTo>
                  <a:lnTo>
                    <a:pt x="101" y="32"/>
                  </a:lnTo>
                  <a:cubicBezTo>
                    <a:pt x="156" y="0"/>
                    <a:pt x="201" y="26"/>
                    <a:pt x="202" y="90"/>
                  </a:cubicBezTo>
                  <a:lnTo>
                    <a:pt x="202" y="90"/>
                  </a:lnTo>
                  <a:cubicBezTo>
                    <a:pt x="202" y="154"/>
                    <a:pt x="157" y="232"/>
                    <a:pt x="102" y="264"/>
                  </a:cubicBezTo>
                  <a:lnTo>
                    <a:pt x="102" y="264"/>
                  </a:lnTo>
                  <a:cubicBezTo>
                    <a:pt x="46" y="297"/>
                    <a:pt x="1" y="271"/>
                    <a:pt x="0" y="207"/>
                  </a:cubicBezTo>
                  <a:lnTo>
                    <a:pt x="0" y="207"/>
                  </a:lnTo>
                  <a:cubicBezTo>
                    <a:pt x="0" y="143"/>
                    <a:pt x="45" y="65"/>
                    <a:pt x="101" y="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E15754C4-5EB9-0E49-B8B0-94D668B8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258" y="2721888"/>
              <a:ext cx="132494" cy="192979"/>
            </a:xfrm>
            <a:custGeom>
              <a:avLst/>
              <a:gdLst>
                <a:gd name="T0" fmla="*/ 101 w 203"/>
                <a:gd name="T1" fmla="*/ 32 h 297"/>
                <a:gd name="T2" fmla="*/ 101 w 203"/>
                <a:gd name="T3" fmla="*/ 32 h 297"/>
                <a:gd name="T4" fmla="*/ 202 w 203"/>
                <a:gd name="T5" fmla="*/ 90 h 297"/>
                <a:gd name="T6" fmla="*/ 202 w 203"/>
                <a:gd name="T7" fmla="*/ 90 h 297"/>
                <a:gd name="T8" fmla="*/ 102 w 203"/>
                <a:gd name="T9" fmla="*/ 264 h 297"/>
                <a:gd name="T10" fmla="*/ 102 w 203"/>
                <a:gd name="T11" fmla="*/ 264 h 297"/>
                <a:gd name="T12" fmla="*/ 0 w 203"/>
                <a:gd name="T13" fmla="*/ 206 h 297"/>
                <a:gd name="T14" fmla="*/ 0 w 203"/>
                <a:gd name="T15" fmla="*/ 206 h 297"/>
                <a:gd name="T16" fmla="*/ 101 w 203"/>
                <a:gd name="T17" fmla="*/ 3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97">
                  <a:moveTo>
                    <a:pt x="101" y="32"/>
                  </a:moveTo>
                  <a:lnTo>
                    <a:pt x="101" y="32"/>
                  </a:lnTo>
                  <a:cubicBezTo>
                    <a:pt x="157" y="0"/>
                    <a:pt x="202" y="26"/>
                    <a:pt x="202" y="90"/>
                  </a:cubicBezTo>
                  <a:lnTo>
                    <a:pt x="202" y="90"/>
                  </a:lnTo>
                  <a:cubicBezTo>
                    <a:pt x="202" y="154"/>
                    <a:pt x="158" y="232"/>
                    <a:pt x="102" y="264"/>
                  </a:cubicBezTo>
                  <a:lnTo>
                    <a:pt x="102" y="264"/>
                  </a:lnTo>
                  <a:cubicBezTo>
                    <a:pt x="46" y="296"/>
                    <a:pt x="0" y="271"/>
                    <a:pt x="0" y="206"/>
                  </a:cubicBezTo>
                  <a:lnTo>
                    <a:pt x="0" y="206"/>
                  </a:lnTo>
                  <a:cubicBezTo>
                    <a:pt x="0" y="142"/>
                    <a:pt x="45" y="64"/>
                    <a:pt x="101" y="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3822C913-C1AE-CA47-AF6C-DD49DF74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637" y="2837099"/>
              <a:ext cx="132494" cy="195861"/>
            </a:xfrm>
            <a:custGeom>
              <a:avLst/>
              <a:gdLst>
                <a:gd name="T0" fmla="*/ 101 w 203"/>
                <a:gd name="T1" fmla="*/ 33 h 298"/>
                <a:gd name="T2" fmla="*/ 101 w 203"/>
                <a:gd name="T3" fmla="*/ 33 h 298"/>
                <a:gd name="T4" fmla="*/ 202 w 203"/>
                <a:gd name="T5" fmla="*/ 90 h 298"/>
                <a:gd name="T6" fmla="*/ 202 w 203"/>
                <a:gd name="T7" fmla="*/ 90 h 298"/>
                <a:gd name="T8" fmla="*/ 101 w 203"/>
                <a:gd name="T9" fmla="*/ 265 h 298"/>
                <a:gd name="T10" fmla="*/ 101 w 203"/>
                <a:gd name="T11" fmla="*/ 265 h 298"/>
                <a:gd name="T12" fmla="*/ 0 w 203"/>
                <a:gd name="T13" fmla="*/ 207 h 298"/>
                <a:gd name="T14" fmla="*/ 0 w 203"/>
                <a:gd name="T15" fmla="*/ 207 h 298"/>
                <a:gd name="T16" fmla="*/ 101 w 203"/>
                <a:gd name="T17" fmla="*/ 3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98">
                  <a:moveTo>
                    <a:pt x="101" y="33"/>
                  </a:moveTo>
                  <a:lnTo>
                    <a:pt x="101" y="33"/>
                  </a:lnTo>
                  <a:cubicBezTo>
                    <a:pt x="157" y="0"/>
                    <a:pt x="202" y="27"/>
                    <a:pt x="202" y="90"/>
                  </a:cubicBezTo>
                  <a:lnTo>
                    <a:pt x="202" y="90"/>
                  </a:lnTo>
                  <a:cubicBezTo>
                    <a:pt x="202" y="154"/>
                    <a:pt x="157" y="233"/>
                    <a:pt x="101" y="265"/>
                  </a:cubicBezTo>
                  <a:lnTo>
                    <a:pt x="101" y="265"/>
                  </a:lnTo>
                  <a:cubicBezTo>
                    <a:pt x="46" y="297"/>
                    <a:pt x="0" y="271"/>
                    <a:pt x="0" y="207"/>
                  </a:cubicBezTo>
                  <a:lnTo>
                    <a:pt x="0" y="207"/>
                  </a:lnTo>
                  <a:cubicBezTo>
                    <a:pt x="0" y="143"/>
                    <a:pt x="45" y="65"/>
                    <a:pt x="101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9E001AEF-D27D-2243-87A1-BD6FB478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6591" y="5219109"/>
              <a:ext cx="1901000" cy="2569230"/>
            </a:xfrm>
            <a:custGeom>
              <a:avLst/>
              <a:gdLst>
                <a:gd name="T0" fmla="*/ 0 w 2910"/>
                <a:gd name="T1" fmla="*/ 1677 h 3933"/>
                <a:gd name="T2" fmla="*/ 7 w 2910"/>
                <a:gd name="T3" fmla="*/ 3932 h 3933"/>
                <a:gd name="T4" fmla="*/ 2909 w 2910"/>
                <a:gd name="T5" fmla="*/ 2257 h 3933"/>
                <a:gd name="T6" fmla="*/ 2903 w 2910"/>
                <a:gd name="T7" fmla="*/ 0 h 3933"/>
                <a:gd name="T8" fmla="*/ 0 w 2910"/>
                <a:gd name="T9" fmla="*/ 1677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3933">
                  <a:moveTo>
                    <a:pt x="0" y="1677"/>
                  </a:moveTo>
                  <a:lnTo>
                    <a:pt x="7" y="3932"/>
                  </a:lnTo>
                  <a:lnTo>
                    <a:pt x="2909" y="2257"/>
                  </a:lnTo>
                  <a:lnTo>
                    <a:pt x="2903" y="0"/>
                  </a:lnTo>
                  <a:lnTo>
                    <a:pt x="0" y="167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7BF7641-C320-9848-88B5-72882BCF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6593" y="5219110"/>
              <a:ext cx="1898120" cy="1503518"/>
            </a:xfrm>
            <a:custGeom>
              <a:avLst/>
              <a:gdLst>
                <a:gd name="T0" fmla="*/ 2904 w 2905"/>
                <a:gd name="T1" fmla="*/ 627 h 2304"/>
                <a:gd name="T2" fmla="*/ 2 w 2905"/>
                <a:gd name="T3" fmla="*/ 2303 h 2304"/>
                <a:gd name="T4" fmla="*/ 0 w 2905"/>
                <a:gd name="T5" fmla="*/ 1677 h 2304"/>
                <a:gd name="T6" fmla="*/ 2903 w 2905"/>
                <a:gd name="T7" fmla="*/ 0 h 2304"/>
                <a:gd name="T8" fmla="*/ 2904 w 2905"/>
                <a:gd name="T9" fmla="*/ 627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2304">
                  <a:moveTo>
                    <a:pt x="2904" y="627"/>
                  </a:moveTo>
                  <a:lnTo>
                    <a:pt x="2" y="2303"/>
                  </a:lnTo>
                  <a:lnTo>
                    <a:pt x="0" y="1677"/>
                  </a:lnTo>
                  <a:lnTo>
                    <a:pt x="2903" y="0"/>
                  </a:lnTo>
                  <a:lnTo>
                    <a:pt x="2904" y="627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4B34470F-D4B5-0E4C-A597-811CA598A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552" y="5878699"/>
              <a:ext cx="625025" cy="1022506"/>
            </a:xfrm>
            <a:custGeom>
              <a:avLst/>
              <a:gdLst>
                <a:gd name="T0" fmla="*/ 956 w 957"/>
                <a:gd name="T1" fmla="*/ 1011 h 1564"/>
                <a:gd name="T2" fmla="*/ 1 w 957"/>
                <a:gd name="T3" fmla="*/ 1563 h 1564"/>
                <a:gd name="T4" fmla="*/ 0 w 957"/>
                <a:gd name="T5" fmla="*/ 552 h 1564"/>
                <a:gd name="T6" fmla="*/ 955 w 957"/>
                <a:gd name="T7" fmla="*/ 0 h 1564"/>
                <a:gd name="T8" fmla="*/ 956 w 957"/>
                <a:gd name="T9" fmla="*/ 1011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564">
                  <a:moveTo>
                    <a:pt x="956" y="1011"/>
                  </a:moveTo>
                  <a:lnTo>
                    <a:pt x="1" y="1563"/>
                  </a:lnTo>
                  <a:lnTo>
                    <a:pt x="0" y="552"/>
                  </a:lnTo>
                  <a:lnTo>
                    <a:pt x="955" y="0"/>
                  </a:lnTo>
                  <a:lnTo>
                    <a:pt x="956" y="101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E57D162-03B6-8246-BA9E-1A31FEB3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1969" y="6397154"/>
              <a:ext cx="808711" cy="998811"/>
            </a:xfrm>
            <a:custGeom>
              <a:avLst/>
              <a:gdLst>
                <a:gd name="connsiteX0" fmla="*/ 808711 w 808711"/>
                <a:gd name="connsiteY0" fmla="*/ 463728 h 998811"/>
                <a:gd name="connsiteX1" fmla="*/ 808711 w 808711"/>
                <a:gd name="connsiteY1" fmla="*/ 531675 h 998811"/>
                <a:gd name="connsiteX2" fmla="*/ 0 w 808711"/>
                <a:gd name="connsiteY2" fmla="*/ 998811 h 998811"/>
                <a:gd name="connsiteX3" fmla="*/ 0 w 808711"/>
                <a:gd name="connsiteY3" fmla="*/ 930211 h 998811"/>
                <a:gd name="connsiteX4" fmla="*/ 808711 w 808711"/>
                <a:gd name="connsiteY4" fmla="*/ 308192 h 998811"/>
                <a:gd name="connsiteX5" fmla="*/ 808711 w 808711"/>
                <a:gd name="connsiteY5" fmla="*/ 376793 h 998811"/>
                <a:gd name="connsiteX6" fmla="*/ 0 w 808711"/>
                <a:gd name="connsiteY6" fmla="*/ 843275 h 998811"/>
                <a:gd name="connsiteX7" fmla="*/ 0 w 808711"/>
                <a:gd name="connsiteY7" fmla="*/ 774675 h 998811"/>
                <a:gd name="connsiteX8" fmla="*/ 808711 w 808711"/>
                <a:gd name="connsiteY8" fmla="*/ 152656 h 998811"/>
                <a:gd name="connsiteX9" fmla="*/ 808711 w 808711"/>
                <a:gd name="connsiteY9" fmla="*/ 220603 h 998811"/>
                <a:gd name="connsiteX10" fmla="*/ 0 w 808711"/>
                <a:gd name="connsiteY10" fmla="*/ 687739 h 998811"/>
                <a:gd name="connsiteX11" fmla="*/ 0 w 808711"/>
                <a:gd name="connsiteY11" fmla="*/ 619139 h 998811"/>
                <a:gd name="connsiteX12" fmla="*/ 808711 w 808711"/>
                <a:gd name="connsiteY12" fmla="*/ 0 h 998811"/>
                <a:gd name="connsiteX13" fmla="*/ 808711 w 808711"/>
                <a:gd name="connsiteY13" fmla="*/ 68517 h 998811"/>
                <a:gd name="connsiteX14" fmla="*/ 0 w 808711"/>
                <a:gd name="connsiteY14" fmla="*/ 535084 h 998811"/>
                <a:gd name="connsiteX15" fmla="*/ 0 w 808711"/>
                <a:gd name="connsiteY15" fmla="*/ 466567 h 99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8711" h="998811">
                  <a:moveTo>
                    <a:pt x="808711" y="463728"/>
                  </a:moveTo>
                  <a:lnTo>
                    <a:pt x="808711" y="531675"/>
                  </a:lnTo>
                  <a:lnTo>
                    <a:pt x="0" y="998811"/>
                  </a:lnTo>
                  <a:lnTo>
                    <a:pt x="0" y="930211"/>
                  </a:lnTo>
                  <a:close/>
                  <a:moveTo>
                    <a:pt x="808711" y="308192"/>
                  </a:moveTo>
                  <a:lnTo>
                    <a:pt x="808711" y="376793"/>
                  </a:lnTo>
                  <a:lnTo>
                    <a:pt x="0" y="843275"/>
                  </a:lnTo>
                  <a:lnTo>
                    <a:pt x="0" y="774675"/>
                  </a:lnTo>
                  <a:close/>
                  <a:moveTo>
                    <a:pt x="808711" y="152656"/>
                  </a:moveTo>
                  <a:lnTo>
                    <a:pt x="808711" y="220603"/>
                  </a:lnTo>
                  <a:lnTo>
                    <a:pt x="0" y="687739"/>
                  </a:lnTo>
                  <a:lnTo>
                    <a:pt x="0" y="619139"/>
                  </a:lnTo>
                  <a:close/>
                  <a:moveTo>
                    <a:pt x="808711" y="0"/>
                  </a:moveTo>
                  <a:lnTo>
                    <a:pt x="808711" y="68517"/>
                  </a:lnTo>
                  <a:lnTo>
                    <a:pt x="0" y="535084"/>
                  </a:lnTo>
                  <a:lnTo>
                    <a:pt x="0" y="4665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91C3E520-6F5D-F34C-B387-32C577B8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919" y="8001482"/>
              <a:ext cx="797843" cy="1034029"/>
            </a:xfrm>
            <a:custGeom>
              <a:avLst/>
              <a:gdLst>
                <a:gd name="T0" fmla="*/ 964 w 1223"/>
                <a:gd name="T1" fmla="*/ 59 h 1585"/>
                <a:gd name="T2" fmla="*/ 964 w 1223"/>
                <a:gd name="T3" fmla="*/ 59 h 1585"/>
                <a:gd name="T4" fmla="*/ 563 w 1223"/>
                <a:gd name="T5" fmla="*/ 99 h 1585"/>
                <a:gd name="T6" fmla="*/ 563 w 1223"/>
                <a:gd name="T7" fmla="*/ 99 h 1585"/>
                <a:gd name="T8" fmla="*/ 1 w 1223"/>
                <a:gd name="T9" fmla="*/ 1072 h 1585"/>
                <a:gd name="T10" fmla="*/ 1 w 1223"/>
                <a:gd name="T11" fmla="*/ 1072 h 1585"/>
                <a:gd name="T12" fmla="*/ 165 w 1223"/>
                <a:gd name="T13" fmla="*/ 1434 h 1585"/>
                <a:gd name="T14" fmla="*/ 430 w 1223"/>
                <a:gd name="T15" fmla="*/ 1584 h 1585"/>
                <a:gd name="T16" fmla="*/ 430 w 1223"/>
                <a:gd name="T17" fmla="*/ 1584 h 1585"/>
                <a:gd name="T18" fmla="*/ 259 w 1223"/>
                <a:gd name="T19" fmla="*/ 1222 h 1585"/>
                <a:gd name="T20" fmla="*/ 259 w 1223"/>
                <a:gd name="T21" fmla="*/ 1222 h 1585"/>
                <a:gd name="T22" fmla="*/ 821 w 1223"/>
                <a:gd name="T23" fmla="*/ 249 h 1585"/>
                <a:gd name="T24" fmla="*/ 821 w 1223"/>
                <a:gd name="T25" fmla="*/ 249 h 1585"/>
                <a:gd name="T26" fmla="*/ 1222 w 1223"/>
                <a:gd name="T27" fmla="*/ 210 h 1585"/>
                <a:gd name="T28" fmla="*/ 964 w 1223"/>
                <a:gd name="T29" fmla="*/ 59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3" h="1585">
                  <a:moveTo>
                    <a:pt x="964" y="59"/>
                  </a:moveTo>
                  <a:lnTo>
                    <a:pt x="964" y="59"/>
                  </a:lnTo>
                  <a:cubicBezTo>
                    <a:pt x="862" y="0"/>
                    <a:pt x="720" y="8"/>
                    <a:pt x="563" y="99"/>
                  </a:cubicBezTo>
                  <a:lnTo>
                    <a:pt x="563" y="99"/>
                  </a:lnTo>
                  <a:cubicBezTo>
                    <a:pt x="252" y="278"/>
                    <a:pt x="0" y="714"/>
                    <a:pt x="1" y="1072"/>
                  </a:cubicBezTo>
                  <a:lnTo>
                    <a:pt x="1" y="1072"/>
                  </a:lnTo>
                  <a:cubicBezTo>
                    <a:pt x="1" y="1250"/>
                    <a:pt x="64" y="1375"/>
                    <a:pt x="165" y="1434"/>
                  </a:cubicBezTo>
                  <a:lnTo>
                    <a:pt x="430" y="1584"/>
                  </a:lnTo>
                  <a:lnTo>
                    <a:pt x="430" y="1584"/>
                  </a:lnTo>
                  <a:cubicBezTo>
                    <a:pt x="329" y="1525"/>
                    <a:pt x="260" y="1400"/>
                    <a:pt x="259" y="1222"/>
                  </a:cubicBezTo>
                  <a:lnTo>
                    <a:pt x="259" y="1222"/>
                  </a:lnTo>
                  <a:cubicBezTo>
                    <a:pt x="259" y="864"/>
                    <a:pt x="510" y="429"/>
                    <a:pt x="821" y="249"/>
                  </a:cubicBezTo>
                  <a:lnTo>
                    <a:pt x="821" y="249"/>
                  </a:lnTo>
                  <a:cubicBezTo>
                    <a:pt x="978" y="159"/>
                    <a:pt x="1120" y="150"/>
                    <a:pt x="1222" y="210"/>
                  </a:cubicBezTo>
                  <a:lnTo>
                    <a:pt x="964" y="59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57BF869A-291B-E84F-9CDA-7B00E5E6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216" y="8041805"/>
              <a:ext cx="737357" cy="1082994"/>
            </a:xfrm>
            <a:custGeom>
              <a:avLst/>
              <a:gdLst>
                <a:gd name="T0" fmla="*/ 563 w 1131"/>
                <a:gd name="T1" fmla="*/ 179 h 1656"/>
                <a:gd name="T2" fmla="*/ 563 w 1131"/>
                <a:gd name="T3" fmla="*/ 179 h 1656"/>
                <a:gd name="T4" fmla="*/ 1128 w 1131"/>
                <a:gd name="T5" fmla="*/ 502 h 1656"/>
                <a:gd name="T6" fmla="*/ 1128 w 1131"/>
                <a:gd name="T7" fmla="*/ 502 h 1656"/>
                <a:gd name="T8" fmla="*/ 567 w 1131"/>
                <a:gd name="T9" fmla="*/ 1475 h 1656"/>
                <a:gd name="T10" fmla="*/ 567 w 1131"/>
                <a:gd name="T11" fmla="*/ 1475 h 1656"/>
                <a:gd name="T12" fmla="*/ 1 w 1131"/>
                <a:gd name="T13" fmla="*/ 1153 h 1656"/>
                <a:gd name="T14" fmla="*/ 1 w 1131"/>
                <a:gd name="T15" fmla="*/ 1153 h 1656"/>
                <a:gd name="T16" fmla="*/ 563 w 1131"/>
                <a:gd name="T17" fmla="*/ 179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1656">
                  <a:moveTo>
                    <a:pt x="563" y="179"/>
                  </a:moveTo>
                  <a:lnTo>
                    <a:pt x="563" y="179"/>
                  </a:lnTo>
                  <a:cubicBezTo>
                    <a:pt x="874" y="0"/>
                    <a:pt x="1127" y="144"/>
                    <a:pt x="1128" y="502"/>
                  </a:cubicBezTo>
                  <a:lnTo>
                    <a:pt x="1128" y="502"/>
                  </a:lnTo>
                  <a:cubicBezTo>
                    <a:pt x="1130" y="859"/>
                    <a:pt x="878" y="1295"/>
                    <a:pt x="567" y="1475"/>
                  </a:cubicBezTo>
                  <a:lnTo>
                    <a:pt x="567" y="1475"/>
                  </a:lnTo>
                  <a:cubicBezTo>
                    <a:pt x="255" y="1655"/>
                    <a:pt x="2" y="1511"/>
                    <a:pt x="1" y="1153"/>
                  </a:cubicBezTo>
                  <a:lnTo>
                    <a:pt x="1" y="1153"/>
                  </a:lnTo>
                  <a:cubicBezTo>
                    <a:pt x="0" y="795"/>
                    <a:pt x="252" y="360"/>
                    <a:pt x="563" y="1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F0011014-B58D-5E42-8BBE-CD46423E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2" y="8309674"/>
              <a:ext cx="429166" cy="515573"/>
            </a:xfrm>
            <a:custGeom>
              <a:avLst/>
              <a:gdLst>
                <a:gd name="T0" fmla="*/ 476 w 658"/>
                <a:gd name="T1" fmla="*/ 49 h 789"/>
                <a:gd name="T2" fmla="*/ 476 w 658"/>
                <a:gd name="T3" fmla="*/ 49 h 789"/>
                <a:gd name="T4" fmla="*/ 651 w 658"/>
                <a:gd name="T5" fmla="*/ 161 h 789"/>
                <a:gd name="T6" fmla="*/ 651 w 658"/>
                <a:gd name="T7" fmla="*/ 161 h 789"/>
                <a:gd name="T8" fmla="*/ 363 w 658"/>
                <a:gd name="T9" fmla="*/ 748 h 789"/>
                <a:gd name="T10" fmla="*/ 363 w 658"/>
                <a:gd name="T11" fmla="*/ 748 h 789"/>
                <a:gd name="T12" fmla="*/ 330 w 658"/>
                <a:gd name="T13" fmla="*/ 779 h 789"/>
                <a:gd name="T14" fmla="*/ 330 w 658"/>
                <a:gd name="T15" fmla="*/ 779 h 789"/>
                <a:gd name="T16" fmla="*/ 298 w 658"/>
                <a:gd name="T17" fmla="*/ 786 h 789"/>
                <a:gd name="T18" fmla="*/ 298 w 658"/>
                <a:gd name="T19" fmla="*/ 786 h 789"/>
                <a:gd name="T20" fmla="*/ 4 w 658"/>
                <a:gd name="T21" fmla="*/ 537 h 789"/>
                <a:gd name="T22" fmla="*/ 4 w 658"/>
                <a:gd name="T23" fmla="*/ 537 h 789"/>
                <a:gd name="T24" fmla="*/ 177 w 658"/>
                <a:gd name="T25" fmla="*/ 223 h 789"/>
                <a:gd name="T26" fmla="*/ 177 w 658"/>
                <a:gd name="T27" fmla="*/ 223 h 789"/>
                <a:gd name="T28" fmla="*/ 228 w 658"/>
                <a:gd name="T29" fmla="*/ 204 h 789"/>
                <a:gd name="T30" fmla="*/ 228 w 658"/>
                <a:gd name="T31" fmla="*/ 204 h 789"/>
                <a:gd name="T32" fmla="*/ 326 w 658"/>
                <a:gd name="T33" fmla="*/ 235 h 789"/>
                <a:gd name="T34" fmla="*/ 326 w 658"/>
                <a:gd name="T35" fmla="*/ 235 h 789"/>
                <a:gd name="T36" fmla="*/ 424 w 658"/>
                <a:gd name="T37" fmla="*/ 90 h 789"/>
                <a:gd name="T38" fmla="*/ 424 w 658"/>
                <a:gd name="T39" fmla="*/ 90 h 789"/>
                <a:gd name="T40" fmla="*/ 476 w 658"/>
                <a:gd name="T41" fmla="*/ 4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8" h="789">
                  <a:moveTo>
                    <a:pt x="476" y="49"/>
                  </a:moveTo>
                  <a:lnTo>
                    <a:pt x="476" y="49"/>
                  </a:lnTo>
                  <a:cubicBezTo>
                    <a:pt x="561" y="0"/>
                    <a:pt x="644" y="34"/>
                    <a:pt x="651" y="161"/>
                  </a:cubicBezTo>
                  <a:lnTo>
                    <a:pt x="651" y="161"/>
                  </a:lnTo>
                  <a:cubicBezTo>
                    <a:pt x="657" y="303"/>
                    <a:pt x="515" y="531"/>
                    <a:pt x="363" y="748"/>
                  </a:cubicBezTo>
                  <a:lnTo>
                    <a:pt x="363" y="748"/>
                  </a:lnTo>
                  <a:cubicBezTo>
                    <a:pt x="354" y="762"/>
                    <a:pt x="342" y="773"/>
                    <a:pt x="330" y="779"/>
                  </a:cubicBezTo>
                  <a:lnTo>
                    <a:pt x="330" y="779"/>
                  </a:lnTo>
                  <a:cubicBezTo>
                    <a:pt x="319" y="786"/>
                    <a:pt x="308" y="788"/>
                    <a:pt x="298" y="786"/>
                  </a:cubicBezTo>
                  <a:lnTo>
                    <a:pt x="298" y="786"/>
                  </a:lnTo>
                  <a:cubicBezTo>
                    <a:pt x="144" y="749"/>
                    <a:pt x="0" y="686"/>
                    <a:pt x="4" y="537"/>
                  </a:cubicBezTo>
                  <a:lnTo>
                    <a:pt x="4" y="537"/>
                  </a:lnTo>
                  <a:cubicBezTo>
                    <a:pt x="8" y="404"/>
                    <a:pt x="91" y="273"/>
                    <a:pt x="177" y="223"/>
                  </a:cubicBezTo>
                  <a:lnTo>
                    <a:pt x="177" y="223"/>
                  </a:lnTo>
                  <a:cubicBezTo>
                    <a:pt x="194" y="213"/>
                    <a:pt x="211" y="207"/>
                    <a:pt x="228" y="204"/>
                  </a:cubicBezTo>
                  <a:lnTo>
                    <a:pt x="228" y="204"/>
                  </a:lnTo>
                  <a:cubicBezTo>
                    <a:pt x="295" y="193"/>
                    <a:pt x="321" y="228"/>
                    <a:pt x="326" y="235"/>
                  </a:cubicBezTo>
                  <a:lnTo>
                    <a:pt x="326" y="235"/>
                  </a:lnTo>
                  <a:cubicBezTo>
                    <a:pt x="331" y="222"/>
                    <a:pt x="357" y="157"/>
                    <a:pt x="424" y="90"/>
                  </a:cubicBezTo>
                  <a:lnTo>
                    <a:pt x="424" y="90"/>
                  </a:lnTo>
                  <a:cubicBezTo>
                    <a:pt x="441" y="72"/>
                    <a:pt x="459" y="59"/>
                    <a:pt x="476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0FE6B78C-39E5-AA4C-99FF-5EF9643B7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9137" y="8021644"/>
              <a:ext cx="175699" cy="334115"/>
            </a:xfrm>
            <a:custGeom>
              <a:avLst/>
              <a:gdLst>
                <a:gd name="T0" fmla="*/ 131 w 269"/>
                <a:gd name="T1" fmla="*/ 510 h 511"/>
                <a:gd name="T2" fmla="*/ 0 w 269"/>
                <a:gd name="T3" fmla="*/ 434 h 511"/>
                <a:gd name="T4" fmla="*/ 0 w 269"/>
                <a:gd name="T5" fmla="*/ 94 h 511"/>
                <a:gd name="T6" fmla="*/ 268 w 269"/>
                <a:gd name="T7" fmla="*/ 0 h 511"/>
                <a:gd name="T8" fmla="*/ 131 w 269"/>
                <a:gd name="T9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511">
                  <a:moveTo>
                    <a:pt x="131" y="510"/>
                  </a:moveTo>
                  <a:lnTo>
                    <a:pt x="0" y="434"/>
                  </a:lnTo>
                  <a:lnTo>
                    <a:pt x="0" y="94"/>
                  </a:lnTo>
                  <a:lnTo>
                    <a:pt x="268" y="0"/>
                  </a:lnTo>
                  <a:lnTo>
                    <a:pt x="131" y="51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E2AC801D-03DF-CE43-8C99-C764D545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0745" y="7091307"/>
              <a:ext cx="1163642" cy="1310538"/>
            </a:xfrm>
            <a:custGeom>
              <a:avLst/>
              <a:gdLst>
                <a:gd name="T0" fmla="*/ 0 w 1782"/>
                <a:gd name="T1" fmla="*/ 941 h 2006"/>
                <a:gd name="T2" fmla="*/ 0 w 1782"/>
                <a:gd name="T3" fmla="*/ 1790 h 2006"/>
                <a:gd name="T4" fmla="*/ 1 w 1782"/>
                <a:gd name="T5" fmla="*/ 1790 h 2006"/>
                <a:gd name="T6" fmla="*/ 1 w 1782"/>
                <a:gd name="T7" fmla="*/ 1796 h 2006"/>
                <a:gd name="T8" fmla="*/ 1 w 1782"/>
                <a:gd name="T9" fmla="*/ 1796 h 2006"/>
                <a:gd name="T10" fmla="*/ 57 w 1782"/>
                <a:gd name="T11" fmla="*/ 1889 h 2006"/>
                <a:gd name="T12" fmla="*/ 257 w 1782"/>
                <a:gd name="T13" fmla="*/ 2005 h 2006"/>
                <a:gd name="T14" fmla="*/ 263 w 1782"/>
                <a:gd name="T15" fmla="*/ 1826 h 2006"/>
                <a:gd name="T16" fmla="*/ 750 w 1782"/>
                <a:gd name="T17" fmla="*/ 1545 h 2006"/>
                <a:gd name="T18" fmla="*/ 901 w 1782"/>
                <a:gd name="T19" fmla="*/ 1632 h 2006"/>
                <a:gd name="T20" fmla="*/ 908 w 1782"/>
                <a:gd name="T21" fmla="*/ 1454 h 2006"/>
                <a:gd name="T22" fmla="*/ 908 w 1782"/>
                <a:gd name="T23" fmla="*/ 1454 h 2006"/>
                <a:gd name="T24" fmla="*/ 911 w 1782"/>
                <a:gd name="T25" fmla="*/ 1452 h 2006"/>
                <a:gd name="T26" fmla="*/ 1515 w 1782"/>
                <a:gd name="T27" fmla="*/ 1103 h 2006"/>
                <a:gd name="T28" fmla="*/ 1515 w 1782"/>
                <a:gd name="T29" fmla="*/ 1102 h 2006"/>
                <a:gd name="T30" fmla="*/ 1515 w 1782"/>
                <a:gd name="T31" fmla="*/ 1102 h 2006"/>
                <a:gd name="T32" fmla="*/ 1613 w 1782"/>
                <a:gd name="T33" fmla="*/ 948 h 2006"/>
                <a:gd name="T34" fmla="*/ 1613 w 1782"/>
                <a:gd name="T35" fmla="*/ 271 h 2006"/>
                <a:gd name="T36" fmla="*/ 1657 w 1782"/>
                <a:gd name="T37" fmla="*/ 296 h 2006"/>
                <a:gd name="T38" fmla="*/ 1781 w 1782"/>
                <a:gd name="T39" fmla="*/ 146 h 2006"/>
                <a:gd name="T40" fmla="*/ 1575 w 1782"/>
                <a:gd name="T41" fmla="*/ 28 h 2006"/>
                <a:gd name="T42" fmla="*/ 1575 w 1782"/>
                <a:gd name="T43" fmla="*/ 28 h 2006"/>
                <a:gd name="T44" fmla="*/ 1487 w 1782"/>
                <a:gd name="T45" fmla="*/ 8 h 2006"/>
                <a:gd name="T46" fmla="*/ 1487 w 1782"/>
                <a:gd name="T47" fmla="*/ 8 h 2006"/>
                <a:gd name="T48" fmla="*/ 1449 w 1782"/>
                <a:gd name="T49" fmla="*/ 23 h 2006"/>
                <a:gd name="T50" fmla="*/ 1449 w 1782"/>
                <a:gd name="T51" fmla="*/ 21 h 2006"/>
                <a:gd name="T52" fmla="*/ 805 w 1782"/>
                <a:gd name="T53" fmla="*/ 394 h 2006"/>
                <a:gd name="T54" fmla="*/ 805 w 1782"/>
                <a:gd name="T55" fmla="*/ 394 h 2006"/>
                <a:gd name="T56" fmla="*/ 735 w 1782"/>
                <a:gd name="T57" fmla="*/ 434 h 2006"/>
                <a:gd name="T58" fmla="*/ 735 w 1782"/>
                <a:gd name="T59" fmla="*/ 434 h 2006"/>
                <a:gd name="T60" fmla="*/ 711 w 1782"/>
                <a:gd name="T61" fmla="*/ 448 h 2006"/>
                <a:gd name="T62" fmla="*/ 92 w 1782"/>
                <a:gd name="T63" fmla="*/ 806 h 2006"/>
                <a:gd name="T64" fmla="*/ 92 w 1782"/>
                <a:gd name="T65" fmla="*/ 806 h 2006"/>
                <a:gd name="T66" fmla="*/ 1 w 1782"/>
                <a:gd name="T67" fmla="*/ 941 h 2006"/>
                <a:gd name="T68" fmla="*/ 0 w 1782"/>
                <a:gd name="T69" fmla="*/ 941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2" h="2006">
                  <a:moveTo>
                    <a:pt x="0" y="941"/>
                  </a:moveTo>
                  <a:lnTo>
                    <a:pt x="0" y="1790"/>
                  </a:lnTo>
                  <a:lnTo>
                    <a:pt x="1" y="1790"/>
                  </a:lnTo>
                  <a:lnTo>
                    <a:pt x="1" y="1796"/>
                  </a:lnTo>
                  <a:lnTo>
                    <a:pt x="1" y="1796"/>
                  </a:lnTo>
                  <a:cubicBezTo>
                    <a:pt x="3" y="1839"/>
                    <a:pt x="25" y="1873"/>
                    <a:pt x="57" y="1889"/>
                  </a:cubicBezTo>
                  <a:lnTo>
                    <a:pt x="257" y="2005"/>
                  </a:lnTo>
                  <a:lnTo>
                    <a:pt x="263" y="1826"/>
                  </a:lnTo>
                  <a:lnTo>
                    <a:pt x="750" y="1545"/>
                  </a:lnTo>
                  <a:lnTo>
                    <a:pt x="901" y="1632"/>
                  </a:lnTo>
                  <a:lnTo>
                    <a:pt x="908" y="1454"/>
                  </a:lnTo>
                  <a:lnTo>
                    <a:pt x="908" y="1454"/>
                  </a:lnTo>
                  <a:cubicBezTo>
                    <a:pt x="909" y="1453"/>
                    <a:pt x="911" y="1453"/>
                    <a:pt x="911" y="1452"/>
                  </a:cubicBezTo>
                  <a:lnTo>
                    <a:pt x="1515" y="1103"/>
                  </a:lnTo>
                  <a:lnTo>
                    <a:pt x="1515" y="1102"/>
                  </a:lnTo>
                  <a:lnTo>
                    <a:pt x="1515" y="1102"/>
                  </a:lnTo>
                  <a:cubicBezTo>
                    <a:pt x="1576" y="1080"/>
                    <a:pt x="1616" y="1014"/>
                    <a:pt x="1613" y="948"/>
                  </a:cubicBezTo>
                  <a:lnTo>
                    <a:pt x="1613" y="271"/>
                  </a:lnTo>
                  <a:lnTo>
                    <a:pt x="1657" y="296"/>
                  </a:lnTo>
                  <a:lnTo>
                    <a:pt x="1781" y="146"/>
                  </a:lnTo>
                  <a:lnTo>
                    <a:pt x="1575" y="28"/>
                  </a:lnTo>
                  <a:lnTo>
                    <a:pt x="1575" y="28"/>
                  </a:lnTo>
                  <a:cubicBezTo>
                    <a:pt x="1552" y="9"/>
                    <a:pt x="1521" y="0"/>
                    <a:pt x="1487" y="8"/>
                  </a:cubicBezTo>
                  <a:lnTo>
                    <a:pt x="1487" y="8"/>
                  </a:lnTo>
                  <a:cubicBezTo>
                    <a:pt x="1475" y="10"/>
                    <a:pt x="1462" y="16"/>
                    <a:pt x="1449" y="23"/>
                  </a:cubicBezTo>
                  <a:lnTo>
                    <a:pt x="1449" y="21"/>
                  </a:lnTo>
                  <a:lnTo>
                    <a:pt x="805" y="394"/>
                  </a:lnTo>
                  <a:lnTo>
                    <a:pt x="805" y="394"/>
                  </a:lnTo>
                  <a:lnTo>
                    <a:pt x="735" y="434"/>
                  </a:lnTo>
                  <a:lnTo>
                    <a:pt x="735" y="434"/>
                  </a:lnTo>
                  <a:cubicBezTo>
                    <a:pt x="726" y="438"/>
                    <a:pt x="718" y="443"/>
                    <a:pt x="711" y="448"/>
                  </a:cubicBezTo>
                  <a:lnTo>
                    <a:pt x="92" y="806"/>
                  </a:lnTo>
                  <a:lnTo>
                    <a:pt x="92" y="806"/>
                  </a:lnTo>
                  <a:cubicBezTo>
                    <a:pt x="41" y="829"/>
                    <a:pt x="3" y="883"/>
                    <a:pt x="1" y="941"/>
                  </a:cubicBezTo>
                  <a:lnTo>
                    <a:pt x="0" y="94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6530FEF-EAC6-B646-B550-B3CDF608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119" y="7170812"/>
              <a:ext cx="1051582" cy="1237281"/>
            </a:xfrm>
            <a:custGeom>
              <a:avLst/>
              <a:gdLst>
                <a:gd name="connsiteX0" fmla="*/ 970038 w 1051582"/>
                <a:gd name="connsiteY0" fmla="*/ 1638 h 1237281"/>
                <a:gd name="connsiteX1" fmla="*/ 1051582 w 1051582"/>
                <a:gd name="connsiteY1" fmla="*/ 68200 h 1237281"/>
                <a:gd name="connsiteX2" fmla="*/ 1050929 w 1051582"/>
                <a:gd name="connsiteY2" fmla="*/ 79293 h 1237281"/>
                <a:gd name="connsiteX3" fmla="*/ 1050929 w 1051582"/>
                <a:gd name="connsiteY3" fmla="*/ 615704 h 1237281"/>
                <a:gd name="connsiteX4" fmla="*/ 986999 w 1051582"/>
                <a:gd name="connsiteY4" fmla="*/ 716200 h 1237281"/>
                <a:gd name="connsiteX5" fmla="*/ 987652 w 1051582"/>
                <a:gd name="connsiteY5" fmla="*/ 716200 h 1237281"/>
                <a:gd name="connsiteX6" fmla="*/ 851562 w 1051582"/>
                <a:gd name="connsiteY6" fmla="*/ 794862 h 1237281"/>
                <a:gd name="connsiteX7" fmla="*/ 639427 w 1051582"/>
                <a:gd name="connsiteY7" fmla="*/ 1184297 h 1237281"/>
                <a:gd name="connsiteX8" fmla="*/ 639427 w 1051582"/>
                <a:gd name="connsiteY8" fmla="*/ 917478 h 1237281"/>
                <a:gd name="connsiteX9" fmla="*/ 593635 w 1051582"/>
                <a:gd name="connsiteY9" fmla="*/ 943947 h 1237281"/>
                <a:gd name="connsiteX10" fmla="*/ 568846 w 1051582"/>
                <a:gd name="connsiteY10" fmla="*/ 958303 h 1237281"/>
                <a:gd name="connsiteX11" fmla="*/ 567541 w 1051582"/>
                <a:gd name="connsiteY11" fmla="*/ 959608 h 1237281"/>
                <a:gd name="connsiteX12" fmla="*/ 110899 w 1051582"/>
                <a:gd name="connsiteY12" fmla="*/ 1223246 h 1237281"/>
                <a:gd name="connsiteX13" fmla="*/ 82196 w 1051582"/>
                <a:gd name="connsiteY13" fmla="*/ 1235644 h 1237281"/>
                <a:gd name="connsiteX14" fmla="*/ 652 w 1051582"/>
                <a:gd name="connsiteY14" fmla="*/ 1168430 h 1237281"/>
                <a:gd name="connsiteX15" fmla="*/ 0 w 1051582"/>
                <a:gd name="connsiteY15" fmla="*/ 1165167 h 1237281"/>
                <a:gd name="connsiteX16" fmla="*/ 0 w 1051582"/>
                <a:gd name="connsiteY16" fmla="*/ 611136 h 1237281"/>
                <a:gd name="connsiteX17" fmla="*/ 59363 w 1051582"/>
                <a:gd name="connsiteY17" fmla="*/ 523040 h 1237281"/>
                <a:gd name="connsiteX18" fmla="*/ 463166 w 1051582"/>
                <a:gd name="connsiteY18" fmla="*/ 289420 h 1237281"/>
                <a:gd name="connsiteX19" fmla="*/ 478170 w 1051582"/>
                <a:gd name="connsiteY19" fmla="*/ 280937 h 1237281"/>
                <a:gd name="connsiteX20" fmla="*/ 523834 w 1051582"/>
                <a:gd name="connsiteY20" fmla="*/ 254182 h 1237281"/>
                <a:gd name="connsiteX21" fmla="*/ 943945 w 1051582"/>
                <a:gd name="connsiteY21" fmla="*/ 10774 h 1237281"/>
                <a:gd name="connsiteX22" fmla="*/ 943945 w 1051582"/>
                <a:gd name="connsiteY22" fmla="*/ 11426 h 1237281"/>
                <a:gd name="connsiteX23" fmla="*/ 970038 w 1051582"/>
                <a:gd name="connsiteY23" fmla="*/ 1638 h 123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82" h="1237281">
                  <a:moveTo>
                    <a:pt x="970038" y="1638"/>
                  </a:moveTo>
                  <a:cubicBezTo>
                    <a:pt x="1013093" y="-7498"/>
                    <a:pt x="1050277" y="22520"/>
                    <a:pt x="1051582" y="68200"/>
                  </a:cubicBezTo>
                  <a:cubicBezTo>
                    <a:pt x="1051582" y="71463"/>
                    <a:pt x="1051582" y="76030"/>
                    <a:pt x="1050929" y="79293"/>
                  </a:cubicBezTo>
                  <a:lnTo>
                    <a:pt x="1050929" y="615704"/>
                  </a:lnTo>
                  <a:cubicBezTo>
                    <a:pt x="1053539" y="658774"/>
                    <a:pt x="1027445" y="701191"/>
                    <a:pt x="986999" y="716200"/>
                  </a:cubicBezTo>
                  <a:lnTo>
                    <a:pt x="987652" y="716200"/>
                  </a:lnTo>
                  <a:lnTo>
                    <a:pt x="851562" y="794862"/>
                  </a:lnTo>
                  <a:lnTo>
                    <a:pt x="639427" y="1184297"/>
                  </a:lnTo>
                  <a:lnTo>
                    <a:pt x="639427" y="917478"/>
                  </a:lnTo>
                  <a:lnTo>
                    <a:pt x="593635" y="943947"/>
                  </a:lnTo>
                  <a:cubicBezTo>
                    <a:pt x="586459" y="950472"/>
                    <a:pt x="577979" y="955040"/>
                    <a:pt x="568846" y="958303"/>
                  </a:cubicBezTo>
                  <a:lnTo>
                    <a:pt x="567541" y="959608"/>
                  </a:lnTo>
                  <a:lnTo>
                    <a:pt x="110899" y="1223246"/>
                  </a:lnTo>
                  <a:cubicBezTo>
                    <a:pt x="101766" y="1229119"/>
                    <a:pt x="92633" y="1233034"/>
                    <a:pt x="82196" y="1235644"/>
                  </a:cubicBezTo>
                  <a:cubicBezTo>
                    <a:pt x="38488" y="1244780"/>
                    <a:pt x="1957" y="1214762"/>
                    <a:pt x="652" y="1168430"/>
                  </a:cubicBezTo>
                  <a:cubicBezTo>
                    <a:pt x="0" y="1167778"/>
                    <a:pt x="0" y="1166472"/>
                    <a:pt x="0" y="1165167"/>
                  </a:cubicBezTo>
                  <a:lnTo>
                    <a:pt x="0" y="611136"/>
                  </a:lnTo>
                  <a:cubicBezTo>
                    <a:pt x="1305" y="573288"/>
                    <a:pt x="25441" y="537396"/>
                    <a:pt x="59363" y="523040"/>
                  </a:cubicBezTo>
                  <a:lnTo>
                    <a:pt x="463166" y="289420"/>
                  </a:lnTo>
                  <a:cubicBezTo>
                    <a:pt x="467732" y="286157"/>
                    <a:pt x="472951" y="282895"/>
                    <a:pt x="478170" y="280937"/>
                  </a:cubicBezTo>
                  <a:lnTo>
                    <a:pt x="523834" y="254182"/>
                  </a:lnTo>
                  <a:lnTo>
                    <a:pt x="943945" y="10774"/>
                  </a:lnTo>
                  <a:lnTo>
                    <a:pt x="943945" y="11426"/>
                  </a:lnTo>
                  <a:cubicBezTo>
                    <a:pt x="952425" y="6858"/>
                    <a:pt x="960906" y="3595"/>
                    <a:pt x="970038" y="16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835E3603-08BC-7C46-BD6F-8115772E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3500" y="7534873"/>
              <a:ext cx="668230" cy="492533"/>
            </a:xfrm>
            <a:custGeom>
              <a:avLst/>
              <a:gdLst>
                <a:gd name="T0" fmla="*/ 518 w 1023"/>
                <a:gd name="T1" fmla="*/ 265 h 755"/>
                <a:gd name="T2" fmla="*/ 518 w 1023"/>
                <a:gd name="T3" fmla="*/ 265 h 755"/>
                <a:gd name="T4" fmla="*/ 634 w 1023"/>
                <a:gd name="T5" fmla="*/ 336 h 755"/>
                <a:gd name="T6" fmla="*/ 634 w 1023"/>
                <a:gd name="T7" fmla="*/ 336 h 755"/>
                <a:gd name="T8" fmla="*/ 518 w 1023"/>
                <a:gd name="T9" fmla="*/ 497 h 755"/>
                <a:gd name="T10" fmla="*/ 518 w 1023"/>
                <a:gd name="T11" fmla="*/ 497 h 755"/>
                <a:gd name="T12" fmla="*/ 402 w 1023"/>
                <a:gd name="T13" fmla="*/ 426 h 755"/>
                <a:gd name="T14" fmla="*/ 402 w 1023"/>
                <a:gd name="T15" fmla="*/ 426 h 755"/>
                <a:gd name="T16" fmla="*/ 518 w 1023"/>
                <a:gd name="T17" fmla="*/ 265 h 755"/>
                <a:gd name="T18" fmla="*/ 908 w 1023"/>
                <a:gd name="T19" fmla="*/ 25 h 755"/>
                <a:gd name="T20" fmla="*/ 908 w 1023"/>
                <a:gd name="T21" fmla="*/ 25 h 755"/>
                <a:gd name="T22" fmla="*/ 1022 w 1023"/>
                <a:gd name="T23" fmla="*/ 95 h 755"/>
                <a:gd name="T24" fmla="*/ 1022 w 1023"/>
                <a:gd name="T25" fmla="*/ 95 h 755"/>
                <a:gd name="T26" fmla="*/ 908 w 1023"/>
                <a:gd name="T27" fmla="*/ 256 h 755"/>
                <a:gd name="T28" fmla="*/ 908 w 1023"/>
                <a:gd name="T29" fmla="*/ 256 h 755"/>
                <a:gd name="T30" fmla="*/ 792 w 1023"/>
                <a:gd name="T31" fmla="*/ 186 h 755"/>
                <a:gd name="T32" fmla="*/ 792 w 1023"/>
                <a:gd name="T33" fmla="*/ 186 h 755"/>
                <a:gd name="T34" fmla="*/ 908 w 1023"/>
                <a:gd name="T35" fmla="*/ 25 h 755"/>
                <a:gd name="T36" fmla="*/ 115 w 1023"/>
                <a:gd name="T37" fmla="*/ 498 h 755"/>
                <a:gd name="T38" fmla="*/ 115 w 1023"/>
                <a:gd name="T39" fmla="*/ 498 h 755"/>
                <a:gd name="T40" fmla="*/ 231 w 1023"/>
                <a:gd name="T41" fmla="*/ 568 h 755"/>
                <a:gd name="T42" fmla="*/ 231 w 1023"/>
                <a:gd name="T43" fmla="*/ 568 h 755"/>
                <a:gd name="T44" fmla="*/ 115 w 1023"/>
                <a:gd name="T45" fmla="*/ 729 h 755"/>
                <a:gd name="T46" fmla="*/ 115 w 1023"/>
                <a:gd name="T47" fmla="*/ 729 h 755"/>
                <a:gd name="T48" fmla="*/ 0 w 1023"/>
                <a:gd name="T49" fmla="*/ 659 h 755"/>
                <a:gd name="T50" fmla="*/ 0 w 1023"/>
                <a:gd name="T51" fmla="*/ 659 h 755"/>
                <a:gd name="T52" fmla="*/ 115 w 1023"/>
                <a:gd name="T53" fmla="*/ 498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3" h="755">
                  <a:moveTo>
                    <a:pt x="518" y="265"/>
                  </a:moveTo>
                  <a:lnTo>
                    <a:pt x="518" y="265"/>
                  </a:lnTo>
                  <a:cubicBezTo>
                    <a:pt x="582" y="241"/>
                    <a:pt x="634" y="272"/>
                    <a:pt x="634" y="336"/>
                  </a:cubicBezTo>
                  <a:lnTo>
                    <a:pt x="634" y="336"/>
                  </a:lnTo>
                  <a:cubicBezTo>
                    <a:pt x="634" y="400"/>
                    <a:pt x="582" y="472"/>
                    <a:pt x="518" y="497"/>
                  </a:cubicBezTo>
                  <a:lnTo>
                    <a:pt x="518" y="497"/>
                  </a:lnTo>
                  <a:cubicBezTo>
                    <a:pt x="454" y="522"/>
                    <a:pt x="402" y="490"/>
                    <a:pt x="402" y="426"/>
                  </a:cubicBezTo>
                  <a:lnTo>
                    <a:pt x="402" y="426"/>
                  </a:lnTo>
                  <a:cubicBezTo>
                    <a:pt x="402" y="362"/>
                    <a:pt x="454" y="291"/>
                    <a:pt x="518" y="265"/>
                  </a:cubicBezTo>
                  <a:close/>
                  <a:moveTo>
                    <a:pt x="908" y="25"/>
                  </a:moveTo>
                  <a:lnTo>
                    <a:pt x="908" y="25"/>
                  </a:lnTo>
                  <a:cubicBezTo>
                    <a:pt x="971" y="0"/>
                    <a:pt x="1022" y="32"/>
                    <a:pt x="1022" y="95"/>
                  </a:cubicBezTo>
                  <a:lnTo>
                    <a:pt x="1022" y="95"/>
                  </a:lnTo>
                  <a:cubicBezTo>
                    <a:pt x="1022" y="160"/>
                    <a:pt x="971" y="232"/>
                    <a:pt x="908" y="256"/>
                  </a:cubicBezTo>
                  <a:lnTo>
                    <a:pt x="908" y="256"/>
                  </a:lnTo>
                  <a:cubicBezTo>
                    <a:pt x="844" y="281"/>
                    <a:pt x="792" y="250"/>
                    <a:pt x="792" y="186"/>
                  </a:cubicBezTo>
                  <a:lnTo>
                    <a:pt x="792" y="186"/>
                  </a:lnTo>
                  <a:cubicBezTo>
                    <a:pt x="792" y="122"/>
                    <a:pt x="844" y="50"/>
                    <a:pt x="908" y="25"/>
                  </a:cubicBezTo>
                  <a:close/>
                  <a:moveTo>
                    <a:pt x="115" y="498"/>
                  </a:moveTo>
                  <a:lnTo>
                    <a:pt x="115" y="498"/>
                  </a:lnTo>
                  <a:cubicBezTo>
                    <a:pt x="179" y="473"/>
                    <a:pt x="231" y="505"/>
                    <a:pt x="231" y="568"/>
                  </a:cubicBezTo>
                  <a:lnTo>
                    <a:pt x="231" y="568"/>
                  </a:lnTo>
                  <a:cubicBezTo>
                    <a:pt x="231" y="632"/>
                    <a:pt x="179" y="705"/>
                    <a:pt x="115" y="729"/>
                  </a:cubicBezTo>
                  <a:lnTo>
                    <a:pt x="115" y="729"/>
                  </a:lnTo>
                  <a:cubicBezTo>
                    <a:pt x="51" y="754"/>
                    <a:pt x="0" y="723"/>
                    <a:pt x="0" y="659"/>
                  </a:cubicBezTo>
                  <a:lnTo>
                    <a:pt x="0" y="659"/>
                  </a:lnTo>
                  <a:cubicBezTo>
                    <a:pt x="0" y="595"/>
                    <a:pt x="51" y="523"/>
                    <a:pt x="115" y="4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108A420C-97C1-7940-87AB-FA9EA01E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10930749"/>
              <a:ext cx="1483355" cy="864091"/>
            </a:xfrm>
            <a:custGeom>
              <a:avLst/>
              <a:gdLst>
                <a:gd name="T0" fmla="*/ 1170 w 2273"/>
                <a:gd name="T1" fmla="*/ 17 h 1322"/>
                <a:gd name="T2" fmla="*/ 2034 w 2273"/>
                <a:gd name="T3" fmla="*/ 515 h 1322"/>
                <a:gd name="T4" fmla="*/ 2272 w 2273"/>
                <a:gd name="T5" fmla="*/ 448 h 1322"/>
                <a:gd name="T6" fmla="*/ 2272 w 2273"/>
                <a:gd name="T7" fmla="*/ 687 h 1322"/>
                <a:gd name="T8" fmla="*/ 2272 w 2273"/>
                <a:gd name="T9" fmla="*/ 687 h 1322"/>
                <a:gd name="T10" fmla="*/ 2232 w 2273"/>
                <a:gd name="T11" fmla="*/ 743 h 1322"/>
                <a:gd name="T12" fmla="*/ 2232 w 2273"/>
                <a:gd name="T13" fmla="*/ 743 h 1322"/>
                <a:gd name="T14" fmla="*/ 1257 w 2273"/>
                <a:gd name="T15" fmla="*/ 1306 h 1322"/>
                <a:gd name="T16" fmla="*/ 1254 w 2273"/>
                <a:gd name="T17" fmla="*/ 1306 h 1322"/>
                <a:gd name="T18" fmla="*/ 1254 w 2273"/>
                <a:gd name="T19" fmla="*/ 1306 h 1322"/>
                <a:gd name="T20" fmla="*/ 1180 w 2273"/>
                <a:gd name="T21" fmla="*/ 1321 h 1322"/>
                <a:gd name="T22" fmla="*/ 1180 w 2273"/>
                <a:gd name="T23" fmla="*/ 1321 h 1322"/>
                <a:gd name="T24" fmla="*/ 1106 w 2273"/>
                <a:gd name="T25" fmla="*/ 1306 h 1322"/>
                <a:gd name="T26" fmla="*/ 1104 w 2273"/>
                <a:gd name="T27" fmla="*/ 1306 h 1322"/>
                <a:gd name="T28" fmla="*/ 1099 w 2273"/>
                <a:gd name="T29" fmla="*/ 1303 h 1322"/>
                <a:gd name="T30" fmla="*/ 1099 w 2273"/>
                <a:gd name="T31" fmla="*/ 1303 h 1322"/>
                <a:gd name="T32" fmla="*/ 1088 w 2273"/>
                <a:gd name="T33" fmla="*/ 1297 h 1322"/>
                <a:gd name="T34" fmla="*/ 39 w 2273"/>
                <a:gd name="T35" fmla="*/ 691 h 1322"/>
                <a:gd name="T36" fmla="*/ 39 w 2273"/>
                <a:gd name="T37" fmla="*/ 691 h 1322"/>
                <a:gd name="T38" fmla="*/ 39 w 2273"/>
                <a:gd name="T39" fmla="*/ 691 h 1322"/>
                <a:gd name="T40" fmla="*/ 0 w 2273"/>
                <a:gd name="T41" fmla="*/ 634 h 1322"/>
                <a:gd name="T42" fmla="*/ 0 w 2273"/>
                <a:gd name="T43" fmla="*/ 397 h 1322"/>
                <a:gd name="T44" fmla="*/ 0 w 2273"/>
                <a:gd name="T45" fmla="*/ 397 h 1322"/>
                <a:gd name="T46" fmla="*/ 230 w 2273"/>
                <a:gd name="T47" fmla="*/ 469 h 1322"/>
                <a:gd name="T48" fmla="*/ 998 w 2273"/>
                <a:gd name="T49" fmla="*/ 25 h 1322"/>
                <a:gd name="T50" fmla="*/ 998 w 2273"/>
                <a:gd name="T51" fmla="*/ 25 h 1322"/>
                <a:gd name="T52" fmla="*/ 1011 w 2273"/>
                <a:gd name="T53" fmla="*/ 18 h 1322"/>
                <a:gd name="T54" fmla="*/ 1013 w 2273"/>
                <a:gd name="T55" fmla="*/ 17 h 1322"/>
                <a:gd name="T56" fmla="*/ 1013 w 2273"/>
                <a:gd name="T57" fmla="*/ 17 h 1322"/>
                <a:gd name="T58" fmla="*/ 1013 w 2273"/>
                <a:gd name="T59" fmla="*/ 17 h 1322"/>
                <a:gd name="T60" fmla="*/ 1091 w 2273"/>
                <a:gd name="T61" fmla="*/ 0 h 1322"/>
                <a:gd name="T62" fmla="*/ 1091 w 2273"/>
                <a:gd name="T63" fmla="*/ 0 h 1322"/>
                <a:gd name="T64" fmla="*/ 1169 w 2273"/>
                <a:gd name="T65" fmla="*/ 17 h 1322"/>
                <a:gd name="T66" fmla="*/ 1170 w 2273"/>
                <a:gd name="T67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73" h="1322">
                  <a:moveTo>
                    <a:pt x="1170" y="17"/>
                  </a:moveTo>
                  <a:lnTo>
                    <a:pt x="2034" y="515"/>
                  </a:lnTo>
                  <a:lnTo>
                    <a:pt x="2272" y="448"/>
                  </a:lnTo>
                  <a:lnTo>
                    <a:pt x="2272" y="687"/>
                  </a:lnTo>
                  <a:lnTo>
                    <a:pt x="2272" y="687"/>
                  </a:lnTo>
                  <a:cubicBezTo>
                    <a:pt x="2272" y="708"/>
                    <a:pt x="2257" y="728"/>
                    <a:pt x="2232" y="743"/>
                  </a:cubicBezTo>
                  <a:lnTo>
                    <a:pt x="2232" y="743"/>
                  </a:lnTo>
                  <a:lnTo>
                    <a:pt x="1257" y="1306"/>
                  </a:lnTo>
                  <a:lnTo>
                    <a:pt x="1254" y="1306"/>
                  </a:lnTo>
                  <a:lnTo>
                    <a:pt x="1254" y="1306"/>
                  </a:lnTo>
                  <a:cubicBezTo>
                    <a:pt x="1234" y="1315"/>
                    <a:pt x="1208" y="1321"/>
                    <a:pt x="1180" y="1321"/>
                  </a:cubicBezTo>
                  <a:lnTo>
                    <a:pt x="1180" y="1321"/>
                  </a:lnTo>
                  <a:cubicBezTo>
                    <a:pt x="1152" y="1321"/>
                    <a:pt x="1127" y="1315"/>
                    <a:pt x="1106" y="1306"/>
                  </a:cubicBezTo>
                  <a:lnTo>
                    <a:pt x="1104" y="1306"/>
                  </a:lnTo>
                  <a:lnTo>
                    <a:pt x="1099" y="1303"/>
                  </a:lnTo>
                  <a:lnTo>
                    <a:pt x="1099" y="1303"/>
                  </a:lnTo>
                  <a:cubicBezTo>
                    <a:pt x="1095" y="1301"/>
                    <a:pt x="1091" y="1299"/>
                    <a:pt x="1088" y="1297"/>
                  </a:cubicBezTo>
                  <a:lnTo>
                    <a:pt x="39" y="691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7"/>
                    <a:pt x="0" y="634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97"/>
                    <a:pt x="118" y="432"/>
                    <a:pt x="230" y="469"/>
                  </a:cubicBezTo>
                  <a:lnTo>
                    <a:pt x="998" y="25"/>
                  </a:lnTo>
                  <a:lnTo>
                    <a:pt x="998" y="25"/>
                  </a:lnTo>
                  <a:cubicBezTo>
                    <a:pt x="1002" y="23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3" y="17"/>
                  </a:lnTo>
                  <a:lnTo>
                    <a:pt x="1013" y="17"/>
                  </a:lnTo>
                  <a:cubicBezTo>
                    <a:pt x="1035" y="6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7" y="6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4FD0E47D-57DD-CD40-8828-E413216B4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10887544"/>
              <a:ext cx="1483355" cy="864091"/>
            </a:xfrm>
            <a:custGeom>
              <a:avLst/>
              <a:gdLst>
                <a:gd name="T0" fmla="*/ 1170 w 2273"/>
                <a:gd name="T1" fmla="*/ 17 h 1323"/>
                <a:gd name="T2" fmla="*/ 2034 w 2273"/>
                <a:gd name="T3" fmla="*/ 516 h 1323"/>
                <a:gd name="T4" fmla="*/ 2272 w 2273"/>
                <a:gd name="T5" fmla="*/ 449 h 1323"/>
                <a:gd name="T6" fmla="*/ 2272 w 2273"/>
                <a:gd name="T7" fmla="*/ 687 h 1323"/>
                <a:gd name="T8" fmla="*/ 2272 w 2273"/>
                <a:gd name="T9" fmla="*/ 687 h 1323"/>
                <a:gd name="T10" fmla="*/ 2232 w 2273"/>
                <a:gd name="T11" fmla="*/ 744 h 1323"/>
                <a:gd name="T12" fmla="*/ 1257 w 2273"/>
                <a:gd name="T13" fmla="*/ 1307 h 1323"/>
                <a:gd name="T14" fmla="*/ 1254 w 2273"/>
                <a:gd name="T15" fmla="*/ 1307 h 1323"/>
                <a:gd name="T16" fmla="*/ 1254 w 2273"/>
                <a:gd name="T17" fmla="*/ 1307 h 1323"/>
                <a:gd name="T18" fmla="*/ 1180 w 2273"/>
                <a:gd name="T19" fmla="*/ 1322 h 1323"/>
                <a:gd name="T20" fmla="*/ 1180 w 2273"/>
                <a:gd name="T21" fmla="*/ 1322 h 1323"/>
                <a:gd name="T22" fmla="*/ 1106 w 2273"/>
                <a:gd name="T23" fmla="*/ 1307 h 1323"/>
                <a:gd name="T24" fmla="*/ 1104 w 2273"/>
                <a:gd name="T25" fmla="*/ 1307 h 1323"/>
                <a:gd name="T26" fmla="*/ 1099 w 2273"/>
                <a:gd name="T27" fmla="*/ 1304 h 1323"/>
                <a:gd name="T28" fmla="*/ 1099 w 2273"/>
                <a:gd name="T29" fmla="*/ 1304 h 1323"/>
                <a:gd name="T30" fmla="*/ 1088 w 2273"/>
                <a:gd name="T31" fmla="*/ 1297 h 1323"/>
                <a:gd name="T32" fmla="*/ 39 w 2273"/>
                <a:gd name="T33" fmla="*/ 692 h 1323"/>
                <a:gd name="T34" fmla="*/ 39 w 2273"/>
                <a:gd name="T35" fmla="*/ 691 h 1323"/>
                <a:gd name="T36" fmla="*/ 39 w 2273"/>
                <a:gd name="T37" fmla="*/ 691 h 1323"/>
                <a:gd name="T38" fmla="*/ 0 w 2273"/>
                <a:gd name="T39" fmla="*/ 636 h 1323"/>
                <a:gd name="T40" fmla="*/ 0 w 2273"/>
                <a:gd name="T41" fmla="*/ 397 h 1323"/>
                <a:gd name="T42" fmla="*/ 0 w 2273"/>
                <a:gd name="T43" fmla="*/ 397 h 1323"/>
                <a:gd name="T44" fmla="*/ 230 w 2273"/>
                <a:gd name="T45" fmla="*/ 470 h 1323"/>
                <a:gd name="T46" fmla="*/ 998 w 2273"/>
                <a:gd name="T47" fmla="*/ 26 h 1323"/>
                <a:gd name="T48" fmla="*/ 998 w 2273"/>
                <a:gd name="T49" fmla="*/ 26 h 1323"/>
                <a:gd name="T50" fmla="*/ 1011 w 2273"/>
                <a:gd name="T51" fmla="*/ 18 h 1323"/>
                <a:gd name="T52" fmla="*/ 1013 w 2273"/>
                <a:gd name="T53" fmla="*/ 17 h 1323"/>
                <a:gd name="T54" fmla="*/ 1013 w 2273"/>
                <a:gd name="T55" fmla="*/ 17 h 1323"/>
                <a:gd name="T56" fmla="*/ 1013 w 2273"/>
                <a:gd name="T57" fmla="*/ 17 h 1323"/>
                <a:gd name="T58" fmla="*/ 1091 w 2273"/>
                <a:gd name="T59" fmla="*/ 0 h 1323"/>
                <a:gd name="T60" fmla="*/ 1091 w 2273"/>
                <a:gd name="T61" fmla="*/ 0 h 1323"/>
                <a:gd name="T62" fmla="*/ 1169 w 2273"/>
                <a:gd name="T63" fmla="*/ 17 h 1323"/>
                <a:gd name="T64" fmla="*/ 1170 w 2273"/>
                <a:gd name="T65" fmla="*/ 1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3">
                  <a:moveTo>
                    <a:pt x="1170" y="17"/>
                  </a:moveTo>
                  <a:lnTo>
                    <a:pt x="2034" y="516"/>
                  </a:lnTo>
                  <a:lnTo>
                    <a:pt x="2272" y="449"/>
                  </a:lnTo>
                  <a:lnTo>
                    <a:pt x="2272" y="687"/>
                  </a:lnTo>
                  <a:lnTo>
                    <a:pt x="2272" y="687"/>
                  </a:lnTo>
                  <a:cubicBezTo>
                    <a:pt x="2272" y="709"/>
                    <a:pt x="2257" y="729"/>
                    <a:pt x="2232" y="744"/>
                  </a:cubicBezTo>
                  <a:lnTo>
                    <a:pt x="1257" y="1307"/>
                  </a:lnTo>
                  <a:lnTo>
                    <a:pt x="1254" y="1307"/>
                  </a:lnTo>
                  <a:lnTo>
                    <a:pt x="1254" y="1307"/>
                  </a:lnTo>
                  <a:cubicBezTo>
                    <a:pt x="1234" y="1316"/>
                    <a:pt x="1208" y="1322"/>
                    <a:pt x="1180" y="1322"/>
                  </a:cubicBezTo>
                  <a:lnTo>
                    <a:pt x="1180" y="1322"/>
                  </a:lnTo>
                  <a:cubicBezTo>
                    <a:pt x="1152" y="1322"/>
                    <a:pt x="1127" y="1316"/>
                    <a:pt x="1106" y="1307"/>
                  </a:cubicBezTo>
                  <a:lnTo>
                    <a:pt x="1104" y="1307"/>
                  </a:lnTo>
                  <a:lnTo>
                    <a:pt x="1099" y="1304"/>
                  </a:lnTo>
                  <a:lnTo>
                    <a:pt x="1099" y="1304"/>
                  </a:lnTo>
                  <a:cubicBezTo>
                    <a:pt x="1095" y="1302"/>
                    <a:pt x="1091" y="1300"/>
                    <a:pt x="1088" y="1297"/>
                  </a:cubicBezTo>
                  <a:lnTo>
                    <a:pt x="39" y="692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8"/>
                    <a:pt x="0" y="636"/>
                  </a:cubicBezTo>
                  <a:lnTo>
                    <a:pt x="0" y="397"/>
                  </a:lnTo>
                  <a:lnTo>
                    <a:pt x="0" y="397"/>
                  </a:lnTo>
                  <a:cubicBezTo>
                    <a:pt x="0" y="397"/>
                    <a:pt x="118" y="433"/>
                    <a:pt x="230" y="470"/>
                  </a:cubicBezTo>
                  <a:lnTo>
                    <a:pt x="998" y="26"/>
                  </a:lnTo>
                  <a:lnTo>
                    <a:pt x="998" y="26"/>
                  </a:lnTo>
                  <a:cubicBezTo>
                    <a:pt x="1002" y="23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3" y="17"/>
                  </a:lnTo>
                  <a:lnTo>
                    <a:pt x="1013" y="17"/>
                  </a:lnTo>
                  <a:cubicBezTo>
                    <a:pt x="1035" y="7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7" y="7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6772F8C9-9173-9045-BB0C-960A048C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10734889"/>
              <a:ext cx="1483355" cy="864091"/>
            </a:xfrm>
            <a:custGeom>
              <a:avLst/>
              <a:gdLst>
                <a:gd name="T0" fmla="*/ 1170 w 2273"/>
                <a:gd name="T1" fmla="*/ 16 h 1322"/>
                <a:gd name="T2" fmla="*/ 2232 w 2273"/>
                <a:gd name="T3" fmla="*/ 629 h 1322"/>
                <a:gd name="T4" fmla="*/ 2232 w 2273"/>
                <a:gd name="T5" fmla="*/ 630 h 1322"/>
                <a:gd name="T6" fmla="*/ 2232 w 2273"/>
                <a:gd name="T7" fmla="*/ 630 h 1322"/>
                <a:gd name="T8" fmla="*/ 2272 w 2273"/>
                <a:gd name="T9" fmla="*/ 686 h 1322"/>
                <a:gd name="T10" fmla="*/ 2272 w 2273"/>
                <a:gd name="T11" fmla="*/ 686 h 1322"/>
                <a:gd name="T12" fmla="*/ 2232 w 2273"/>
                <a:gd name="T13" fmla="*/ 742 h 1322"/>
                <a:gd name="T14" fmla="*/ 1257 w 2273"/>
                <a:gd name="T15" fmla="*/ 1306 h 1322"/>
                <a:gd name="T16" fmla="*/ 1254 w 2273"/>
                <a:gd name="T17" fmla="*/ 1306 h 1322"/>
                <a:gd name="T18" fmla="*/ 1254 w 2273"/>
                <a:gd name="T19" fmla="*/ 1306 h 1322"/>
                <a:gd name="T20" fmla="*/ 1180 w 2273"/>
                <a:gd name="T21" fmla="*/ 1321 h 1322"/>
                <a:gd name="T22" fmla="*/ 1180 w 2273"/>
                <a:gd name="T23" fmla="*/ 1321 h 1322"/>
                <a:gd name="T24" fmla="*/ 1106 w 2273"/>
                <a:gd name="T25" fmla="*/ 1306 h 1322"/>
                <a:gd name="T26" fmla="*/ 1104 w 2273"/>
                <a:gd name="T27" fmla="*/ 1306 h 1322"/>
                <a:gd name="T28" fmla="*/ 1099 w 2273"/>
                <a:gd name="T29" fmla="*/ 1302 h 1322"/>
                <a:gd name="T30" fmla="*/ 1099 w 2273"/>
                <a:gd name="T31" fmla="*/ 1302 h 1322"/>
                <a:gd name="T32" fmla="*/ 1088 w 2273"/>
                <a:gd name="T33" fmla="*/ 1296 h 1322"/>
                <a:gd name="T34" fmla="*/ 39 w 2273"/>
                <a:gd name="T35" fmla="*/ 690 h 1322"/>
                <a:gd name="T36" fmla="*/ 39 w 2273"/>
                <a:gd name="T37" fmla="*/ 690 h 1322"/>
                <a:gd name="T38" fmla="*/ 39 w 2273"/>
                <a:gd name="T39" fmla="*/ 690 h 1322"/>
                <a:gd name="T40" fmla="*/ 0 w 2273"/>
                <a:gd name="T41" fmla="*/ 634 h 1322"/>
                <a:gd name="T42" fmla="*/ 0 w 2273"/>
                <a:gd name="T43" fmla="*/ 634 h 1322"/>
                <a:gd name="T44" fmla="*/ 39 w 2273"/>
                <a:gd name="T45" fmla="*/ 578 h 1322"/>
                <a:gd name="T46" fmla="*/ 998 w 2273"/>
                <a:gd name="T47" fmla="*/ 24 h 1322"/>
                <a:gd name="T48" fmla="*/ 998 w 2273"/>
                <a:gd name="T49" fmla="*/ 24 h 1322"/>
                <a:gd name="T50" fmla="*/ 1011 w 2273"/>
                <a:gd name="T51" fmla="*/ 17 h 1322"/>
                <a:gd name="T52" fmla="*/ 1013 w 2273"/>
                <a:gd name="T53" fmla="*/ 16 h 1322"/>
                <a:gd name="T54" fmla="*/ 1013 w 2273"/>
                <a:gd name="T55" fmla="*/ 16 h 1322"/>
                <a:gd name="T56" fmla="*/ 1013 w 2273"/>
                <a:gd name="T57" fmla="*/ 16 h 1322"/>
                <a:gd name="T58" fmla="*/ 1091 w 2273"/>
                <a:gd name="T59" fmla="*/ 0 h 1322"/>
                <a:gd name="T60" fmla="*/ 1091 w 2273"/>
                <a:gd name="T61" fmla="*/ 0 h 1322"/>
                <a:gd name="T62" fmla="*/ 1169 w 2273"/>
                <a:gd name="T63" fmla="*/ 16 h 1322"/>
                <a:gd name="T64" fmla="*/ 1170 w 2273"/>
                <a:gd name="T65" fmla="*/ 16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2">
                  <a:moveTo>
                    <a:pt x="1170" y="16"/>
                  </a:moveTo>
                  <a:lnTo>
                    <a:pt x="2232" y="629"/>
                  </a:lnTo>
                  <a:lnTo>
                    <a:pt x="2232" y="630"/>
                  </a:lnTo>
                  <a:lnTo>
                    <a:pt x="2232" y="630"/>
                  </a:lnTo>
                  <a:cubicBezTo>
                    <a:pt x="2257" y="643"/>
                    <a:pt x="2272" y="664"/>
                    <a:pt x="2272" y="686"/>
                  </a:cubicBezTo>
                  <a:lnTo>
                    <a:pt x="2272" y="686"/>
                  </a:lnTo>
                  <a:cubicBezTo>
                    <a:pt x="2272" y="708"/>
                    <a:pt x="2257" y="728"/>
                    <a:pt x="2232" y="742"/>
                  </a:cubicBezTo>
                  <a:lnTo>
                    <a:pt x="1257" y="1306"/>
                  </a:lnTo>
                  <a:lnTo>
                    <a:pt x="1254" y="1306"/>
                  </a:lnTo>
                  <a:lnTo>
                    <a:pt x="1254" y="1306"/>
                  </a:lnTo>
                  <a:cubicBezTo>
                    <a:pt x="1234" y="1315"/>
                    <a:pt x="1208" y="1321"/>
                    <a:pt x="1180" y="1321"/>
                  </a:cubicBezTo>
                  <a:lnTo>
                    <a:pt x="1180" y="1321"/>
                  </a:lnTo>
                  <a:cubicBezTo>
                    <a:pt x="1152" y="1321"/>
                    <a:pt x="1127" y="1315"/>
                    <a:pt x="1106" y="1306"/>
                  </a:cubicBezTo>
                  <a:lnTo>
                    <a:pt x="1104" y="1306"/>
                  </a:lnTo>
                  <a:lnTo>
                    <a:pt x="1099" y="1302"/>
                  </a:lnTo>
                  <a:lnTo>
                    <a:pt x="1099" y="1302"/>
                  </a:lnTo>
                  <a:cubicBezTo>
                    <a:pt x="1095" y="1301"/>
                    <a:pt x="1091" y="1298"/>
                    <a:pt x="1088" y="1296"/>
                  </a:cubicBezTo>
                  <a:lnTo>
                    <a:pt x="39" y="690"/>
                  </a:lnTo>
                  <a:lnTo>
                    <a:pt x="39" y="690"/>
                  </a:lnTo>
                  <a:lnTo>
                    <a:pt x="39" y="690"/>
                  </a:lnTo>
                  <a:cubicBezTo>
                    <a:pt x="15" y="676"/>
                    <a:pt x="0" y="656"/>
                    <a:pt x="0" y="634"/>
                  </a:cubicBezTo>
                  <a:lnTo>
                    <a:pt x="0" y="634"/>
                  </a:lnTo>
                  <a:cubicBezTo>
                    <a:pt x="0" y="612"/>
                    <a:pt x="15" y="592"/>
                    <a:pt x="39" y="578"/>
                  </a:cubicBezTo>
                  <a:lnTo>
                    <a:pt x="998" y="24"/>
                  </a:lnTo>
                  <a:lnTo>
                    <a:pt x="998" y="24"/>
                  </a:lnTo>
                  <a:cubicBezTo>
                    <a:pt x="1002" y="22"/>
                    <a:pt x="1007" y="19"/>
                    <a:pt x="1011" y="17"/>
                  </a:cubicBezTo>
                  <a:lnTo>
                    <a:pt x="1013" y="16"/>
                  </a:lnTo>
                  <a:lnTo>
                    <a:pt x="1013" y="16"/>
                  </a:lnTo>
                  <a:lnTo>
                    <a:pt x="1013" y="16"/>
                  </a:lnTo>
                  <a:cubicBezTo>
                    <a:pt x="1035" y="5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7" y="5"/>
                    <a:pt x="1169" y="16"/>
                  </a:cubicBezTo>
                  <a:lnTo>
                    <a:pt x="1170" y="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444D00F8-0DE6-5F47-963A-CB7F71B1A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5236" y="9153603"/>
              <a:ext cx="1575525" cy="915936"/>
            </a:xfrm>
            <a:custGeom>
              <a:avLst/>
              <a:gdLst>
                <a:gd name="T0" fmla="*/ 1243 w 2413"/>
                <a:gd name="T1" fmla="*/ 18 h 1403"/>
                <a:gd name="T2" fmla="*/ 2159 w 2413"/>
                <a:gd name="T3" fmla="*/ 547 h 1403"/>
                <a:gd name="T4" fmla="*/ 2412 w 2413"/>
                <a:gd name="T5" fmla="*/ 476 h 1403"/>
                <a:gd name="T6" fmla="*/ 2412 w 2413"/>
                <a:gd name="T7" fmla="*/ 728 h 1403"/>
                <a:gd name="T8" fmla="*/ 2412 w 2413"/>
                <a:gd name="T9" fmla="*/ 728 h 1403"/>
                <a:gd name="T10" fmla="*/ 2370 w 2413"/>
                <a:gd name="T11" fmla="*/ 788 h 1403"/>
                <a:gd name="T12" fmla="*/ 1335 w 2413"/>
                <a:gd name="T13" fmla="*/ 1386 h 1403"/>
                <a:gd name="T14" fmla="*/ 1332 w 2413"/>
                <a:gd name="T15" fmla="*/ 1386 h 1403"/>
                <a:gd name="T16" fmla="*/ 1332 w 2413"/>
                <a:gd name="T17" fmla="*/ 1386 h 1403"/>
                <a:gd name="T18" fmla="*/ 1253 w 2413"/>
                <a:gd name="T19" fmla="*/ 1402 h 1403"/>
                <a:gd name="T20" fmla="*/ 1253 w 2413"/>
                <a:gd name="T21" fmla="*/ 1402 h 1403"/>
                <a:gd name="T22" fmla="*/ 1174 w 2413"/>
                <a:gd name="T23" fmla="*/ 1386 h 1403"/>
                <a:gd name="T24" fmla="*/ 1173 w 2413"/>
                <a:gd name="T25" fmla="*/ 1386 h 1403"/>
                <a:gd name="T26" fmla="*/ 1167 w 2413"/>
                <a:gd name="T27" fmla="*/ 1383 h 1403"/>
                <a:gd name="T28" fmla="*/ 1167 w 2413"/>
                <a:gd name="T29" fmla="*/ 1383 h 1403"/>
                <a:gd name="T30" fmla="*/ 1156 w 2413"/>
                <a:gd name="T31" fmla="*/ 1376 h 1403"/>
                <a:gd name="T32" fmla="*/ 43 w 2413"/>
                <a:gd name="T33" fmla="*/ 734 h 1403"/>
                <a:gd name="T34" fmla="*/ 43 w 2413"/>
                <a:gd name="T35" fmla="*/ 733 h 1403"/>
                <a:gd name="T36" fmla="*/ 43 w 2413"/>
                <a:gd name="T37" fmla="*/ 733 h 1403"/>
                <a:gd name="T38" fmla="*/ 0 w 2413"/>
                <a:gd name="T39" fmla="*/ 674 h 1403"/>
                <a:gd name="T40" fmla="*/ 0 w 2413"/>
                <a:gd name="T41" fmla="*/ 421 h 1403"/>
                <a:gd name="T42" fmla="*/ 0 w 2413"/>
                <a:gd name="T43" fmla="*/ 421 h 1403"/>
                <a:gd name="T44" fmla="*/ 245 w 2413"/>
                <a:gd name="T45" fmla="*/ 498 h 1403"/>
                <a:gd name="T46" fmla="*/ 1060 w 2413"/>
                <a:gd name="T47" fmla="*/ 27 h 1403"/>
                <a:gd name="T48" fmla="*/ 1060 w 2413"/>
                <a:gd name="T49" fmla="*/ 27 h 1403"/>
                <a:gd name="T50" fmla="*/ 1073 w 2413"/>
                <a:gd name="T51" fmla="*/ 19 h 1403"/>
                <a:gd name="T52" fmla="*/ 1076 w 2413"/>
                <a:gd name="T53" fmla="*/ 18 h 1403"/>
                <a:gd name="T54" fmla="*/ 1076 w 2413"/>
                <a:gd name="T55" fmla="*/ 18 h 1403"/>
                <a:gd name="T56" fmla="*/ 1076 w 2413"/>
                <a:gd name="T57" fmla="*/ 18 h 1403"/>
                <a:gd name="T58" fmla="*/ 1158 w 2413"/>
                <a:gd name="T59" fmla="*/ 0 h 1403"/>
                <a:gd name="T60" fmla="*/ 1158 w 2413"/>
                <a:gd name="T61" fmla="*/ 0 h 1403"/>
                <a:gd name="T62" fmla="*/ 1241 w 2413"/>
                <a:gd name="T63" fmla="*/ 18 h 1403"/>
                <a:gd name="T64" fmla="*/ 1243 w 2413"/>
                <a:gd name="T65" fmla="*/ 18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13" h="1403">
                  <a:moveTo>
                    <a:pt x="1243" y="18"/>
                  </a:moveTo>
                  <a:lnTo>
                    <a:pt x="2159" y="547"/>
                  </a:lnTo>
                  <a:lnTo>
                    <a:pt x="2412" y="476"/>
                  </a:lnTo>
                  <a:lnTo>
                    <a:pt x="2412" y="728"/>
                  </a:lnTo>
                  <a:lnTo>
                    <a:pt x="2412" y="728"/>
                  </a:lnTo>
                  <a:cubicBezTo>
                    <a:pt x="2412" y="752"/>
                    <a:pt x="2396" y="773"/>
                    <a:pt x="2370" y="788"/>
                  </a:cubicBezTo>
                  <a:lnTo>
                    <a:pt x="1335" y="1386"/>
                  </a:lnTo>
                  <a:lnTo>
                    <a:pt x="1332" y="1386"/>
                  </a:lnTo>
                  <a:lnTo>
                    <a:pt x="1332" y="1386"/>
                  </a:lnTo>
                  <a:cubicBezTo>
                    <a:pt x="1310" y="1396"/>
                    <a:pt x="1282" y="1402"/>
                    <a:pt x="1253" y="1402"/>
                  </a:cubicBezTo>
                  <a:lnTo>
                    <a:pt x="1253" y="1402"/>
                  </a:lnTo>
                  <a:cubicBezTo>
                    <a:pt x="1224" y="1402"/>
                    <a:pt x="1196" y="1396"/>
                    <a:pt x="1174" y="1386"/>
                  </a:cubicBezTo>
                  <a:lnTo>
                    <a:pt x="1173" y="1386"/>
                  </a:lnTo>
                  <a:lnTo>
                    <a:pt x="1167" y="1383"/>
                  </a:lnTo>
                  <a:lnTo>
                    <a:pt x="1167" y="1383"/>
                  </a:lnTo>
                  <a:cubicBezTo>
                    <a:pt x="1163" y="1381"/>
                    <a:pt x="1159" y="1379"/>
                    <a:pt x="1156" y="1376"/>
                  </a:cubicBezTo>
                  <a:lnTo>
                    <a:pt x="43" y="734"/>
                  </a:lnTo>
                  <a:lnTo>
                    <a:pt x="43" y="733"/>
                  </a:lnTo>
                  <a:lnTo>
                    <a:pt x="43" y="733"/>
                  </a:lnTo>
                  <a:cubicBezTo>
                    <a:pt x="17" y="718"/>
                    <a:pt x="0" y="697"/>
                    <a:pt x="0" y="674"/>
                  </a:cubicBezTo>
                  <a:lnTo>
                    <a:pt x="0" y="421"/>
                  </a:lnTo>
                  <a:lnTo>
                    <a:pt x="0" y="421"/>
                  </a:lnTo>
                  <a:cubicBezTo>
                    <a:pt x="0" y="421"/>
                    <a:pt x="126" y="459"/>
                    <a:pt x="245" y="498"/>
                  </a:cubicBezTo>
                  <a:lnTo>
                    <a:pt x="1060" y="27"/>
                  </a:lnTo>
                  <a:lnTo>
                    <a:pt x="1060" y="27"/>
                  </a:lnTo>
                  <a:cubicBezTo>
                    <a:pt x="1064" y="23"/>
                    <a:pt x="1069" y="21"/>
                    <a:pt x="1073" y="19"/>
                  </a:cubicBezTo>
                  <a:lnTo>
                    <a:pt x="1076" y="18"/>
                  </a:lnTo>
                  <a:lnTo>
                    <a:pt x="1076" y="18"/>
                  </a:lnTo>
                  <a:lnTo>
                    <a:pt x="1076" y="18"/>
                  </a:lnTo>
                  <a:cubicBezTo>
                    <a:pt x="1099" y="7"/>
                    <a:pt x="1127" y="0"/>
                    <a:pt x="1158" y="0"/>
                  </a:cubicBezTo>
                  <a:lnTo>
                    <a:pt x="1158" y="0"/>
                  </a:lnTo>
                  <a:cubicBezTo>
                    <a:pt x="1190" y="0"/>
                    <a:pt x="1218" y="7"/>
                    <a:pt x="1241" y="18"/>
                  </a:cubicBezTo>
                  <a:lnTo>
                    <a:pt x="1243" y="1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70DDD04F-4BB9-9C4E-B2BD-777A8CE9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6107" y="10936511"/>
              <a:ext cx="636546" cy="455088"/>
            </a:xfrm>
            <a:custGeom>
              <a:avLst/>
              <a:gdLst>
                <a:gd name="T0" fmla="*/ 475 w 974"/>
                <a:gd name="T1" fmla="*/ 164 h 696"/>
                <a:gd name="T2" fmla="*/ 228 w 974"/>
                <a:gd name="T3" fmla="*/ 360 h 696"/>
                <a:gd name="T4" fmla="*/ 498 w 974"/>
                <a:gd name="T5" fmla="*/ 531 h 696"/>
                <a:gd name="T6" fmla="*/ 745 w 974"/>
                <a:gd name="T7" fmla="*/ 335 h 696"/>
                <a:gd name="T8" fmla="*/ 529 w 974"/>
                <a:gd name="T9" fmla="*/ 0 h 696"/>
                <a:gd name="T10" fmla="*/ 402 w 974"/>
                <a:gd name="T11" fmla="*/ 6 h 696"/>
                <a:gd name="T12" fmla="*/ 375 w 974"/>
                <a:gd name="T13" fmla="*/ 70 h 696"/>
                <a:gd name="T14" fmla="*/ 258 w 974"/>
                <a:gd name="T15" fmla="*/ 111 h 696"/>
                <a:gd name="T16" fmla="*/ 216 w 974"/>
                <a:gd name="T17" fmla="*/ 84 h 696"/>
                <a:gd name="T18" fmla="*/ 87 w 974"/>
                <a:gd name="T19" fmla="*/ 155 h 696"/>
                <a:gd name="T20" fmla="*/ 89 w 974"/>
                <a:gd name="T21" fmla="*/ 185 h 696"/>
                <a:gd name="T22" fmla="*/ 132 w 974"/>
                <a:gd name="T23" fmla="*/ 212 h 696"/>
                <a:gd name="T24" fmla="*/ 30 w 974"/>
                <a:gd name="T25" fmla="*/ 302 h 696"/>
                <a:gd name="T26" fmla="*/ 1 w 974"/>
                <a:gd name="T27" fmla="*/ 325 h 696"/>
                <a:gd name="T28" fmla="*/ 7 w 974"/>
                <a:gd name="T29" fmla="*/ 416 h 696"/>
                <a:gd name="T30" fmla="*/ 95 w 974"/>
                <a:gd name="T31" fmla="*/ 433 h 696"/>
                <a:gd name="T32" fmla="*/ 150 w 974"/>
                <a:gd name="T33" fmla="*/ 516 h 696"/>
                <a:gd name="T34" fmla="*/ 112 w 974"/>
                <a:gd name="T35" fmla="*/ 546 h 696"/>
                <a:gd name="T36" fmla="*/ 207 w 974"/>
                <a:gd name="T37" fmla="*/ 637 h 696"/>
                <a:gd name="T38" fmla="*/ 250 w 974"/>
                <a:gd name="T39" fmla="*/ 635 h 696"/>
                <a:gd name="T40" fmla="*/ 289 w 974"/>
                <a:gd name="T41" fmla="*/ 604 h 696"/>
                <a:gd name="T42" fmla="*/ 413 w 974"/>
                <a:gd name="T43" fmla="*/ 674 h 696"/>
                <a:gd name="T44" fmla="*/ 444 w 974"/>
                <a:gd name="T45" fmla="*/ 694 h 696"/>
                <a:gd name="T46" fmla="*/ 571 w 974"/>
                <a:gd name="T47" fmla="*/ 688 h 696"/>
                <a:gd name="T48" fmla="*/ 598 w 974"/>
                <a:gd name="T49" fmla="*/ 624 h 696"/>
                <a:gd name="T50" fmla="*/ 715 w 974"/>
                <a:gd name="T51" fmla="*/ 584 h 696"/>
                <a:gd name="T52" fmla="*/ 757 w 974"/>
                <a:gd name="T53" fmla="*/ 610 h 696"/>
                <a:gd name="T54" fmla="*/ 885 w 974"/>
                <a:gd name="T55" fmla="*/ 540 h 696"/>
                <a:gd name="T56" fmla="*/ 884 w 974"/>
                <a:gd name="T57" fmla="*/ 509 h 696"/>
                <a:gd name="T58" fmla="*/ 842 w 974"/>
                <a:gd name="T59" fmla="*/ 483 h 696"/>
                <a:gd name="T60" fmla="*/ 943 w 974"/>
                <a:gd name="T61" fmla="*/ 392 h 696"/>
                <a:gd name="T62" fmla="*/ 972 w 974"/>
                <a:gd name="T63" fmla="*/ 370 h 696"/>
                <a:gd name="T64" fmla="*/ 967 w 974"/>
                <a:gd name="T65" fmla="*/ 279 h 696"/>
                <a:gd name="T66" fmla="*/ 878 w 974"/>
                <a:gd name="T67" fmla="*/ 261 h 696"/>
                <a:gd name="T68" fmla="*/ 823 w 974"/>
                <a:gd name="T69" fmla="*/ 179 h 696"/>
                <a:gd name="T70" fmla="*/ 862 w 974"/>
                <a:gd name="T71" fmla="*/ 148 h 696"/>
                <a:gd name="T72" fmla="*/ 766 w 974"/>
                <a:gd name="T73" fmla="*/ 58 h 696"/>
                <a:gd name="T74" fmla="*/ 723 w 974"/>
                <a:gd name="T75" fmla="*/ 59 h 696"/>
                <a:gd name="T76" fmla="*/ 685 w 974"/>
                <a:gd name="T77" fmla="*/ 91 h 696"/>
                <a:gd name="T78" fmla="*/ 561 w 974"/>
                <a:gd name="T79" fmla="*/ 20 h 696"/>
                <a:gd name="T80" fmla="*/ 529 w 974"/>
                <a:gd name="T81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696">
                  <a:moveTo>
                    <a:pt x="475" y="164"/>
                  </a:moveTo>
                  <a:lnTo>
                    <a:pt x="475" y="164"/>
                  </a:lnTo>
                  <a:cubicBezTo>
                    <a:pt x="333" y="170"/>
                    <a:pt x="223" y="258"/>
                    <a:pt x="228" y="360"/>
                  </a:cubicBezTo>
                  <a:lnTo>
                    <a:pt x="228" y="360"/>
                  </a:lnTo>
                  <a:cubicBezTo>
                    <a:pt x="235" y="461"/>
                    <a:pt x="355" y="538"/>
                    <a:pt x="498" y="531"/>
                  </a:cubicBezTo>
                  <a:lnTo>
                    <a:pt x="498" y="531"/>
                  </a:lnTo>
                  <a:cubicBezTo>
                    <a:pt x="640" y="525"/>
                    <a:pt x="751" y="437"/>
                    <a:pt x="745" y="335"/>
                  </a:cubicBezTo>
                  <a:lnTo>
                    <a:pt x="745" y="335"/>
                  </a:lnTo>
                  <a:cubicBezTo>
                    <a:pt x="738" y="233"/>
                    <a:pt x="617" y="156"/>
                    <a:pt x="475" y="164"/>
                  </a:cubicBezTo>
                  <a:close/>
                  <a:moveTo>
                    <a:pt x="529" y="0"/>
                  </a:moveTo>
                  <a:lnTo>
                    <a:pt x="402" y="6"/>
                  </a:lnTo>
                  <a:lnTo>
                    <a:pt x="402" y="6"/>
                  </a:lnTo>
                  <a:cubicBezTo>
                    <a:pt x="385" y="7"/>
                    <a:pt x="372" y="17"/>
                    <a:pt x="373" y="29"/>
                  </a:cubicBezTo>
                  <a:lnTo>
                    <a:pt x="375" y="70"/>
                  </a:lnTo>
                  <a:lnTo>
                    <a:pt x="375" y="70"/>
                  </a:lnTo>
                  <a:cubicBezTo>
                    <a:pt x="333" y="79"/>
                    <a:pt x="294" y="93"/>
                    <a:pt x="258" y="111"/>
                  </a:cubicBezTo>
                  <a:lnTo>
                    <a:pt x="216" y="84"/>
                  </a:lnTo>
                  <a:lnTo>
                    <a:pt x="216" y="84"/>
                  </a:lnTo>
                  <a:cubicBezTo>
                    <a:pt x="204" y="76"/>
                    <a:pt x="184" y="77"/>
                    <a:pt x="173" y="86"/>
                  </a:cubicBezTo>
                  <a:lnTo>
                    <a:pt x="87" y="155"/>
                  </a:lnTo>
                  <a:lnTo>
                    <a:pt x="87" y="155"/>
                  </a:lnTo>
                  <a:cubicBezTo>
                    <a:pt x="76" y="164"/>
                    <a:pt x="77" y="177"/>
                    <a:pt x="89" y="185"/>
                  </a:cubicBezTo>
                  <a:lnTo>
                    <a:pt x="132" y="212"/>
                  </a:lnTo>
                  <a:lnTo>
                    <a:pt x="132" y="212"/>
                  </a:lnTo>
                  <a:cubicBezTo>
                    <a:pt x="110" y="239"/>
                    <a:pt x="95" y="268"/>
                    <a:pt x="87" y="299"/>
                  </a:cubicBezTo>
                  <a:lnTo>
                    <a:pt x="30" y="302"/>
                  </a:lnTo>
                  <a:lnTo>
                    <a:pt x="30" y="302"/>
                  </a:lnTo>
                  <a:cubicBezTo>
                    <a:pt x="13" y="303"/>
                    <a:pt x="0" y="313"/>
                    <a:pt x="1" y="325"/>
                  </a:cubicBezTo>
                  <a:lnTo>
                    <a:pt x="7" y="416"/>
                  </a:lnTo>
                  <a:lnTo>
                    <a:pt x="7" y="416"/>
                  </a:lnTo>
                  <a:cubicBezTo>
                    <a:pt x="8" y="428"/>
                    <a:pt x="22" y="437"/>
                    <a:pt x="38" y="436"/>
                  </a:cubicBezTo>
                  <a:lnTo>
                    <a:pt x="95" y="433"/>
                  </a:lnTo>
                  <a:lnTo>
                    <a:pt x="95" y="433"/>
                  </a:lnTo>
                  <a:cubicBezTo>
                    <a:pt x="107" y="463"/>
                    <a:pt x="126" y="491"/>
                    <a:pt x="150" y="516"/>
                  </a:cubicBezTo>
                  <a:lnTo>
                    <a:pt x="112" y="546"/>
                  </a:lnTo>
                  <a:lnTo>
                    <a:pt x="112" y="546"/>
                  </a:lnTo>
                  <a:cubicBezTo>
                    <a:pt x="101" y="555"/>
                    <a:pt x="101" y="569"/>
                    <a:pt x="113" y="577"/>
                  </a:cubicBezTo>
                  <a:lnTo>
                    <a:pt x="207" y="637"/>
                  </a:lnTo>
                  <a:lnTo>
                    <a:pt x="207" y="637"/>
                  </a:lnTo>
                  <a:cubicBezTo>
                    <a:pt x="220" y="644"/>
                    <a:pt x="239" y="643"/>
                    <a:pt x="250" y="635"/>
                  </a:cubicBezTo>
                  <a:lnTo>
                    <a:pt x="289" y="604"/>
                  </a:lnTo>
                  <a:lnTo>
                    <a:pt x="289" y="604"/>
                  </a:lnTo>
                  <a:cubicBezTo>
                    <a:pt x="326" y="619"/>
                    <a:pt x="367" y="629"/>
                    <a:pt x="410" y="634"/>
                  </a:cubicBezTo>
                  <a:lnTo>
                    <a:pt x="413" y="674"/>
                  </a:lnTo>
                  <a:lnTo>
                    <a:pt x="413" y="674"/>
                  </a:lnTo>
                  <a:cubicBezTo>
                    <a:pt x="414" y="686"/>
                    <a:pt x="427" y="695"/>
                    <a:pt x="444" y="694"/>
                  </a:cubicBezTo>
                  <a:lnTo>
                    <a:pt x="571" y="688"/>
                  </a:lnTo>
                  <a:lnTo>
                    <a:pt x="571" y="688"/>
                  </a:lnTo>
                  <a:cubicBezTo>
                    <a:pt x="588" y="688"/>
                    <a:pt x="601" y="677"/>
                    <a:pt x="600" y="665"/>
                  </a:cubicBezTo>
                  <a:lnTo>
                    <a:pt x="598" y="624"/>
                  </a:lnTo>
                  <a:lnTo>
                    <a:pt x="598" y="624"/>
                  </a:lnTo>
                  <a:cubicBezTo>
                    <a:pt x="640" y="616"/>
                    <a:pt x="680" y="602"/>
                    <a:pt x="715" y="584"/>
                  </a:cubicBezTo>
                  <a:lnTo>
                    <a:pt x="757" y="610"/>
                  </a:lnTo>
                  <a:lnTo>
                    <a:pt x="757" y="610"/>
                  </a:lnTo>
                  <a:cubicBezTo>
                    <a:pt x="769" y="619"/>
                    <a:pt x="789" y="617"/>
                    <a:pt x="800" y="609"/>
                  </a:cubicBezTo>
                  <a:lnTo>
                    <a:pt x="885" y="540"/>
                  </a:lnTo>
                  <a:lnTo>
                    <a:pt x="885" y="540"/>
                  </a:lnTo>
                  <a:cubicBezTo>
                    <a:pt x="897" y="531"/>
                    <a:pt x="896" y="518"/>
                    <a:pt x="884" y="509"/>
                  </a:cubicBezTo>
                  <a:lnTo>
                    <a:pt x="842" y="483"/>
                  </a:lnTo>
                  <a:lnTo>
                    <a:pt x="842" y="483"/>
                  </a:lnTo>
                  <a:cubicBezTo>
                    <a:pt x="863" y="456"/>
                    <a:pt x="878" y="427"/>
                    <a:pt x="886" y="395"/>
                  </a:cubicBezTo>
                  <a:lnTo>
                    <a:pt x="943" y="392"/>
                  </a:lnTo>
                  <a:lnTo>
                    <a:pt x="943" y="392"/>
                  </a:lnTo>
                  <a:cubicBezTo>
                    <a:pt x="960" y="392"/>
                    <a:pt x="973" y="381"/>
                    <a:pt x="972" y="370"/>
                  </a:cubicBezTo>
                  <a:lnTo>
                    <a:pt x="967" y="279"/>
                  </a:lnTo>
                  <a:lnTo>
                    <a:pt x="967" y="279"/>
                  </a:lnTo>
                  <a:cubicBezTo>
                    <a:pt x="965" y="267"/>
                    <a:pt x="951" y="258"/>
                    <a:pt x="935" y="259"/>
                  </a:cubicBezTo>
                  <a:lnTo>
                    <a:pt x="878" y="261"/>
                  </a:lnTo>
                  <a:lnTo>
                    <a:pt x="878" y="261"/>
                  </a:lnTo>
                  <a:cubicBezTo>
                    <a:pt x="866" y="231"/>
                    <a:pt x="847" y="203"/>
                    <a:pt x="823" y="179"/>
                  </a:cubicBezTo>
                  <a:lnTo>
                    <a:pt x="862" y="148"/>
                  </a:lnTo>
                  <a:lnTo>
                    <a:pt x="862" y="148"/>
                  </a:lnTo>
                  <a:cubicBezTo>
                    <a:pt x="873" y="139"/>
                    <a:pt x="872" y="125"/>
                    <a:pt x="860" y="118"/>
                  </a:cubicBezTo>
                  <a:lnTo>
                    <a:pt x="766" y="58"/>
                  </a:lnTo>
                  <a:lnTo>
                    <a:pt x="766" y="58"/>
                  </a:lnTo>
                  <a:cubicBezTo>
                    <a:pt x="753" y="49"/>
                    <a:pt x="735" y="51"/>
                    <a:pt x="723" y="59"/>
                  </a:cubicBezTo>
                  <a:lnTo>
                    <a:pt x="685" y="91"/>
                  </a:lnTo>
                  <a:lnTo>
                    <a:pt x="685" y="91"/>
                  </a:lnTo>
                  <a:cubicBezTo>
                    <a:pt x="647" y="76"/>
                    <a:pt x="607" y="66"/>
                    <a:pt x="563" y="61"/>
                  </a:cubicBezTo>
                  <a:lnTo>
                    <a:pt x="561" y="20"/>
                  </a:lnTo>
                  <a:lnTo>
                    <a:pt x="561" y="20"/>
                  </a:lnTo>
                  <a:cubicBezTo>
                    <a:pt x="560" y="8"/>
                    <a:pt x="546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ED263211-E97C-A544-B352-7A1F75E5B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2356" y="9101757"/>
              <a:ext cx="1575526" cy="915936"/>
            </a:xfrm>
            <a:custGeom>
              <a:avLst/>
              <a:gdLst>
                <a:gd name="T0" fmla="*/ 1242 w 2413"/>
                <a:gd name="T1" fmla="*/ 18 h 1402"/>
                <a:gd name="T2" fmla="*/ 2159 w 2413"/>
                <a:gd name="T3" fmla="*/ 547 h 1402"/>
                <a:gd name="T4" fmla="*/ 2412 w 2413"/>
                <a:gd name="T5" fmla="*/ 476 h 1402"/>
                <a:gd name="T6" fmla="*/ 2412 w 2413"/>
                <a:gd name="T7" fmla="*/ 728 h 1402"/>
                <a:gd name="T8" fmla="*/ 2412 w 2413"/>
                <a:gd name="T9" fmla="*/ 728 h 1402"/>
                <a:gd name="T10" fmla="*/ 2370 w 2413"/>
                <a:gd name="T11" fmla="*/ 788 h 1402"/>
                <a:gd name="T12" fmla="*/ 1334 w 2413"/>
                <a:gd name="T13" fmla="*/ 1386 h 1402"/>
                <a:gd name="T14" fmla="*/ 1331 w 2413"/>
                <a:gd name="T15" fmla="*/ 1386 h 1402"/>
                <a:gd name="T16" fmla="*/ 1331 w 2413"/>
                <a:gd name="T17" fmla="*/ 1386 h 1402"/>
                <a:gd name="T18" fmla="*/ 1252 w 2413"/>
                <a:gd name="T19" fmla="*/ 1401 h 1402"/>
                <a:gd name="T20" fmla="*/ 1252 w 2413"/>
                <a:gd name="T21" fmla="*/ 1401 h 1402"/>
                <a:gd name="T22" fmla="*/ 1174 w 2413"/>
                <a:gd name="T23" fmla="*/ 1386 h 1402"/>
                <a:gd name="T24" fmla="*/ 1172 w 2413"/>
                <a:gd name="T25" fmla="*/ 1386 h 1402"/>
                <a:gd name="T26" fmla="*/ 1167 w 2413"/>
                <a:gd name="T27" fmla="*/ 1383 h 1402"/>
                <a:gd name="T28" fmla="*/ 1167 w 2413"/>
                <a:gd name="T29" fmla="*/ 1383 h 1402"/>
                <a:gd name="T30" fmla="*/ 1155 w 2413"/>
                <a:gd name="T31" fmla="*/ 1376 h 1402"/>
                <a:gd name="T32" fmla="*/ 42 w 2413"/>
                <a:gd name="T33" fmla="*/ 733 h 1402"/>
                <a:gd name="T34" fmla="*/ 42 w 2413"/>
                <a:gd name="T35" fmla="*/ 733 h 1402"/>
                <a:gd name="T36" fmla="*/ 42 w 2413"/>
                <a:gd name="T37" fmla="*/ 733 h 1402"/>
                <a:gd name="T38" fmla="*/ 0 w 2413"/>
                <a:gd name="T39" fmla="*/ 674 h 1402"/>
                <a:gd name="T40" fmla="*/ 0 w 2413"/>
                <a:gd name="T41" fmla="*/ 420 h 1402"/>
                <a:gd name="T42" fmla="*/ 0 w 2413"/>
                <a:gd name="T43" fmla="*/ 420 h 1402"/>
                <a:gd name="T44" fmla="*/ 244 w 2413"/>
                <a:gd name="T45" fmla="*/ 497 h 1402"/>
                <a:gd name="T46" fmla="*/ 1060 w 2413"/>
                <a:gd name="T47" fmla="*/ 26 h 1402"/>
                <a:gd name="T48" fmla="*/ 1060 w 2413"/>
                <a:gd name="T49" fmla="*/ 26 h 1402"/>
                <a:gd name="T50" fmla="*/ 1073 w 2413"/>
                <a:gd name="T51" fmla="*/ 19 h 1402"/>
                <a:gd name="T52" fmla="*/ 1076 w 2413"/>
                <a:gd name="T53" fmla="*/ 18 h 1402"/>
                <a:gd name="T54" fmla="*/ 1076 w 2413"/>
                <a:gd name="T55" fmla="*/ 18 h 1402"/>
                <a:gd name="T56" fmla="*/ 1076 w 2413"/>
                <a:gd name="T57" fmla="*/ 18 h 1402"/>
                <a:gd name="T58" fmla="*/ 1159 w 2413"/>
                <a:gd name="T59" fmla="*/ 0 h 1402"/>
                <a:gd name="T60" fmla="*/ 1159 w 2413"/>
                <a:gd name="T61" fmla="*/ 0 h 1402"/>
                <a:gd name="T62" fmla="*/ 1241 w 2413"/>
                <a:gd name="T63" fmla="*/ 18 h 1402"/>
                <a:gd name="T64" fmla="*/ 1242 w 2413"/>
                <a:gd name="T65" fmla="*/ 18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13" h="1402">
                  <a:moveTo>
                    <a:pt x="1242" y="18"/>
                  </a:moveTo>
                  <a:lnTo>
                    <a:pt x="2159" y="547"/>
                  </a:lnTo>
                  <a:lnTo>
                    <a:pt x="2412" y="476"/>
                  </a:lnTo>
                  <a:lnTo>
                    <a:pt x="2412" y="728"/>
                  </a:lnTo>
                  <a:lnTo>
                    <a:pt x="2412" y="728"/>
                  </a:lnTo>
                  <a:cubicBezTo>
                    <a:pt x="2412" y="752"/>
                    <a:pt x="2395" y="773"/>
                    <a:pt x="2370" y="788"/>
                  </a:cubicBezTo>
                  <a:lnTo>
                    <a:pt x="1334" y="1386"/>
                  </a:lnTo>
                  <a:lnTo>
                    <a:pt x="1331" y="1386"/>
                  </a:lnTo>
                  <a:lnTo>
                    <a:pt x="1331" y="1386"/>
                  </a:lnTo>
                  <a:cubicBezTo>
                    <a:pt x="1309" y="1396"/>
                    <a:pt x="1282" y="1401"/>
                    <a:pt x="1252" y="1401"/>
                  </a:cubicBezTo>
                  <a:lnTo>
                    <a:pt x="1252" y="1401"/>
                  </a:lnTo>
                  <a:cubicBezTo>
                    <a:pt x="1223" y="1401"/>
                    <a:pt x="1196" y="1396"/>
                    <a:pt x="1174" y="1386"/>
                  </a:cubicBezTo>
                  <a:lnTo>
                    <a:pt x="1172" y="1386"/>
                  </a:lnTo>
                  <a:lnTo>
                    <a:pt x="1167" y="1383"/>
                  </a:lnTo>
                  <a:lnTo>
                    <a:pt x="1167" y="1383"/>
                  </a:lnTo>
                  <a:cubicBezTo>
                    <a:pt x="1162" y="1381"/>
                    <a:pt x="1159" y="1378"/>
                    <a:pt x="1155" y="1376"/>
                  </a:cubicBezTo>
                  <a:lnTo>
                    <a:pt x="42" y="733"/>
                  </a:lnTo>
                  <a:lnTo>
                    <a:pt x="42" y="733"/>
                  </a:lnTo>
                  <a:lnTo>
                    <a:pt x="42" y="733"/>
                  </a:lnTo>
                  <a:cubicBezTo>
                    <a:pt x="16" y="718"/>
                    <a:pt x="0" y="697"/>
                    <a:pt x="0" y="674"/>
                  </a:cubicBezTo>
                  <a:lnTo>
                    <a:pt x="0" y="420"/>
                  </a:lnTo>
                  <a:lnTo>
                    <a:pt x="0" y="420"/>
                  </a:lnTo>
                  <a:cubicBezTo>
                    <a:pt x="0" y="420"/>
                    <a:pt x="126" y="459"/>
                    <a:pt x="244" y="497"/>
                  </a:cubicBezTo>
                  <a:lnTo>
                    <a:pt x="1060" y="26"/>
                  </a:lnTo>
                  <a:lnTo>
                    <a:pt x="1060" y="26"/>
                  </a:lnTo>
                  <a:cubicBezTo>
                    <a:pt x="1064" y="23"/>
                    <a:pt x="1069" y="21"/>
                    <a:pt x="1073" y="19"/>
                  </a:cubicBezTo>
                  <a:lnTo>
                    <a:pt x="1076" y="18"/>
                  </a:lnTo>
                  <a:lnTo>
                    <a:pt x="1076" y="18"/>
                  </a:lnTo>
                  <a:lnTo>
                    <a:pt x="1076" y="18"/>
                  </a:lnTo>
                  <a:cubicBezTo>
                    <a:pt x="1099" y="7"/>
                    <a:pt x="1127" y="0"/>
                    <a:pt x="1159" y="0"/>
                  </a:cubicBezTo>
                  <a:lnTo>
                    <a:pt x="1159" y="0"/>
                  </a:lnTo>
                  <a:cubicBezTo>
                    <a:pt x="1190" y="0"/>
                    <a:pt x="1218" y="7"/>
                    <a:pt x="1241" y="18"/>
                  </a:cubicBezTo>
                  <a:lnTo>
                    <a:pt x="1242" y="18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D9F0A4C7-773A-C44D-9689-A8BAA599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2356" y="8934700"/>
              <a:ext cx="1575526" cy="915936"/>
            </a:xfrm>
            <a:custGeom>
              <a:avLst/>
              <a:gdLst>
                <a:gd name="T0" fmla="*/ 1242 w 2413"/>
                <a:gd name="T1" fmla="*/ 18 h 1403"/>
                <a:gd name="T2" fmla="*/ 2370 w 2413"/>
                <a:gd name="T3" fmla="*/ 668 h 1403"/>
                <a:gd name="T4" fmla="*/ 2370 w 2413"/>
                <a:gd name="T5" fmla="*/ 669 h 1403"/>
                <a:gd name="T6" fmla="*/ 2370 w 2413"/>
                <a:gd name="T7" fmla="*/ 669 h 1403"/>
                <a:gd name="T8" fmla="*/ 2412 w 2413"/>
                <a:gd name="T9" fmla="*/ 729 h 1403"/>
                <a:gd name="T10" fmla="*/ 2412 w 2413"/>
                <a:gd name="T11" fmla="*/ 729 h 1403"/>
                <a:gd name="T12" fmla="*/ 2370 w 2413"/>
                <a:gd name="T13" fmla="*/ 788 h 1403"/>
                <a:gd name="T14" fmla="*/ 2370 w 2413"/>
                <a:gd name="T15" fmla="*/ 788 h 1403"/>
                <a:gd name="T16" fmla="*/ 1334 w 2413"/>
                <a:gd name="T17" fmla="*/ 1386 h 1403"/>
                <a:gd name="T18" fmla="*/ 1331 w 2413"/>
                <a:gd name="T19" fmla="*/ 1386 h 1403"/>
                <a:gd name="T20" fmla="*/ 1331 w 2413"/>
                <a:gd name="T21" fmla="*/ 1386 h 1403"/>
                <a:gd name="T22" fmla="*/ 1252 w 2413"/>
                <a:gd name="T23" fmla="*/ 1402 h 1403"/>
                <a:gd name="T24" fmla="*/ 1252 w 2413"/>
                <a:gd name="T25" fmla="*/ 1402 h 1403"/>
                <a:gd name="T26" fmla="*/ 1174 w 2413"/>
                <a:gd name="T27" fmla="*/ 1386 h 1403"/>
                <a:gd name="T28" fmla="*/ 1172 w 2413"/>
                <a:gd name="T29" fmla="*/ 1386 h 1403"/>
                <a:gd name="T30" fmla="*/ 1167 w 2413"/>
                <a:gd name="T31" fmla="*/ 1383 h 1403"/>
                <a:gd name="T32" fmla="*/ 1167 w 2413"/>
                <a:gd name="T33" fmla="*/ 1383 h 1403"/>
                <a:gd name="T34" fmla="*/ 1155 w 2413"/>
                <a:gd name="T35" fmla="*/ 1376 h 1403"/>
                <a:gd name="T36" fmla="*/ 42 w 2413"/>
                <a:gd name="T37" fmla="*/ 733 h 1403"/>
                <a:gd name="T38" fmla="*/ 42 w 2413"/>
                <a:gd name="T39" fmla="*/ 733 h 1403"/>
                <a:gd name="T40" fmla="*/ 42 w 2413"/>
                <a:gd name="T41" fmla="*/ 733 h 1403"/>
                <a:gd name="T42" fmla="*/ 0 w 2413"/>
                <a:gd name="T43" fmla="*/ 673 h 1403"/>
                <a:gd name="T44" fmla="*/ 0 w 2413"/>
                <a:gd name="T45" fmla="*/ 673 h 1403"/>
                <a:gd name="T46" fmla="*/ 43 w 2413"/>
                <a:gd name="T47" fmla="*/ 614 h 1403"/>
                <a:gd name="T48" fmla="*/ 1060 w 2413"/>
                <a:gd name="T49" fmla="*/ 26 h 1403"/>
                <a:gd name="T50" fmla="*/ 1060 w 2413"/>
                <a:gd name="T51" fmla="*/ 26 h 1403"/>
                <a:gd name="T52" fmla="*/ 1073 w 2413"/>
                <a:gd name="T53" fmla="*/ 19 h 1403"/>
                <a:gd name="T54" fmla="*/ 1076 w 2413"/>
                <a:gd name="T55" fmla="*/ 18 h 1403"/>
                <a:gd name="T56" fmla="*/ 1076 w 2413"/>
                <a:gd name="T57" fmla="*/ 18 h 1403"/>
                <a:gd name="T58" fmla="*/ 1076 w 2413"/>
                <a:gd name="T59" fmla="*/ 18 h 1403"/>
                <a:gd name="T60" fmla="*/ 1159 w 2413"/>
                <a:gd name="T61" fmla="*/ 0 h 1403"/>
                <a:gd name="T62" fmla="*/ 1159 w 2413"/>
                <a:gd name="T63" fmla="*/ 0 h 1403"/>
                <a:gd name="T64" fmla="*/ 1241 w 2413"/>
                <a:gd name="T65" fmla="*/ 18 h 1403"/>
                <a:gd name="T66" fmla="*/ 1242 w 2413"/>
                <a:gd name="T67" fmla="*/ 18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3" h="1403">
                  <a:moveTo>
                    <a:pt x="1242" y="18"/>
                  </a:moveTo>
                  <a:lnTo>
                    <a:pt x="2370" y="668"/>
                  </a:lnTo>
                  <a:lnTo>
                    <a:pt x="2370" y="669"/>
                  </a:lnTo>
                  <a:lnTo>
                    <a:pt x="2370" y="669"/>
                  </a:lnTo>
                  <a:cubicBezTo>
                    <a:pt x="2395" y="683"/>
                    <a:pt x="2412" y="705"/>
                    <a:pt x="2412" y="729"/>
                  </a:cubicBezTo>
                  <a:lnTo>
                    <a:pt x="2412" y="729"/>
                  </a:lnTo>
                  <a:cubicBezTo>
                    <a:pt x="2412" y="752"/>
                    <a:pt x="2395" y="773"/>
                    <a:pt x="2370" y="788"/>
                  </a:cubicBezTo>
                  <a:lnTo>
                    <a:pt x="2370" y="788"/>
                  </a:lnTo>
                  <a:lnTo>
                    <a:pt x="1334" y="1386"/>
                  </a:lnTo>
                  <a:lnTo>
                    <a:pt x="1331" y="1386"/>
                  </a:lnTo>
                  <a:lnTo>
                    <a:pt x="1331" y="1386"/>
                  </a:lnTo>
                  <a:cubicBezTo>
                    <a:pt x="1309" y="1396"/>
                    <a:pt x="1282" y="1402"/>
                    <a:pt x="1252" y="1402"/>
                  </a:cubicBezTo>
                  <a:lnTo>
                    <a:pt x="1252" y="1402"/>
                  </a:lnTo>
                  <a:cubicBezTo>
                    <a:pt x="1223" y="1402"/>
                    <a:pt x="1196" y="1396"/>
                    <a:pt x="1174" y="1386"/>
                  </a:cubicBezTo>
                  <a:lnTo>
                    <a:pt x="1172" y="1386"/>
                  </a:lnTo>
                  <a:lnTo>
                    <a:pt x="1167" y="1383"/>
                  </a:lnTo>
                  <a:lnTo>
                    <a:pt x="1167" y="1383"/>
                  </a:lnTo>
                  <a:cubicBezTo>
                    <a:pt x="1162" y="1381"/>
                    <a:pt x="1159" y="1378"/>
                    <a:pt x="1155" y="1376"/>
                  </a:cubicBezTo>
                  <a:lnTo>
                    <a:pt x="42" y="733"/>
                  </a:lnTo>
                  <a:lnTo>
                    <a:pt x="42" y="733"/>
                  </a:lnTo>
                  <a:lnTo>
                    <a:pt x="42" y="733"/>
                  </a:lnTo>
                  <a:cubicBezTo>
                    <a:pt x="16" y="718"/>
                    <a:pt x="0" y="697"/>
                    <a:pt x="0" y="673"/>
                  </a:cubicBezTo>
                  <a:lnTo>
                    <a:pt x="0" y="673"/>
                  </a:lnTo>
                  <a:cubicBezTo>
                    <a:pt x="0" y="650"/>
                    <a:pt x="16" y="629"/>
                    <a:pt x="43" y="614"/>
                  </a:cubicBezTo>
                  <a:lnTo>
                    <a:pt x="1060" y="26"/>
                  </a:lnTo>
                  <a:lnTo>
                    <a:pt x="1060" y="26"/>
                  </a:lnTo>
                  <a:cubicBezTo>
                    <a:pt x="1064" y="24"/>
                    <a:pt x="1069" y="21"/>
                    <a:pt x="1073" y="19"/>
                  </a:cubicBezTo>
                  <a:lnTo>
                    <a:pt x="1076" y="18"/>
                  </a:lnTo>
                  <a:lnTo>
                    <a:pt x="1076" y="18"/>
                  </a:lnTo>
                  <a:lnTo>
                    <a:pt x="1076" y="18"/>
                  </a:lnTo>
                  <a:cubicBezTo>
                    <a:pt x="1099" y="7"/>
                    <a:pt x="1127" y="0"/>
                    <a:pt x="1159" y="0"/>
                  </a:cubicBezTo>
                  <a:lnTo>
                    <a:pt x="1159" y="0"/>
                  </a:lnTo>
                  <a:cubicBezTo>
                    <a:pt x="1190" y="0"/>
                    <a:pt x="1218" y="7"/>
                    <a:pt x="1241" y="18"/>
                  </a:cubicBezTo>
                  <a:lnTo>
                    <a:pt x="1242" y="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9CCD17BB-6D1A-B54A-97FB-714E56725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1558" y="9401309"/>
              <a:ext cx="276509" cy="204502"/>
            </a:xfrm>
            <a:custGeom>
              <a:avLst/>
              <a:gdLst>
                <a:gd name="T0" fmla="*/ 62 w 422"/>
                <a:gd name="T1" fmla="*/ 42 h 311"/>
                <a:gd name="T2" fmla="*/ 62 w 422"/>
                <a:gd name="T3" fmla="*/ 42 h 311"/>
                <a:gd name="T4" fmla="*/ 99 w 422"/>
                <a:gd name="T5" fmla="*/ 232 h 311"/>
                <a:gd name="T6" fmla="*/ 99 w 422"/>
                <a:gd name="T7" fmla="*/ 232 h 311"/>
                <a:gd name="T8" fmla="*/ 359 w 422"/>
                <a:gd name="T9" fmla="*/ 267 h 311"/>
                <a:gd name="T10" fmla="*/ 359 w 422"/>
                <a:gd name="T11" fmla="*/ 267 h 311"/>
                <a:gd name="T12" fmla="*/ 322 w 422"/>
                <a:gd name="T13" fmla="*/ 78 h 311"/>
                <a:gd name="T14" fmla="*/ 322 w 422"/>
                <a:gd name="T15" fmla="*/ 78 h 311"/>
                <a:gd name="T16" fmla="*/ 62 w 422"/>
                <a:gd name="T17" fmla="*/ 4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311">
                  <a:moveTo>
                    <a:pt x="62" y="42"/>
                  </a:moveTo>
                  <a:lnTo>
                    <a:pt x="62" y="42"/>
                  </a:lnTo>
                  <a:cubicBezTo>
                    <a:pt x="0" y="85"/>
                    <a:pt x="17" y="170"/>
                    <a:pt x="99" y="232"/>
                  </a:cubicBezTo>
                  <a:lnTo>
                    <a:pt x="99" y="232"/>
                  </a:lnTo>
                  <a:cubicBezTo>
                    <a:pt x="181" y="294"/>
                    <a:pt x="298" y="310"/>
                    <a:pt x="359" y="267"/>
                  </a:cubicBezTo>
                  <a:lnTo>
                    <a:pt x="359" y="267"/>
                  </a:lnTo>
                  <a:cubicBezTo>
                    <a:pt x="421" y="224"/>
                    <a:pt x="405" y="140"/>
                    <a:pt x="322" y="78"/>
                  </a:cubicBezTo>
                  <a:lnTo>
                    <a:pt x="322" y="78"/>
                  </a:lnTo>
                  <a:cubicBezTo>
                    <a:pt x="240" y="16"/>
                    <a:pt x="123" y="0"/>
                    <a:pt x="62" y="42"/>
                  </a:cubicBezTo>
                </a:path>
              </a:pathLst>
            </a:custGeom>
            <a:solidFill>
              <a:srgbClr val="57BB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9848FF5C-05DF-CD40-B366-F26CC971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1783" y="9294738"/>
              <a:ext cx="319714" cy="224664"/>
            </a:xfrm>
            <a:custGeom>
              <a:avLst/>
              <a:gdLst>
                <a:gd name="T0" fmla="*/ 196 w 491"/>
                <a:gd name="T1" fmla="*/ 137 h 345"/>
                <a:gd name="T2" fmla="*/ 196 w 491"/>
                <a:gd name="T3" fmla="*/ 137 h 345"/>
                <a:gd name="T4" fmla="*/ 160 w 491"/>
                <a:gd name="T5" fmla="*/ 337 h 345"/>
                <a:gd name="T6" fmla="*/ 57 w 491"/>
                <a:gd name="T7" fmla="*/ 344 h 345"/>
                <a:gd name="T8" fmla="*/ 57 w 491"/>
                <a:gd name="T9" fmla="*/ 344 h 345"/>
                <a:gd name="T10" fmla="*/ 107 w 491"/>
                <a:gd name="T11" fmla="*/ 70 h 345"/>
                <a:gd name="T12" fmla="*/ 107 w 491"/>
                <a:gd name="T13" fmla="*/ 70 h 345"/>
                <a:gd name="T14" fmla="*/ 490 w 491"/>
                <a:gd name="T15" fmla="*/ 46 h 345"/>
                <a:gd name="T16" fmla="*/ 477 w 491"/>
                <a:gd name="T17" fmla="*/ 121 h 345"/>
                <a:gd name="T18" fmla="*/ 477 w 491"/>
                <a:gd name="T19" fmla="*/ 121 h 345"/>
                <a:gd name="T20" fmla="*/ 197 w 491"/>
                <a:gd name="T21" fmla="*/ 137 h 345"/>
                <a:gd name="T22" fmla="*/ 196 w 491"/>
                <a:gd name="T23" fmla="*/ 1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345">
                  <a:moveTo>
                    <a:pt x="196" y="137"/>
                  </a:moveTo>
                  <a:lnTo>
                    <a:pt x="196" y="137"/>
                  </a:lnTo>
                  <a:cubicBezTo>
                    <a:pt x="129" y="184"/>
                    <a:pt x="119" y="261"/>
                    <a:pt x="160" y="337"/>
                  </a:cubicBezTo>
                  <a:lnTo>
                    <a:pt x="57" y="344"/>
                  </a:lnTo>
                  <a:lnTo>
                    <a:pt x="57" y="344"/>
                  </a:lnTo>
                  <a:cubicBezTo>
                    <a:pt x="0" y="240"/>
                    <a:pt x="15" y="133"/>
                    <a:pt x="107" y="70"/>
                  </a:cubicBezTo>
                  <a:lnTo>
                    <a:pt x="107" y="70"/>
                  </a:lnTo>
                  <a:cubicBezTo>
                    <a:pt x="199" y="6"/>
                    <a:pt x="347" y="0"/>
                    <a:pt x="490" y="46"/>
                  </a:cubicBezTo>
                  <a:lnTo>
                    <a:pt x="477" y="121"/>
                  </a:lnTo>
                  <a:lnTo>
                    <a:pt x="477" y="121"/>
                  </a:lnTo>
                  <a:cubicBezTo>
                    <a:pt x="372" y="87"/>
                    <a:pt x="264" y="91"/>
                    <a:pt x="197" y="137"/>
                  </a:cubicBezTo>
                  <a:lnTo>
                    <a:pt x="196" y="137"/>
                  </a:lnTo>
                </a:path>
              </a:pathLst>
            </a:custGeom>
            <a:solidFill>
              <a:srgbClr val="57BB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4C6383BF-70DF-2F44-8638-562F3B403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4400" y="9142081"/>
              <a:ext cx="553018" cy="388842"/>
            </a:xfrm>
            <a:custGeom>
              <a:avLst/>
              <a:gdLst>
                <a:gd name="T0" fmla="*/ 339 w 848"/>
                <a:gd name="T1" fmla="*/ 236 h 595"/>
                <a:gd name="T2" fmla="*/ 339 w 848"/>
                <a:gd name="T3" fmla="*/ 236 h 595"/>
                <a:gd name="T4" fmla="*/ 276 w 848"/>
                <a:gd name="T5" fmla="*/ 584 h 595"/>
                <a:gd name="T6" fmla="*/ 98 w 848"/>
                <a:gd name="T7" fmla="*/ 594 h 595"/>
                <a:gd name="T8" fmla="*/ 98 w 848"/>
                <a:gd name="T9" fmla="*/ 594 h 595"/>
                <a:gd name="T10" fmla="*/ 184 w 848"/>
                <a:gd name="T11" fmla="*/ 119 h 595"/>
                <a:gd name="T12" fmla="*/ 184 w 848"/>
                <a:gd name="T13" fmla="*/ 119 h 595"/>
                <a:gd name="T14" fmla="*/ 847 w 848"/>
                <a:gd name="T15" fmla="*/ 80 h 595"/>
                <a:gd name="T16" fmla="*/ 823 w 848"/>
                <a:gd name="T17" fmla="*/ 208 h 595"/>
                <a:gd name="T18" fmla="*/ 823 w 848"/>
                <a:gd name="T19" fmla="*/ 208 h 595"/>
                <a:gd name="T20" fmla="*/ 339 w 848"/>
                <a:gd name="T21" fmla="*/ 236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595">
                  <a:moveTo>
                    <a:pt x="339" y="236"/>
                  </a:moveTo>
                  <a:lnTo>
                    <a:pt x="339" y="236"/>
                  </a:lnTo>
                  <a:cubicBezTo>
                    <a:pt x="223" y="317"/>
                    <a:pt x="205" y="451"/>
                    <a:pt x="276" y="584"/>
                  </a:cubicBezTo>
                  <a:lnTo>
                    <a:pt x="98" y="594"/>
                  </a:lnTo>
                  <a:lnTo>
                    <a:pt x="98" y="594"/>
                  </a:lnTo>
                  <a:cubicBezTo>
                    <a:pt x="0" y="413"/>
                    <a:pt x="24" y="230"/>
                    <a:pt x="184" y="119"/>
                  </a:cubicBezTo>
                  <a:lnTo>
                    <a:pt x="184" y="119"/>
                  </a:lnTo>
                  <a:cubicBezTo>
                    <a:pt x="344" y="9"/>
                    <a:pt x="600" y="0"/>
                    <a:pt x="847" y="80"/>
                  </a:cubicBezTo>
                  <a:lnTo>
                    <a:pt x="823" y="208"/>
                  </a:lnTo>
                  <a:lnTo>
                    <a:pt x="823" y="208"/>
                  </a:lnTo>
                  <a:cubicBezTo>
                    <a:pt x="643" y="150"/>
                    <a:pt x="456" y="156"/>
                    <a:pt x="339" y="236"/>
                  </a:cubicBezTo>
                </a:path>
              </a:pathLst>
            </a:custGeom>
            <a:solidFill>
              <a:srgbClr val="57BB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137B6786-63C5-DD4B-BFEC-E6B0F920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81" y="8897256"/>
              <a:ext cx="1483355" cy="864091"/>
            </a:xfrm>
            <a:custGeom>
              <a:avLst/>
              <a:gdLst>
                <a:gd name="T0" fmla="*/ 1170 w 2273"/>
                <a:gd name="T1" fmla="*/ 17 h 1323"/>
                <a:gd name="T2" fmla="*/ 2034 w 2273"/>
                <a:gd name="T3" fmla="*/ 515 h 1323"/>
                <a:gd name="T4" fmla="*/ 2272 w 2273"/>
                <a:gd name="T5" fmla="*/ 448 h 1323"/>
                <a:gd name="T6" fmla="*/ 2272 w 2273"/>
                <a:gd name="T7" fmla="*/ 687 h 1323"/>
                <a:gd name="T8" fmla="*/ 2272 w 2273"/>
                <a:gd name="T9" fmla="*/ 687 h 1323"/>
                <a:gd name="T10" fmla="*/ 2232 w 2273"/>
                <a:gd name="T11" fmla="*/ 742 h 1323"/>
                <a:gd name="T12" fmla="*/ 1257 w 2273"/>
                <a:gd name="T13" fmla="*/ 1306 h 1323"/>
                <a:gd name="T14" fmla="*/ 1254 w 2273"/>
                <a:gd name="T15" fmla="*/ 1306 h 1323"/>
                <a:gd name="T16" fmla="*/ 1254 w 2273"/>
                <a:gd name="T17" fmla="*/ 1306 h 1323"/>
                <a:gd name="T18" fmla="*/ 1180 w 2273"/>
                <a:gd name="T19" fmla="*/ 1322 h 1323"/>
                <a:gd name="T20" fmla="*/ 1180 w 2273"/>
                <a:gd name="T21" fmla="*/ 1322 h 1323"/>
                <a:gd name="T22" fmla="*/ 1106 w 2273"/>
                <a:gd name="T23" fmla="*/ 1306 h 1323"/>
                <a:gd name="T24" fmla="*/ 1105 w 2273"/>
                <a:gd name="T25" fmla="*/ 1306 h 1323"/>
                <a:gd name="T26" fmla="*/ 1099 w 2273"/>
                <a:gd name="T27" fmla="*/ 1304 h 1323"/>
                <a:gd name="T28" fmla="*/ 1099 w 2273"/>
                <a:gd name="T29" fmla="*/ 1304 h 1323"/>
                <a:gd name="T30" fmla="*/ 1088 w 2273"/>
                <a:gd name="T31" fmla="*/ 1297 h 1323"/>
                <a:gd name="T32" fmla="*/ 39 w 2273"/>
                <a:gd name="T33" fmla="*/ 691 h 1323"/>
                <a:gd name="T34" fmla="*/ 39 w 2273"/>
                <a:gd name="T35" fmla="*/ 691 h 1323"/>
                <a:gd name="T36" fmla="*/ 39 w 2273"/>
                <a:gd name="T37" fmla="*/ 691 h 1323"/>
                <a:gd name="T38" fmla="*/ 0 w 2273"/>
                <a:gd name="T39" fmla="*/ 635 h 1323"/>
                <a:gd name="T40" fmla="*/ 0 w 2273"/>
                <a:gd name="T41" fmla="*/ 396 h 1323"/>
                <a:gd name="T42" fmla="*/ 0 w 2273"/>
                <a:gd name="T43" fmla="*/ 396 h 1323"/>
                <a:gd name="T44" fmla="*/ 230 w 2273"/>
                <a:gd name="T45" fmla="*/ 469 h 1323"/>
                <a:gd name="T46" fmla="*/ 998 w 2273"/>
                <a:gd name="T47" fmla="*/ 25 h 1323"/>
                <a:gd name="T48" fmla="*/ 998 w 2273"/>
                <a:gd name="T49" fmla="*/ 25 h 1323"/>
                <a:gd name="T50" fmla="*/ 1011 w 2273"/>
                <a:gd name="T51" fmla="*/ 18 h 1323"/>
                <a:gd name="T52" fmla="*/ 1013 w 2273"/>
                <a:gd name="T53" fmla="*/ 17 h 1323"/>
                <a:gd name="T54" fmla="*/ 1014 w 2273"/>
                <a:gd name="T55" fmla="*/ 17 h 1323"/>
                <a:gd name="T56" fmla="*/ 1014 w 2273"/>
                <a:gd name="T57" fmla="*/ 17 h 1323"/>
                <a:gd name="T58" fmla="*/ 1091 w 2273"/>
                <a:gd name="T59" fmla="*/ 0 h 1323"/>
                <a:gd name="T60" fmla="*/ 1091 w 2273"/>
                <a:gd name="T61" fmla="*/ 0 h 1323"/>
                <a:gd name="T62" fmla="*/ 1169 w 2273"/>
                <a:gd name="T63" fmla="*/ 17 h 1323"/>
                <a:gd name="T64" fmla="*/ 1170 w 2273"/>
                <a:gd name="T65" fmla="*/ 1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3">
                  <a:moveTo>
                    <a:pt x="1170" y="17"/>
                  </a:moveTo>
                  <a:lnTo>
                    <a:pt x="2034" y="515"/>
                  </a:lnTo>
                  <a:lnTo>
                    <a:pt x="2272" y="448"/>
                  </a:lnTo>
                  <a:lnTo>
                    <a:pt x="2272" y="687"/>
                  </a:lnTo>
                  <a:lnTo>
                    <a:pt x="2272" y="687"/>
                  </a:lnTo>
                  <a:cubicBezTo>
                    <a:pt x="2272" y="708"/>
                    <a:pt x="2257" y="729"/>
                    <a:pt x="2232" y="742"/>
                  </a:cubicBezTo>
                  <a:lnTo>
                    <a:pt x="1257" y="1306"/>
                  </a:lnTo>
                  <a:lnTo>
                    <a:pt x="1254" y="1306"/>
                  </a:lnTo>
                  <a:lnTo>
                    <a:pt x="1254" y="1306"/>
                  </a:lnTo>
                  <a:cubicBezTo>
                    <a:pt x="1233" y="1316"/>
                    <a:pt x="1208" y="1322"/>
                    <a:pt x="1180" y="1322"/>
                  </a:cubicBezTo>
                  <a:lnTo>
                    <a:pt x="1180" y="1322"/>
                  </a:lnTo>
                  <a:cubicBezTo>
                    <a:pt x="1152" y="1322"/>
                    <a:pt x="1127" y="1316"/>
                    <a:pt x="1106" y="1306"/>
                  </a:cubicBezTo>
                  <a:lnTo>
                    <a:pt x="1105" y="1306"/>
                  </a:lnTo>
                  <a:lnTo>
                    <a:pt x="1099" y="1304"/>
                  </a:lnTo>
                  <a:lnTo>
                    <a:pt x="1099" y="1304"/>
                  </a:lnTo>
                  <a:cubicBezTo>
                    <a:pt x="1095" y="1301"/>
                    <a:pt x="1091" y="1299"/>
                    <a:pt x="1088" y="1297"/>
                  </a:cubicBezTo>
                  <a:lnTo>
                    <a:pt x="39" y="691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7"/>
                    <a:pt x="0" y="635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0" y="396"/>
                    <a:pt x="118" y="433"/>
                    <a:pt x="230" y="469"/>
                  </a:cubicBezTo>
                  <a:lnTo>
                    <a:pt x="998" y="25"/>
                  </a:lnTo>
                  <a:lnTo>
                    <a:pt x="998" y="25"/>
                  </a:lnTo>
                  <a:cubicBezTo>
                    <a:pt x="1003" y="22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4" y="17"/>
                  </a:lnTo>
                  <a:lnTo>
                    <a:pt x="1014" y="17"/>
                  </a:lnTo>
                  <a:cubicBezTo>
                    <a:pt x="1035" y="7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8" y="7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0C48AECF-8713-6D48-8AAD-7F834E01F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7081" y="8741719"/>
              <a:ext cx="1483355" cy="864091"/>
            </a:xfrm>
            <a:custGeom>
              <a:avLst/>
              <a:gdLst>
                <a:gd name="T0" fmla="*/ 1170 w 2273"/>
                <a:gd name="T1" fmla="*/ 17 h 1322"/>
                <a:gd name="T2" fmla="*/ 2232 w 2273"/>
                <a:gd name="T3" fmla="*/ 630 h 1322"/>
                <a:gd name="T4" fmla="*/ 2232 w 2273"/>
                <a:gd name="T5" fmla="*/ 630 h 1322"/>
                <a:gd name="T6" fmla="*/ 2232 w 2273"/>
                <a:gd name="T7" fmla="*/ 630 h 1322"/>
                <a:gd name="T8" fmla="*/ 2272 w 2273"/>
                <a:gd name="T9" fmla="*/ 686 h 1322"/>
                <a:gd name="T10" fmla="*/ 2272 w 2273"/>
                <a:gd name="T11" fmla="*/ 686 h 1322"/>
                <a:gd name="T12" fmla="*/ 2232 w 2273"/>
                <a:gd name="T13" fmla="*/ 743 h 1322"/>
                <a:gd name="T14" fmla="*/ 1257 w 2273"/>
                <a:gd name="T15" fmla="*/ 1307 h 1322"/>
                <a:gd name="T16" fmla="*/ 1254 w 2273"/>
                <a:gd name="T17" fmla="*/ 1307 h 1322"/>
                <a:gd name="T18" fmla="*/ 1254 w 2273"/>
                <a:gd name="T19" fmla="*/ 1307 h 1322"/>
                <a:gd name="T20" fmla="*/ 1180 w 2273"/>
                <a:gd name="T21" fmla="*/ 1321 h 1322"/>
                <a:gd name="T22" fmla="*/ 1180 w 2273"/>
                <a:gd name="T23" fmla="*/ 1321 h 1322"/>
                <a:gd name="T24" fmla="*/ 1106 w 2273"/>
                <a:gd name="T25" fmla="*/ 1307 h 1322"/>
                <a:gd name="T26" fmla="*/ 1105 w 2273"/>
                <a:gd name="T27" fmla="*/ 1307 h 1322"/>
                <a:gd name="T28" fmla="*/ 1099 w 2273"/>
                <a:gd name="T29" fmla="*/ 1303 h 1322"/>
                <a:gd name="T30" fmla="*/ 1099 w 2273"/>
                <a:gd name="T31" fmla="*/ 1303 h 1322"/>
                <a:gd name="T32" fmla="*/ 1088 w 2273"/>
                <a:gd name="T33" fmla="*/ 1297 h 1322"/>
                <a:gd name="T34" fmla="*/ 39 w 2273"/>
                <a:gd name="T35" fmla="*/ 691 h 1322"/>
                <a:gd name="T36" fmla="*/ 39 w 2273"/>
                <a:gd name="T37" fmla="*/ 691 h 1322"/>
                <a:gd name="T38" fmla="*/ 39 w 2273"/>
                <a:gd name="T39" fmla="*/ 691 h 1322"/>
                <a:gd name="T40" fmla="*/ 0 w 2273"/>
                <a:gd name="T41" fmla="*/ 634 h 1322"/>
                <a:gd name="T42" fmla="*/ 0 w 2273"/>
                <a:gd name="T43" fmla="*/ 634 h 1322"/>
                <a:gd name="T44" fmla="*/ 39 w 2273"/>
                <a:gd name="T45" fmla="*/ 579 h 1322"/>
                <a:gd name="T46" fmla="*/ 998 w 2273"/>
                <a:gd name="T47" fmla="*/ 25 h 1322"/>
                <a:gd name="T48" fmla="*/ 998 w 2273"/>
                <a:gd name="T49" fmla="*/ 25 h 1322"/>
                <a:gd name="T50" fmla="*/ 1011 w 2273"/>
                <a:gd name="T51" fmla="*/ 18 h 1322"/>
                <a:gd name="T52" fmla="*/ 1013 w 2273"/>
                <a:gd name="T53" fmla="*/ 17 h 1322"/>
                <a:gd name="T54" fmla="*/ 1014 w 2273"/>
                <a:gd name="T55" fmla="*/ 17 h 1322"/>
                <a:gd name="T56" fmla="*/ 1014 w 2273"/>
                <a:gd name="T57" fmla="*/ 17 h 1322"/>
                <a:gd name="T58" fmla="*/ 1091 w 2273"/>
                <a:gd name="T59" fmla="*/ 0 h 1322"/>
                <a:gd name="T60" fmla="*/ 1091 w 2273"/>
                <a:gd name="T61" fmla="*/ 0 h 1322"/>
                <a:gd name="T62" fmla="*/ 1169 w 2273"/>
                <a:gd name="T63" fmla="*/ 17 h 1322"/>
                <a:gd name="T64" fmla="*/ 1170 w 2273"/>
                <a:gd name="T65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322">
                  <a:moveTo>
                    <a:pt x="1170" y="17"/>
                  </a:moveTo>
                  <a:lnTo>
                    <a:pt x="2232" y="630"/>
                  </a:lnTo>
                  <a:lnTo>
                    <a:pt x="2232" y="630"/>
                  </a:lnTo>
                  <a:lnTo>
                    <a:pt x="2232" y="630"/>
                  </a:lnTo>
                  <a:cubicBezTo>
                    <a:pt x="2257" y="644"/>
                    <a:pt x="2272" y="664"/>
                    <a:pt x="2272" y="686"/>
                  </a:cubicBezTo>
                  <a:lnTo>
                    <a:pt x="2272" y="686"/>
                  </a:lnTo>
                  <a:cubicBezTo>
                    <a:pt x="2272" y="709"/>
                    <a:pt x="2257" y="729"/>
                    <a:pt x="2232" y="743"/>
                  </a:cubicBezTo>
                  <a:lnTo>
                    <a:pt x="1257" y="1307"/>
                  </a:lnTo>
                  <a:lnTo>
                    <a:pt x="1254" y="1307"/>
                  </a:lnTo>
                  <a:lnTo>
                    <a:pt x="1254" y="1307"/>
                  </a:lnTo>
                  <a:cubicBezTo>
                    <a:pt x="1233" y="1315"/>
                    <a:pt x="1208" y="1321"/>
                    <a:pt x="1180" y="1321"/>
                  </a:cubicBezTo>
                  <a:lnTo>
                    <a:pt x="1180" y="1321"/>
                  </a:lnTo>
                  <a:cubicBezTo>
                    <a:pt x="1152" y="1321"/>
                    <a:pt x="1127" y="1315"/>
                    <a:pt x="1106" y="1307"/>
                  </a:cubicBezTo>
                  <a:lnTo>
                    <a:pt x="1105" y="1307"/>
                  </a:lnTo>
                  <a:lnTo>
                    <a:pt x="1099" y="1303"/>
                  </a:lnTo>
                  <a:lnTo>
                    <a:pt x="1099" y="1303"/>
                  </a:lnTo>
                  <a:cubicBezTo>
                    <a:pt x="1095" y="1301"/>
                    <a:pt x="1091" y="1299"/>
                    <a:pt x="1088" y="1297"/>
                  </a:cubicBezTo>
                  <a:lnTo>
                    <a:pt x="39" y="691"/>
                  </a:lnTo>
                  <a:lnTo>
                    <a:pt x="39" y="691"/>
                  </a:lnTo>
                  <a:lnTo>
                    <a:pt x="39" y="691"/>
                  </a:lnTo>
                  <a:cubicBezTo>
                    <a:pt x="15" y="677"/>
                    <a:pt x="0" y="657"/>
                    <a:pt x="0" y="634"/>
                  </a:cubicBezTo>
                  <a:lnTo>
                    <a:pt x="0" y="634"/>
                  </a:lnTo>
                  <a:cubicBezTo>
                    <a:pt x="0" y="613"/>
                    <a:pt x="15" y="593"/>
                    <a:pt x="39" y="579"/>
                  </a:cubicBezTo>
                  <a:lnTo>
                    <a:pt x="998" y="25"/>
                  </a:lnTo>
                  <a:lnTo>
                    <a:pt x="998" y="25"/>
                  </a:lnTo>
                  <a:cubicBezTo>
                    <a:pt x="1003" y="22"/>
                    <a:pt x="1007" y="20"/>
                    <a:pt x="1011" y="18"/>
                  </a:cubicBezTo>
                  <a:lnTo>
                    <a:pt x="1013" y="17"/>
                  </a:lnTo>
                  <a:lnTo>
                    <a:pt x="1014" y="17"/>
                  </a:lnTo>
                  <a:lnTo>
                    <a:pt x="1014" y="17"/>
                  </a:lnTo>
                  <a:cubicBezTo>
                    <a:pt x="1035" y="6"/>
                    <a:pt x="1062" y="0"/>
                    <a:pt x="1091" y="0"/>
                  </a:cubicBezTo>
                  <a:lnTo>
                    <a:pt x="1091" y="0"/>
                  </a:lnTo>
                  <a:cubicBezTo>
                    <a:pt x="1120" y="0"/>
                    <a:pt x="1148" y="6"/>
                    <a:pt x="1169" y="17"/>
                  </a:cubicBezTo>
                  <a:lnTo>
                    <a:pt x="1170" y="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2B824AAB-2C14-064F-8A17-C9AFA2FD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3203" y="8946221"/>
              <a:ext cx="636548" cy="455088"/>
            </a:xfrm>
            <a:custGeom>
              <a:avLst/>
              <a:gdLst>
                <a:gd name="T0" fmla="*/ 475 w 974"/>
                <a:gd name="T1" fmla="*/ 164 h 696"/>
                <a:gd name="T2" fmla="*/ 229 w 974"/>
                <a:gd name="T3" fmla="*/ 360 h 696"/>
                <a:gd name="T4" fmla="*/ 498 w 974"/>
                <a:gd name="T5" fmla="*/ 532 h 696"/>
                <a:gd name="T6" fmla="*/ 744 w 974"/>
                <a:gd name="T7" fmla="*/ 335 h 696"/>
                <a:gd name="T8" fmla="*/ 529 w 974"/>
                <a:gd name="T9" fmla="*/ 0 h 696"/>
                <a:gd name="T10" fmla="*/ 402 w 974"/>
                <a:gd name="T11" fmla="*/ 7 h 696"/>
                <a:gd name="T12" fmla="*/ 375 w 974"/>
                <a:gd name="T13" fmla="*/ 71 h 696"/>
                <a:gd name="T14" fmla="*/ 258 w 974"/>
                <a:gd name="T15" fmla="*/ 111 h 696"/>
                <a:gd name="T16" fmla="*/ 216 w 974"/>
                <a:gd name="T17" fmla="*/ 85 h 696"/>
                <a:gd name="T18" fmla="*/ 87 w 974"/>
                <a:gd name="T19" fmla="*/ 155 h 696"/>
                <a:gd name="T20" fmla="*/ 89 w 974"/>
                <a:gd name="T21" fmla="*/ 185 h 696"/>
                <a:gd name="T22" fmla="*/ 131 w 974"/>
                <a:gd name="T23" fmla="*/ 212 h 696"/>
                <a:gd name="T24" fmla="*/ 30 w 974"/>
                <a:gd name="T25" fmla="*/ 302 h 696"/>
                <a:gd name="T26" fmla="*/ 1 w 974"/>
                <a:gd name="T27" fmla="*/ 326 h 696"/>
                <a:gd name="T28" fmla="*/ 7 w 974"/>
                <a:gd name="T29" fmla="*/ 416 h 696"/>
                <a:gd name="T30" fmla="*/ 95 w 974"/>
                <a:gd name="T31" fmla="*/ 433 h 696"/>
                <a:gd name="T32" fmla="*/ 150 w 974"/>
                <a:gd name="T33" fmla="*/ 516 h 696"/>
                <a:gd name="T34" fmla="*/ 112 w 974"/>
                <a:gd name="T35" fmla="*/ 547 h 696"/>
                <a:gd name="T36" fmla="*/ 207 w 974"/>
                <a:gd name="T37" fmla="*/ 637 h 696"/>
                <a:gd name="T38" fmla="*/ 250 w 974"/>
                <a:gd name="T39" fmla="*/ 636 h 696"/>
                <a:gd name="T40" fmla="*/ 289 w 974"/>
                <a:gd name="T41" fmla="*/ 604 h 696"/>
                <a:gd name="T42" fmla="*/ 413 w 974"/>
                <a:gd name="T43" fmla="*/ 675 h 696"/>
                <a:gd name="T44" fmla="*/ 444 w 974"/>
                <a:gd name="T45" fmla="*/ 695 h 696"/>
                <a:gd name="T46" fmla="*/ 572 w 974"/>
                <a:gd name="T47" fmla="*/ 688 h 696"/>
                <a:gd name="T48" fmla="*/ 598 w 974"/>
                <a:gd name="T49" fmla="*/ 625 h 696"/>
                <a:gd name="T50" fmla="*/ 716 w 974"/>
                <a:gd name="T51" fmla="*/ 584 h 696"/>
                <a:gd name="T52" fmla="*/ 757 w 974"/>
                <a:gd name="T53" fmla="*/ 611 h 696"/>
                <a:gd name="T54" fmla="*/ 886 w 974"/>
                <a:gd name="T55" fmla="*/ 541 h 696"/>
                <a:gd name="T56" fmla="*/ 884 w 974"/>
                <a:gd name="T57" fmla="*/ 510 h 696"/>
                <a:gd name="T58" fmla="*/ 842 w 974"/>
                <a:gd name="T59" fmla="*/ 483 h 696"/>
                <a:gd name="T60" fmla="*/ 943 w 974"/>
                <a:gd name="T61" fmla="*/ 393 h 696"/>
                <a:gd name="T62" fmla="*/ 972 w 974"/>
                <a:gd name="T63" fmla="*/ 370 h 696"/>
                <a:gd name="T64" fmla="*/ 967 w 974"/>
                <a:gd name="T65" fmla="*/ 279 h 696"/>
                <a:gd name="T66" fmla="*/ 878 w 974"/>
                <a:gd name="T67" fmla="*/ 262 h 696"/>
                <a:gd name="T68" fmla="*/ 823 w 974"/>
                <a:gd name="T69" fmla="*/ 179 h 696"/>
                <a:gd name="T70" fmla="*/ 862 w 974"/>
                <a:gd name="T71" fmla="*/ 148 h 696"/>
                <a:gd name="T72" fmla="*/ 766 w 974"/>
                <a:gd name="T73" fmla="*/ 58 h 696"/>
                <a:gd name="T74" fmla="*/ 723 w 974"/>
                <a:gd name="T75" fmla="*/ 60 h 696"/>
                <a:gd name="T76" fmla="*/ 685 w 974"/>
                <a:gd name="T77" fmla="*/ 91 h 696"/>
                <a:gd name="T78" fmla="*/ 560 w 974"/>
                <a:gd name="T79" fmla="*/ 21 h 696"/>
                <a:gd name="T80" fmla="*/ 529 w 974"/>
                <a:gd name="T81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696">
                  <a:moveTo>
                    <a:pt x="475" y="164"/>
                  </a:moveTo>
                  <a:lnTo>
                    <a:pt x="475" y="164"/>
                  </a:lnTo>
                  <a:cubicBezTo>
                    <a:pt x="332" y="170"/>
                    <a:pt x="222" y="259"/>
                    <a:pt x="229" y="360"/>
                  </a:cubicBezTo>
                  <a:lnTo>
                    <a:pt x="229" y="360"/>
                  </a:lnTo>
                  <a:cubicBezTo>
                    <a:pt x="235" y="462"/>
                    <a:pt x="355" y="539"/>
                    <a:pt x="498" y="532"/>
                  </a:cubicBezTo>
                  <a:lnTo>
                    <a:pt x="498" y="532"/>
                  </a:lnTo>
                  <a:cubicBezTo>
                    <a:pt x="640" y="525"/>
                    <a:pt x="751" y="437"/>
                    <a:pt x="744" y="335"/>
                  </a:cubicBezTo>
                  <a:lnTo>
                    <a:pt x="744" y="335"/>
                  </a:lnTo>
                  <a:cubicBezTo>
                    <a:pt x="738" y="234"/>
                    <a:pt x="617" y="157"/>
                    <a:pt x="475" y="164"/>
                  </a:cubicBezTo>
                  <a:close/>
                  <a:moveTo>
                    <a:pt x="529" y="0"/>
                  </a:moveTo>
                  <a:lnTo>
                    <a:pt x="402" y="7"/>
                  </a:lnTo>
                  <a:lnTo>
                    <a:pt x="402" y="7"/>
                  </a:lnTo>
                  <a:cubicBezTo>
                    <a:pt x="385" y="7"/>
                    <a:pt x="372" y="18"/>
                    <a:pt x="372" y="29"/>
                  </a:cubicBezTo>
                  <a:lnTo>
                    <a:pt x="375" y="71"/>
                  </a:lnTo>
                  <a:lnTo>
                    <a:pt x="375" y="71"/>
                  </a:lnTo>
                  <a:cubicBezTo>
                    <a:pt x="332" y="79"/>
                    <a:pt x="294" y="94"/>
                    <a:pt x="258" y="111"/>
                  </a:cubicBezTo>
                  <a:lnTo>
                    <a:pt x="216" y="85"/>
                  </a:lnTo>
                  <a:lnTo>
                    <a:pt x="216" y="85"/>
                  </a:lnTo>
                  <a:cubicBezTo>
                    <a:pt x="204" y="76"/>
                    <a:pt x="184" y="78"/>
                    <a:pt x="173" y="86"/>
                  </a:cubicBezTo>
                  <a:lnTo>
                    <a:pt x="87" y="155"/>
                  </a:lnTo>
                  <a:lnTo>
                    <a:pt x="87" y="155"/>
                  </a:lnTo>
                  <a:cubicBezTo>
                    <a:pt x="76" y="164"/>
                    <a:pt x="77" y="178"/>
                    <a:pt x="89" y="185"/>
                  </a:cubicBezTo>
                  <a:lnTo>
                    <a:pt x="131" y="212"/>
                  </a:lnTo>
                  <a:lnTo>
                    <a:pt x="131" y="212"/>
                  </a:lnTo>
                  <a:cubicBezTo>
                    <a:pt x="110" y="239"/>
                    <a:pt x="95" y="269"/>
                    <a:pt x="87" y="300"/>
                  </a:cubicBezTo>
                  <a:lnTo>
                    <a:pt x="30" y="302"/>
                  </a:lnTo>
                  <a:lnTo>
                    <a:pt x="30" y="302"/>
                  </a:lnTo>
                  <a:cubicBezTo>
                    <a:pt x="14" y="303"/>
                    <a:pt x="0" y="314"/>
                    <a:pt x="1" y="326"/>
                  </a:cubicBezTo>
                  <a:lnTo>
                    <a:pt x="7" y="416"/>
                  </a:lnTo>
                  <a:lnTo>
                    <a:pt x="7" y="416"/>
                  </a:lnTo>
                  <a:cubicBezTo>
                    <a:pt x="8" y="428"/>
                    <a:pt x="22" y="437"/>
                    <a:pt x="38" y="437"/>
                  </a:cubicBezTo>
                  <a:lnTo>
                    <a:pt x="95" y="433"/>
                  </a:lnTo>
                  <a:lnTo>
                    <a:pt x="95" y="433"/>
                  </a:lnTo>
                  <a:cubicBezTo>
                    <a:pt x="108" y="463"/>
                    <a:pt x="126" y="492"/>
                    <a:pt x="150" y="516"/>
                  </a:cubicBezTo>
                  <a:lnTo>
                    <a:pt x="112" y="547"/>
                  </a:lnTo>
                  <a:lnTo>
                    <a:pt x="112" y="547"/>
                  </a:lnTo>
                  <a:cubicBezTo>
                    <a:pt x="100" y="556"/>
                    <a:pt x="101" y="569"/>
                    <a:pt x="113" y="577"/>
                  </a:cubicBezTo>
                  <a:lnTo>
                    <a:pt x="207" y="637"/>
                  </a:lnTo>
                  <a:lnTo>
                    <a:pt x="207" y="637"/>
                  </a:lnTo>
                  <a:cubicBezTo>
                    <a:pt x="219" y="645"/>
                    <a:pt x="239" y="644"/>
                    <a:pt x="250" y="636"/>
                  </a:cubicBezTo>
                  <a:lnTo>
                    <a:pt x="289" y="604"/>
                  </a:lnTo>
                  <a:lnTo>
                    <a:pt x="289" y="604"/>
                  </a:lnTo>
                  <a:cubicBezTo>
                    <a:pt x="325" y="619"/>
                    <a:pt x="367" y="629"/>
                    <a:pt x="410" y="634"/>
                  </a:cubicBezTo>
                  <a:lnTo>
                    <a:pt x="413" y="675"/>
                  </a:lnTo>
                  <a:lnTo>
                    <a:pt x="413" y="675"/>
                  </a:lnTo>
                  <a:cubicBezTo>
                    <a:pt x="414" y="687"/>
                    <a:pt x="428" y="695"/>
                    <a:pt x="444" y="695"/>
                  </a:cubicBezTo>
                  <a:lnTo>
                    <a:pt x="572" y="688"/>
                  </a:lnTo>
                  <a:lnTo>
                    <a:pt x="572" y="688"/>
                  </a:lnTo>
                  <a:cubicBezTo>
                    <a:pt x="588" y="688"/>
                    <a:pt x="601" y="677"/>
                    <a:pt x="600" y="666"/>
                  </a:cubicBezTo>
                  <a:lnTo>
                    <a:pt x="598" y="625"/>
                  </a:lnTo>
                  <a:lnTo>
                    <a:pt x="598" y="625"/>
                  </a:lnTo>
                  <a:cubicBezTo>
                    <a:pt x="640" y="616"/>
                    <a:pt x="679" y="602"/>
                    <a:pt x="716" y="584"/>
                  </a:cubicBezTo>
                  <a:lnTo>
                    <a:pt x="757" y="611"/>
                  </a:lnTo>
                  <a:lnTo>
                    <a:pt x="757" y="611"/>
                  </a:lnTo>
                  <a:cubicBezTo>
                    <a:pt x="769" y="619"/>
                    <a:pt x="788" y="617"/>
                    <a:pt x="799" y="609"/>
                  </a:cubicBezTo>
                  <a:lnTo>
                    <a:pt x="886" y="541"/>
                  </a:lnTo>
                  <a:lnTo>
                    <a:pt x="886" y="541"/>
                  </a:lnTo>
                  <a:cubicBezTo>
                    <a:pt x="898" y="532"/>
                    <a:pt x="896" y="518"/>
                    <a:pt x="884" y="510"/>
                  </a:cubicBezTo>
                  <a:lnTo>
                    <a:pt x="842" y="483"/>
                  </a:lnTo>
                  <a:lnTo>
                    <a:pt x="842" y="483"/>
                  </a:lnTo>
                  <a:cubicBezTo>
                    <a:pt x="863" y="456"/>
                    <a:pt x="878" y="427"/>
                    <a:pt x="886" y="395"/>
                  </a:cubicBezTo>
                  <a:lnTo>
                    <a:pt x="943" y="393"/>
                  </a:lnTo>
                  <a:lnTo>
                    <a:pt x="943" y="393"/>
                  </a:lnTo>
                  <a:cubicBezTo>
                    <a:pt x="960" y="392"/>
                    <a:pt x="973" y="382"/>
                    <a:pt x="972" y="370"/>
                  </a:cubicBezTo>
                  <a:lnTo>
                    <a:pt x="967" y="279"/>
                  </a:lnTo>
                  <a:lnTo>
                    <a:pt x="967" y="279"/>
                  </a:lnTo>
                  <a:cubicBezTo>
                    <a:pt x="966" y="267"/>
                    <a:pt x="951" y="259"/>
                    <a:pt x="934" y="259"/>
                  </a:cubicBezTo>
                  <a:lnTo>
                    <a:pt x="878" y="262"/>
                  </a:lnTo>
                  <a:lnTo>
                    <a:pt x="878" y="262"/>
                  </a:lnTo>
                  <a:cubicBezTo>
                    <a:pt x="866" y="232"/>
                    <a:pt x="847" y="204"/>
                    <a:pt x="823" y="179"/>
                  </a:cubicBezTo>
                  <a:lnTo>
                    <a:pt x="862" y="148"/>
                  </a:lnTo>
                  <a:lnTo>
                    <a:pt x="862" y="148"/>
                  </a:lnTo>
                  <a:cubicBezTo>
                    <a:pt x="873" y="140"/>
                    <a:pt x="872" y="126"/>
                    <a:pt x="860" y="118"/>
                  </a:cubicBezTo>
                  <a:lnTo>
                    <a:pt x="766" y="58"/>
                  </a:lnTo>
                  <a:lnTo>
                    <a:pt x="766" y="58"/>
                  </a:lnTo>
                  <a:cubicBezTo>
                    <a:pt x="754" y="50"/>
                    <a:pt x="735" y="51"/>
                    <a:pt x="723" y="60"/>
                  </a:cubicBezTo>
                  <a:lnTo>
                    <a:pt x="685" y="91"/>
                  </a:lnTo>
                  <a:lnTo>
                    <a:pt x="685" y="91"/>
                  </a:lnTo>
                  <a:cubicBezTo>
                    <a:pt x="647" y="76"/>
                    <a:pt x="606" y="67"/>
                    <a:pt x="563" y="61"/>
                  </a:cubicBezTo>
                  <a:lnTo>
                    <a:pt x="560" y="21"/>
                  </a:lnTo>
                  <a:lnTo>
                    <a:pt x="560" y="21"/>
                  </a:lnTo>
                  <a:cubicBezTo>
                    <a:pt x="560" y="8"/>
                    <a:pt x="545" y="0"/>
                    <a:pt x="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8918C401-2D38-B94C-BFA0-6EC516FD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2" y="10717608"/>
              <a:ext cx="1336460" cy="777682"/>
            </a:xfrm>
            <a:custGeom>
              <a:avLst/>
              <a:gdLst>
                <a:gd name="T0" fmla="*/ 1054 w 2047"/>
                <a:gd name="T1" fmla="*/ 15 h 1190"/>
                <a:gd name="T2" fmla="*/ 1831 w 2047"/>
                <a:gd name="T3" fmla="*/ 464 h 1190"/>
                <a:gd name="T4" fmla="*/ 2046 w 2047"/>
                <a:gd name="T5" fmla="*/ 403 h 1190"/>
                <a:gd name="T6" fmla="*/ 2046 w 2047"/>
                <a:gd name="T7" fmla="*/ 618 h 1190"/>
                <a:gd name="T8" fmla="*/ 2046 w 2047"/>
                <a:gd name="T9" fmla="*/ 618 h 1190"/>
                <a:gd name="T10" fmla="*/ 2010 w 2047"/>
                <a:gd name="T11" fmla="*/ 668 h 1190"/>
                <a:gd name="T12" fmla="*/ 2010 w 2047"/>
                <a:gd name="T13" fmla="*/ 668 h 1190"/>
                <a:gd name="T14" fmla="*/ 1131 w 2047"/>
                <a:gd name="T15" fmla="*/ 1176 h 1190"/>
                <a:gd name="T16" fmla="*/ 1129 w 2047"/>
                <a:gd name="T17" fmla="*/ 1176 h 1190"/>
                <a:gd name="T18" fmla="*/ 1129 w 2047"/>
                <a:gd name="T19" fmla="*/ 1176 h 1190"/>
                <a:gd name="T20" fmla="*/ 1062 w 2047"/>
                <a:gd name="T21" fmla="*/ 1189 h 1190"/>
                <a:gd name="T22" fmla="*/ 1062 w 2047"/>
                <a:gd name="T23" fmla="*/ 1189 h 1190"/>
                <a:gd name="T24" fmla="*/ 996 w 2047"/>
                <a:gd name="T25" fmla="*/ 1176 h 1190"/>
                <a:gd name="T26" fmla="*/ 994 w 2047"/>
                <a:gd name="T27" fmla="*/ 1176 h 1190"/>
                <a:gd name="T28" fmla="*/ 990 w 2047"/>
                <a:gd name="T29" fmla="*/ 1173 h 1190"/>
                <a:gd name="T30" fmla="*/ 990 w 2047"/>
                <a:gd name="T31" fmla="*/ 1173 h 1190"/>
                <a:gd name="T32" fmla="*/ 979 w 2047"/>
                <a:gd name="T33" fmla="*/ 1168 h 1190"/>
                <a:gd name="T34" fmla="*/ 35 w 2047"/>
                <a:gd name="T35" fmla="*/ 623 h 1190"/>
                <a:gd name="T36" fmla="*/ 35 w 2047"/>
                <a:gd name="T37" fmla="*/ 621 h 1190"/>
                <a:gd name="T38" fmla="*/ 35 w 2047"/>
                <a:gd name="T39" fmla="*/ 621 h 1190"/>
                <a:gd name="T40" fmla="*/ 0 w 2047"/>
                <a:gd name="T41" fmla="*/ 572 h 1190"/>
                <a:gd name="T42" fmla="*/ 0 w 2047"/>
                <a:gd name="T43" fmla="*/ 357 h 1190"/>
                <a:gd name="T44" fmla="*/ 0 w 2047"/>
                <a:gd name="T45" fmla="*/ 357 h 1190"/>
                <a:gd name="T46" fmla="*/ 207 w 2047"/>
                <a:gd name="T47" fmla="*/ 422 h 1190"/>
                <a:gd name="T48" fmla="*/ 899 w 2047"/>
                <a:gd name="T49" fmla="*/ 22 h 1190"/>
                <a:gd name="T50" fmla="*/ 899 w 2047"/>
                <a:gd name="T51" fmla="*/ 22 h 1190"/>
                <a:gd name="T52" fmla="*/ 910 w 2047"/>
                <a:gd name="T53" fmla="*/ 16 h 1190"/>
                <a:gd name="T54" fmla="*/ 912 w 2047"/>
                <a:gd name="T55" fmla="*/ 15 h 1190"/>
                <a:gd name="T56" fmla="*/ 912 w 2047"/>
                <a:gd name="T57" fmla="*/ 15 h 1190"/>
                <a:gd name="T58" fmla="*/ 912 w 2047"/>
                <a:gd name="T59" fmla="*/ 15 h 1190"/>
                <a:gd name="T60" fmla="*/ 982 w 2047"/>
                <a:gd name="T61" fmla="*/ 0 h 1190"/>
                <a:gd name="T62" fmla="*/ 982 w 2047"/>
                <a:gd name="T63" fmla="*/ 0 h 1190"/>
                <a:gd name="T64" fmla="*/ 1053 w 2047"/>
                <a:gd name="T65" fmla="*/ 15 h 1190"/>
                <a:gd name="T66" fmla="*/ 1054 w 2047"/>
                <a:gd name="T67" fmla="*/ 15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7" h="1190">
                  <a:moveTo>
                    <a:pt x="1054" y="15"/>
                  </a:moveTo>
                  <a:lnTo>
                    <a:pt x="1831" y="464"/>
                  </a:lnTo>
                  <a:lnTo>
                    <a:pt x="2046" y="403"/>
                  </a:lnTo>
                  <a:lnTo>
                    <a:pt x="2046" y="618"/>
                  </a:lnTo>
                  <a:lnTo>
                    <a:pt x="2046" y="618"/>
                  </a:lnTo>
                  <a:cubicBezTo>
                    <a:pt x="2046" y="638"/>
                    <a:pt x="2032" y="656"/>
                    <a:pt x="2010" y="668"/>
                  </a:cubicBezTo>
                  <a:lnTo>
                    <a:pt x="2010" y="668"/>
                  </a:lnTo>
                  <a:lnTo>
                    <a:pt x="1131" y="1176"/>
                  </a:lnTo>
                  <a:lnTo>
                    <a:pt x="1129" y="1176"/>
                  </a:lnTo>
                  <a:lnTo>
                    <a:pt x="1129" y="1176"/>
                  </a:lnTo>
                  <a:cubicBezTo>
                    <a:pt x="1111" y="1184"/>
                    <a:pt x="1087" y="1189"/>
                    <a:pt x="1062" y="1189"/>
                  </a:cubicBezTo>
                  <a:lnTo>
                    <a:pt x="1062" y="1189"/>
                  </a:lnTo>
                  <a:cubicBezTo>
                    <a:pt x="1037" y="1189"/>
                    <a:pt x="1014" y="1184"/>
                    <a:pt x="996" y="1176"/>
                  </a:cubicBezTo>
                  <a:lnTo>
                    <a:pt x="994" y="1176"/>
                  </a:lnTo>
                  <a:lnTo>
                    <a:pt x="990" y="1173"/>
                  </a:lnTo>
                  <a:lnTo>
                    <a:pt x="990" y="1173"/>
                  </a:lnTo>
                  <a:cubicBezTo>
                    <a:pt x="986" y="1172"/>
                    <a:pt x="983" y="1170"/>
                    <a:pt x="979" y="1168"/>
                  </a:cubicBezTo>
                  <a:lnTo>
                    <a:pt x="35" y="623"/>
                  </a:lnTo>
                  <a:lnTo>
                    <a:pt x="35" y="621"/>
                  </a:lnTo>
                  <a:lnTo>
                    <a:pt x="35" y="621"/>
                  </a:lnTo>
                  <a:cubicBezTo>
                    <a:pt x="14" y="609"/>
                    <a:pt x="0" y="592"/>
                    <a:pt x="0" y="572"/>
                  </a:cubicBezTo>
                  <a:lnTo>
                    <a:pt x="0" y="357"/>
                  </a:lnTo>
                  <a:lnTo>
                    <a:pt x="0" y="357"/>
                  </a:lnTo>
                  <a:cubicBezTo>
                    <a:pt x="0" y="357"/>
                    <a:pt x="106" y="390"/>
                    <a:pt x="207" y="422"/>
                  </a:cubicBezTo>
                  <a:lnTo>
                    <a:pt x="899" y="22"/>
                  </a:lnTo>
                  <a:lnTo>
                    <a:pt x="899" y="22"/>
                  </a:lnTo>
                  <a:cubicBezTo>
                    <a:pt x="902" y="20"/>
                    <a:pt x="906" y="18"/>
                    <a:pt x="910" y="16"/>
                  </a:cubicBezTo>
                  <a:lnTo>
                    <a:pt x="912" y="15"/>
                  </a:lnTo>
                  <a:lnTo>
                    <a:pt x="912" y="15"/>
                  </a:lnTo>
                  <a:lnTo>
                    <a:pt x="912" y="15"/>
                  </a:lnTo>
                  <a:cubicBezTo>
                    <a:pt x="932" y="5"/>
                    <a:pt x="956" y="0"/>
                    <a:pt x="982" y="0"/>
                  </a:cubicBezTo>
                  <a:lnTo>
                    <a:pt x="982" y="0"/>
                  </a:lnTo>
                  <a:cubicBezTo>
                    <a:pt x="1008" y="0"/>
                    <a:pt x="1033" y="5"/>
                    <a:pt x="1053" y="15"/>
                  </a:cubicBezTo>
                  <a:lnTo>
                    <a:pt x="1054" y="1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5251C7FA-AF28-1942-BAE2-04CD68C4C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2" y="10576472"/>
              <a:ext cx="1336460" cy="777682"/>
            </a:xfrm>
            <a:custGeom>
              <a:avLst/>
              <a:gdLst>
                <a:gd name="T0" fmla="*/ 1054 w 2047"/>
                <a:gd name="T1" fmla="*/ 14 h 1190"/>
                <a:gd name="T2" fmla="*/ 2010 w 2047"/>
                <a:gd name="T3" fmla="*/ 566 h 1190"/>
                <a:gd name="T4" fmla="*/ 2010 w 2047"/>
                <a:gd name="T5" fmla="*/ 567 h 1190"/>
                <a:gd name="T6" fmla="*/ 2010 w 2047"/>
                <a:gd name="T7" fmla="*/ 567 h 1190"/>
                <a:gd name="T8" fmla="*/ 2046 w 2047"/>
                <a:gd name="T9" fmla="*/ 617 h 1190"/>
                <a:gd name="T10" fmla="*/ 2046 w 2047"/>
                <a:gd name="T11" fmla="*/ 617 h 1190"/>
                <a:gd name="T12" fmla="*/ 2010 w 2047"/>
                <a:gd name="T13" fmla="*/ 668 h 1190"/>
                <a:gd name="T14" fmla="*/ 1131 w 2047"/>
                <a:gd name="T15" fmla="*/ 1175 h 1190"/>
                <a:gd name="T16" fmla="*/ 1129 w 2047"/>
                <a:gd name="T17" fmla="*/ 1175 h 1190"/>
                <a:gd name="T18" fmla="*/ 1129 w 2047"/>
                <a:gd name="T19" fmla="*/ 1175 h 1190"/>
                <a:gd name="T20" fmla="*/ 1062 w 2047"/>
                <a:gd name="T21" fmla="*/ 1189 h 1190"/>
                <a:gd name="T22" fmla="*/ 1062 w 2047"/>
                <a:gd name="T23" fmla="*/ 1189 h 1190"/>
                <a:gd name="T24" fmla="*/ 996 w 2047"/>
                <a:gd name="T25" fmla="*/ 1175 h 1190"/>
                <a:gd name="T26" fmla="*/ 994 w 2047"/>
                <a:gd name="T27" fmla="*/ 1175 h 1190"/>
                <a:gd name="T28" fmla="*/ 990 w 2047"/>
                <a:gd name="T29" fmla="*/ 1173 h 1190"/>
                <a:gd name="T30" fmla="*/ 990 w 2047"/>
                <a:gd name="T31" fmla="*/ 1173 h 1190"/>
                <a:gd name="T32" fmla="*/ 979 w 2047"/>
                <a:gd name="T33" fmla="*/ 1167 h 1190"/>
                <a:gd name="T34" fmla="*/ 35 w 2047"/>
                <a:gd name="T35" fmla="*/ 622 h 1190"/>
                <a:gd name="T36" fmla="*/ 35 w 2047"/>
                <a:gd name="T37" fmla="*/ 621 h 1190"/>
                <a:gd name="T38" fmla="*/ 35 w 2047"/>
                <a:gd name="T39" fmla="*/ 621 h 1190"/>
                <a:gd name="T40" fmla="*/ 0 w 2047"/>
                <a:gd name="T41" fmla="*/ 571 h 1190"/>
                <a:gd name="T42" fmla="*/ 0 w 2047"/>
                <a:gd name="T43" fmla="*/ 571 h 1190"/>
                <a:gd name="T44" fmla="*/ 35 w 2047"/>
                <a:gd name="T45" fmla="*/ 521 h 1190"/>
                <a:gd name="T46" fmla="*/ 899 w 2047"/>
                <a:gd name="T47" fmla="*/ 22 h 1190"/>
                <a:gd name="T48" fmla="*/ 899 w 2047"/>
                <a:gd name="T49" fmla="*/ 22 h 1190"/>
                <a:gd name="T50" fmla="*/ 910 w 2047"/>
                <a:gd name="T51" fmla="*/ 16 h 1190"/>
                <a:gd name="T52" fmla="*/ 912 w 2047"/>
                <a:gd name="T53" fmla="*/ 14 h 1190"/>
                <a:gd name="T54" fmla="*/ 912 w 2047"/>
                <a:gd name="T55" fmla="*/ 14 h 1190"/>
                <a:gd name="T56" fmla="*/ 912 w 2047"/>
                <a:gd name="T57" fmla="*/ 14 h 1190"/>
                <a:gd name="T58" fmla="*/ 982 w 2047"/>
                <a:gd name="T59" fmla="*/ 0 h 1190"/>
                <a:gd name="T60" fmla="*/ 982 w 2047"/>
                <a:gd name="T61" fmla="*/ 0 h 1190"/>
                <a:gd name="T62" fmla="*/ 1053 w 2047"/>
                <a:gd name="T63" fmla="*/ 14 h 1190"/>
                <a:gd name="T64" fmla="*/ 1054 w 2047"/>
                <a:gd name="T65" fmla="*/ 14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7" h="1190">
                  <a:moveTo>
                    <a:pt x="1054" y="14"/>
                  </a:moveTo>
                  <a:lnTo>
                    <a:pt x="2010" y="566"/>
                  </a:lnTo>
                  <a:lnTo>
                    <a:pt x="2010" y="567"/>
                  </a:lnTo>
                  <a:lnTo>
                    <a:pt x="2010" y="567"/>
                  </a:lnTo>
                  <a:cubicBezTo>
                    <a:pt x="2032" y="579"/>
                    <a:pt x="2046" y="597"/>
                    <a:pt x="2046" y="617"/>
                  </a:cubicBezTo>
                  <a:lnTo>
                    <a:pt x="2046" y="617"/>
                  </a:lnTo>
                  <a:cubicBezTo>
                    <a:pt x="2046" y="637"/>
                    <a:pt x="2032" y="656"/>
                    <a:pt x="2010" y="668"/>
                  </a:cubicBezTo>
                  <a:lnTo>
                    <a:pt x="1131" y="1175"/>
                  </a:lnTo>
                  <a:lnTo>
                    <a:pt x="1129" y="1175"/>
                  </a:lnTo>
                  <a:lnTo>
                    <a:pt x="1129" y="1175"/>
                  </a:lnTo>
                  <a:cubicBezTo>
                    <a:pt x="1111" y="1184"/>
                    <a:pt x="1087" y="1189"/>
                    <a:pt x="1062" y="1189"/>
                  </a:cubicBezTo>
                  <a:lnTo>
                    <a:pt x="1062" y="1189"/>
                  </a:lnTo>
                  <a:cubicBezTo>
                    <a:pt x="1037" y="1189"/>
                    <a:pt x="1014" y="1184"/>
                    <a:pt x="996" y="1175"/>
                  </a:cubicBezTo>
                  <a:lnTo>
                    <a:pt x="994" y="1175"/>
                  </a:lnTo>
                  <a:lnTo>
                    <a:pt x="990" y="1173"/>
                  </a:lnTo>
                  <a:lnTo>
                    <a:pt x="990" y="1173"/>
                  </a:lnTo>
                  <a:cubicBezTo>
                    <a:pt x="986" y="1171"/>
                    <a:pt x="983" y="1169"/>
                    <a:pt x="979" y="1167"/>
                  </a:cubicBezTo>
                  <a:lnTo>
                    <a:pt x="35" y="622"/>
                  </a:lnTo>
                  <a:lnTo>
                    <a:pt x="35" y="621"/>
                  </a:lnTo>
                  <a:lnTo>
                    <a:pt x="35" y="621"/>
                  </a:lnTo>
                  <a:cubicBezTo>
                    <a:pt x="14" y="609"/>
                    <a:pt x="0" y="591"/>
                    <a:pt x="0" y="571"/>
                  </a:cubicBezTo>
                  <a:lnTo>
                    <a:pt x="0" y="571"/>
                  </a:lnTo>
                  <a:cubicBezTo>
                    <a:pt x="0" y="551"/>
                    <a:pt x="14" y="533"/>
                    <a:pt x="35" y="521"/>
                  </a:cubicBezTo>
                  <a:lnTo>
                    <a:pt x="899" y="22"/>
                  </a:lnTo>
                  <a:lnTo>
                    <a:pt x="899" y="22"/>
                  </a:lnTo>
                  <a:cubicBezTo>
                    <a:pt x="902" y="20"/>
                    <a:pt x="906" y="17"/>
                    <a:pt x="910" y="16"/>
                  </a:cubicBezTo>
                  <a:lnTo>
                    <a:pt x="912" y="14"/>
                  </a:lnTo>
                  <a:lnTo>
                    <a:pt x="912" y="14"/>
                  </a:lnTo>
                  <a:lnTo>
                    <a:pt x="912" y="14"/>
                  </a:lnTo>
                  <a:cubicBezTo>
                    <a:pt x="932" y="5"/>
                    <a:pt x="956" y="0"/>
                    <a:pt x="982" y="0"/>
                  </a:cubicBezTo>
                  <a:lnTo>
                    <a:pt x="982" y="0"/>
                  </a:lnTo>
                  <a:cubicBezTo>
                    <a:pt x="1008" y="0"/>
                    <a:pt x="1033" y="5"/>
                    <a:pt x="1053" y="14"/>
                  </a:cubicBezTo>
                  <a:lnTo>
                    <a:pt x="1054" y="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853F0BAE-47C9-BF49-986C-05ACFA7D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627" y="10812657"/>
              <a:ext cx="668230" cy="308193"/>
            </a:xfrm>
            <a:custGeom>
              <a:avLst/>
              <a:gdLst>
                <a:gd name="T0" fmla="*/ 353 w 1024"/>
                <a:gd name="T1" fmla="*/ 74 h 474"/>
                <a:gd name="T2" fmla="*/ 353 w 1024"/>
                <a:gd name="T3" fmla="*/ 74 h 474"/>
                <a:gd name="T4" fmla="*/ 353 w 1024"/>
                <a:gd name="T5" fmla="*/ 74 h 474"/>
                <a:gd name="T6" fmla="*/ 338 w 1024"/>
                <a:gd name="T7" fmla="*/ 54 h 474"/>
                <a:gd name="T8" fmla="*/ 139 w 1024"/>
                <a:gd name="T9" fmla="*/ 41 h 474"/>
                <a:gd name="T10" fmla="*/ 139 w 1024"/>
                <a:gd name="T11" fmla="*/ 41 h 474"/>
                <a:gd name="T12" fmla="*/ 118 w 1024"/>
                <a:gd name="T13" fmla="*/ 59 h 474"/>
                <a:gd name="T14" fmla="*/ 118 w 1024"/>
                <a:gd name="T15" fmla="*/ 59 h 474"/>
                <a:gd name="T16" fmla="*/ 118 w 1024"/>
                <a:gd name="T17" fmla="*/ 59 h 474"/>
                <a:gd name="T18" fmla="*/ 133 w 1024"/>
                <a:gd name="T19" fmla="*/ 79 h 474"/>
                <a:gd name="T20" fmla="*/ 331 w 1024"/>
                <a:gd name="T21" fmla="*/ 91 h 474"/>
                <a:gd name="T22" fmla="*/ 331 w 1024"/>
                <a:gd name="T23" fmla="*/ 91 h 474"/>
                <a:gd name="T24" fmla="*/ 353 w 1024"/>
                <a:gd name="T25" fmla="*/ 74 h 474"/>
                <a:gd name="T26" fmla="*/ 946 w 1024"/>
                <a:gd name="T27" fmla="*/ 111 h 474"/>
                <a:gd name="T28" fmla="*/ 946 w 1024"/>
                <a:gd name="T29" fmla="*/ 111 h 474"/>
                <a:gd name="T30" fmla="*/ 946 w 1024"/>
                <a:gd name="T31" fmla="*/ 111 h 474"/>
                <a:gd name="T32" fmla="*/ 932 w 1024"/>
                <a:gd name="T33" fmla="*/ 92 h 474"/>
                <a:gd name="T34" fmla="*/ 733 w 1024"/>
                <a:gd name="T35" fmla="*/ 79 h 474"/>
                <a:gd name="T36" fmla="*/ 733 w 1024"/>
                <a:gd name="T37" fmla="*/ 79 h 474"/>
                <a:gd name="T38" fmla="*/ 711 w 1024"/>
                <a:gd name="T39" fmla="*/ 96 h 474"/>
                <a:gd name="T40" fmla="*/ 711 w 1024"/>
                <a:gd name="T41" fmla="*/ 96 h 474"/>
                <a:gd name="T42" fmla="*/ 711 w 1024"/>
                <a:gd name="T43" fmla="*/ 96 h 474"/>
                <a:gd name="T44" fmla="*/ 727 w 1024"/>
                <a:gd name="T45" fmla="*/ 116 h 474"/>
                <a:gd name="T46" fmla="*/ 924 w 1024"/>
                <a:gd name="T47" fmla="*/ 129 h 474"/>
                <a:gd name="T48" fmla="*/ 924 w 1024"/>
                <a:gd name="T49" fmla="*/ 129 h 474"/>
                <a:gd name="T50" fmla="*/ 946 w 1024"/>
                <a:gd name="T51" fmla="*/ 111 h 474"/>
                <a:gd name="T52" fmla="*/ 1017 w 1024"/>
                <a:gd name="T53" fmla="*/ 228 h 474"/>
                <a:gd name="T54" fmla="*/ 1017 w 1024"/>
                <a:gd name="T55" fmla="*/ 228 h 474"/>
                <a:gd name="T56" fmla="*/ 1017 w 1024"/>
                <a:gd name="T57" fmla="*/ 228 h 474"/>
                <a:gd name="T58" fmla="*/ 985 w 1024"/>
                <a:gd name="T59" fmla="*/ 131 h 474"/>
                <a:gd name="T60" fmla="*/ 985 w 1024"/>
                <a:gd name="T61" fmla="*/ 130 h 474"/>
                <a:gd name="T62" fmla="*/ 985 w 1024"/>
                <a:gd name="T63" fmla="*/ 130 h 474"/>
                <a:gd name="T64" fmla="*/ 924 w 1024"/>
                <a:gd name="T65" fmla="*/ 50 h 474"/>
                <a:gd name="T66" fmla="*/ 759 w 1024"/>
                <a:gd name="T67" fmla="*/ 39 h 474"/>
                <a:gd name="T68" fmla="*/ 759 w 1024"/>
                <a:gd name="T69" fmla="*/ 39 h 474"/>
                <a:gd name="T70" fmla="*/ 672 w 1024"/>
                <a:gd name="T71" fmla="*/ 110 h 474"/>
                <a:gd name="T72" fmla="*/ 662 w 1024"/>
                <a:gd name="T73" fmla="*/ 170 h 474"/>
                <a:gd name="T74" fmla="*/ 662 w 1024"/>
                <a:gd name="T75" fmla="*/ 170 h 474"/>
                <a:gd name="T76" fmla="*/ 702 w 1024"/>
                <a:gd name="T77" fmla="*/ 245 h 474"/>
                <a:gd name="T78" fmla="*/ 702 w 1024"/>
                <a:gd name="T79" fmla="*/ 245 h 474"/>
                <a:gd name="T80" fmla="*/ 325 w 1024"/>
                <a:gd name="T81" fmla="*/ 216 h 474"/>
                <a:gd name="T82" fmla="*/ 325 w 1024"/>
                <a:gd name="T83" fmla="*/ 216 h 474"/>
                <a:gd name="T84" fmla="*/ 377 w 1024"/>
                <a:gd name="T85" fmla="*/ 152 h 474"/>
                <a:gd name="T86" fmla="*/ 387 w 1024"/>
                <a:gd name="T87" fmla="*/ 92 h 474"/>
                <a:gd name="T88" fmla="*/ 387 w 1024"/>
                <a:gd name="T89" fmla="*/ 92 h 474"/>
                <a:gd name="T90" fmla="*/ 327 w 1024"/>
                <a:gd name="T91" fmla="*/ 13 h 474"/>
                <a:gd name="T92" fmla="*/ 161 w 1024"/>
                <a:gd name="T93" fmla="*/ 2 h 474"/>
                <a:gd name="T94" fmla="*/ 161 w 1024"/>
                <a:gd name="T95" fmla="*/ 2 h 474"/>
                <a:gd name="T96" fmla="*/ 73 w 1024"/>
                <a:gd name="T97" fmla="*/ 72 h 474"/>
                <a:gd name="T98" fmla="*/ 73 w 1024"/>
                <a:gd name="T99" fmla="*/ 74 h 474"/>
                <a:gd name="T100" fmla="*/ 73 w 1024"/>
                <a:gd name="T101" fmla="*/ 74 h 474"/>
                <a:gd name="T102" fmla="*/ 9 w 1024"/>
                <a:gd name="T103" fmla="*/ 165 h 474"/>
                <a:gd name="T104" fmla="*/ 9 w 1024"/>
                <a:gd name="T105" fmla="*/ 165 h 474"/>
                <a:gd name="T106" fmla="*/ 85 w 1024"/>
                <a:gd name="T107" fmla="*/ 265 h 474"/>
                <a:gd name="T108" fmla="*/ 85 w 1024"/>
                <a:gd name="T109" fmla="*/ 265 h 474"/>
                <a:gd name="T110" fmla="*/ 909 w 1024"/>
                <a:gd name="T111" fmla="*/ 317 h 474"/>
                <a:gd name="T112" fmla="*/ 909 w 1024"/>
                <a:gd name="T113" fmla="*/ 317 h 474"/>
                <a:gd name="T114" fmla="*/ 1017 w 1024"/>
                <a:gd name="T115" fmla="*/ 22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4" h="474">
                  <a:moveTo>
                    <a:pt x="353" y="74"/>
                  </a:moveTo>
                  <a:lnTo>
                    <a:pt x="353" y="74"/>
                  </a:lnTo>
                  <a:lnTo>
                    <a:pt x="353" y="74"/>
                  </a:lnTo>
                  <a:cubicBezTo>
                    <a:pt x="355" y="64"/>
                    <a:pt x="348" y="54"/>
                    <a:pt x="338" y="54"/>
                  </a:cubicBezTo>
                  <a:lnTo>
                    <a:pt x="139" y="41"/>
                  </a:lnTo>
                  <a:lnTo>
                    <a:pt x="139" y="41"/>
                  </a:lnTo>
                  <a:cubicBezTo>
                    <a:pt x="129" y="41"/>
                    <a:pt x="119" y="48"/>
                    <a:pt x="118" y="59"/>
                  </a:cubicBezTo>
                  <a:lnTo>
                    <a:pt x="118" y="59"/>
                  </a:lnTo>
                  <a:lnTo>
                    <a:pt x="118" y="59"/>
                  </a:lnTo>
                  <a:cubicBezTo>
                    <a:pt x="116" y="69"/>
                    <a:pt x="123" y="78"/>
                    <a:pt x="133" y="79"/>
                  </a:cubicBezTo>
                  <a:lnTo>
                    <a:pt x="331" y="91"/>
                  </a:lnTo>
                  <a:lnTo>
                    <a:pt x="331" y="91"/>
                  </a:lnTo>
                  <a:cubicBezTo>
                    <a:pt x="341" y="92"/>
                    <a:pt x="351" y="84"/>
                    <a:pt x="353" y="74"/>
                  </a:cubicBezTo>
                  <a:close/>
                  <a:moveTo>
                    <a:pt x="946" y="111"/>
                  </a:moveTo>
                  <a:lnTo>
                    <a:pt x="946" y="111"/>
                  </a:lnTo>
                  <a:lnTo>
                    <a:pt x="946" y="111"/>
                  </a:lnTo>
                  <a:cubicBezTo>
                    <a:pt x="948" y="101"/>
                    <a:pt x="942" y="92"/>
                    <a:pt x="932" y="92"/>
                  </a:cubicBezTo>
                  <a:lnTo>
                    <a:pt x="733" y="79"/>
                  </a:lnTo>
                  <a:lnTo>
                    <a:pt x="733" y="79"/>
                  </a:lnTo>
                  <a:cubicBezTo>
                    <a:pt x="723" y="78"/>
                    <a:pt x="713" y="86"/>
                    <a:pt x="711" y="96"/>
                  </a:cubicBezTo>
                  <a:lnTo>
                    <a:pt x="711" y="96"/>
                  </a:lnTo>
                  <a:lnTo>
                    <a:pt x="711" y="96"/>
                  </a:lnTo>
                  <a:cubicBezTo>
                    <a:pt x="710" y="106"/>
                    <a:pt x="716" y="116"/>
                    <a:pt x="727" y="116"/>
                  </a:cubicBezTo>
                  <a:lnTo>
                    <a:pt x="924" y="129"/>
                  </a:lnTo>
                  <a:lnTo>
                    <a:pt x="924" y="129"/>
                  </a:lnTo>
                  <a:cubicBezTo>
                    <a:pt x="935" y="129"/>
                    <a:pt x="944" y="122"/>
                    <a:pt x="946" y="111"/>
                  </a:cubicBezTo>
                  <a:close/>
                  <a:moveTo>
                    <a:pt x="1017" y="228"/>
                  </a:moveTo>
                  <a:lnTo>
                    <a:pt x="1017" y="228"/>
                  </a:lnTo>
                  <a:lnTo>
                    <a:pt x="1017" y="228"/>
                  </a:lnTo>
                  <a:cubicBezTo>
                    <a:pt x="1023" y="195"/>
                    <a:pt x="1009" y="150"/>
                    <a:pt x="985" y="131"/>
                  </a:cubicBezTo>
                  <a:lnTo>
                    <a:pt x="985" y="130"/>
                  </a:lnTo>
                  <a:lnTo>
                    <a:pt x="985" y="130"/>
                  </a:lnTo>
                  <a:cubicBezTo>
                    <a:pt x="993" y="89"/>
                    <a:pt x="965" y="53"/>
                    <a:pt x="924" y="50"/>
                  </a:cubicBezTo>
                  <a:lnTo>
                    <a:pt x="759" y="39"/>
                  </a:lnTo>
                  <a:lnTo>
                    <a:pt x="759" y="39"/>
                  </a:lnTo>
                  <a:cubicBezTo>
                    <a:pt x="718" y="37"/>
                    <a:pt x="680" y="69"/>
                    <a:pt x="672" y="110"/>
                  </a:cubicBezTo>
                  <a:lnTo>
                    <a:pt x="662" y="170"/>
                  </a:lnTo>
                  <a:lnTo>
                    <a:pt x="662" y="170"/>
                  </a:lnTo>
                  <a:cubicBezTo>
                    <a:pt x="656" y="204"/>
                    <a:pt x="674" y="235"/>
                    <a:pt x="702" y="245"/>
                  </a:cubicBezTo>
                  <a:lnTo>
                    <a:pt x="702" y="245"/>
                  </a:lnTo>
                  <a:cubicBezTo>
                    <a:pt x="574" y="281"/>
                    <a:pt x="448" y="272"/>
                    <a:pt x="325" y="216"/>
                  </a:cubicBezTo>
                  <a:lnTo>
                    <a:pt x="325" y="216"/>
                  </a:lnTo>
                  <a:cubicBezTo>
                    <a:pt x="351" y="206"/>
                    <a:pt x="372" y="181"/>
                    <a:pt x="377" y="152"/>
                  </a:cubicBezTo>
                  <a:lnTo>
                    <a:pt x="387" y="92"/>
                  </a:lnTo>
                  <a:lnTo>
                    <a:pt x="387" y="92"/>
                  </a:lnTo>
                  <a:cubicBezTo>
                    <a:pt x="395" y="51"/>
                    <a:pt x="367" y="15"/>
                    <a:pt x="327" y="13"/>
                  </a:cubicBezTo>
                  <a:lnTo>
                    <a:pt x="161" y="2"/>
                  </a:lnTo>
                  <a:lnTo>
                    <a:pt x="161" y="2"/>
                  </a:lnTo>
                  <a:cubicBezTo>
                    <a:pt x="120" y="0"/>
                    <a:pt x="81" y="31"/>
                    <a:pt x="73" y="72"/>
                  </a:cubicBezTo>
                  <a:lnTo>
                    <a:pt x="73" y="74"/>
                  </a:lnTo>
                  <a:lnTo>
                    <a:pt x="73" y="74"/>
                  </a:lnTo>
                  <a:cubicBezTo>
                    <a:pt x="44" y="89"/>
                    <a:pt x="15" y="131"/>
                    <a:pt x="9" y="165"/>
                  </a:cubicBezTo>
                  <a:lnTo>
                    <a:pt x="9" y="165"/>
                  </a:lnTo>
                  <a:cubicBezTo>
                    <a:pt x="0" y="217"/>
                    <a:pt x="46" y="236"/>
                    <a:pt x="85" y="265"/>
                  </a:cubicBezTo>
                  <a:lnTo>
                    <a:pt x="85" y="265"/>
                  </a:lnTo>
                  <a:cubicBezTo>
                    <a:pt x="285" y="410"/>
                    <a:pt x="533" y="473"/>
                    <a:pt x="909" y="317"/>
                  </a:cubicBezTo>
                  <a:lnTo>
                    <a:pt x="909" y="317"/>
                  </a:lnTo>
                  <a:cubicBezTo>
                    <a:pt x="958" y="297"/>
                    <a:pt x="1009" y="281"/>
                    <a:pt x="1017" y="2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A175612E-55D3-D74E-AD18-40536B37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2" y="8188702"/>
              <a:ext cx="475251" cy="394601"/>
            </a:xfrm>
            <a:custGeom>
              <a:avLst/>
              <a:gdLst>
                <a:gd name="T0" fmla="*/ 529 w 726"/>
                <a:gd name="T1" fmla="*/ 601 h 602"/>
                <a:gd name="T2" fmla="*/ 529 w 726"/>
                <a:gd name="T3" fmla="*/ 601 h 602"/>
                <a:gd name="T4" fmla="*/ 286 w 726"/>
                <a:gd name="T5" fmla="*/ 542 h 602"/>
                <a:gd name="T6" fmla="*/ 286 w 726"/>
                <a:gd name="T7" fmla="*/ 542 h 602"/>
                <a:gd name="T8" fmla="*/ 38 w 726"/>
                <a:gd name="T9" fmla="*/ 336 h 602"/>
                <a:gd name="T10" fmla="*/ 38 w 726"/>
                <a:gd name="T11" fmla="*/ 336 h 602"/>
                <a:gd name="T12" fmla="*/ 38 w 726"/>
                <a:gd name="T13" fmla="*/ 44 h 602"/>
                <a:gd name="T14" fmla="*/ 38 w 726"/>
                <a:gd name="T15" fmla="*/ 44 h 602"/>
                <a:gd name="T16" fmla="*/ 273 w 726"/>
                <a:gd name="T17" fmla="*/ 200 h 602"/>
                <a:gd name="T18" fmla="*/ 330 w 726"/>
                <a:gd name="T19" fmla="*/ 249 h 602"/>
                <a:gd name="T20" fmla="*/ 330 w 726"/>
                <a:gd name="T21" fmla="*/ 249 h 602"/>
                <a:gd name="T22" fmla="*/ 297 w 726"/>
                <a:gd name="T23" fmla="*/ 87 h 602"/>
                <a:gd name="T24" fmla="*/ 297 w 726"/>
                <a:gd name="T25" fmla="*/ 87 h 602"/>
                <a:gd name="T26" fmla="*/ 449 w 726"/>
                <a:gd name="T27" fmla="*/ 130 h 602"/>
                <a:gd name="T28" fmla="*/ 449 w 726"/>
                <a:gd name="T29" fmla="*/ 130 h 602"/>
                <a:gd name="T30" fmla="*/ 725 w 726"/>
                <a:gd name="T31" fmla="*/ 390 h 602"/>
                <a:gd name="T32" fmla="*/ 529 w 726"/>
                <a:gd name="T33" fmla="*/ 60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6" h="602">
                  <a:moveTo>
                    <a:pt x="529" y="601"/>
                  </a:moveTo>
                  <a:lnTo>
                    <a:pt x="529" y="601"/>
                  </a:lnTo>
                  <a:cubicBezTo>
                    <a:pt x="529" y="601"/>
                    <a:pt x="373" y="574"/>
                    <a:pt x="286" y="542"/>
                  </a:cubicBezTo>
                  <a:lnTo>
                    <a:pt x="286" y="542"/>
                  </a:lnTo>
                  <a:cubicBezTo>
                    <a:pt x="200" y="509"/>
                    <a:pt x="54" y="385"/>
                    <a:pt x="38" y="336"/>
                  </a:cubicBezTo>
                  <a:lnTo>
                    <a:pt x="38" y="336"/>
                  </a:lnTo>
                  <a:cubicBezTo>
                    <a:pt x="21" y="287"/>
                    <a:pt x="0" y="87"/>
                    <a:pt x="38" y="44"/>
                  </a:cubicBezTo>
                  <a:lnTo>
                    <a:pt x="38" y="44"/>
                  </a:lnTo>
                  <a:cubicBezTo>
                    <a:pt x="76" y="0"/>
                    <a:pt x="216" y="152"/>
                    <a:pt x="273" y="200"/>
                  </a:cubicBezTo>
                  <a:lnTo>
                    <a:pt x="330" y="249"/>
                  </a:lnTo>
                  <a:lnTo>
                    <a:pt x="330" y="249"/>
                  </a:lnTo>
                  <a:cubicBezTo>
                    <a:pt x="330" y="249"/>
                    <a:pt x="286" y="119"/>
                    <a:pt x="297" y="87"/>
                  </a:cubicBezTo>
                  <a:lnTo>
                    <a:pt x="297" y="87"/>
                  </a:lnTo>
                  <a:cubicBezTo>
                    <a:pt x="308" y="55"/>
                    <a:pt x="373" y="49"/>
                    <a:pt x="449" y="130"/>
                  </a:cubicBezTo>
                  <a:lnTo>
                    <a:pt x="449" y="130"/>
                  </a:lnTo>
                  <a:cubicBezTo>
                    <a:pt x="524" y="211"/>
                    <a:pt x="725" y="390"/>
                    <a:pt x="725" y="390"/>
                  </a:cubicBezTo>
                  <a:lnTo>
                    <a:pt x="529" y="601"/>
                  </a:lnTo>
                </a:path>
              </a:pathLst>
            </a:custGeom>
            <a:solidFill>
              <a:srgbClr val="ECBC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27688656-6322-F848-BE25-564E1895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238" y="11976299"/>
              <a:ext cx="697033" cy="443567"/>
            </a:xfrm>
            <a:custGeom>
              <a:avLst/>
              <a:gdLst>
                <a:gd name="T0" fmla="*/ 614 w 1069"/>
                <a:gd name="T1" fmla="*/ 44 h 677"/>
                <a:gd name="T2" fmla="*/ 561 w 1069"/>
                <a:gd name="T3" fmla="*/ 79 h 677"/>
                <a:gd name="T4" fmla="*/ 561 w 1069"/>
                <a:gd name="T5" fmla="*/ 79 h 677"/>
                <a:gd name="T6" fmla="*/ 298 w 1069"/>
                <a:gd name="T7" fmla="*/ 61 h 677"/>
                <a:gd name="T8" fmla="*/ 298 w 1069"/>
                <a:gd name="T9" fmla="*/ 61 h 677"/>
                <a:gd name="T10" fmla="*/ 26 w 1069"/>
                <a:gd name="T11" fmla="*/ 166 h 677"/>
                <a:gd name="T12" fmla="*/ 26 w 1069"/>
                <a:gd name="T13" fmla="*/ 166 h 677"/>
                <a:gd name="T14" fmla="*/ 376 w 1069"/>
                <a:gd name="T15" fmla="*/ 448 h 677"/>
                <a:gd name="T16" fmla="*/ 376 w 1069"/>
                <a:gd name="T17" fmla="*/ 448 h 677"/>
                <a:gd name="T18" fmla="*/ 693 w 1069"/>
                <a:gd name="T19" fmla="*/ 589 h 677"/>
                <a:gd name="T20" fmla="*/ 693 w 1069"/>
                <a:gd name="T21" fmla="*/ 589 h 677"/>
                <a:gd name="T22" fmla="*/ 913 w 1069"/>
                <a:gd name="T23" fmla="*/ 641 h 677"/>
                <a:gd name="T24" fmla="*/ 913 w 1069"/>
                <a:gd name="T25" fmla="*/ 641 h 677"/>
                <a:gd name="T26" fmla="*/ 1068 w 1069"/>
                <a:gd name="T27" fmla="*/ 545 h 677"/>
                <a:gd name="T28" fmla="*/ 1068 w 1069"/>
                <a:gd name="T29" fmla="*/ 0 h 677"/>
                <a:gd name="T30" fmla="*/ 614 w 1069"/>
                <a:gd name="T31" fmla="*/ 44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9" h="677">
                  <a:moveTo>
                    <a:pt x="614" y="44"/>
                  </a:moveTo>
                  <a:lnTo>
                    <a:pt x="561" y="79"/>
                  </a:lnTo>
                  <a:lnTo>
                    <a:pt x="561" y="79"/>
                  </a:lnTo>
                  <a:cubicBezTo>
                    <a:pt x="561" y="79"/>
                    <a:pt x="438" y="96"/>
                    <a:pt x="298" y="61"/>
                  </a:cubicBezTo>
                  <a:lnTo>
                    <a:pt x="298" y="61"/>
                  </a:lnTo>
                  <a:cubicBezTo>
                    <a:pt x="157" y="26"/>
                    <a:pt x="0" y="35"/>
                    <a:pt x="26" y="166"/>
                  </a:cubicBezTo>
                  <a:lnTo>
                    <a:pt x="26" y="166"/>
                  </a:lnTo>
                  <a:cubicBezTo>
                    <a:pt x="53" y="299"/>
                    <a:pt x="280" y="404"/>
                    <a:pt x="376" y="448"/>
                  </a:cubicBezTo>
                  <a:lnTo>
                    <a:pt x="376" y="448"/>
                  </a:lnTo>
                  <a:cubicBezTo>
                    <a:pt x="474" y="492"/>
                    <a:pt x="667" y="553"/>
                    <a:pt x="693" y="589"/>
                  </a:cubicBezTo>
                  <a:lnTo>
                    <a:pt x="693" y="589"/>
                  </a:lnTo>
                  <a:cubicBezTo>
                    <a:pt x="719" y="623"/>
                    <a:pt x="764" y="676"/>
                    <a:pt x="913" y="641"/>
                  </a:cubicBezTo>
                  <a:lnTo>
                    <a:pt x="913" y="641"/>
                  </a:lnTo>
                  <a:cubicBezTo>
                    <a:pt x="1062" y="606"/>
                    <a:pt x="1068" y="545"/>
                    <a:pt x="1068" y="545"/>
                  </a:cubicBezTo>
                  <a:lnTo>
                    <a:pt x="1068" y="0"/>
                  </a:lnTo>
                  <a:lnTo>
                    <a:pt x="614" y="44"/>
                  </a:lnTo>
                </a:path>
              </a:pathLst>
            </a:custGeom>
            <a:solidFill>
              <a:srgbClr val="1425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39D45409-72C3-9848-A204-21218B58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2193" y="11676748"/>
              <a:ext cx="529976" cy="489651"/>
            </a:xfrm>
            <a:custGeom>
              <a:avLst/>
              <a:gdLst>
                <a:gd name="T0" fmla="*/ 369 w 810"/>
                <a:gd name="T1" fmla="*/ 88 h 748"/>
                <a:gd name="T2" fmla="*/ 369 w 810"/>
                <a:gd name="T3" fmla="*/ 88 h 748"/>
                <a:gd name="T4" fmla="*/ 131 w 810"/>
                <a:gd name="T5" fmla="*/ 8 h 748"/>
                <a:gd name="T6" fmla="*/ 131 w 810"/>
                <a:gd name="T7" fmla="*/ 8 h 748"/>
                <a:gd name="T8" fmla="*/ 131 w 810"/>
                <a:gd name="T9" fmla="*/ 255 h 748"/>
                <a:gd name="T10" fmla="*/ 131 w 810"/>
                <a:gd name="T11" fmla="*/ 255 h 748"/>
                <a:gd name="T12" fmla="*/ 369 w 810"/>
                <a:gd name="T13" fmla="*/ 562 h 748"/>
                <a:gd name="T14" fmla="*/ 369 w 810"/>
                <a:gd name="T15" fmla="*/ 562 h 748"/>
                <a:gd name="T16" fmla="*/ 580 w 810"/>
                <a:gd name="T17" fmla="*/ 738 h 748"/>
                <a:gd name="T18" fmla="*/ 580 w 810"/>
                <a:gd name="T19" fmla="*/ 738 h 748"/>
                <a:gd name="T20" fmla="*/ 682 w 810"/>
                <a:gd name="T21" fmla="*/ 714 h 748"/>
                <a:gd name="T22" fmla="*/ 682 w 810"/>
                <a:gd name="T23" fmla="*/ 714 h 748"/>
                <a:gd name="T24" fmla="*/ 809 w 810"/>
                <a:gd name="T25" fmla="*/ 526 h 748"/>
                <a:gd name="T26" fmla="*/ 809 w 810"/>
                <a:gd name="T27" fmla="*/ 245 h 748"/>
                <a:gd name="T28" fmla="*/ 433 w 810"/>
                <a:gd name="T29" fmla="*/ 70 h 748"/>
                <a:gd name="T30" fmla="*/ 369 w 810"/>
                <a:gd name="T31" fmla="*/ 8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0" h="748">
                  <a:moveTo>
                    <a:pt x="369" y="88"/>
                  </a:moveTo>
                  <a:lnTo>
                    <a:pt x="369" y="88"/>
                  </a:lnTo>
                  <a:cubicBezTo>
                    <a:pt x="369" y="88"/>
                    <a:pt x="193" y="0"/>
                    <a:pt x="131" y="8"/>
                  </a:cubicBezTo>
                  <a:lnTo>
                    <a:pt x="131" y="8"/>
                  </a:lnTo>
                  <a:cubicBezTo>
                    <a:pt x="70" y="18"/>
                    <a:pt x="0" y="114"/>
                    <a:pt x="131" y="255"/>
                  </a:cubicBezTo>
                  <a:lnTo>
                    <a:pt x="131" y="255"/>
                  </a:lnTo>
                  <a:cubicBezTo>
                    <a:pt x="264" y="396"/>
                    <a:pt x="316" y="457"/>
                    <a:pt x="369" y="562"/>
                  </a:cubicBezTo>
                  <a:lnTo>
                    <a:pt x="369" y="562"/>
                  </a:lnTo>
                  <a:cubicBezTo>
                    <a:pt x="422" y="667"/>
                    <a:pt x="457" y="747"/>
                    <a:pt x="580" y="738"/>
                  </a:cubicBezTo>
                  <a:lnTo>
                    <a:pt x="580" y="738"/>
                  </a:lnTo>
                  <a:cubicBezTo>
                    <a:pt x="616" y="736"/>
                    <a:pt x="651" y="726"/>
                    <a:pt x="682" y="714"/>
                  </a:cubicBezTo>
                  <a:lnTo>
                    <a:pt x="682" y="714"/>
                  </a:lnTo>
                  <a:cubicBezTo>
                    <a:pt x="759" y="684"/>
                    <a:pt x="809" y="609"/>
                    <a:pt x="809" y="526"/>
                  </a:cubicBezTo>
                  <a:lnTo>
                    <a:pt x="809" y="245"/>
                  </a:lnTo>
                  <a:lnTo>
                    <a:pt x="433" y="70"/>
                  </a:lnTo>
                  <a:lnTo>
                    <a:pt x="369" y="88"/>
                  </a:lnTo>
                </a:path>
              </a:pathLst>
            </a:custGeom>
            <a:solidFill>
              <a:srgbClr val="1425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957548BE-03C5-7B4A-9978-AE2BD6C41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3253" y="9199687"/>
              <a:ext cx="1111797" cy="2926387"/>
            </a:xfrm>
            <a:custGeom>
              <a:avLst/>
              <a:gdLst>
                <a:gd name="T0" fmla="*/ 41 w 1702"/>
                <a:gd name="T1" fmla="*/ 914 h 4482"/>
                <a:gd name="T2" fmla="*/ 0 w 1702"/>
                <a:gd name="T3" fmla="*/ 1047 h 4482"/>
                <a:gd name="T4" fmla="*/ 0 w 1702"/>
                <a:gd name="T5" fmla="*/ 1047 h 4482"/>
                <a:gd name="T6" fmla="*/ 137 w 1702"/>
                <a:gd name="T7" fmla="*/ 2390 h 4482"/>
                <a:gd name="T8" fmla="*/ 137 w 1702"/>
                <a:gd name="T9" fmla="*/ 2390 h 4482"/>
                <a:gd name="T10" fmla="*/ 339 w 1702"/>
                <a:gd name="T11" fmla="*/ 4332 h 4482"/>
                <a:gd name="T12" fmla="*/ 339 w 1702"/>
                <a:gd name="T13" fmla="*/ 4332 h 4482"/>
                <a:gd name="T14" fmla="*/ 533 w 1702"/>
                <a:gd name="T15" fmla="*/ 4472 h 4482"/>
                <a:gd name="T16" fmla="*/ 533 w 1702"/>
                <a:gd name="T17" fmla="*/ 4472 h 4482"/>
                <a:gd name="T18" fmla="*/ 866 w 1702"/>
                <a:gd name="T19" fmla="*/ 4376 h 4482"/>
                <a:gd name="T20" fmla="*/ 866 w 1702"/>
                <a:gd name="T21" fmla="*/ 4376 h 4482"/>
                <a:gd name="T22" fmla="*/ 866 w 1702"/>
                <a:gd name="T23" fmla="*/ 3076 h 4482"/>
                <a:gd name="T24" fmla="*/ 866 w 1702"/>
                <a:gd name="T25" fmla="*/ 3076 h 4482"/>
                <a:gd name="T26" fmla="*/ 878 w 1702"/>
                <a:gd name="T27" fmla="*/ 2056 h 4482"/>
                <a:gd name="T28" fmla="*/ 878 w 1702"/>
                <a:gd name="T29" fmla="*/ 2056 h 4482"/>
                <a:gd name="T30" fmla="*/ 1024 w 1702"/>
                <a:gd name="T31" fmla="*/ 2917 h 4482"/>
                <a:gd name="T32" fmla="*/ 1024 w 1702"/>
                <a:gd name="T33" fmla="*/ 2917 h 4482"/>
                <a:gd name="T34" fmla="*/ 1226 w 1702"/>
                <a:gd name="T35" fmla="*/ 4059 h 4482"/>
                <a:gd name="T36" fmla="*/ 1226 w 1702"/>
                <a:gd name="T37" fmla="*/ 4059 h 4482"/>
                <a:gd name="T38" fmla="*/ 1394 w 1702"/>
                <a:gd name="T39" fmla="*/ 4217 h 4482"/>
                <a:gd name="T40" fmla="*/ 1394 w 1702"/>
                <a:gd name="T41" fmla="*/ 4217 h 4482"/>
                <a:gd name="T42" fmla="*/ 1657 w 1702"/>
                <a:gd name="T43" fmla="*/ 4086 h 4482"/>
                <a:gd name="T44" fmla="*/ 1657 w 1702"/>
                <a:gd name="T45" fmla="*/ 4086 h 4482"/>
                <a:gd name="T46" fmla="*/ 1692 w 1702"/>
                <a:gd name="T47" fmla="*/ 2961 h 4482"/>
                <a:gd name="T48" fmla="*/ 1692 w 1702"/>
                <a:gd name="T49" fmla="*/ 2961 h 4482"/>
                <a:gd name="T50" fmla="*/ 1499 w 1702"/>
                <a:gd name="T51" fmla="*/ 2144 h 4482"/>
                <a:gd name="T52" fmla="*/ 1499 w 1702"/>
                <a:gd name="T53" fmla="*/ 2144 h 4482"/>
                <a:gd name="T54" fmla="*/ 1525 w 1702"/>
                <a:gd name="T55" fmla="*/ 571 h 4482"/>
                <a:gd name="T56" fmla="*/ 1525 w 1702"/>
                <a:gd name="T57" fmla="*/ 571 h 4482"/>
                <a:gd name="T58" fmla="*/ 919 w 1702"/>
                <a:gd name="T59" fmla="*/ 0 h 4482"/>
                <a:gd name="T60" fmla="*/ 41 w 1702"/>
                <a:gd name="T61" fmla="*/ 914 h 4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02" h="4482">
                  <a:moveTo>
                    <a:pt x="41" y="914"/>
                  </a:moveTo>
                  <a:lnTo>
                    <a:pt x="0" y="1047"/>
                  </a:lnTo>
                  <a:lnTo>
                    <a:pt x="0" y="1047"/>
                  </a:lnTo>
                  <a:cubicBezTo>
                    <a:pt x="0" y="1047"/>
                    <a:pt x="14" y="1827"/>
                    <a:pt x="137" y="2390"/>
                  </a:cubicBezTo>
                  <a:lnTo>
                    <a:pt x="137" y="2390"/>
                  </a:lnTo>
                  <a:cubicBezTo>
                    <a:pt x="260" y="2952"/>
                    <a:pt x="339" y="4332"/>
                    <a:pt x="339" y="4332"/>
                  </a:cubicBezTo>
                  <a:lnTo>
                    <a:pt x="339" y="4332"/>
                  </a:lnTo>
                  <a:cubicBezTo>
                    <a:pt x="339" y="4332"/>
                    <a:pt x="365" y="4463"/>
                    <a:pt x="533" y="4472"/>
                  </a:cubicBezTo>
                  <a:lnTo>
                    <a:pt x="533" y="4472"/>
                  </a:lnTo>
                  <a:cubicBezTo>
                    <a:pt x="700" y="4481"/>
                    <a:pt x="866" y="4376"/>
                    <a:pt x="866" y="4376"/>
                  </a:cubicBezTo>
                  <a:lnTo>
                    <a:pt x="866" y="4376"/>
                  </a:lnTo>
                  <a:cubicBezTo>
                    <a:pt x="866" y="4376"/>
                    <a:pt x="893" y="3559"/>
                    <a:pt x="866" y="3076"/>
                  </a:cubicBezTo>
                  <a:lnTo>
                    <a:pt x="866" y="3076"/>
                  </a:lnTo>
                  <a:cubicBezTo>
                    <a:pt x="840" y="2592"/>
                    <a:pt x="811" y="2302"/>
                    <a:pt x="878" y="2056"/>
                  </a:cubicBezTo>
                  <a:lnTo>
                    <a:pt x="878" y="2056"/>
                  </a:lnTo>
                  <a:cubicBezTo>
                    <a:pt x="878" y="2056"/>
                    <a:pt x="937" y="2592"/>
                    <a:pt x="1024" y="2917"/>
                  </a:cubicBezTo>
                  <a:lnTo>
                    <a:pt x="1024" y="2917"/>
                  </a:lnTo>
                  <a:cubicBezTo>
                    <a:pt x="1113" y="3243"/>
                    <a:pt x="1192" y="3814"/>
                    <a:pt x="1226" y="4059"/>
                  </a:cubicBezTo>
                  <a:lnTo>
                    <a:pt x="1226" y="4059"/>
                  </a:lnTo>
                  <a:cubicBezTo>
                    <a:pt x="1226" y="4059"/>
                    <a:pt x="1262" y="4217"/>
                    <a:pt x="1394" y="4217"/>
                  </a:cubicBezTo>
                  <a:lnTo>
                    <a:pt x="1394" y="4217"/>
                  </a:lnTo>
                  <a:cubicBezTo>
                    <a:pt x="1525" y="4217"/>
                    <a:pt x="1569" y="4192"/>
                    <a:pt x="1657" y="4086"/>
                  </a:cubicBezTo>
                  <a:lnTo>
                    <a:pt x="1657" y="4086"/>
                  </a:lnTo>
                  <a:cubicBezTo>
                    <a:pt x="1657" y="4086"/>
                    <a:pt x="1701" y="3304"/>
                    <a:pt x="1692" y="2961"/>
                  </a:cubicBezTo>
                  <a:lnTo>
                    <a:pt x="1692" y="2961"/>
                  </a:lnTo>
                  <a:cubicBezTo>
                    <a:pt x="1683" y="2619"/>
                    <a:pt x="1499" y="2144"/>
                    <a:pt x="1499" y="2144"/>
                  </a:cubicBezTo>
                  <a:lnTo>
                    <a:pt x="1499" y="2144"/>
                  </a:lnTo>
                  <a:cubicBezTo>
                    <a:pt x="1499" y="2144"/>
                    <a:pt x="1543" y="906"/>
                    <a:pt x="1525" y="571"/>
                  </a:cubicBezTo>
                  <a:lnTo>
                    <a:pt x="1525" y="571"/>
                  </a:lnTo>
                  <a:cubicBezTo>
                    <a:pt x="1508" y="237"/>
                    <a:pt x="919" y="0"/>
                    <a:pt x="919" y="0"/>
                  </a:cubicBezTo>
                  <a:lnTo>
                    <a:pt x="41" y="914"/>
                  </a:lnTo>
                </a:path>
              </a:pathLst>
            </a:custGeom>
            <a:solidFill>
              <a:srgbClr val="1208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275AF763-A06C-954E-B841-B82CE781E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946" y="7488787"/>
              <a:ext cx="1996049" cy="2491462"/>
            </a:xfrm>
            <a:custGeom>
              <a:avLst/>
              <a:gdLst>
                <a:gd name="T0" fmla="*/ 1466 w 3058"/>
                <a:gd name="T1" fmla="*/ 351 h 3814"/>
                <a:gd name="T2" fmla="*/ 1466 w 3058"/>
                <a:gd name="T3" fmla="*/ 351 h 3814"/>
                <a:gd name="T4" fmla="*/ 1018 w 3058"/>
                <a:gd name="T5" fmla="*/ 615 h 3814"/>
                <a:gd name="T6" fmla="*/ 1018 w 3058"/>
                <a:gd name="T7" fmla="*/ 615 h 3814"/>
                <a:gd name="T8" fmla="*/ 852 w 3058"/>
                <a:gd name="T9" fmla="*/ 1309 h 3814"/>
                <a:gd name="T10" fmla="*/ 852 w 3058"/>
                <a:gd name="T11" fmla="*/ 1309 h 3814"/>
                <a:gd name="T12" fmla="*/ 799 w 3058"/>
                <a:gd name="T13" fmla="*/ 1704 h 3814"/>
                <a:gd name="T14" fmla="*/ 799 w 3058"/>
                <a:gd name="T15" fmla="*/ 1704 h 3814"/>
                <a:gd name="T16" fmla="*/ 289 w 3058"/>
                <a:gd name="T17" fmla="*/ 1414 h 3814"/>
                <a:gd name="T18" fmla="*/ 289 w 3058"/>
                <a:gd name="T19" fmla="*/ 1414 h 3814"/>
                <a:gd name="T20" fmla="*/ 70 w 3058"/>
                <a:gd name="T21" fmla="*/ 1757 h 3814"/>
                <a:gd name="T22" fmla="*/ 70 w 3058"/>
                <a:gd name="T23" fmla="*/ 1757 h 3814"/>
                <a:gd name="T24" fmla="*/ 615 w 3058"/>
                <a:gd name="T25" fmla="*/ 2135 h 3814"/>
                <a:gd name="T26" fmla="*/ 615 w 3058"/>
                <a:gd name="T27" fmla="*/ 2135 h 3814"/>
                <a:gd name="T28" fmla="*/ 1105 w 3058"/>
                <a:gd name="T29" fmla="*/ 2381 h 3814"/>
                <a:gd name="T30" fmla="*/ 1105 w 3058"/>
                <a:gd name="T31" fmla="*/ 2381 h 3814"/>
                <a:gd name="T32" fmla="*/ 983 w 3058"/>
                <a:gd name="T33" fmla="*/ 2926 h 3814"/>
                <a:gd name="T34" fmla="*/ 983 w 3058"/>
                <a:gd name="T35" fmla="*/ 2926 h 3814"/>
                <a:gd name="T36" fmla="*/ 930 w 3058"/>
                <a:gd name="T37" fmla="*/ 3637 h 3814"/>
                <a:gd name="T38" fmla="*/ 930 w 3058"/>
                <a:gd name="T39" fmla="*/ 3637 h 3814"/>
                <a:gd name="T40" fmla="*/ 1528 w 3058"/>
                <a:gd name="T41" fmla="*/ 3787 h 3814"/>
                <a:gd name="T42" fmla="*/ 1528 w 3058"/>
                <a:gd name="T43" fmla="*/ 3787 h 3814"/>
                <a:gd name="T44" fmla="*/ 1923 w 3058"/>
                <a:gd name="T45" fmla="*/ 3673 h 3814"/>
                <a:gd name="T46" fmla="*/ 2054 w 3058"/>
                <a:gd name="T47" fmla="*/ 3145 h 3814"/>
                <a:gd name="T48" fmla="*/ 2054 w 3058"/>
                <a:gd name="T49" fmla="*/ 3584 h 3814"/>
                <a:gd name="T50" fmla="*/ 2054 w 3058"/>
                <a:gd name="T51" fmla="*/ 3584 h 3814"/>
                <a:gd name="T52" fmla="*/ 2511 w 3058"/>
                <a:gd name="T53" fmla="*/ 3189 h 3814"/>
                <a:gd name="T54" fmla="*/ 2511 w 3058"/>
                <a:gd name="T55" fmla="*/ 3189 h 3814"/>
                <a:gd name="T56" fmla="*/ 2458 w 3058"/>
                <a:gd name="T57" fmla="*/ 2530 h 3814"/>
                <a:gd name="T58" fmla="*/ 2458 w 3058"/>
                <a:gd name="T59" fmla="*/ 2530 h 3814"/>
                <a:gd name="T60" fmla="*/ 2564 w 3058"/>
                <a:gd name="T61" fmla="*/ 308 h 3814"/>
                <a:gd name="T62" fmla="*/ 2564 w 3058"/>
                <a:gd name="T63" fmla="*/ 308 h 3814"/>
                <a:gd name="T64" fmla="*/ 1923 w 3058"/>
                <a:gd name="T65" fmla="*/ 140 h 3814"/>
                <a:gd name="T66" fmla="*/ 1466 w 3058"/>
                <a:gd name="T67" fmla="*/ 351 h 3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8" h="3814">
                  <a:moveTo>
                    <a:pt x="1466" y="351"/>
                  </a:moveTo>
                  <a:lnTo>
                    <a:pt x="1466" y="351"/>
                  </a:lnTo>
                  <a:cubicBezTo>
                    <a:pt x="1466" y="351"/>
                    <a:pt x="1185" y="457"/>
                    <a:pt x="1018" y="615"/>
                  </a:cubicBezTo>
                  <a:lnTo>
                    <a:pt x="1018" y="615"/>
                  </a:lnTo>
                  <a:cubicBezTo>
                    <a:pt x="852" y="773"/>
                    <a:pt x="870" y="1072"/>
                    <a:pt x="852" y="1309"/>
                  </a:cubicBezTo>
                  <a:lnTo>
                    <a:pt x="852" y="1309"/>
                  </a:lnTo>
                  <a:cubicBezTo>
                    <a:pt x="834" y="1547"/>
                    <a:pt x="799" y="1704"/>
                    <a:pt x="799" y="1704"/>
                  </a:cubicBezTo>
                  <a:lnTo>
                    <a:pt x="799" y="1704"/>
                  </a:lnTo>
                  <a:cubicBezTo>
                    <a:pt x="799" y="1704"/>
                    <a:pt x="342" y="1432"/>
                    <a:pt x="289" y="1414"/>
                  </a:cubicBezTo>
                  <a:lnTo>
                    <a:pt x="289" y="1414"/>
                  </a:lnTo>
                  <a:cubicBezTo>
                    <a:pt x="289" y="1414"/>
                    <a:pt x="0" y="1476"/>
                    <a:pt x="70" y="1757"/>
                  </a:cubicBezTo>
                  <a:lnTo>
                    <a:pt x="70" y="1757"/>
                  </a:lnTo>
                  <a:cubicBezTo>
                    <a:pt x="70" y="1757"/>
                    <a:pt x="421" y="2003"/>
                    <a:pt x="615" y="2135"/>
                  </a:cubicBezTo>
                  <a:lnTo>
                    <a:pt x="615" y="2135"/>
                  </a:lnTo>
                  <a:cubicBezTo>
                    <a:pt x="808" y="2267"/>
                    <a:pt x="983" y="2381"/>
                    <a:pt x="1105" y="2381"/>
                  </a:cubicBezTo>
                  <a:lnTo>
                    <a:pt x="1105" y="2381"/>
                  </a:lnTo>
                  <a:cubicBezTo>
                    <a:pt x="1105" y="2381"/>
                    <a:pt x="1062" y="2627"/>
                    <a:pt x="983" y="2926"/>
                  </a:cubicBezTo>
                  <a:lnTo>
                    <a:pt x="983" y="2926"/>
                  </a:lnTo>
                  <a:cubicBezTo>
                    <a:pt x="903" y="3225"/>
                    <a:pt x="930" y="3637"/>
                    <a:pt x="930" y="3637"/>
                  </a:cubicBezTo>
                  <a:lnTo>
                    <a:pt x="930" y="3637"/>
                  </a:lnTo>
                  <a:cubicBezTo>
                    <a:pt x="930" y="3637"/>
                    <a:pt x="1246" y="3813"/>
                    <a:pt x="1528" y="3787"/>
                  </a:cubicBezTo>
                  <a:lnTo>
                    <a:pt x="1528" y="3787"/>
                  </a:lnTo>
                  <a:cubicBezTo>
                    <a:pt x="1808" y="3761"/>
                    <a:pt x="1923" y="3673"/>
                    <a:pt x="1923" y="3673"/>
                  </a:cubicBezTo>
                  <a:lnTo>
                    <a:pt x="2054" y="3145"/>
                  </a:lnTo>
                  <a:lnTo>
                    <a:pt x="2054" y="3584"/>
                  </a:lnTo>
                  <a:lnTo>
                    <a:pt x="2054" y="3584"/>
                  </a:lnTo>
                  <a:cubicBezTo>
                    <a:pt x="2054" y="3584"/>
                    <a:pt x="2380" y="3427"/>
                    <a:pt x="2511" y="3189"/>
                  </a:cubicBezTo>
                  <a:lnTo>
                    <a:pt x="2511" y="3189"/>
                  </a:lnTo>
                  <a:cubicBezTo>
                    <a:pt x="2511" y="3189"/>
                    <a:pt x="2494" y="2698"/>
                    <a:pt x="2458" y="2530"/>
                  </a:cubicBezTo>
                  <a:lnTo>
                    <a:pt x="2458" y="2530"/>
                  </a:lnTo>
                  <a:cubicBezTo>
                    <a:pt x="2365" y="2088"/>
                    <a:pt x="3057" y="1417"/>
                    <a:pt x="2564" y="308"/>
                  </a:cubicBezTo>
                  <a:lnTo>
                    <a:pt x="2564" y="308"/>
                  </a:lnTo>
                  <a:cubicBezTo>
                    <a:pt x="2494" y="149"/>
                    <a:pt x="2212" y="0"/>
                    <a:pt x="1923" y="140"/>
                  </a:cubicBezTo>
                  <a:lnTo>
                    <a:pt x="1466" y="351"/>
                  </a:lnTo>
                </a:path>
              </a:pathLst>
            </a:custGeom>
            <a:solidFill>
              <a:srgbClr val="362F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D8C927DE-AA8B-B349-9CF7-F23378BA0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1928" y="11823644"/>
              <a:ext cx="1612969" cy="558779"/>
            </a:xfrm>
            <a:custGeom>
              <a:avLst/>
              <a:gdLst>
                <a:gd name="T0" fmla="*/ 1610 w 2469"/>
                <a:gd name="T1" fmla="*/ 84 h 857"/>
                <a:gd name="T2" fmla="*/ 1610 w 2469"/>
                <a:gd name="T3" fmla="*/ 84 h 857"/>
                <a:gd name="T4" fmla="*/ 2468 w 2469"/>
                <a:gd name="T5" fmla="*/ 162 h 857"/>
                <a:gd name="T6" fmla="*/ 2468 w 2469"/>
                <a:gd name="T7" fmla="*/ 162 h 857"/>
                <a:gd name="T8" fmla="*/ 1509 w 2469"/>
                <a:gd name="T9" fmla="*/ 167 h 857"/>
                <a:gd name="T10" fmla="*/ 1509 w 2469"/>
                <a:gd name="T11" fmla="*/ 167 h 857"/>
                <a:gd name="T12" fmla="*/ 1148 w 2469"/>
                <a:gd name="T13" fmla="*/ 260 h 857"/>
                <a:gd name="T14" fmla="*/ 1148 w 2469"/>
                <a:gd name="T15" fmla="*/ 260 h 857"/>
                <a:gd name="T16" fmla="*/ 1112 w 2469"/>
                <a:gd name="T17" fmla="*/ 305 h 857"/>
                <a:gd name="T18" fmla="*/ 1112 w 2469"/>
                <a:gd name="T19" fmla="*/ 305 h 857"/>
                <a:gd name="T20" fmla="*/ 206 w 2469"/>
                <a:gd name="T21" fmla="*/ 833 h 857"/>
                <a:gd name="T22" fmla="*/ 206 w 2469"/>
                <a:gd name="T23" fmla="*/ 833 h 857"/>
                <a:gd name="T24" fmla="*/ 0 w 2469"/>
                <a:gd name="T25" fmla="*/ 702 h 857"/>
                <a:gd name="T26" fmla="*/ 0 w 2469"/>
                <a:gd name="T27" fmla="*/ 702 h 857"/>
                <a:gd name="T28" fmla="*/ 1027 w 2469"/>
                <a:gd name="T29" fmla="*/ 208 h 857"/>
                <a:gd name="T30" fmla="*/ 1027 w 2469"/>
                <a:gd name="T31" fmla="*/ 208 h 857"/>
                <a:gd name="T32" fmla="*/ 1610 w 2469"/>
                <a:gd name="T33" fmla="*/ 84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9" h="857">
                  <a:moveTo>
                    <a:pt x="1610" y="84"/>
                  </a:moveTo>
                  <a:lnTo>
                    <a:pt x="1610" y="84"/>
                  </a:lnTo>
                  <a:cubicBezTo>
                    <a:pt x="1979" y="260"/>
                    <a:pt x="2265" y="287"/>
                    <a:pt x="2468" y="162"/>
                  </a:cubicBezTo>
                  <a:lnTo>
                    <a:pt x="2468" y="162"/>
                  </a:lnTo>
                  <a:cubicBezTo>
                    <a:pt x="2142" y="417"/>
                    <a:pt x="1822" y="419"/>
                    <a:pt x="1509" y="167"/>
                  </a:cubicBezTo>
                  <a:lnTo>
                    <a:pt x="1509" y="167"/>
                  </a:lnTo>
                  <a:cubicBezTo>
                    <a:pt x="1412" y="134"/>
                    <a:pt x="1291" y="165"/>
                    <a:pt x="1148" y="260"/>
                  </a:cubicBezTo>
                  <a:lnTo>
                    <a:pt x="1148" y="260"/>
                  </a:lnTo>
                  <a:cubicBezTo>
                    <a:pt x="1145" y="279"/>
                    <a:pt x="1133" y="295"/>
                    <a:pt x="1112" y="305"/>
                  </a:cubicBezTo>
                  <a:lnTo>
                    <a:pt x="1112" y="305"/>
                  </a:lnTo>
                  <a:cubicBezTo>
                    <a:pt x="508" y="657"/>
                    <a:pt x="206" y="833"/>
                    <a:pt x="206" y="833"/>
                  </a:cubicBezTo>
                  <a:lnTo>
                    <a:pt x="206" y="833"/>
                  </a:lnTo>
                  <a:cubicBezTo>
                    <a:pt x="115" y="856"/>
                    <a:pt x="47" y="813"/>
                    <a:pt x="0" y="702"/>
                  </a:cubicBezTo>
                  <a:lnTo>
                    <a:pt x="0" y="702"/>
                  </a:lnTo>
                  <a:cubicBezTo>
                    <a:pt x="685" y="373"/>
                    <a:pt x="1027" y="208"/>
                    <a:pt x="1027" y="208"/>
                  </a:cubicBezTo>
                  <a:lnTo>
                    <a:pt x="1027" y="208"/>
                  </a:lnTo>
                  <a:cubicBezTo>
                    <a:pt x="1287" y="41"/>
                    <a:pt x="1481" y="0"/>
                    <a:pt x="1610" y="8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45702344-3A3C-3B43-BFB6-147B4EE98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671" y="11593220"/>
              <a:ext cx="616385" cy="360037"/>
            </a:xfrm>
            <a:custGeom>
              <a:avLst/>
              <a:gdLst>
                <a:gd name="T0" fmla="*/ 750 w 943"/>
                <a:gd name="T1" fmla="*/ 0 h 550"/>
                <a:gd name="T2" fmla="*/ 0 w 943"/>
                <a:gd name="T3" fmla="*/ 432 h 550"/>
                <a:gd name="T4" fmla="*/ 202 w 943"/>
                <a:gd name="T5" fmla="*/ 549 h 550"/>
                <a:gd name="T6" fmla="*/ 942 w 943"/>
                <a:gd name="T7" fmla="*/ 122 h 550"/>
                <a:gd name="T8" fmla="*/ 750 w 943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550">
                  <a:moveTo>
                    <a:pt x="750" y="0"/>
                  </a:moveTo>
                  <a:lnTo>
                    <a:pt x="0" y="432"/>
                  </a:lnTo>
                  <a:lnTo>
                    <a:pt x="202" y="549"/>
                  </a:lnTo>
                  <a:lnTo>
                    <a:pt x="942" y="122"/>
                  </a:lnTo>
                  <a:lnTo>
                    <a:pt x="75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C9C934EB-7E83-F04D-A357-AFFEC07BF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3300" y="10841459"/>
              <a:ext cx="913057" cy="1163642"/>
            </a:xfrm>
            <a:custGeom>
              <a:avLst/>
              <a:gdLst>
                <a:gd name="T0" fmla="*/ 245 w 1399"/>
                <a:gd name="T1" fmla="*/ 622 h 1782"/>
                <a:gd name="T2" fmla="*/ 245 w 1399"/>
                <a:gd name="T3" fmla="*/ 622 h 1782"/>
                <a:gd name="T4" fmla="*/ 1168 w 1399"/>
                <a:gd name="T5" fmla="*/ 157 h 1782"/>
                <a:gd name="T6" fmla="*/ 1398 w 1399"/>
                <a:gd name="T7" fmla="*/ 289 h 1782"/>
                <a:gd name="T8" fmla="*/ 1310 w 1399"/>
                <a:gd name="T9" fmla="*/ 435 h 1782"/>
                <a:gd name="T10" fmla="*/ 1310 w 1399"/>
                <a:gd name="T11" fmla="*/ 435 h 1782"/>
                <a:gd name="T12" fmla="*/ 1260 w 1399"/>
                <a:gd name="T13" fmla="*/ 373 h 1782"/>
                <a:gd name="T14" fmla="*/ 1260 w 1399"/>
                <a:gd name="T15" fmla="*/ 373 h 1782"/>
                <a:gd name="T16" fmla="*/ 540 w 1399"/>
                <a:gd name="T17" fmla="*/ 792 h 1782"/>
                <a:gd name="T18" fmla="*/ 540 w 1399"/>
                <a:gd name="T19" fmla="*/ 792 h 1782"/>
                <a:gd name="T20" fmla="*/ 517 w 1399"/>
                <a:gd name="T21" fmla="*/ 1625 h 1782"/>
                <a:gd name="T22" fmla="*/ 517 w 1399"/>
                <a:gd name="T23" fmla="*/ 1625 h 1782"/>
                <a:gd name="T24" fmla="*/ 586 w 1399"/>
                <a:gd name="T25" fmla="*/ 1639 h 1782"/>
                <a:gd name="T26" fmla="*/ 500 w 1399"/>
                <a:gd name="T27" fmla="*/ 1781 h 1782"/>
                <a:gd name="T28" fmla="*/ 279 w 1399"/>
                <a:gd name="T29" fmla="*/ 1655 h 1782"/>
                <a:gd name="T30" fmla="*/ 279 w 1399"/>
                <a:gd name="T31" fmla="*/ 1655 h 1782"/>
                <a:gd name="T32" fmla="*/ 245 w 1399"/>
                <a:gd name="T33" fmla="*/ 62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9" h="1782">
                  <a:moveTo>
                    <a:pt x="245" y="622"/>
                  </a:moveTo>
                  <a:lnTo>
                    <a:pt x="245" y="622"/>
                  </a:lnTo>
                  <a:cubicBezTo>
                    <a:pt x="491" y="208"/>
                    <a:pt x="904" y="0"/>
                    <a:pt x="1168" y="157"/>
                  </a:cubicBezTo>
                  <a:lnTo>
                    <a:pt x="1398" y="289"/>
                  </a:lnTo>
                  <a:lnTo>
                    <a:pt x="1310" y="435"/>
                  </a:lnTo>
                  <a:lnTo>
                    <a:pt x="1310" y="435"/>
                  </a:lnTo>
                  <a:cubicBezTo>
                    <a:pt x="1295" y="413"/>
                    <a:pt x="1279" y="392"/>
                    <a:pt x="1260" y="373"/>
                  </a:cubicBezTo>
                  <a:lnTo>
                    <a:pt x="1260" y="373"/>
                  </a:lnTo>
                  <a:cubicBezTo>
                    <a:pt x="1037" y="301"/>
                    <a:pt x="729" y="474"/>
                    <a:pt x="540" y="792"/>
                  </a:cubicBezTo>
                  <a:lnTo>
                    <a:pt x="540" y="792"/>
                  </a:lnTo>
                  <a:cubicBezTo>
                    <a:pt x="351" y="1110"/>
                    <a:pt x="346" y="1463"/>
                    <a:pt x="517" y="1625"/>
                  </a:cubicBezTo>
                  <a:lnTo>
                    <a:pt x="517" y="1625"/>
                  </a:lnTo>
                  <a:cubicBezTo>
                    <a:pt x="539" y="1632"/>
                    <a:pt x="562" y="1636"/>
                    <a:pt x="586" y="1639"/>
                  </a:cubicBezTo>
                  <a:lnTo>
                    <a:pt x="500" y="1781"/>
                  </a:lnTo>
                  <a:lnTo>
                    <a:pt x="279" y="1655"/>
                  </a:lnTo>
                  <a:lnTo>
                    <a:pt x="279" y="1655"/>
                  </a:lnTo>
                  <a:cubicBezTo>
                    <a:pt x="15" y="1498"/>
                    <a:pt x="0" y="1035"/>
                    <a:pt x="245" y="62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59">
              <a:extLst>
                <a:ext uri="{FF2B5EF4-FFF2-40B4-BE49-F238E27FC236}">
                  <a16:creationId xmlns:a16="http://schemas.microsoft.com/office/drawing/2014/main" id="{98B2B11A-A523-9149-B010-77023A8B5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7316" y="10924989"/>
              <a:ext cx="944739" cy="1183803"/>
            </a:xfrm>
            <a:custGeom>
              <a:avLst/>
              <a:gdLst>
                <a:gd name="T0" fmla="*/ 296 w 1447"/>
                <a:gd name="T1" fmla="*/ 1498 h 1812"/>
                <a:gd name="T2" fmla="*/ 296 w 1447"/>
                <a:gd name="T3" fmla="*/ 1498 h 1812"/>
                <a:gd name="T4" fmla="*/ 1016 w 1447"/>
                <a:gd name="T5" fmla="*/ 1079 h 1812"/>
                <a:gd name="T6" fmla="*/ 1016 w 1447"/>
                <a:gd name="T7" fmla="*/ 1079 h 1812"/>
                <a:gd name="T8" fmla="*/ 1039 w 1447"/>
                <a:gd name="T9" fmla="*/ 246 h 1812"/>
                <a:gd name="T10" fmla="*/ 1039 w 1447"/>
                <a:gd name="T11" fmla="*/ 246 h 1812"/>
                <a:gd name="T12" fmla="*/ 319 w 1447"/>
                <a:gd name="T13" fmla="*/ 665 h 1812"/>
                <a:gd name="T14" fmla="*/ 319 w 1447"/>
                <a:gd name="T15" fmla="*/ 665 h 1812"/>
                <a:gd name="T16" fmla="*/ 296 w 1447"/>
                <a:gd name="T17" fmla="*/ 1498 h 1812"/>
                <a:gd name="T18" fmla="*/ 245 w 1447"/>
                <a:gd name="T19" fmla="*/ 621 h 1812"/>
                <a:gd name="T20" fmla="*/ 245 w 1447"/>
                <a:gd name="T21" fmla="*/ 621 h 1812"/>
                <a:gd name="T22" fmla="*/ 1168 w 1447"/>
                <a:gd name="T23" fmla="*/ 156 h 1812"/>
                <a:gd name="T24" fmla="*/ 1168 w 1447"/>
                <a:gd name="T25" fmla="*/ 156 h 1812"/>
                <a:gd name="T26" fmla="*/ 1202 w 1447"/>
                <a:gd name="T27" fmla="*/ 1189 h 1812"/>
                <a:gd name="T28" fmla="*/ 1202 w 1447"/>
                <a:gd name="T29" fmla="*/ 1189 h 1812"/>
                <a:gd name="T30" fmla="*/ 279 w 1447"/>
                <a:gd name="T31" fmla="*/ 1654 h 1812"/>
                <a:gd name="T32" fmla="*/ 279 w 1447"/>
                <a:gd name="T33" fmla="*/ 1654 h 1812"/>
                <a:gd name="T34" fmla="*/ 245 w 1447"/>
                <a:gd name="T35" fmla="*/ 62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812">
                  <a:moveTo>
                    <a:pt x="296" y="1498"/>
                  </a:moveTo>
                  <a:lnTo>
                    <a:pt x="296" y="1498"/>
                  </a:lnTo>
                  <a:cubicBezTo>
                    <a:pt x="519" y="1570"/>
                    <a:pt x="827" y="1397"/>
                    <a:pt x="1016" y="1079"/>
                  </a:cubicBezTo>
                  <a:lnTo>
                    <a:pt x="1016" y="1079"/>
                  </a:lnTo>
                  <a:cubicBezTo>
                    <a:pt x="1205" y="760"/>
                    <a:pt x="1210" y="408"/>
                    <a:pt x="1039" y="246"/>
                  </a:cubicBezTo>
                  <a:lnTo>
                    <a:pt x="1039" y="246"/>
                  </a:lnTo>
                  <a:cubicBezTo>
                    <a:pt x="816" y="174"/>
                    <a:pt x="508" y="347"/>
                    <a:pt x="319" y="665"/>
                  </a:cubicBezTo>
                  <a:lnTo>
                    <a:pt x="319" y="665"/>
                  </a:lnTo>
                  <a:cubicBezTo>
                    <a:pt x="130" y="983"/>
                    <a:pt x="125" y="1336"/>
                    <a:pt x="296" y="1498"/>
                  </a:cubicBezTo>
                  <a:close/>
                  <a:moveTo>
                    <a:pt x="245" y="621"/>
                  </a:moveTo>
                  <a:lnTo>
                    <a:pt x="245" y="621"/>
                  </a:lnTo>
                  <a:cubicBezTo>
                    <a:pt x="491" y="207"/>
                    <a:pt x="903" y="0"/>
                    <a:pt x="1168" y="156"/>
                  </a:cubicBezTo>
                  <a:lnTo>
                    <a:pt x="1168" y="156"/>
                  </a:lnTo>
                  <a:cubicBezTo>
                    <a:pt x="1431" y="313"/>
                    <a:pt x="1446" y="775"/>
                    <a:pt x="1202" y="1189"/>
                  </a:cubicBezTo>
                  <a:lnTo>
                    <a:pt x="1202" y="1189"/>
                  </a:lnTo>
                  <a:cubicBezTo>
                    <a:pt x="956" y="1603"/>
                    <a:pt x="544" y="1811"/>
                    <a:pt x="279" y="1654"/>
                  </a:cubicBezTo>
                  <a:lnTo>
                    <a:pt x="279" y="1654"/>
                  </a:lnTo>
                  <a:cubicBezTo>
                    <a:pt x="15" y="1497"/>
                    <a:pt x="0" y="1035"/>
                    <a:pt x="245" y="62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60">
              <a:extLst>
                <a:ext uri="{FF2B5EF4-FFF2-40B4-BE49-F238E27FC236}">
                  <a16:creationId xmlns:a16="http://schemas.microsoft.com/office/drawing/2014/main" id="{D8F9D55C-797E-4F4C-A5F6-AC9606311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298" y="11060362"/>
              <a:ext cx="682631" cy="956260"/>
            </a:xfrm>
            <a:custGeom>
              <a:avLst/>
              <a:gdLst>
                <a:gd name="T0" fmla="*/ 720 w 1046"/>
                <a:gd name="T1" fmla="*/ 870 h 1466"/>
                <a:gd name="T2" fmla="*/ 720 w 1046"/>
                <a:gd name="T3" fmla="*/ 870 h 1466"/>
                <a:gd name="T4" fmla="*/ 743 w 1046"/>
                <a:gd name="T5" fmla="*/ 37 h 1466"/>
                <a:gd name="T6" fmla="*/ 743 w 1046"/>
                <a:gd name="T7" fmla="*/ 37 h 1466"/>
                <a:gd name="T8" fmla="*/ 419 w 1046"/>
                <a:gd name="T9" fmla="*/ 74 h 1466"/>
                <a:gd name="T10" fmla="*/ 419 w 1046"/>
                <a:gd name="T11" fmla="*/ 74 h 1466"/>
                <a:gd name="T12" fmla="*/ 806 w 1046"/>
                <a:gd name="T13" fmla="*/ 65 h 1466"/>
                <a:gd name="T14" fmla="*/ 806 w 1046"/>
                <a:gd name="T15" fmla="*/ 65 h 1466"/>
                <a:gd name="T16" fmla="*/ 838 w 1046"/>
                <a:gd name="T17" fmla="*/ 940 h 1466"/>
                <a:gd name="T18" fmla="*/ 838 w 1046"/>
                <a:gd name="T19" fmla="*/ 940 h 1466"/>
                <a:gd name="T20" fmla="*/ 55 w 1046"/>
                <a:gd name="T21" fmla="*/ 1331 h 1466"/>
                <a:gd name="T22" fmla="*/ 55 w 1046"/>
                <a:gd name="T23" fmla="*/ 1331 h 1466"/>
                <a:gd name="T24" fmla="*/ 0 w 1046"/>
                <a:gd name="T25" fmla="*/ 1289 h 1466"/>
                <a:gd name="T26" fmla="*/ 0 w 1046"/>
                <a:gd name="T27" fmla="*/ 1289 h 1466"/>
                <a:gd name="T28" fmla="*/ 720 w 1046"/>
                <a:gd name="T29" fmla="*/ 87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6" h="1466">
                  <a:moveTo>
                    <a:pt x="720" y="870"/>
                  </a:moveTo>
                  <a:lnTo>
                    <a:pt x="720" y="870"/>
                  </a:lnTo>
                  <a:cubicBezTo>
                    <a:pt x="909" y="551"/>
                    <a:pt x="914" y="199"/>
                    <a:pt x="743" y="37"/>
                  </a:cubicBezTo>
                  <a:lnTo>
                    <a:pt x="743" y="37"/>
                  </a:lnTo>
                  <a:cubicBezTo>
                    <a:pt x="645" y="6"/>
                    <a:pt x="532" y="21"/>
                    <a:pt x="419" y="74"/>
                  </a:cubicBezTo>
                  <a:lnTo>
                    <a:pt x="419" y="74"/>
                  </a:lnTo>
                  <a:cubicBezTo>
                    <a:pt x="557" y="8"/>
                    <a:pt x="697" y="0"/>
                    <a:pt x="806" y="65"/>
                  </a:cubicBezTo>
                  <a:lnTo>
                    <a:pt x="806" y="65"/>
                  </a:lnTo>
                  <a:cubicBezTo>
                    <a:pt x="1030" y="198"/>
                    <a:pt x="1045" y="590"/>
                    <a:pt x="838" y="940"/>
                  </a:cubicBezTo>
                  <a:lnTo>
                    <a:pt x="838" y="940"/>
                  </a:lnTo>
                  <a:cubicBezTo>
                    <a:pt x="631" y="1289"/>
                    <a:pt x="280" y="1465"/>
                    <a:pt x="55" y="1331"/>
                  </a:cubicBezTo>
                  <a:lnTo>
                    <a:pt x="55" y="1331"/>
                  </a:lnTo>
                  <a:cubicBezTo>
                    <a:pt x="35" y="1319"/>
                    <a:pt x="17" y="1305"/>
                    <a:pt x="0" y="1289"/>
                  </a:cubicBezTo>
                  <a:lnTo>
                    <a:pt x="0" y="1289"/>
                  </a:lnTo>
                  <a:cubicBezTo>
                    <a:pt x="223" y="1361"/>
                    <a:pt x="531" y="1188"/>
                    <a:pt x="720" y="870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61">
              <a:extLst>
                <a:ext uri="{FF2B5EF4-FFF2-40B4-BE49-F238E27FC236}">
                  <a16:creationId xmlns:a16="http://schemas.microsoft.com/office/drawing/2014/main" id="{867D752D-F0F0-6541-84B8-DF49E18BF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297" y="11086286"/>
              <a:ext cx="518454" cy="826646"/>
            </a:xfrm>
            <a:custGeom>
              <a:avLst/>
              <a:gdLst>
                <a:gd name="T0" fmla="*/ 67 w 793"/>
                <a:gd name="T1" fmla="*/ 1266 h 1267"/>
                <a:gd name="T2" fmla="*/ 68 w 793"/>
                <a:gd name="T3" fmla="*/ 1266 h 1267"/>
                <a:gd name="T4" fmla="*/ 68 w 793"/>
                <a:gd name="T5" fmla="*/ 1266 h 1267"/>
                <a:gd name="T6" fmla="*/ 0 w 793"/>
                <a:gd name="T7" fmla="*/ 1252 h 1267"/>
                <a:gd name="T8" fmla="*/ 0 w 793"/>
                <a:gd name="T9" fmla="*/ 1252 h 1267"/>
                <a:gd name="T10" fmla="*/ 67 w 793"/>
                <a:gd name="T11" fmla="*/ 1266 h 1267"/>
                <a:gd name="T12" fmla="*/ 0 w 793"/>
                <a:gd name="T13" fmla="*/ 1252 h 1267"/>
                <a:gd name="T14" fmla="*/ 0 w 793"/>
                <a:gd name="T15" fmla="*/ 1252 h 1267"/>
                <a:gd name="T16" fmla="*/ 792 w 793"/>
                <a:gd name="T17" fmla="*/ 62 h 1267"/>
                <a:gd name="T18" fmla="*/ 792 w 793"/>
                <a:gd name="T19" fmla="*/ 61 h 1267"/>
                <a:gd name="T20" fmla="*/ 792 w 793"/>
                <a:gd name="T21" fmla="*/ 61 h 1267"/>
                <a:gd name="T22" fmla="*/ 742 w 793"/>
                <a:gd name="T23" fmla="*/ 0 h 1267"/>
                <a:gd name="T24" fmla="*/ 742 w 793"/>
                <a:gd name="T25" fmla="*/ 0 h 1267"/>
                <a:gd name="T26" fmla="*/ 792 w 793"/>
                <a:gd name="T27" fmla="*/ 62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3" h="1267">
                  <a:moveTo>
                    <a:pt x="67" y="1266"/>
                  </a:moveTo>
                  <a:lnTo>
                    <a:pt x="68" y="1266"/>
                  </a:lnTo>
                  <a:lnTo>
                    <a:pt x="68" y="1266"/>
                  </a:lnTo>
                  <a:cubicBezTo>
                    <a:pt x="45" y="1263"/>
                    <a:pt x="22" y="1259"/>
                    <a:pt x="0" y="1252"/>
                  </a:cubicBezTo>
                  <a:lnTo>
                    <a:pt x="0" y="1252"/>
                  </a:lnTo>
                  <a:cubicBezTo>
                    <a:pt x="22" y="1259"/>
                    <a:pt x="44" y="1264"/>
                    <a:pt x="67" y="1266"/>
                  </a:cubicBezTo>
                  <a:close/>
                  <a:moveTo>
                    <a:pt x="0" y="1252"/>
                  </a:moveTo>
                  <a:lnTo>
                    <a:pt x="0" y="1252"/>
                  </a:lnTo>
                  <a:close/>
                  <a:moveTo>
                    <a:pt x="792" y="62"/>
                  </a:moveTo>
                  <a:lnTo>
                    <a:pt x="792" y="61"/>
                  </a:lnTo>
                  <a:lnTo>
                    <a:pt x="792" y="61"/>
                  </a:lnTo>
                  <a:cubicBezTo>
                    <a:pt x="777" y="39"/>
                    <a:pt x="761" y="18"/>
                    <a:pt x="742" y="0"/>
                  </a:cubicBezTo>
                  <a:lnTo>
                    <a:pt x="742" y="0"/>
                  </a:lnTo>
                  <a:cubicBezTo>
                    <a:pt x="761" y="19"/>
                    <a:pt x="777" y="40"/>
                    <a:pt x="792" y="62"/>
                  </a:cubicBezTo>
                  <a:close/>
                </a:path>
              </a:pathLst>
            </a:custGeom>
            <a:solidFill>
              <a:srgbClr val="ACB3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842D2578-2008-E24C-8179-D064E94C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9649" y="11086286"/>
              <a:ext cx="567419" cy="829527"/>
            </a:xfrm>
            <a:custGeom>
              <a:avLst/>
              <a:gdLst>
                <a:gd name="T0" fmla="*/ 231 w 868"/>
                <a:gd name="T1" fmla="*/ 1268 h 1269"/>
                <a:gd name="T2" fmla="*/ 231 w 868"/>
                <a:gd name="T3" fmla="*/ 1268 h 1269"/>
                <a:gd name="T4" fmla="*/ 124 w 868"/>
                <a:gd name="T5" fmla="*/ 1252 h 1269"/>
                <a:gd name="T6" fmla="*/ 124 w 868"/>
                <a:gd name="T7" fmla="*/ 1252 h 1269"/>
                <a:gd name="T8" fmla="*/ 124 w 868"/>
                <a:gd name="T9" fmla="*/ 1252 h 1269"/>
                <a:gd name="T10" fmla="*/ 0 w 868"/>
                <a:gd name="T11" fmla="*/ 911 h 1269"/>
                <a:gd name="T12" fmla="*/ 0 w 868"/>
                <a:gd name="T13" fmla="*/ 911 h 1269"/>
                <a:gd name="T14" fmla="*/ 124 w 868"/>
                <a:gd name="T15" fmla="*/ 1252 h 1269"/>
                <a:gd name="T16" fmla="*/ 147 w 868"/>
                <a:gd name="T17" fmla="*/ 419 h 1269"/>
                <a:gd name="T18" fmla="*/ 147 w 868"/>
                <a:gd name="T19" fmla="*/ 419 h 1269"/>
                <a:gd name="T20" fmla="*/ 150 w 868"/>
                <a:gd name="T21" fmla="*/ 414 h 1269"/>
                <a:gd name="T22" fmla="*/ 150 w 868"/>
                <a:gd name="T23" fmla="*/ 414 h 1269"/>
                <a:gd name="T24" fmla="*/ 147 w 868"/>
                <a:gd name="T25" fmla="*/ 419 h 1269"/>
                <a:gd name="T26" fmla="*/ 867 w 868"/>
                <a:gd name="T27" fmla="*/ 0 h 1269"/>
                <a:gd name="T28" fmla="*/ 867 w 868"/>
                <a:gd name="T29" fmla="*/ 0 h 1269"/>
                <a:gd name="T30" fmla="*/ 866 w 868"/>
                <a:gd name="T31" fmla="*/ 0 h 1269"/>
                <a:gd name="T32" fmla="*/ 866 w 868"/>
                <a:gd name="T33" fmla="*/ 0 h 1269"/>
                <a:gd name="T34" fmla="*/ 867 w 868"/>
                <a:gd name="T35" fmla="*/ 0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269">
                  <a:moveTo>
                    <a:pt x="231" y="1268"/>
                  </a:moveTo>
                  <a:lnTo>
                    <a:pt x="231" y="1268"/>
                  </a:lnTo>
                  <a:close/>
                  <a:moveTo>
                    <a:pt x="124" y="1252"/>
                  </a:moveTo>
                  <a:lnTo>
                    <a:pt x="124" y="1252"/>
                  </a:lnTo>
                  <a:lnTo>
                    <a:pt x="124" y="1252"/>
                  </a:lnTo>
                  <a:cubicBezTo>
                    <a:pt x="42" y="1174"/>
                    <a:pt x="0" y="1052"/>
                    <a:pt x="0" y="911"/>
                  </a:cubicBezTo>
                  <a:lnTo>
                    <a:pt x="0" y="911"/>
                  </a:lnTo>
                  <a:cubicBezTo>
                    <a:pt x="0" y="1052"/>
                    <a:pt x="42" y="1174"/>
                    <a:pt x="124" y="1252"/>
                  </a:cubicBezTo>
                  <a:close/>
                  <a:moveTo>
                    <a:pt x="147" y="419"/>
                  </a:moveTo>
                  <a:lnTo>
                    <a:pt x="147" y="419"/>
                  </a:lnTo>
                  <a:cubicBezTo>
                    <a:pt x="148" y="417"/>
                    <a:pt x="149" y="416"/>
                    <a:pt x="150" y="414"/>
                  </a:cubicBezTo>
                  <a:lnTo>
                    <a:pt x="150" y="414"/>
                  </a:lnTo>
                  <a:cubicBezTo>
                    <a:pt x="149" y="416"/>
                    <a:pt x="148" y="417"/>
                    <a:pt x="147" y="419"/>
                  </a:cubicBezTo>
                  <a:close/>
                  <a:moveTo>
                    <a:pt x="867" y="0"/>
                  </a:moveTo>
                  <a:lnTo>
                    <a:pt x="867" y="0"/>
                  </a:lnTo>
                  <a:lnTo>
                    <a:pt x="866" y="0"/>
                  </a:lnTo>
                  <a:lnTo>
                    <a:pt x="866" y="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A1B2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9B42D949-537E-9C4A-B6EE-761E6C2B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0298" y="11074765"/>
              <a:ext cx="567419" cy="838167"/>
            </a:xfrm>
            <a:custGeom>
              <a:avLst/>
              <a:gdLst>
                <a:gd name="T0" fmla="*/ 107 w 867"/>
                <a:gd name="T1" fmla="*/ 1284 h 1285"/>
                <a:gd name="T2" fmla="*/ 107 w 867"/>
                <a:gd name="T3" fmla="*/ 1284 h 1285"/>
                <a:gd name="T4" fmla="*/ 107 w 867"/>
                <a:gd name="T5" fmla="*/ 1284 h 1285"/>
                <a:gd name="T6" fmla="*/ 68 w 867"/>
                <a:gd name="T7" fmla="*/ 1282 h 1285"/>
                <a:gd name="T8" fmla="*/ 68 w 867"/>
                <a:gd name="T9" fmla="*/ 1282 h 1285"/>
                <a:gd name="T10" fmla="*/ 1 w 867"/>
                <a:gd name="T11" fmla="*/ 1268 h 1285"/>
                <a:gd name="T12" fmla="*/ 1 w 867"/>
                <a:gd name="T13" fmla="*/ 1268 h 1285"/>
                <a:gd name="T14" fmla="*/ 1 w 867"/>
                <a:gd name="T15" fmla="*/ 1268 h 1285"/>
                <a:gd name="T16" fmla="*/ 1 w 867"/>
                <a:gd name="T17" fmla="*/ 1268 h 1285"/>
                <a:gd name="T18" fmla="*/ 1 w 867"/>
                <a:gd name="T19" fmla="*/ 1268 h 1285"/>
                <a:gd name="T20" fmla="*/ 1 w 867"/>
                <a:gd name="T21" fmla="*/ 1268 h 1285"/>
                <a:gd name="T22" fmla="*/ 0 w 867"/>
                <a:gd name="T23" fmla="*/ 1268 h 1285"/>
                <a:gd name="T24" fmla="*/ 0 w 867"/>
                <a:gd name="T25" fmla="*/ 1268 h 1285"/>
                <a:gd name="T26" fmla="*/ 107 w 867"/>
                <a:gd name="T27" fmla="*/ 1284 h 1285"/>
                <a:gd name="T28" fmla="*/ 718 w 867"/>
                <a:gd name="T29" fmla="*/ 851 h 1285"/>
                <a:gd name="T30" fmla="*/ 718 w 867"/>
                <a:gd name="T31" fmla="*/ 851 h 1285"/>
                <a:gd name="T32" fmla="*/ 720 w 867"/>
                <a:gd name="T33" fmla="*/ 849 h 1285"/>
                <a:gd name="T34" fmla="*/ 720 w 867"/>
                <a:gd name="T35" fmla="*/ 849 h 1285"/>
                <a:gd name="T36" fmla="*/ 866 w 867"/>
                <a:gd name="T37" fmla="*/ 357 h 1285"/>
                <a:gd name="T38" fmla="*/ 866 w 867"/>
                <a:gd name="T39" fmla="*/ 357 h 1285"/>
                <a:gd name="T40" fmla="*/ 720 w 867"/>
                <a:gd name="T41" fmla="*/ 849 h 1285"/>
                <a:gd name="T42" fmla="*/ 720 w 867"/>
                <a:gd name="T43" fmla="*/ 849 h 1285"/>
                <a:gd name="T44" fmla="*/ 718 w 867"/>
                <a:gd name="T45" fmla="*/ 851 h 1285"/>
                <a:gd name="T46" fmla="*/ 419 w 867"/>
                <a:gd name="T47" fmla="*/ 53 h 1285"/>
                <a:gd name="T48" fmla="*/ 419 w 867"/>
                <a:gd name="T49" fmla="*/ 53 h 1285"/>
                <a:gd name="T50" fmla="*/ 587 w 867"/>
                <a:gd name="T51" fmla="*/ 3 h 1285"/>
                <a:gd name="T52" fmla="*/ 587 w 867"/>
                <a:gd name="T53" fmla="*/ 3 h 1285"/>
                <a:gd name="T54" fmla="*/ 636 w 867"/>
                <a:gd name="T55" fmla="*/ 0 h 1285"/>
                <a:gd name="T56" fmla="*/ 636 w 867"/>
                <a:gd name="T57" fmla="*/ 0 h 1285"/>
                <a:gd name="T58" fmla="*/ 742 w 867"/>
                <a:gd name="T59" fmla="*/ 16 h 1285"/>
                <a:gd name="T60" fmla="*/ 742 w 867"/>
                <a:gd name="T61" fmla="*/ 16 h 1285"/>
                <a:gd name="T62" fmla="*/ 636 w 867"/>
                <a:gd name="T63" fmla="*/ 0 h 1285"/>
                <a:gd name="T64" fmla="*/ 636 w 867"/>
                <a:gd name="T65" fmla="*/ 0 h 1285"/>
                <a:gd name="T66" fmla="*/ 443 w 867"/>
                <a:gd name="T67" fmla="*/ 43 h 1285"/>
                <a:gd name="T68" fmla="*/ 443 w 867"/>
                <a:gd name="T69" fmla="*/ 43 h 1285"/>
                <a:gd name="T70" fmla="*/ 419 w 867"/>
                <a:gd name="T71" fmla="*/ 53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7" h="1285">
                  <a:moveTo>
                    <a:pt x="107" y="1284"/>
                  </a:moveTo>
                  <a:lnTo>
                    <a:pt x="107" y="1284"/>
                  </a:lnTo>
                  <a:lnTo>
                    <a:pt x="107" y="1284"/>
                  </a:lnTo>
                  <a:cubicBezTo>
                    <a:pt x="94" y="1284"/>
                    <a:pt x="81" y="1283"/>
                    <a:pt x="68" y="1282"/>
                  </a:cubicBezTo>
                  <a:lnTo>
                    <a:pt x="68" y="1282"/>
                  </a:lnTo>
                  <a:cubicBezTo>
                    <a:pt x="45" y="1280"/>
                    <a:pt x="23" y="1275"/>
                    <a:pt x="1" y="1268"/>
                  </a:cubicBezTo>
                  <a:lnTo>
                    <a:pt x="1" y="1268"/>
                  </a:lnTo>
                  <a:lnTo>
                    <a:pt x="1" y="1268"/>
                  </a:lnTo>
                  <a:lnTo>
                    <a:pt x="1" y="1268"/>
                  </a:lnTo>
                  <a:lnTo>
                    <a:pt x="1" y="1268"/>
                  </a:lnTo>
                  <a:lnTo>
                    <a:pt x="1" y="1268"/>
                  </a:lnTo>
                  <a:cubicBezTo>
                    <a:pt x="0" y="1268"/>
                    <a:pt x="0" y="1268"/>
                    <a:pt x="0" y="1268"/>
                  </a:cubicBezTo>
                  <a:lnTo>
                    <a:pt x="0" y="1268"/>
                  </a:lnTo>
                  <a:cubicBezTo>
                    <a:pt x="34" y="1278"/>
                    <a:pt x="70" y="1284"/>
                    <a:pt x="107" y="1284"/>
                  </a:cubicBezTo>
                  <a:close/>
                  <a:moveTo>
                    <a:pt x="718" y="851"/>
                  </a:moveTo>
                  <a:lnTo>
                    <a:pt x="718" y="851"/>
                  </a:lnTo>
                  <a:cubicBezTo>
                    <a:pt x="718" y="851"/>
                    <a:pt x="719" y="850"/>
                    <a:pt x="720" y="849"/>
                  </a:cubicBezTo>
                  <a:lnTo>
                    <a:pt x="720" y="849"/>
                  </a:lnTo>
                  <a:cubicBezTo>
                    <a:pt x="818" y="684"/>
                    <a:pt x="866" y="509"/>
                    <a:pt x="866" y="357"/>
                  </a:cubicBezTo>
                  <a:lnTo>
                    <a:pt x="866" y="357"/>
                  </a:lnTo>
                  <a:cubicBezTo>
                    <a:pt x="866" y="509"/>
                    <a:pt x="818" y="684"/>
                    <a:pt x="720" y="849"/>
                  </a:cubicBezTo>
                  <a:lnTo>
                    <a:pt x="720" y="849"/>
                  </a:lnTo>
                  <a:cubicBezTo>
                    <a:pt x="719" y="850"/>
                    <a:pt x="718" y="851"/>
                    <a:pt x="718" y="851"/>
                  </a:cubicBezTo>
                  <a:close/>
                  <a:moveTo>
                    <a:pt x="419" y="53"/>
                  </a:moveTo>
                  <a:lnTo>
                    <a:pt x="419" y="53"/>
                  </a:lnTo>
                  <a:cubicBezTo>
                    <a:pt x="475" y="26"/>
                    <a:pt x="532" y="9"/>
                    <a:pt x="587" y="3"/>
                  </a:cubicBezTo>
                  <a:lnTo>
                    <a:pt x="587" y="3"/>
                  </a:lnTo>
                  <a:cubicBezTo>
                    <a:pt x="603" y="1"/>
                    <a:pt x="620" y="0"/>
                    <a:pt x="636" y="0"/>
                  </a:cubicBezTo>
                  <a:lnTo>
                    <a:pt x="636" y="0"/>
                  </a:lnTo>
                  <a:cubicBezTo>
                    <a:pt x="673" y="0"/>
                    <a:pt x="708" y="5"/>
                    <a:pt x="742" y="16"/>
                  </a:cubicBezTo>
                  <a:lnTo>
                    <a:pt x="742" y="16"/>
                  </a:lnTo>
                  <a:cubicBezTo>
                    <a:pt x="708" y="5"/>
                    <a:pt x="673" y="0"/>
                    <a:pt x="636" y="0"/>
                  </a:cubicBezTo>
                  <a:lnTo>
                    <a:pt x="636" y="0"/>
                  </a:lnTo>
                  <a:cubicBezTo>
                    <a:pt x="573" y="0"/>
                    <a:pt x="508" y="15"/>
                    <a:pt x="443" y="43"/>
                  </a:cubicBezTo>
                  <a:lnTo>
                    <a:pt x="443" y="43"/>
                  </a:lnTo>
                  <a:cubicBezTo>
                    <a:pt x="435" y="46"/>
                    <a:pt x="427" y="49"/>
                    <a:pt x="419" y="53"/>
                  </a:cubicBezTo>
                  <a:close/>
                </a:path>
              </a:pathLst>
            </a:custGeom>
            <a:solidFill>
              <a:srgbClr val="9AACC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A5A91771-810E-4F44-B210-3C15799D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9672" y="11647944"/>
              <a:ext cx="414764" cy="311073"/>
            </a:xfrm>
            <a:custGeom>
              <a:avLst/>
              <a:gdLst>
                <a:gd name="T0" fmla="*/ 608 w 636"/>
                <a:gd name="T1" fmla="*/ 67 h 475"/>
                <a:gd name="T2" fmla="*/ 608 w 636"/>
                <a:gd name="T3" fmla="*/ 67 h 475"/>
                <a:gd name="T4" fmla="*/ 508 w 636"/>
                <a:gd name="T5" fmla="*/ 17 h 475"/>
                <a:gd name="T6" fmla="*/ 0 w 636"/>
                <a:gd name="T7" fmla="*/ 313 h 475"/>
                <a:gd name="T8" fmla="*/ 97 w 636"/>
                <a:gd name="T9" fmla="*/ 474 h 475"/>
                <a:gd name="T10" fmla="*/ 605 w 636"/>
                <a:gd name="T11" fmla="*/ 179 h 475"/>
                <a:gd name="T12" fmla="*/ 605 w 636"/>
                <a:gd name="T13" fmla="*/ 179 h 475"/>
                <a:gd name="T14" fmla="*/ 608 w 636"/>
                <a:gd name="T15" fmla="*/ 67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6" h="475">
                  <a:moveTo>
                    <a:pt x="608" y="67"/>
                  </a:moveTo>
                  <a:lnTo>
                    <a:pt x="608" y="67"/>
                  </a:lnTo>
                  <a:cubicBezTo>
                    <a:pt x="582" y="22"/>
                    <a:pt x="537" y="0"/>
                    <a:pt x="508" y="17"/>
                  </a:cubicBezTo>
                  <a:lnTo>
                    <a:pt x="0" y="313"/>
                  </a:lnTo>
                  <a:lnTo>
                    <a:pt x="97" y="474"/>
                  </a:lnTo>
                  <a:lnTo>
                    <a:pt x="605" y="179"/>
                  </a:lnTo>
                  <a:lnTo>
                    <a:pt x="605" y="179"/>
                  </a:lnTo>
                  <a:cubicBezTo>
                    <a:pt x="633" y="162"/>
                    <a:pt x="635" y="112"/>
                    <a:pt x="608" y="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25549119-91F2-364E-9F77-DB32B9E60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689" y="11791960"/>
              <a:ext cx="734478" cy="547257"/>
            </a:xfrm>
            <a:custGeom>
              <a:avLst/>
              <a:gdLst>
                <a:gd name="T0" fmla="*/ 1076 w 1124"/>
                <a:gd name="T1" fmla="*/ 119 h 839"/>
                <a:gd name="T2" fmla="*/ 1076 w 1124"/>
                <a:gd name="T3" fmla="*/ 119 h 839"/>
                <a:gd name="T4" fmla="*/ 900 w 1124"/>
                <a:gd name="T5" fmla="*/ 30 h 839"/>
                <a:gd name="T6" fmla="*/ 0 w 1124"/>
                <a:gd name="T7" fmla="*/ 553 h 839"/>
                <a:gd name="T8" fmla="*/ 171 w 1124"/>
                <a:gd name="T9" fmla="*/ 838 h 839"/>
                <a:gd name="T10" fmla="*/ 1069 w 1124"/>
                <a:gd name="T11" fmla="*/ 316 h 839"/>
                <a:gd name="T12" fmla="*/ 1069 w 1124"/>
                <a:gd name="T13" fmla="*/ 316 h 839"/>
                <a:gd name="T14" fmla="*/ 1076 w 1124"/>
                <a:gd name="T15" fmla="*/ 11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4" h="839">
                  <a:moveTo>
                    <a:pt x="1076" y="119"/>
                  </a:moveTo>
                  <a:lnTo>
                    <a:pt x="1076" y="119"/>
                  </a:lnTo>
                  <a:cubicBezTo>
                    <a:pt x="1029" y="40"/>
                    <a:pt x="950" y="0"/>
                    <a:pt x="900" y="30"/>
                  </a:cubicBezTo>
                  <a:lnTo>
                    <a:pt x="0" y="553"/>
                  </a:lnTo>
                  <a:lnTo>
                    <a:pt x="171" y="838"/>
                  </a:lnTo>
                  <a:lnTo>
                    <a:pt x="1069" y="316"/>
                  </a:lnTo>
                  <a:lnTo>
                    <a:pt x="1069" y="316"/>
                  </a:lnTo>
                  <a:cubicBezTo>
                    <a:pt x="1120" y="286"/>
                    <a:pt x="1123" y="198"/>
                    <a:pt x="1076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66">
              <a:extLst>
                <a:ext uri="{FF2B5EF4-FFF2-40B4-BE49-F238E27FC236}">
                  <a16:creationId xmlns:a16="http://schemas.microsoft.com/office/drawing/2014/main" id="{639B70F7-40EC-1A40-BDBA-5755D42FD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3126" y="12134716"/>
              <a:ext cx="181460" cy="227543"/>
            </a:xfrm>
            <a:custGeom>
              <a:avLst/>
              <a:gdLst>
                <a:gd name="T0" fmla="*/ 47 w 278"/>
                <a:gd name="T1" fmla="*/ 227 h 347"/>
                <a:gd name="T2" fmla="*/ 47 w 278"/>
                <a:gd name="T3" fmla="*/ 227 h 347"/>
                <a:gd name="T4" fmla="*/ 223 w 278"/>
                <a:gd name="T5" fmla="*/ 316 h 347"/>
                <a:gd name="T6" fmla="*/ 223 w 278"/>
                <a:gd name="T7" fmla="*/ 316 h 347"/>
                <a:gd name="T8" fmla="*/ 230 w 278"/>
                <a:gd name="T9" fmla="*/ 119 h 347"/>
                <a:gd name="T10" fmla="*/ 230 w 278"/>
                <a:gd name="T11" fmla="*/ 119 h 347"/>
                <a:gd name="T12" fmla="*/ 54 w 278"/>
                <a:gd name="T13" fmla="*/ 30 h 347"/>
                <a:gd name="T14" fmla="*/ 54 w 278"/>
                <a:gd name="T15" fmla="*/ 30 h 347"/>
                <a:gd name="T16" fmla="*/ 47 w 278"/>
                <a:gd name="T17" fmla="*/ 22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347">
                  <a:moveTo>
                    <a:pt x="47" y="227"/>
                  </a:moveTo>
                  <a:lnTo>
                    <a:pt x="47" y="227"/>
                  </a:lnTo>
                  <a:cubicBezTo>
                    <a:pt x="94" y="306"/>
                    <a:pt x="173" y="346"/>
                    <a:pt x="223" y="316"/>
                  </a:cubicBezTo>
                  <a:lnTo>
                    <a:pt x="223" y="316"/>
                  </a:lnTo>
                  <a:cubicBezTo>
                    <a:pt x="274" y="286"/>
                    <a:pt x="277" y="198"/>
                    <a:pt x="230" y="119"/>
                  </a:cubicBezTo>
                  <a:lnTo>
                    <a:pt x="230" y="119"/>
                  </a:lnTo>
                  <a:cubicBezTo>
                    <a:pt x="183" y="40"/>
                    <a:pt x="104" y="0"/>
                    <a:pt x="54" y="30"/>
                  </a:cubicBezTo>
                  <a:lnTo>
                    <a:pt x="54" y="30"/>
                  </a:lnTo>
                  <a:cubicBezTo>
                    <a:pt x="3" y="60"/>
                    <a:pt x="0" y="148"/>
                    <a:pt x="47" y="227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67">
              <a:extLst>
                <a:ext uri="{FF2B5EF4-FFF2-40B4-BE49-F238E27FC236}">
                  <a16:creationId xmlns:a16="http://schemas.microsoft.com/office/drawing/2014/main" id="{C096D6B9-405B-FC42-9935-BDDCEAB91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1928" y="12175040"/>
              <a:ext cx="118093" cy="146895"/>
            </a:xfrm>
            <a:custGeom>
              <a:avLst/>
              <a:gdLst>
                <a:gd name="T0" fmla="*/ 30 w 181"/>
                <a:gd name="T1" fmla="*/ 149 h 227"/>
                <a:gd name="T2" fmla="*/ 30 w 181"/>
                <a:gd name="T3" fmla="*/ 149 h 227"/>
                <a:gd name="T4" fmla="*/ 145 w 181"/>
                <a:gd name="T5" fmla="*/ 206 h 227"/>
                <a:gd name="T6" fmla="*/ 145 w 181"/>
                <a:gd name="T7" fmla="*/ 206 h 227"/>
                <a:gd name="T8" fmla="*/ 150 w 181"/>
                <a:gd name="T9" fmla="*/ 78 h 227"/>
                <a:gd name="T10" fmla="*/ 150 w 181"/>
                <a:gd name="T11" fmla="*/ 78 h 227"/>
                <a:gd name="T12" fmla="*/ 35 w 181"/>
                <a:gd name="T13" fmla="*/ 19 h 227"/>
                <a:gd name="T14" fmla="*/ 35 w 181"/>
                <a:gd name="T15" fmla="*/ 19 h 227"/>
                <a:gd name="T16" fmla="*/ 30 w 181"/>
                <a:gd name="T17" fmla="*/ 14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27">
                  <a:moveTo>
                    <a:pt x="30" y="149"/>
                  </a:moveTo>
                  <a:lnTo>
                    <a:pt x="30" y="149"/>
                  </a:lnTo>
                  <a:cubicBezTo>
                    <a:pt x="61" y="200"/>
                    <a:pt x="112" y="226"/>
                    <a:pt x="145" y="206"/>
                  </a:cubicBezTo>
                  <a:lnTo>
                    <a:pt x="145" y="206"/>
                  </a:lnTo>
                  <a:cubicBezTo>
                    <a:pt x="178" y="187"/>
                    <a:pt x="180" y="129"/>
                    <a:pt x="150" y="78"/>
                  </a:cubicBezTo>
                  <a:lnTo>
                    <a:pt x="150" y="78"/>
                  </a:lnTo>
                  <a:cubicBezTo>
                    <a:pt x="119" y="26"/>
                    <a:pt x="68" y="0"/>
                    <a:pt x="35" y="19"/>
                  </a:cubicBezTo>
                  <a:lnTo>
                    <a:pt x="35" y="19"/>
                  </a:lnTo>
                  <a:cubicBezTo>
                    <a:pt x="1" y="39"/>
                    <a:pt x="0" y="97"/>
                    <a:pt x="30" y="149"/>
                  </a:cubicBez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7734191A-E7DB-2A4E-9CA5-47698A03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4949" y="7261245"/>
              <a:ext cx="5761" cy="5761"/>
            </a:xfrm>
            <a:custGeom>
              <a:avLst/>
              <a:gdLst>
                <a:gd name="T0" fmla="*/ 8 w 9"/>
                <a:gd name="T1" fmla="*/ 6 h 7"/>
                <a:gd name="T2" fmla="*/ 8 w 9"/>
                <a:gd name="T3" fmla="*/ 6 h 7"/>
                <a:gd name="T4" fmla="*/ 0 w 9"/>
                <a:gd name="T5" fmla="*/ 0 h 7"/>
                <a:gd name="T6" fmla="*/ 0 w 9"/>
                <a:gd name="T7" fmla="*/ 0 h 7"/>
                <a:gd name="T8" fmla="*/ 8 w 9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8" y="6"/>
                  </a:moveTo>
                  <a:lnTo>
                    <a:pt x="8" y="6"/>
                  </a:lnTo>
                  <a:cubicBezTo>
                    <a:pt x="5" y="4"/>
                    <a:pt x="3" y="2"/>
                    <a:pt x="0" y="0"/>
                  </a:cubicBezTo>
                  <a:lnTo>
                    <a:pt x="0" y="0"/>
                  </a:lnTo>
                  <a:cubicBezTo>
                    <a:pt x="3" y="2"/>
                    <a:pt x="6" y="4"/>
                    <a:pt x="8" y="6"/>
                  </a:cubicBezTo>
                </a:path>
              </a:pathLst>
            </a:custGeom>
            <a:solidFill>
              <a:srgbClr val="703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69">
              <a:extLst>
                <a:ext uri="{FF2B5EF4-FFF2-40B4-BE49-F238E27FC236}">
                  <a16:creationId xmlns:a16="http://schemas.microsoft.com/office/drawing/2014/main" id="{69A16753-5EB3-DD4F-96B2-587DF0AFB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9538" y="7468627"/>
              <a:ext cx="308193" cy="236185"/>
            </a:xfrm>
            <a:custGeom>
              <a:avLst/>
              <a:gdLst>
                <a:gd name="T0" fmla="*/ 469 w 470"/>
                <a:gd name="T1" fmla="*/ 320 h 363"/>
                <a:gd name="T2" fmla="*/ 469 w 470"/>
                <a:gd name="T3" fmla="*/ 320 h 363"/>
                <a:gd name="T4" fmla="*/ 453 w 470"/>
                <a:gd name="T5" fmla="*/ 362 h 363"/>
                <a:gd name="T6" fmla="*/ 453 w 470"/>
                <a:gd name="T7" fmla="*/ 362 h 363"/>
                <a:gd name="T8" fmla="*/ 310 w 470"/>
                <a:gd name="T9" fmla="*/ 339 h 363"/>
                <a:gd name="T10" fmla="*/ 310 w 470"/>
                <a:gd name="T11" fmla="*/ 339 h 363"/>
                <a:gd name="T12" fmla="*/ 309 w 470"/>
                <a:gd name="T13" fmla="*/ 338 h 363"/>
                <a:gd name="T14" fmla="*/ 309 w 470"/>
                <a:gd name="T15" fmla="*/ 338 h 363"/>
                <a:gd name="T16" fmla="*/ 235 w 470"/>
                <a:gd name="T17" fmla="*/ 319 h 363"/>
                <a:gd name="T18" fmla="*/ 235 w 470"/>
                <a:gd name="T19" fmla="*/ 319 h 363"/>
                <a:gd name="T20" fmla="*/ 172 w 470"/>
                <a:gd name="T21" fmla="*/ 293 h 363"/>
                <a:gd name="T22" fmla="*/ 172 w 470"/>
                <a:gd name="T23" fmla="*/ 293 h 363"/>
                <a:gd name="T24" fmla="*/ 0 w 470"/>
                <a:gd name="T25" fmla="*/ 106 h 363"/>
                <a:gd name="T26" fmla="*/ 0 w 470"/>
                <a:gd name="T27" fmla="*/ 106 h 363"/>
                <a:gd name="T28" fmla="*/ 35 w 470"/>
                <a:gd name="T29" fmla="*/ 0 h 363"/>
                <a:gd name="T30" fmla="*/ 35 w 470"/>
                <a:gd name="T31" fmla="*/ 0 h 363"/>
                <a:gd name="T32" fmla="*/ 35 w 470"/>
                <a:gd name="T33" fmla="*/ 0 h 363"/>
                <a:gd name="T34" fmla="*/ 35 w 470"/>
                <a:gd name="T35" fmla="*/ 0 h 363"/>
                <a:gd name="T36" fmla="*/ 43 w 470"/>
                <a:gd name="T37" fmla="*/ 6 h 363"/>
                <a:gd name="T38" fmla="*/ 43 w 470"/>
                <a:gd name="T39" fmla="*/ 6 h 363"/>
                <a:gd name="T40" fmla="*/ 209 w 470"/>
                <a:gd name="T41" fmla="*/ 221 h 363"/>
                <a:gd name="T42" fmla="*/ 209 w 470"/>
                <a:gd name="T43" fmla="*/ 221 h 363"/>
                <a:gd name="T44" fmla="*/ 469 w 470"/>
                <a:gd name="T45" fmla="*/ 3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363">
                  <a:moveTo>
                    <a:pt x="469" y="320"/>
                  </a:moveTo>
                  <a:lnTo>
                    <a:pt x="469" y="320"/>
                  </a:lnTo>
                  <a:cubicBezTo>
                    <a:pt x="464" y="332"/>
                    <a:pt x="459" y="346"/>
                    <a:pt x="453" y="362"/>
                  </a:cubicBezTo>
                  <a:lnTo>
                    <a:pt x="453" y="362"/>
                  </a:lnTo>
                  <a:cubicBezTo>
                    <a:pt x="404" y="358"/>
                    <a:pt x="355" y="346"/>
                    <a:pt x="310" y="339"/>
                  </a:cubicBezTo>
                  <a:lnTo>
                    <a:pt x="310" y="339"/>
                  </a:lnTo>
                  <a:cubicBezTo>
                    <a:pt x="310" y="338"/>
                    <a:pt x="310" y="338"/>
                    <a:pt x="309" y="338"/>
                  </a:cubicBezTo>
                  <a:lnTo>
                    <a:pt x="309" y="338"/>
                  </a:lnTo>
                  <a:cubicBezTo>
                    <a:pt x="285" y="331"/>
                    <a:pt x="259" y="325"/>
                    <a:pt x="235" y="319"/>
                  </a:cubicBezTo>
                  <a:lnTo>
                    <a:pt x="235" y="319"/>
                  </a:lnTo>
                  <a:cubicBezTo>
                    <a:pt x="214" y="312"/>
                    <a:pt x="193" y="304"/>
                    <a:pt x="172" y="293"/>
                  </a:cubicBezTo>
                  <a:lnTo>
                    <a:pt x="172" y="293"/>
                  </a:lnTo>
                  <a:cubicBezTo>
                    <a:pt x="87" y="251"/>
                    <a:pt x="17" y="207"/>
                    <a:pt x="0" y="106"/>
                  </a:cubicBezTo>
                  <a:lnTo>
                    <a:pt x="0" y="106"/>
                  </a:lnTo>
                  <a:cubicBezTo>
                    <a:pt x="11" y="66"/>
                    <a:pt x="23" y="30"/>
                    <a:pt x="35" y="0"/>
                  </a:cubicBez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ubicBezTo>
                    <a:pt x="37" y="3"/>
                    <a:pt x="40" y="5"/>
                    <a:pt x="43" y="6"/>
                  </a:cubicBezTo>
                  <a:lnTo>
                    <a:pt x="43" y="6"/>
                  </a:lnTo>
                  <a:cubicBezTo>
                    <a:pt x="71" y="134"/>
                    <a:pt x="100" y="177"/>
                    <a:pt x="209" y="221"/>
                  </a:cubicBezTo>
                  <a:lnTo>
                    <a:pt x="209" y="221"/>
                  </a:lnTo>
                  <a:cubicBezTo>
                    <a:pt x="282" y="250"/>
                    <a:pt x="378" y="298"/>
                    <a:pt x="469" y="320"/>
                  </a:cubicBezTo>
                </a:path>
              </a:pathLst>
            </a:custGeom>
            <a:solidFill>
              <a:srgbClr val="EDA7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5B72CF28-8390-3340-BB91-7EA35809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1158" y="7690408"/>
              <a:ext cx="95051" cy="48966"/>
            </a:xfrm>
            <a:custGeom>
              <a:avLst/>
              <a:gdLst>
                <a:gd name="T0" fmla="*/ 143 w 144"/>
                <a:gd name="T1" fmla="*/ 23 h 76"/>
                <a:gd name="T2" fmla="*/ 143 w 144"/>
                <a:gd name="T3" fmla="*/ 23 h 76"/>
                <a:gd name="T4" fmla="*/ 126 w 144"/>
                <a:gd name="T5" fmla="*/ 75 h 76"/>
                <a:gd name="T6" fmla="*/ 126 w 144"/>
                <a:gd name="T7" fmla="*/ 75 h 76"/>
                <a:gd name="T8" fmla="*/ 72 w 144"/>
                <a:gd name="T9" fmla="*/ 26 h 76"/>
                <a:gd name="T10" fmla="*/ 72 w 144"/>
                <a:gd name="T11" fmla="*/ 26 h 76"/>
                <a:gd name="T12" fmla="*/ 0 w 144"/>
                <a:gd name="T13" fmla="*/ 0 h 76"/>
                <a:gd name="T14" fmla="*/ 0 w 144"/>
                <a:gd name="T15" fmla="*/ 0 h 76"/>
                <a:gd name="T16" fmla="*/ 143 w 144"/>
                <a:gd name="T17" fmla="*/ 2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143" y="23"/>
                  </a:moveTo>
                  <a:lnTo>
                    <a:pt x="143" y="23"/>
                  </a:lnTo>
                  <a:cubicBezTo>
                    <a:pt x="137" y="40"/>
                    <a:pt x="132" y="57"/>
                    <a:pt x="126" y="75"/>
                  </a:cubicBezTo>
                  <a:lnTo>
                    <a:pt x="126" y="75"/>
                  </a:lnTo>
                  <a:cubicBezTo>
                    <a:pt x="110" y="55"/>
                    <a:pt x="92" y="38"/>
                    <a:pt x="72" y="26"/>
                  </a:cubicBezTo>
                  <a:lnTo>
                    <a:pt x="72" y="26"/>
                  </a:lnTo>
                  <a:cubicBezTo>
                    <a:pt x="51" y="16"/>
                    <a:pt x="26" y="7"/>
                    <a:pt x="0" y="0"/>
                  </a:cubicBezTo>
                  <a:lnTo>
                    <a:pt x="0" y="0"/>
                  </a:lnTo>
                  <a:cubicBezTo>
                    <a:pt x="45" y="7"/>
                    <a:pt x="94" y="19"/>
                    <a:pt x="143" y="23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EA82B657-15CD-2E44-82FE-6F62A6A6B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7018" y="7197878"/>
              <a:ext cx="2881" cy="14401"/>
            </a:xfrm>
            <a:custGeom>
              <a:avLst/>
              <a:gdLst>
                <a:gd name="T0" fmla="*/ 1 w 6"/>
                <a:gd name="T1" fmla="*/ 0 h 20"/>
                <a:gd name="T2" fmla="*/ 1 w 6"/>
                <a:gd name="T3" fmla="*/ 0 h 20"/>
                <a:gd name="T4" fmla="*/ 5 w 6"/>
                <a:gd name="T5" fmla="*/ 19 h 20"/>
                <a:gd name="T6" fmla="*/ 5 w 6"/>
                <a:gd name="T7" fmla="*/ 19 h 20"/>
                <a:gd name="T8" fmla="*/ 1 w 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0">
                  <a:moveTo>
                    <a:pt x="1" y="0"/>
                  </a:moveTo>
                  <a:lnTo>
                    <a:pt x="1" y="0"/>
                  </a:lnTo>
                  <a:cubicBezTo>
                    <a:pt x="2" y="7"/>
                    <a:pt x="4" y="13"/>
                    <a:pt x="5" y="19"/>
                  </a:cubicBezTo>
                  <a:lnTo>
                    <a:pt x="5" y="19"/>
                  </a:lnTo>
                  <a:cubicBezTo>
                    <a:pt x="2" y="12"/>
                    <a:pt x="0" y="6"/>
                    <a:pt x="1" y="0"/>
                  </a:cubicBezTo>
                </a:path>
              </a:pathLst>
            </a:custGeom>
            <a:solidFill>
              <a:srgbClr val="703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7A65CF88-BD59-C741-A2F9-C49AD22B9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4974" y="7537753"/>
              <a:ext cx="319714" cy="288030"/>
            </a:xfrm>
            <a:custGeom>
              <a:avLst/>
              <a:gdLst>
                <a:gd name="T0" fmla="*/ 0 w 491"/>
                <a:gd name="T1" fmla="*/ 227 h 441"/>
                <a:gd name="T2" fmla="*/ 0 w 491"/>
                <a:gd name="T3" fmla="*/ 227 h 441"/>
                <a:gd name="T4" fmla="*/ 8 w 491"/>
                <a:gd name="T5" fmla="*/ 194 h 441"/>
                <a:gd name="T6" fmla="*/ 8 w 491"/>
                <a:gd name="T7" fmla="*/ 194 h 441"/>
                <a:gd name="T8" fmla="*/ 54 w 491"/>
                <a:gd name="T9" fmla="*/ 0 h 441"/>
                <a:gd name="T10" fmla="*/ 54 w 491"/>
                <a:gd name="T11" fmla="*/ 0 h 441"/>
                <a:gd name="T12" fmla="*/ 190 w 491"/>
                <a:gd name="T13" fmla="*/ 169 h 441"/>
                <a:gd name="T14" fmla="*/ 190 w 491"/>
                <a:gd name="T15" fmla="*/ 169 h 441"/>
                <a:gd name="T16" fmla="*/ 422 w 491"/>
                <a:gd name="T17" fmla="*/ 198 h 441"/>
                <a:gd name="T18" fmla="*/ 422 w 491"/>
                <a:gd name="T19" fmla="*/ 198 h 441"/>
                <a:gd name="T20" fmla="*/ 490 w 491"/>
                <a:gd name="T21" fmla="*/ 308 h 441"/>
                <a:gd name="T22" fmla="*/ 490 w 491"/>
                <a:gd name="T23" fmla="*/ 308 h 441"/>
                <a:gd name="T24" fmla="*/ 0 w 491"/>
                <a:gd name="T25" fmla="*/ 227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" h="441">
                  <a:moveTo>
                    <a:pt x="0" y="227"/>
                  </a:moveTo>
                  <a:lnTo>
                    <a:pt x="0" y="227"/>
                  </a:lnTo>
                  <a:cubicBezTo>
                    <a:pt x="2" y="217"/>
                    <a:pt x="5" y="205"/>
                    <a:pt x="8" y="194"/>
                  </a:cubicBezTo>
                  <a:lnTo>
                    <a:pt x="8" y="194"/>
                  </a:lnTo>
                  <a:cubicBezTo>
                    <a:pt x="22" y="126"/>
                    <a:pt x="37" y="59"/>
                    <a:pt x="54" y="0"/>
                  </a:cubicBezTo>
                  <a:lnTo>
                    <a:pt x="54" y="0"/>
                  </a:lnTo>
                  <a:cubicBezTo>
                    <a:pt x="69" y="86"/>
                    <a:pt x="122" y="131"/>
                    <a:pt x="190" y="169"/>
                  </a:cubicBezTo>
                  <a:lnTo>
                    <a:pt x="190" y="169"/>
                  </a:lnTo>
                  <a:cubicBezTo>
                    <a:pt x="253" y="170"/>
                    <a:pt x="331" y="179"/>
                    <a:pt x="422" y="198"/>
                  </a:cubicBezTo>
                  <a:lnTo>
                    <a:pt x="422" y="198"/>
                  </a:lnTo>
                  <a:cubicBezTo>
                    <a:pt x="462" y="222"/>
                    <a:pt x="484" y="259"/>
                    <a:pt x="490" y="308"/>
                  </a:cubicBezTo>
                  <a:lnTo>
                    <a:pt x="490" y="308"/>
                  </a:lnTo>
                  <a:cubicBezTo>
                    <a:pt x="306" y="440"/>
                    <a:pt x="143" y="413"/>
                    <a:pt x="0" y="227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7621FDA9-4D94-2C4D-81E1-17777A8C4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579" y="7275646"/>
              <a:ext cx="115212" cy="204502"/>
            </a:xfrm>
            <a:custGeom>
              <a:avLst/>
              <a:gdLst>
                <a:gd name="T0" fmla="*/ 119 w 178"/>
                <a:gd name="T1" fmla="*/ 160 h 315"/>
                <a:gd name="T2" fmla="*/ 119 w 178"/>
                <a:gd name="T3" fmla="*/ 160 h 315"/>
                <a:gd name="T4" fmla="*/ 8 w 178"/>
                <a:gd name="T5" fmla="*/ 302 h 315"/>
                <a:gd name="T6" fmla="*/ 8 w 178"/>
                <a:gd name="T7" fmla="*/ 302 h 315"/>
                <a:gd name="T8" fmla="*/ 0 w 178"/>
                <a:gd name="T9" fmla="*/ 296 h 315"/>
                <a:gd name="T10" fmla="*/ 0 w 178"/>
                <a:gd name="T11" fmla="*/ 296 h 315"/>
                <a:gd name="T12" fmla="*/ 62 w 178"/>
                <a:gd name="T13" fmla="*/ 70 h 315"/>
                <a:gd name="T14" fmla="*/ 62 w 178"/>
                <a:gd name="T15" fmla="*/ 70 h 315"/>
                <a:gd name="T16" fmla="*/ 140 w 178"/>
                <a:gd name="T17" fmla="*/ 109 h 315"/>
                <a:gd name="T18" fmla="*/ 140 w 178"/>
                <a:gd name="T19" fmla="*/ 109 h 315"/>
                <a:gd name="T20" fmla="*/ 119 w 178"/>
                <a:gd name="T21" fmla="*/ 16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15">
                  <a:moveTo>
                    <a:pt x="119" y="160"/>
                  </a:moveTo>
                  <a:lnTo>
                    <a:pt x="119" y="160"/>
                  </a:lnTo>
                  <a:cubicBezTo>
                    <a:pt x="92" y="223"/>
                    <a:pt x="47" y="314"/>
                    <a:pt x="8" y="302"/>
                  </a:cubicBezTo>
                  <a:lnTo>
                    <a:pt x="8" y="302"/>
                  </a:lnTo>
                  <a:cubicBezTo>
                    <a:pt x="5" y="301"/>
                    <a:pt x="2" y="299"/>
                    <a:pt x="0" y="296"/>
                  </a:cubicBezTo>
                  <a:lnTo>
                    <a:pt x="0" y="296"/>
                  </a:lnTo>
                  <a:cubicBezTo>
                    <a:pt x="22" y="222"/>
                    <a:pt x="43" y="146"/>
                    <a:pt x="62" y="70"/>
                  </a:cubicBezTo>
                  <a:lnTo>
                    <a:pt x="62" y="70"/>
                  </a:lnTo>
                  <a:cubicBezTo>
                    <a:pt x="101" y="15"/>
                    <a:pt x="177" y="0"/>
                    <a:pt x="140" y="109"/>
                  </a:cubicBezTo>
                  <a:lnTo>
                    <a:pt x="140" y="109"/>
                  </a:lnTo>
                  <a:cubicBezTo>
                    <a:pt x="136" y="117"/>
                    <a:pt x="129" y="137"/>
                    <a:pt x="119" y="160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32A1B400-1735-FF47-95D3-342F956B4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086" y="7076905"/>
              <a:ext cx="158418" cy="354276"/>
            </a:xfrm>
            <a:custGeom>
              <a:avLst/>
              <a:gdLst>
                <a:gd name="T0" fmla="*/ 242 w 243"/>
                <a:gd name="T1" fmla="*/ 68 h 544"/>
                <a:gd name="T2" fmla="*/ 242 w 243"/>
                <a:gd name="T3" fmla="*/ 68 h 544"/>
                <a:gd name="T4" fmla="*/ 88 w 243"/>
                <a:gd name="T5" fmla="*/ 543 h 544"/>
                <a:gd name="T6" fmla="*/ 88 w 243"/>
                <a:gd name="T7" fmla="*/ 543 h 544"/>
                <a:gd name="T8" fmla="*/ 1 w 243"/>
                <a:gd name="T9" fmla="*/ 422 h 544"/>
                <a:gd name="T10" fmla="*/ 0 w 243"/>
                <a:gd name="T11" fmla="*/ 422 h 544"/>
                <a:gd name="T12" fmla="*/ 0 w 243"/>
                <a:gd name="T13" fmla="*/ 422 h 544"/>
                <a:gd name="T14" fmla="*/ 105 w 243"/>
                <a:gd name="T15" fmla="*/ 177 h 544"/>
                <a:gd name="T16" fmla="*/ 105 w 243"/>
                <a:gd name="T17" fmla="*/ 177 h 544"/>
                <a:gd name="T18" fmla="*/ 148 w 243"/>
                <a:gd name="T19" fmla="*/ 2 h 544"/>
                <a:gd name="T20" fmla="*/ 150 w 243"/>
                <a:gd name="T21" fmla="*/ 0 h 544"/>
                <a:gd name="T22" fmla="*/ 150 w 243"/>
                <a:gd name="T23" fmla="*/ 0 h 544"/>
                <a:gd name="T24" fmla="*/ 242 w 243"/>
                <a:gd name="T25" fmla="*/ 6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544">
                  <a:moveTo>
                    <a:pt x="242" y="68"/>
                  </a:moveTo>
                  <a:lnTo>
                    <a:pt x="242" y="68"/>
                  </a:lnTo>
                  <a:cubicBezTo>
                    <a:pt x="143" y="199"/>
                    <a:pt x="141" y="439"/>
                    <a:pt x="88" y="543"/>
                  </a:cubicBezTo>
                  <a:lnTo>
                    <a:pt x="88" y="543"/>
                  </a:lnTo>
                  <a:cubicBezTo>
                    <a:pt x="57" y="493"/>
                    <a:pt x="50" y="448"/>
                    <a:pt x="1" y="422"/>
                  </a:cubicBezTo>
                  <a:lnTo>
                    <a:pt x="0" y="422"/>
                  </a:lnTo>
                  <a:lnTo>
                    <a:pt x="0" y="422"/>
                  </a:lnTo>
                  <a:cubicBezTo>
                    <a:pt x="24" y="327"/>
                    <a:pt x="81" y="289"/>
                    <a:pt x="105" y="177"/>
                  </a:cubicBezTo>
                  <a:lnTo>
                    <a:pt x="105" y="177"/>
                  </a:lnTo>
                  <a:cubicBezTo>
                    <a:pt x="115" y="132"/>
                    <a:pt x="129" y="66"/>
                    <a:pt x="148" y="2"/>
                  </a:cubicBezTo>
                  <a:lnTo>
                    <a:pt x="150" y="0"/>
                  </a:lnTo>
                  <a:lnTo>
                    <a:pt x="150" y="0"/>
                  </a:lnTo>
                  <a:cubicBezTo>
                    <a:pt x="176" y="26"/>
                    <a:pt x="208" y="49"/>
                    <a:pt x="242" y="68"/>
                  </a:cubicBezTo>
                </a:path>
              </a:pathLst>
            </a:custGeom>
            <a:solidFill>
              <a:srgbClr val="F0BA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CB988A5D-D8DA-5546-A44C-866B90528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6394" y="6814797"/>
              <a:ext cx="843930" cy="872733"/>
            </a:xfrm>
            <a:custGeom>
              <a:avLst/>
              <a:gdLst>
                <a:gd name="T0" fmla="*/ 78 w 1293"/>
                <a:gd name="T1" fmla="*/ 1208 h 1337"/>
                <a:gd name="T2" fmla="*/ 115 w 1293"/>
                <a:gd name="T3" fmla="*/ 938 h 1337"/>
                <a:gd name="T4" fmla="*/ 108 w 1293"/>
                <a:gd name="T5" fmla="*/ 911 h 1337"/>
                <a:gd name="T6" fmla="*/ 108 w 1293"/>
                <a:gd name="T7" fmla="*/ 911 h 1337"/>
                <a:gd name="T8" fmla="*/ 156 w 1293"/>
                <a:gd name="T9" fmla="*/ 823 h 1337"/>
                <a:gd name="T10" fmla="*/ 157 w 1293"/>
                <a:gd name="T11" fmla="*/ 823 h 1337"/>
                <a:gd name="T12" fmla="*/ 244 w 1293"/>
                <a:gd name="T13" fmla="*/ 944 h 1337"/>
                <a:gd name="T14" fmla="*/ 406 w 1293"/>
                <a:gd name="T15" fmla="*/ 457 h 1337"/>
                <a:gd name="T16" fmla="*/ 398 w 1293"/>
                <a:gd name="T17" fmla="*/ 469 h 1337"/>
                <a:gd name="T18" fmla="*/ 306 w 1293"/>
                <a:gd name="T19" fmla="*/ 401 h 1337"/>
                <a:gd name="T20" fmla="*/ 304 w 1293"/>
                <a:gd name="T21" fmla="*/ 97 h 1337"/>
                <a:gd name="T22" fmla="*/ 554 w 1293"/>
                <a:gd name="T23" fmla="*/ 83 h 1337"/>
                <a:gd name="T24" fmla="*/ 734 w 1293"/>
                <a:gd name="T25" fmla="*/ 134 h 1337"/>
                <a:gd name="T26" fmla="*/ 843 w 1293"/>
                <a:gd name="T27" fmla="*/ 155 h 1337"/>
                <a:gd name="T28" fmla="*/ 940 w 1293"/>
                <a:gd name="T29" fmla="*/ 195 h 1337"/>
                <a:gd name="T30" fmla="*/ 1168 w 1293"/>
                <a:gd name="T31" fmla="*/ 342 h 1337"/>
                <a:gd name="T32" fmla="*/ 1281 w 1293"/>
                <a:gd name="T33" fmla="*/ 678 h 1337"/>
                <a:gd name="T34" fmla="*/ 989 w 1293"/>
                <a:gd name="T35" fmla="*/ 1125 h 1337"/>
                <a:gd name="T36" fmla="*/ 989 w 1293"/>
                <a:gd name="T37" fmla="*/ 1125 h 1337"/>
                <a:gd name="T38" fmla="*/ 944 w 1293"/>
                <a:gd name="T39" fmla="*/ 1168 h 1337"/>
                <a:gd name="T40" fmla="*/ 929 w 1293"/>
                <a:gd name="T41" fmla="*/ 1327 h 1337"/>
                <a:gd name="T42" fmla="*/ 794 w 1293"/>
                <a:gd name="T43" fmla="*/ 1322 h 1337"/>
                <a:gd name="T44" fmla="*/ 534 w 1293"/>
                <a:gd name="T45" fmla="*/ 1223 h 1337"/>
                <a:gd name="T46" fmla="*/ 368 w 1293"/>
                <a:gd name="T47" fmla="*/ 1008 h 1337"/>
                <a:gd name="T48" fmla="*/ 479 w 1293"/>
                <a:gd name="T49" fmla="*/ 866 h 1337"/>
                <a:gd name="T50" fmla="*/ 500 w 1293"/>
                <a:gd name="T51" fmla="*/ 815 h 1337"/>
                <a:gd name="T52" fmla="*/ 422 w 1293"/>
                <a:gd name="T53" fmla="*/ 776 h 1337"/>
                <a:gd name="T54" fmla="*/ 360 w 1293"/>
                <a:gd name="T55" fmla="*/ 1002 h 1337"/>
                <a:gd name="T56" fmla="*/ 325 w 1293"/>
                <a:gd name="T57" fmla="*/ 1108 h 1337"/>
                <a:gd name="T58" fmla="*/ 279 w 1293"/>
                <a:gd name="T59" fmla="*/ 1302 h 1337"/>
                <a:gd name="T60" fmla="*/ 78 w 1293"/>
                <a:gd name="T61" fmla="*/ 1208 h 1337"/>
                <a:gd name="T62" fmla="*/ 160 w 1293"/>
                <a:gd name="T63" fmla="*/ 1011 h 1337"/>
                <a:gd name="T64" fmla="*/ 167 w 1293"/>
                <a:gd name="T65" fmla="*/ 1035 h 1337"/>
                <a:gd name="T66" fmla="*/ 160 w 1293"/>
                <a:gd name="T67" fmla="*/ 1011 h 1337"/>
                <a:gd name="T68" fmla="*/ 482 w 1293"/>
                <a:gd name="T69" fmla="*/ 884 h 1337"/>
                <a:gd name="T70" fmla="*/ 493 w 1293"/>
                <a:gd name="T71" fmla="*/ 921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3" h="1337">
                  <a:moveTo>
                    <a:pt x="78" y="1208"/>
                  </a:moveTo>
                  <a:lnTo>
                    <a:pt x="78" y="1208"/>
                  </a:lnTo>
                  <a:cubicBezTo>
                    <a:pt x="16" y="1136"/>
                    <a:pt x="0" y="1033"/>
                    <a:pt x="115" y="938"/>
                  </a:cubicBezTo>
                  <a:lnTo>
                    <a:pt x="115" y="938"/>
                  </a:lnTo>
                  <a:cubicBezTo>
                    <a:pt x="109" y="931"/>
                    <a:pt x="107" y="922"/>
                    <a:pt x="108" y="911"/>
                  </a:cubicBezTo>
                  <a:lnTo>
                    <a:pt x="108" y="911"/>
                  </a:lnTo>
                  <a:lnTo>
                    <a:pt x="108" y="911"/>
                  </a:lnTo>
                  <a:lnTo>
                    <a:pt x="108" y="911"/>
                  </a:lnTo>
                  <a:cubicBezTo>
                    <a:pt x="111" y="885"/>
                    <a:pt x="133" y="850"/>
                    <a:pt x="156" y="823"/>
                  </a:cubicBezTo>
                  <a:lnTo>
                    <a:pt x="156" y="823"/>
                  </a:lnTo>
                  <a:lnTo>
                    <a:pt x="157" y="823"/>
                  </a:lnTo>
                  <a:lnTo>
                    <a:pt x="157" y="823"/>
                  </a:lnTo>
                  <a:cubicBezTo>
                    <a:pt x="206" y="849"/>
                    <a:pt x="213" y="894"/>
                    <a:pt x="244" y="944"/>
                  </a:cubicBezTo>
                  <a:lnTo>
                    <a:pt x="244" y="944"/>
                  </a:lnTo>
                  <a:cubicBezTo>
                    <a:pt x="297" y="840"/>
                    <a:pt x="299" y="600"/>
                    <a:pt x="398" y="469"/>
                  </a:cubicBezTo>
                  <a:lnTo>
                    <a:pt x="406" y="457"/>
                  </a:lnTo>
                  <a:lnTo>
                    <a:pt x="398" y="469"/>
                  </a:lnTo>
                  <a:lnTo>
                    <a:pt x="398" y="469"/>
                  </a:lnTo>
                  <a:cubicBezTo>
                    <a:pt x="364" y="450"/>
                    <a:pt x="331" y="427"/>
                    <a:pt x="306" y="401"/>
                  </a:cubicBezTo>
                  <a:lnTo>
                    <a:pt x="306" y="401"/>
                  </a:lnTo>
                  <a:cubicBezTo>
                    <a:pt x="229" y="325"/>
                    <a:pt x="202" y="221"/>
                    <a:pt x="304" y="97"/>
                  </a:cubicBezTo>
                  <a:lnTo>
                    <a:pt x="304" y="97"/>
                  </a:lnTo>
                  <a:cubicBezTo>
                    <a:pt x="384" y="0"/>
                    <a:pt x="459" y="22"/>
                    <a:pt x="554" y="83"/>
                  </a:cubicBezTo>
                  <a:lnTo>
                    <a:pt x="554" y="83"/>
                  </a:lnTo>
                  <a:cubicBezTo>
                    <a:pt x="606" y="111"/>
                    <a:pt x="673" y="121"/>
                    <a:pt x="734" y="134"/>
                  </a:cubicBezTo>
                  <a:lnTo>
                    <a:pt x="734" y="134"/>
                  </a:lnTo>
                  <a:cubicBezTo>
                    <a:pt x="778" y="137"/>
                    <a:pt x="816" y="145"/>
                    <a:pt x="843" y="155"/>
                  </a:cubicBezTo>
                  <a:lnTo>
                    <a:pt x="843" y="155"/>
                  </a:lnTo>
                  <a:cubicBezTo>
                    <a:pt x="872" y="165"/>
                    <a:pt x="905" y="179"/>
                    <a:pt x="940" y="195"/>
                  </a:cubicBezTo>
                  <a:lnTo>
                    <a:pt x="940" y="195"/>
                  </a:lnTo>
                  <a:cubicBezTo>
                    <a:pt x="1024" y="233"/>
                    <a:pt x="1117" y="285"/>
                    <a:pt x="1168" y="342"/>
                  </a:cubicBezTo>
                  <a:lnTo>
                    <a:pt x="1168" y="342"/>
                  </a:lnTo>
                  <a:cubicBezTo>
                    <a:pt x="1242" y="428"/>
                    <a:pt x="1292" y="568"/>
                    <a:pt x="1281" y="678"/>
                  </a:cubicBezTo>
                  <a:lnTo>
                    <a:pt x="1281" y="678"/>
                  </a:lnTo>
                  <a:cubicBezTo>
                    <a:pt x="1277" y="705"/>
                    <a:pt x="1120" y="1002"/>
                    <a:pt x="989" y="1125"/>
                  </a:cubicBezTo>
                  <a:lnTo>
                    <a:pt x="989" y="1125"/>
                  </a:lnTo>
                  <a:lnTo>
                    <a:pt x="989" y="1125"/>
                  </a:lnTo>
                  <a:lnTo>
                    <a:pt x="989" y="1125"/>
                  </a:lnTo>
                  <a:cubicBezTo>
                    <a:pt x="974" y="1140"/>
                    <a:pt x="959" y="1154"/>
                    <a:pt x="944" y="1168"/>
                  </a:cubicBezTo>
                  <a:lnTo>
                    <a:pt x="944" y="1168"/>
                  </a:lnTo>
                  <a:cubicBezTo>
                    <a:pt x="920" y="1216"/>
                    <a:pt x="916" y="1275"/>
                    <a:pt x="929" y="1327"/>
                  </a:cubicBezTo>
                  <a:lnTo>
                    <a:pt x="929" y="1327"/>
                  </a:lnTo>
                  <a:cubicBezTo>
                    <a:pt x="888" y="1336"/>
                    <a:pt x="842" y="1333"/>
                    <a:pt x="794" y="1322"/>
                  </a:cubicBezTo>
                  <a:lnTo>
                    <a:pt x="794" y="1322"/>
                  </a:lnTo>
                  <a:cubicBezTo>
                    <a:pt x="703" y="1300"/>
                    <a:pt x="607" y="1252"/>
                    <a:pt x="534" y="1223"/>
                  </a:cubicBezTo>
                  <a:lnTo>
                    <a:pt x="534" y="1223"/>
                  </a:lnTo>
                  <a:cubicBezTo>
                    <a:pt x="425" y="1179"/>
                    <a:pt x="396" y="1136"/>
                    <a:pt x="368" y="1008"/>
                  </a:cubicBezTo>
                  <a:lnTo>
                    <a:pt x="368" y="1008"/>
                  </a:lnTo>
                  <a:cubicBezTo>
                    <a:pt x="407" y="1020"/>
                    <a:pt x="452" y="929"/>
                    <a:pt x="479" y="866"/>
                  </a:cubicBezTo>
                  <a:lnTo>
                    <a:pt x="479" y="866"/>
                  </a:lnTo>
                  <a:cubicBezTo>
                    <a:pt x="489" y="843"/>
                    <a:pt x="497" y="823"/>
                    <a:pt x="500" y="815"/>
                  </a:cubicBezTo>
                  <a:lnTo>
                    <a:pt x="500" y="815"/>
                  </a:lnTo>
                  <a:cubicBezTo>
                    <a:pt x="537" y="706"/>
                    <a:pt x="461" y="721"/>
                    <a:pt x="422" y="776"/>
                  </a:cubicBezTo>
                  <a:lnTo>
                    <a:pt x="422" y="776"/>
                  </a:lnTo>
                  <a:cubicBezTo>
                    <a:pt x="403" y="852"/>
                    <a:pt x="382" y="928"/>
                    <a:pt x="360" y="1002"/>
                  </a:cubicBezTo>
                  <a:lnTo>
                    <a:pt x="360" y="1002"/>
                  </a:lnTo>
                  <a:lnTo>
                    <a:pt x="360" y="1002"/>
                  </a:lnTo>
                  <a:cubicBezTo>
                    <a:pt x="348" y="1032"/>
                    <a:pt x="336" y="1068"/>
                    <a:pt x="325" y="1108"/>
                  </a:cubicBezTo>
                  <a:lnTo>
                    <a:pt x="325" y="1108"/>
                  </a:lnTo>
                  <a:cubicBezTo>
                    <a:pt x="308" y="1167"/>
                    <a:pt x="293" y="1234"/>
                    <a:pt x="279" y="1302"/>
                  </a:cubicBezTo>
                  <a:lnTo>
                    <a:pt x="279" y="1302"/>
                  </a:lnTo>
                  <a:cubicBezTo>
                    <a:pt x="210" y="1304"/>
                    <a:pt x="128" y="1266"/>
                    <a:pt x="78" y="1208"/>
                  </a:cubicBezTo>
                  <a:close/>
                  <a:moveTo>
                    <a:pt x="160" y="1011"/>
                  </a:moveTo>
                  <a:lnTo>
                    <a:pt x="160" y="1011"/>
                  </a:lnTo>
                  <a:cubicBezTo>
                    <a:pt x="163" y="1020"/>
                    <a:pt x="166" y="1028"/>
                    <a:pt x="167" y="1035"/>
                  </a:cubicBezTo>
                  <a:lnTo>
                    <a:pt x="167" y="1035"/>
                  </a:lnTo>
                  <a:lnTo>
                    <a:pt x="167" y="1035"/>
                  </a:lnTo>
                  <a:cubicBezTo>
                    <a:pt x="166" y="1028"/>
                    <a:pt x="163" y="1020"/>
                    <a:pt x="160" y="1011"/>
                  </a:cubicBezTo>
                  <a:close/>
                  <a:moveTo>
                    <a:pt x="482" y="884"/>
                  </a:moveTo>
                  <a:lnTo>
                    <a:pt x="482" y="884"/>
                  </a:lnTo>
                  <a:cubicBezTo>
                    <a:pt x="484" y="896"/>
                    <a:pt x="487" y="909"/>
                    <a:pt x="493" y="921"/>
                  </a:cubicBezTo>
                  <a:lnTo>
                    <a:pt x="493" y="921"/>
                  </a:lnTo>
                  <a:cubicBezTo>
                    <a:pt x="487" y="909"/>
                    <a:pt x="484" y="896"/>
                    <a:pt x="482" y="884"/>
                  </a:cubicBezTo>
                  <a:close/>
                </a:path>
              </a:pathLst>
            </a:custGeom>
            <a:solidFill>
              <a:srgbClr val="441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D9EC0832-AAB2-8D41-A380-D55BD372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2382" y="7146032"/>
              <a:ext cx="1555363" cy="818006"/>
            </a:xfrm>
            <a:custGeom>
              <a:avLst/>
              <a:gdLst>
                <a:gd name="T0" fmla="*/ 207 w 2382"/>
                <a:gd name="T1" fmla="*/ 252 h 1252"/>
                <a:gd name="T2" fmla="*/ 219 w 2382"/>
                <a:gd name="T3" fmla="*/ 278 h 1252"/>
                <a:gd name="T4" fmla="*/ 229 w 2382"/>
                <a:gd name="T5" fmla="*/ 299 h 1252"/>
                <a:gd name="T6" fmla="*/ 243 w 2382"/>
                <a:gd name="T7" fmla="*/ 325 h 1252"/>
                <a:gd name="T8" fmla="*/ 244 w 2382"/>
                <a:gd name="T9" fmla="*/ 325 h 1252"/>
                <a:gd name="T10" fmla="*/ 261 w 2382"/>
                <a:gd name="T11" fmla="*/ 350 h 1252"/>
                <a:gd name="T12" fmla="*/ 276 w 2382"/>
                <a:gd name="T13" fmla="*/ 371 h 1252"/>
                <a:gd name="T14" fmla="*/ 293 w 2382"/>
                <a:gd name="T15" fmla="*/ 392 h 1252"/>
                <a:gd name="T16" fmla="*/ 299 w 2382"/>
                <a:gd name="T17" fmla="*/ 398 h 1252"/>
                <a:gd name="T18" fmla="*/ 318 w 2382"/>
                <a:gd name="T19" fmla="*/ 418 h 1252"/>
                <a:gd name="T20" fmla="*/ 341 w 2382"/>
                <a:gd name="T21" fmla="*/ 610 h 1252"/>
                <a:gd name="T22" fmla="*/ 647 w 2382"/>
                <a:gd name="T23" fmla="*/ 617 h 1252"/>
                <a:gd name="T24" fmla="*/ 711 w 2382"/>
                <a:gd name="T25" fmla="*/ 639 h 1252"/>
                <a:gd name="T26" fmla="*/ 737 w 2382"/>
                <a:gd name="T27" fmla="*/ 647 h 1252"/>
                <a:gd name="T28" fmla="*/ 781 w 2382"/>
                <a:gd name="T29" fmla="*/ 659 h 1252"/>
                <a:gd name="T30" fmla="*/ 798 w 2382"/>
                <a:gd name="T31" fmla="*/ 663 h 1252"/>
                <a:gd name="T32" fmla="*/ 842 w 2382"/>
                <a:gd name="T33" fmla="*/ 673 h 1252"/>
                <a:gd name="T34" fmla="*/ 886 w 2382"/>
                <a:gd name="T35" fmla="*/ 682 h 1252"/>
                <a:gd name="T36" fmla="*/ 928 w 2382"/>
                <a:gd name="T37" fmla="*/ 689 h 1252"/>
                <a:gd name="T38" fmla="*/ 969 w 2382"/>
                <a:gd name="T39" fmla="*/ 815 h 1252"/>
                <a:gd name="T40" fmla="*/ 1405 w 2382"/>
                <a:gd name="T41" fmla="*/ 695 h 1252"/>
                <a:gd name="T42" fmla="*/ 1466 w 2382"/>
                <a:gd name="T43" fmla="*/ 685 h 1252"/>
                <a:gd name="T44" fmla="*/ 1482 w 2382"/>
                <a:gd name="T45" fmla="*/ 683 h 1252"/>
                <a:gd name="T46" fmla="*/ 1528 w 2382"/>
                <a:gd name="T47" fmla="*/ 674 h 1252"/>
                <a:gd name="T48" fmla="*/ 1575 w 2382"/>
                <a:gd name="T49" fmla="*/ 664 h 1252"/>
                <a:gd name="T50" fmla="*/ 1623 w 2382"/>
                <a:gd name="T51" fmla="*/ 651 h 1252"/>
                <a:gd name="T52" fmla="*/ 1639 w 2382"/>
                <a:gd name="T53" fmla="*/ 646 h 1252"/>
                <a:gd name="T54" fmla="*/ 1684 w 2382"/>
                <a:gd name="T55" fmla="*/ 633 h 1252"/>
                <a:gd name="T56" fmla="*/ 1874 w 2382"/>
                <a:gd name="T57" fmla="*/ 703 h 1252"/>
                <a:gd name="T58" fmla="*/ 2036 w 2382"/>
                <a:gd name="T59" fmla="*/ 439 h 1252"/>
                <a:gd name="T60" fmla="*/ 2171 w 2382"/>
                <a:gd name="T61" fmla="*/ 252 h 1252"/>
                <a:gd name="T62" fmla="*/ 2380 w 2382"/>
                <a:gd name="T63" fmla="*/ 0 h 1252"/>
                <a:gd name="T64" fmla="*/ 2183 w 2382"/>
                <a:gd name="T65" fmla="*/ 688 h 1252"/>
                <a:gd name="T66" fmla="*/ 1729 w 2382"/>
                <a:gd name="T67" fmla="*/ 1053 h 1252"/>
                <a:gd name="T68" fmla="*/ 1685 w 2382"/>
                <a:gd name="T69" fmla="*/ 1068 h 1252"/>
                <a:gd name="T70" fmla="*/ 1640 w 2382"/>
                <a:gd name="T71" fmla="*/ 1082 h 1252"/>
                <a:gd name="T72" fmla="*/ 1632 w 2382"/>
                <a:gd name="T73" fmla="*/ 1085 h 1252"/>
                <a:gd name="T74" fmla="*/ 1590 w 2382"/>
                <a:gd name="T75" fmla="*/ 1096 h 1252"/>
                <a:gd name="T76" fmla="*/ 1577 w 2382"/>
                <a:gd name="T77" fmla="*/ 1099 h 1252"/>
                <a:gd name="T78" fmla="*/ 1527 w 2382"/>
                <a:gd name="T79" fmla="*/ 1110 h 1252"/>
                <a:gd name="T80" fmla="*/ 1518 w 2382"/>
                <a:gd name="T81" fmla="*/ 1112 h 1252"/>
                <a:gd name="T82" fmla="*/ 1467 w 2382"/>
                <a:gd name="T83" fmla="*/ 1121 h 1252"/>
                <a:gd name="T84" fmla="*/ 1437 w 2382"/>
                <a:gd name="T85" fmla="*/ 1127 h 1252"/>
                <a:gd name="T86" fmla="*/ 1406 w 2382"/>
                <a:gd name="T87" fmla="*/ 1131 h 1252"/>
                <a:gd name="T88" fmla="*/ 969 w 2382"/>
                <a:gd name="T89" fmla="*/ 1130 h 1252"/>
                <a:gd name="T90" fmla="*/ 929 w 2382"/>
                <a:gd name="T91" fmla="*/ 1125 h 1252"/>
                <a:gd name="T92" fmla="*/ 889 w 2382"/>
                <a:gd name="T93" fmla="*/ 1118 h 1252"/>
                <a:gd name="T94" fmla="*/ 888 w 2382"/>
                <a:gd name="T95" fmla="*/ 1118 h 1252"/>
                <a:gd name="T96" fmla="*/ 831 w 2382"/>
                <a:gd name="T97" fmla="*/ 1107 h 1252"/>
                <a:gd name="T98" fmla="*/ 799 w 2382"/>
                <a:gd name="T99" fmla="*/ 1099 h 1252"/>
                <a:gd name="T100" fmla="*/ 755 w 2382"/>
                <a:gd name="T101" fmla="*/ 1088 h 1252"/>
                <a:gd name="T102" fmla="*/ 739 w 2382"/>
                <a:gd name="T103" fmla="*/ 1082 h 1252"/>
                <a:gd name="T104" fmla="*/ 702 w 2382"/>
                <a:gd name="T105" fmla="*/ 1072 h 1252"/>
                <a:gd name="T106" fmla="*/ 697 w 2382"/>
                <a:gd name="T107" fmla="*/ 1070 h 1252"/>
                <a:gd name="T108" fmla="*/ 194 w 2382"/>
                <a:gd name="T109" fmla="*/ 960 h 1252"/>
                <a:gd name="T110" fmla="*/ 0 w 2382"/>
                <a:gd name="T111" fmla="*/ 25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82" h="1252">
                  <a:moveTo>
                    <a:pt x="0" y="252"/>
                  </a:moveTo>
                  <a:lnTo>
                    <a:pt x="207" y="252"/>
                  </a:lnTo>
                  <a:lnTo>
                    <a:pt x="207" y="252"/>
                  </a:lnTo>
                  <a:cubicBezTo>
                    <a:pt x="211" y="260"/>
                    <a:pt x="213" y="267"/>
                    <a:pt x="217" y="274"/>
                  </a:cubicBezTo>
                  <a:lnTo>
                    <a:pt x="217" y="274"/>
                  </a:lnTo>
                  <a:cubicBezTo>
                    <a:pt x="217" y="275"/>
                    <a:pt x="218" y="277"/>
                    <a:pt x="219" y="278"/>
                  </a:cubicBezTo>
                  <a:lnTo>
                    <a:pt x="219" y="278"/>
                  </a:lnTo>
                  <a:cubicBezTo>
                    <a:pt x="222" y="285"/>
                    <a:pt x="225" y="292"/>
                    <a:pt x="229" y="299"/>
                  </a:cubicBezTo>
                  <a:lnTo>
                    <a:pt x="229" y="299"/>
                  </a:lnTo>
                  <a:cubicBezTo>
                    <a:pt x="230" y="301"/>
                    <a:pt x="231" y="302"/>
                    <a:pt x="231" y="303"/>
                  </a:cubicBezTo>
                  <a:lnTo>
                    <a:pt x="231" y="303"/>
                  </a:lnTo>
                  <a:cubicBezTo>
                    <a:pt x="235" y="310"/>
                    <a:pt x="239" y="318"/>
                    <a:pt x="243" y="325"/>
                  </a:cubicBezTo>
                  <a:lnTo>
                    <a:pt x="243" y="325"/>
                  </a:lnTo>
                  <a:cubicBezTo>
                    <a:pt x="244" y="325"/>
                    <a:pt x="244" y="325"/>
                    <a:pt x="244" y="325"/>
                  </a:cubicBezTo>
                  <a:lnTo>
                    <a:pt x="244" y="325"/>
                  </a:lnTo>
                  <a:cubicBezTo>
                    <a:pt x="248" y="332"/>
                    <a:pt x="253" y="339"/>
                    <a:pt x="257" y="346"/>
                  </a:cubicBezTo>
                  <a:lnTo>
                    <a:pt x="257" y="346"/>
                  </a:lnTo>
                  <a:cubicBezTo>
                    <a:pt x="259" y="347"/>
                    <a:pt x="260" y="349"/>
                    <a:pt x="261" y="350"/>
                  </a:cubicBezTo>
                  <a:lnTo>
                    <a:pt x="261" y="350"/>
                  </a:lnTo>
                  <a:cubicBezTo>
                    <a:pt x="266" y="357"/>
                    <a:pt x="270" y="363"/>
                    <a:pt x="276" y="371"/>
                  </a:cubicBezTo>
                  <a:lnTo>
                    <a:pt x="276" y="371"/>
                  </a:lnTo>
                  <a:cubicBezTo>
                    <a:pt x="277" y="372"/>
                    <a:pt x="279" y="373"/>
                    <a:pt x="280" y="375"/>
                  </a:cubicBezTo>
                  <a:lnTo>
                    <a:pt x="280" y="375"/>
                  </a:lnTo>
                  <a:cubicBezTo>
                    <a:pt x="284" y="381"/>
                    <a:pt x="288" y="386"/>
                    <a:pt x="293" y="392"/>
                  </a:cubicBezTo>
                  <a:lnTo>
                    <a:pt x="293" y="392"/>
                  </a:lnTo>
                  <a:cubicBezTo>
                    <a:pt x="295" y="393"/>
                    <a:pt x="297" y="395"/>
                    <a:pt x="299" y="398"/>
                  </a:cubicBezTo>
                  <a:lnTo>
                    <a:pt x="299" y="398"/>
                  </a:lnTo>
                  <a:cubicBezTo>
                    <a:pt x="304" y="403"/>
                    <a:pt x="309" y="408"/>
                    <a:pt x="314" y="414"/>
                  </a:cubicBezTo>
                  <a:lnTo>
                    <a:pt x="314" y="414"/>
                  </a:lnTo>
                  <a:cubicBezTo>
                    <a:pt x="316" y="415"/>
                    <a:pt x="317" y="417"/>
                    <a:pt x="318" y="418"/>
                  </a:cubicBezTo>
                  <a:lnTo>
                    <a:pt x="318" y="418"/>
                  </a:lnTo>
                  <a:cubicBezTo>
                    <a:pt x="326" y="425"/>
                    <a:pt x="333" y="432"/>
                    <a:pt x="340" y="439"/>
                  </a:cubicBezTo>
                  <a:lnTo>
                    <a:pt x="341" y="610"/>
                  </a:lnTo>
                  <a:lnTo>
                    <a:pt x="499" y="703"/>
                  </a:lnTo>
                  <a:lnTo>
                    <a:pt x="647" y="617"/>
                  </a:lnTo>
                  <a:lnTo>
                    <a:pt x="647" y="617"/>
                  </a:lnTo>
                  <a:cubicBezTo>
                    <a:pt x="663" y="623"/>
                    <a:pt x="679" y="629"/>
                    <a:pt x="696" y="634"/>
                  </a:cubicBezTo>
                  <a:lnTo>
                    <a:pt x="696" y="634"/>
                  </a:lnTo>
                  <a:cubicBezTo>
                    <a:pt x="700" y="635"/>
                    <a:pt x="706" y="637"/>
                    <a:pt x="711" y="639"/>
                  </a:cubicBezTo>
                  <a:lnTo>
                    <a:pt x="711" y="639"/>
                  </a:lnTo>
                  <a:cubicBezTo>
                    <a:pt x="720" y="642"/>
                    <a:pt x="729" y="644"/>
                    <a:pt x="737" y="647"/>
                  </a:cubicBezTo>
                  <a:lnTo>
                    <a:pt x="737" y="647"/>
                  </a:lnTo>
                  <a:cubicBezTo>
                    <a:pt x="742" y="648"/>
                    <a:pt x="749" y="650"/>
                    <a:pt x="754" y="652"/>
                  </a:cubicBezTo>
                  <a:lnTo>
                    <a:pt x="754" y="652"/>
                  </a:lnTo>
                  <a:cubicBezTo>
                    <a:pt x="763" y="654"/>
                    <a:pt x="772" y="656"/>
                    <a:pt x="781" y="659"/>
                  </a:cubicBezTo>
                  <a:lnTo>
                    <a:pt x="781" y="659"/>
                  </a:lnTo>
                  <a:cubicBezTo>
                    <a:pt x="787" y="661"/>
                    <a:pt x="792" y="662"/>
                    <a:pt x="798" y="663"/>
                  </a:cubicBezTo>
                  <a:lnTo>
                    <a:pt x="798" y="663"/>
                  </a:lnTo>
                  <a:cubicBezTo>
                    <a:pt x="808" y="665"/>
                    <a:pt x="819" y="668"/>
                    <a:pt x="830" y="671"/>
                  </a:cubicBezTo>
                  <a:lnTo>
                    <a:pt x="830" y="671"/>
                  </a:lnTo>
                  <a:cubicBezTo>
                    <a:pt x="833" y="671"/>
                    <a:pt x="838" y="673"/>
                    <a:pt x="842" y="673"/>
                  </a:cubicBezTo>
                  <a:lnTo>
                    <a:pt x="842" y="673"/>
                  </a:lnTo>
                  <a:cubicBezTo>
                    <a:pt x="856" y="676"/>
                    <a:pt x="872" y="679"/>
                    <a:pt x="886" y="682"/>
                  </a:cubicBezTo>
                  <a:lnTo>
                    <a:pt x="886" y="682"/>
                  </a:lnTo>
                  <a:cubicBezTo>
                    <a:pt x="896" y="684"/>
                    <a:pt x="905" y="685"/>
                    <a:pt x="914" y="686"/>
                  </a:cubicBezTo>
                  <a:lnTo>
                    <a:pt x="914" y="686"/>
                  </a:lnTo>
                  <a:cubicBezTo>
                    <a:pt x="919" y="687"/>
                    <a:pt x="923" y="688"/>
                    <a:pt x="928" y="689"/>
                  </a:cubicBezTo>
                  <a:lnTo>
                    <a:pt x="928" y="689"/>
                  </a:lnTo>
                  <a:cubicBezTo>
                    <a:pt x="942" y="691"/>
                    <a:pt x="955" y="693"/>
                    <a:pt x="969" y="695"/>
                  </a:cubicBezTo>
                  <a:lnTo>
                    <a:pt x="969" y="815"/>
                  </a:lnTo>
                  <a:lnTo>
                    <a:pt x="1404" y="815"/>
                  </a:lnTo>
                  <a:lnTo>
                    <a:pt x="1405" y="695"/>
                  </a:lnTo>
                  <a:lnTo>
                    <a:pt x="1405" y="695"/>
                  </a:lnTo>
                  <a:cubicBezTo>
                    <a:pt x="1415" y="693"/>
                    <a:pt x="1425" y="692"/>
                    <a:pt x="1436" y="690"/>
                  </a:cubicBezTo>
                  <a:lnTo>
                    <a:pt x="1436" y="690"/>
                  </a:lnTo>
                  <a:cubicBezTo>
                    <a:pt x="1446" y="689"/>
                    <a:pt x="1456" y="687"/>
                    <a:pt x="1466" y="685"/>
                  </a:cubicBezTo>
                  <a:lnTo>
                    <a:pt x="1466" y="685"/>
                  </a:lnTo>
                  <a:cubicBezTo>
                    <a:pt x="1471" y="685"/>
                    <a:pt x="1477" y="684"/>
                    <a:pt x="1482" y="683"/>
                  </a:cubicBezTo>
                  <a:lnTo>
                    <a:pt x="1482" y="683"/>
                  </a:lnTo>
                  <a:cubicBezTo>
                    <a:pt x="1494" y="681"/>
                    <a:pt x="1506" y="678"/>
                    <a:pt x="1517" y="676"/>
                  </a:cubicBezTo>
                  <a:lnTo>
                    <a:pt x="1517" y="676"/>
                  </a:lnTo>
                  <a:cubicBezTo>
                    <a:pt x="1520" y="675"/>
                    <a:pt x="1524" y="675"/>
                    <a:pt x="1528" y="674"/>
                  </a:cubicBezTo>
                  <a:lnTo>
                    <a:pt x="1528" y="674"/>
                  </a:lnTo>
                  <a:cubicBezTo>
                    <a:pt x="1544" y="671"/>
                    <a:pt x="1560" y="667"/>
                    <a:pt x="1575" y="664"/>
                  </a:cubicBezTo>
                  <a:lnTo>
                    <a:pt x="1575" y="664"/>
                  </a:lnTo>
                  <a:cubicBezTo>
                    <a:pt x="1580" y="663"/>
                    <a:pt x="1584" y="661"/>
                    <a:pt x="1588" y="660"/>
                  </a:cubicBezTo>
                  <a:lnTo>
                    <a:pt x="1588" y="660"/>
                  </a:lnTo>
                  <a:cubicBezTo>
                    <a:pt x="1600" y="657"/>
                    <a:pt x="1612" y="654"/>
                    <a:pt x="1623" y="651"/>
                  </a:cubicBezTo>
                  <a:lnTo>
                    <a:pt x="1623" y="651"/>
                  </a:lnTo>
                  <a:cubicBezTo>
                    <a:pt x="1628" y="650"/>
                    <a:pt x="1633" y="648"/>
                    <a:pt x="1639" y="646"/>
                  </a:cubicBezTo>
                  <a:lnTo>
                    <a:pt x="1639" y="646"/>
                  </a:lnTo>
                  <a:cubicBezTo>
                    <a:pt x="1649" y="643"/>
                    <a:pt x="1659" y="640"/>
                    <a:pt x="1670" y="636"/>
                  </a:cubicBezTo>
                  <a:lnTo>
                    <a:pt x="1670" y="636"/>
                  </a:lnTo>
                  <a:cubicBezTo>
                    <a:pt x="1675" y="635"/>
                    <a:pt x="1679" y="634"/>
                    <a:pt x="1684" y="633"/>
                  </a:cubicBezTo>
                  <a:lnTo>
                    <a:pt x="1684" y="633"/>
                  </a:lnTo>
                  <a:cubicBezTo>
                    <a:pt x="1699" y="628"/>
                    <a:pt x="1713" y="623"/>
                    <a:pt x="1728" y="617"/>
                  </a:cubicBezTo>
                  <a:lnTo>
                    <a:pt x="1874" y="703"/>
                  </a:lnTo>
                  <a:lnTo>
                    <a:pt x="2036" y="608"/>
                  </a:lnTo>
                  <a:lnTo>
                    <a:pt x="2036" y="439"/>
                  </a:lnTo>
                  <a:lnTo>
                    <a:pt x="2036" y="439"/>
                  </a:lnTo>
                  <a:cubicBezTo>
                    <a:pt x="2085" y="395"/>
                    <a:pt x="2122" y="349"/>
                    <a:pt x="2148" y="301"/>
                  </a:cubicBezTo>
                  <a:lnTo>
                    <a:pt x="2148" y="301"/>
                  </a:lnTo>
                  <a:cubicBezTo>
                    <a:pt x="2157" y="285"/>
                    <a:pt x="2165" y="268"/>
                    <a:pt x="2171" y="252"/>
                  </a:cubicBezTo>
                  <a:lnTo>
                    <a:pt x="2171" y="252"/>
                  </a:lnTo>
                  <a:lnTo>
                    <a:pt x="2379" y="252"/>
                  </a:lnTo>
                  <a:lnTo>
                    <a:pt x="2380" y="0"/>
                  </a:lnTo>
                  <a:lnTo>
                    <a:pt x="2381" y="436"/>
                  </a:lnTo>
                  <a:lnTo>
                    <a:pt x="2380" y="688"/>
                  </a:lnTo>
                  <a:lnTo>
                    <a:pt x="2183" y="688"/>
                  </a:lnTo>
                  <a:lnTo>
                    <a:pt x="2184" y="960"/>
                  </a:lnTo>
                  <a:lnTo>
                    <a:pt x="1875" y="1138"/>
                  </a:lnTo>
                  <a:lnTo>
                    <a:pt x="1729" y="1053"/>
                  </a:lnTo>
                  <a:lnTo>
                    <a:pt x="1729" y="1053"/>
                  </a:lnTo>
                  <a:cubicBezTo>
                    <a:pt x="1714" y="1058"/>
                    <a:pt x="1700" y="1064"/>
                    <a:pt x="1685" y="1068"/>
                  </a:cubicBezTo>
                  <a:lnTo>
                    <a:pt x="1685" y="1068"/>
                  </a:lnTo>
                  <a:cubicBezTo>
                    <a:pt x="1681" y="1069"/>
                    <a:pt x="1676" y="1071"/>
                    <a:pt x="1671" y="1072"/>
                  </a:cubicBezTo>
                  <a:lnTo>
                    <a:pt x="1671" y="1072"/>
                  </a:lnTo>
                  <a:cubicBezTo>
                    <a:pt x="1661" y="1076"/>
                    <a:pt x="1651" y="1079"/>
                    <a:pt x="1640" y="1082"/>
                  </a:cubicBezTo>
                  <a:lnTo>
                    <a:pt x="1640" y="1082"/>
                  </a:lnTo>
                  <a:cubicBezTo>
                    <a:pt x="1638" y="1083"/>
                    <a:pt x="1635" y="1083"/>
                    <a:pt x="1632" y="1085"/>
                  </a:cubicBezTo>
                  <a:lnTo>
                    <a:pt x="1632" y="1085"/>
                  </a:lnTo>
                  <a:cubicBezTo>
                    <a:pt x="1630" y="1085"/>
                    <a:pt x="1627" y="1086"/>
                    <a:pt x="1625" y="1087"/>
                  </a:cubicBezTo>
                  <a:lnTo>
                    <a:pt x="1625" y="1087"/>
                  </a:lnTo>
                  <a:cubicBezTo>
                    <a:pt x="1613" y="1090"/>
                    <a:pt x="1601" y="1093"/>
                    <a:pt x="1590" y="1096"/>
                  </a:cubicBezTo>
                  <a:lnTo>
                    <a:pt x="1590" y="1096"/>
                  </a:lnTo>
                  <a:cubicBezTo>
                    <a:pt x="1585" y="1097"/>
                    <a:pt x="1581" y="1098"/>
                    <a:pt x="1577" y="1099"/>
                  </a:cubicBezTo>
                  <a:lnTo>
                    <a:pt x="1577" y="1099"/>
                  </a:lnTo>
                  <a:cubicBezTo>
                    <a:pt x="1561" y="1103"/>
                    <a:pt x="1545" y="1107"/>
                    <a:pt x="1529" y="1110"/>
                  </a:cubicBezTo>
                  <a:lnTo>
                    <a:pt x="1529" y="1110"/>
                  </a:lnTo>
                  <a:cubicBezTo>
                    <a:pt x="1528" y="1110"/>
                    <a:pt x="1528" y="1110"/>
                    <a:pt x="1527" y="1110"/>
                  </a:cubicBezTo>
                  <a:lnTo>
                    <a:pt x="1527" y="1110"/>
                  </a:lnTo>
                  <a:cubicBezTo>
                    <a:pt x="1524" y="1111"/>
                    <a:pt x="1521" y="1111"/>
                    <a:pt x="1518" y="1112"/>
                  </a:cubicBezTo>
                  <a:lnTo>
                    <a:pt x="1518" y="1112"/>
                  </a:lnTo>
                  <a:cubicBezTo>
                    <a:pt x="1507" y="1114"/>
                    <a:pt x="1495" y="1117"/>
                    <a:pt x="1483" y="1119"/>
                  </a:cubicBezTo>
                  <a:lnTo>
                    <a:pt x="1483" y="1119"/>
                  </a:lnTo>
                  <a:cubicBezTo>
                    <a:pt x="1478" y="1119"/>
                    <a:pt x="1472" y="1121"/>
                    <a:pt x="1467" y="1121"/>
                  </a:cubicBezTo>
                  <a:lnTo>
                    <a:pt x="1467" y="1121"/>
                  </a:lnTo>
                  <a:cubicBezTo>
                    <a:pt x="1457" y="1123"/>
                    <a:pt x="1447" y="1125"/>
                    <a:pt x="1437" y="1127"/>
                  </a:cubicBezTo>
                  <a:lnTo>
                    <a:pt x="1437" y="1127"/>
                  </a:lnTo>
                  <a:cubicBezTo>
                    <a:pt x="1434" y="1127"/>
                    <a:pt x="1431" y="1127"/>
                    <a:pt x="1429" y="1128"/>
                  </a:cubicBezTo>
                  <a:lnTo>
                    <a:pt x="1429" y="1128"/>
                  </a:lnTo>
                  <a:cubicBezTo>
                    <a:pt x="1421" y="1128"/>
                    <a:pt x="1413" y="1129"/>
                    <a:pt x="1406" y="1131"/>
                  </a:cubicBezTo>
                  <a:lnTo>
                    <a:pt x="1405" y="1251"/>
                  </a:lnTo>
                  <a:lnTo>
                    <a:pt x="970" y="1251"/>
                  </a:lnTo>
                  <a:lnTo>
                    <a:pt x="969" y="1130"/>
                  </a:lnTo>
                  <a:lnTo>
                    <a:pt x="969" y="1130"/>
                  </a:lnTo>
                  <a:cubicBezTo>
                    <a:pt x="956" y="1129"/>
                    <a:pt x="942" y="1127"/>
                    <a:pt x="929" y="1125"/>
                  </a:cubicBezTo>
                  <a:lnTo>
                    <a:pt x="929" y="1125"/>
                  </a:lnTo>
                  <a:cubicBezTo>
                    <a:pt x="924" y="1124"/>
                    <a:pt x="920" y="1123"/>
                    <a:pt x="915" y="1122"/>
                  </a:cubicBezTo>
                  <a:lnTo>
                    <a:pt x="915" y="1122"/>
                  </a:lnTo>
                  <a:cubicBezTo>
                    <a:pt x="906" y="1121"/>
                    <a:pt x="898" y="1119"/>
                    <a:pt x="889" y="1118"/>
                  </a:cubicBezTo>
                  <a:lnTo>
                    <a:pt x="889" y="1118"/>
                  </a:lnTo>
                  <a:cubicBezTo>
                    <a:pt x="888" y="1118"/>
                    <a:pt x="888" y="1118"/>
                    <a:pt x="888" y="1118"/>
                  </a:cubicBezTo>
                  <a:lnTo>
                    <a:pt x="888" y="1118"/>
                  </a:lnTo>
                  <a:cubicBezTo>
                    <a:pt x="873" y="1115"/>
                    <a:pt x="858" y="1112"/>
                    <a:pt x="843" y="1109"/>
                  </a:cubicBezTo>
                  <a:lnTo>
                    <a:pt x="843" y="1109"/>
                  </a:lnTo>
                  <a:cubicBezTo>
                    <a:pt x="839" y="1108"/>
                    <a:pt x="835" y="1107"/>
                    <a:pt x="831" y="1107"/>
                  </a:cubicBezTo>
                  <a:lnTo>
                    <a:pt x="831" y="1107"/>
                  </a:lnTo>
                  <a:cubicBezTo>
                    <a:pt x="820" y="1103"/>
                    <a:pt x="810" y="1101"/>
                    <a:pt x="799" y="1099"/>
                  </a:cubicBezTo>
                  <a:lnTo>
                    <a:pt x="799" y="1099"/>
                  </a:lnTo>
                  <a:cubicBezTo>
                    <a:pt x="794" y="1098"/>
                    <a:pt x="788" y="1096"/>
                    <a:pt x="782" y="1095"/>
                  </a:cubicBezTo>
                  <a:lnTo>
                    <a:pt x="782" y="1095"/>
                  </a:lnTo>
                  <a:cubicBezTo>
                    <a:pt x="774" y="1092"/>
                    <a:pt x="764" y="1090"/>
                    <a:pt x="755" y="1088"/>
                  </a:cubicBezTo>
                  <a:lnTo>
                    <a:pt x="755" y="1088"/>
                  </a:lnTo>
                  <a:cubicBezTo>
                    <a:pt x="750" y="1086"/>
                    <a:pt x="744" y="1084"/>
                    <a:pt x="739" y="1082"/>
                  </a:cubicBezTo>
                  <a:lnTo>
                    <a:pt x="739" y="1082"/>
                  </a:lnTo>
                  <a:cubicBezTo>
                    <a:pt x="730" y="1080"/>
                    <a:pt x="721" y="1078"/>
                    <a:pt x="712" y="1075"/>
                  </a:cubicBezTo>
                  <a:lnTo>
                    <a:pt x="712" y="1075"/>
                  </a:lnTo>
                  <a:cubicBezTo>
                    <a:pt x="709" y="1074"/>
                    <a:pt x="706" y="1073"/>
                    <a:pt x="702" y="1072"/>
                  </a:cubicBezTo>
                  <a:lnTo>
                    <a:pt x="702" y="1072"/>
                  </a:lnTo>
                  <a:cubicBezTo>
                    <a:pt x="700" y="1071"/>
                    <a:pt x="699" y="1071"/>
                    <a:pt x="697" y="1070"/>
                  </a:cubicBezTo>
                  <a:lnTo>
                    <a:pt x="697" y="1070"/>
                  </a:lnTo>
                  <a:cubicBezTo>
                    <a:pt x="680" y="1065"/>
                    <a:pt x="664" y="1059"/>
                    <a:pt x="648" y="1053"/>
                  </a:cubicBezTo>
                  <a:lnTo>
                    <a:pt x="500" y="1138"/>
                  </a:lnTo>
                  <a:lnTo>
                    <a:pt x="194" y="960"/>
                  </a:lnTo>
                  <a:lnTo>
                    <a:pt x="193" y="688"/>
                  </a:lnTo>
                  <a:lnTo>
                    <a:pt x="1" y="688"/>
                  </a:lnTo>
                  <a:lnTo>
                    <a:pt x="0" y="25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06028A7-4924-8C4D-977A-C2266CC72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1997" y="6909848"/>
              <a:ext cx="97930" cy="339876"/>
            </a:xfrm>
            <a:custGeom>
              <a:avLst/>
              <a:gdLst>
                <a:gd name="T0" fmla="*/ 0 w 149"/>
                <a:gd name="T1" fmla="*/ 0 h 521"/>
                <a:gd name="T2" fmla="*/ 147 w 149"/>
                <a:gd name="T3" fmla="*/ 85 h 521"/>
                <a:gd name="T4" fmla="*/ 148 w 149"/>
                <a:gd name="T5" fmla="*/ 520 h 521"/>
                <a:gd name="T6" fmla="*/ 2 w 149"/>
                <a:gd name="T7" fmla="*/ 435 h 521"/>
                <a:gd name="T8" fmla="*/ 0 w 149"/>
                <a:gd name="T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21">
                  <a:moveTo>
                    <a:pt x="0" y="0"/>
                  </a:moveTo>
                  <a:lnTo>
                    <a:pt x="147" y="85"/>
                  </a:lnTo>
                  <a:lnTo>
                    <a:pt x="148" y="520"/>
                  </a:lnTo>
                  <a:lnTo>
                    <a:pt x="2" y="435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2A0EB966-1597-694F-9E0D-FA6315C9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5964" y="6909848"/>
              <a:ext cx="97930" cy="339876"/>
            </a:xfrm>
            <a:custGeom>
              <a:avLst/>
              <a:gdLst>
                <a:gd name="T0" fmla="*/ 0 w 149"/>
                <a:gd name="T1" fmla="*/ 85 h 521"/>
                <a:gd name="T2" fmla="*/ 147 w 149"/>
                <a:gd name="T3" fmla="*/ 0 h 521"/>
                <a:gd name="T4" fmla="*/ 148 w 149"/>
                <a:gd name="T5" fmla="*/ 435 h 521"/>
                <a:gd name="T6" fmla="*/ 1 w 149"/>
                <a:gd name="T7" fmla="*/ 520 h 521"/>
                <a:gd name="T8" fmla="*/ 0 w 149"/>
                <a:gd name="T9" fmla="*/ 85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21">
                  <a:moveTo>
                    <a:pt x="0" y="85"/>
                  </a:moveTo>
                  <a:lnTo>
                    <a:pt x="147" y="0"/>
                  </a:lnTo>
                  <a:lnTo>
                    <a:pt x="148" y="435"/>
                  </a:lnTo>
                  <a:lnTo>
                    <a:pt x="1" y="520"/>
                  </a:lnTo>
                  <a:lnTo>
                    <a:pt x="0" y="8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1D3114D2-E1AD-C34C-84D1-50714F38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4016" y="7851706"/>
              <a:ext cx="1201085" cy="630787"/>
            </a:xfrm>
            <a:custGeom>
              <a:avLst/>
              <a:gdLst>
                <a:gd name="T0" fmla="*/ 161 w 1839"/>
                <a:gd name="T1" fmla="*/ 194 h 966"/>
                <a:gd name="T2" fmla="*/ 169 w 1839"/>
                <a:gd name="T3" fmla="*/ 214 h 966"/>
                <a:gd name="T4" fmla="*/ 177 w 1839"/>
                <a:gd name="T5" fmla="*/ 231 h 966"/>
                <a:gd name="T6" fmla="*/ 188 w 1839"/>
                <a:gd name="T7" fmla="*/ 250 h 966"/>
                <a:gd name="T8" fmla="*/ 189 w 1839"/>
                <a:gd name="T9" fmla="*/ 250 h 966"/>
                <a:gd name="T10" fmla="*/ 202 w 1839"/>
                <a:gd name="T11" fmla="*/ 270 h 966"/>
                <a:gd name="T12" fmla="*/ 213 w 1839"/>
                <a:gd name="T13" fmla="*/ 286 h 966"/>
                <a:gd name="T14" fmla="*/ 227 w 1839"/>
                <a:gd name="T15" fmla="*/ 302 h 966"/>
                <a:gd name="T16" fmla="*/ 231 w 1839"/>
                <a:gd name="T17" fmla="*/ 306 h 966"/>
                <a:gd name="T18" fmla="*/ 246 w 1839"/>
                <a:gd name="T19" fmla="*/ 322 h 966"/>
                <a:gd name="T20" fmla="*/ 263 w 1839"/>
                <a:gd name="T21" fmla="*/ 471 h 966"/>
                <a:gd name="T22" fmla="*/ 500 w 1839"/>
                <a:gd name="T23" fmla="*/ 476 h 966"/>
                <a:gd name="T24" fmla="*/ 549 w 1839"/>
                <a:gd name="T25" fmla="*/ 493 h 966"/>
                <a:gd name="T26" fmla="*/ 569 w 1839"/>
                <a:gd name="T27" fmla="*/ 499 h 966"/>
                <a:gd name="T28" fmla="*/ 604 w 1839"/>
                <a:gd name="T29" fmla="*/ 508 h 966"/>
                <a:gd name="T30" fmla="*/ 616 w 1839"/>
                <a:gd name="T31" fmla="*/ 511 h 966"/>
                <a:gd name="T32" fmla="*/ 650 w 1839"/>
                <a:gd name="T33" fmla="*/ 519 h 966"/>
                <a:gd name="T34" fmla="*/ 685 w 1839"/>
                <a:gd name="T35" fmla="*/ 526 h 966"/>
                <a:gd name="T36" fmla="*/ 716 w 1839"/>
                <a:gd name="T37" fmla="*/ 531 h 966"/>
                <a:gd name="T38" fmla="*/ 748 w 1839"/>
                <a:gd name="T39" fmla="*/ 629 h 966"/>
                <a:gd name="T40" fmla="*/ 1084 w 1839"/>
                <a:gd name="T41" fmla="*/ 536 h 966"/>
                <a:gd name="T42" fmla="*/ 1132 w 1839"/>
                <a:gd name="T43" fmla="*/ 528 h 966"/>
                <a:gd name="T44" fmla="*/ 1144 w 1839"/>
                <a:gd name="T45" fmla="*/ 526 h 966"/>
                <a:gd name="T46" fmla="*/ 1179 w 1839"/>
                <a:gd name="T47" fmla="*/ 519 h 966"/>
                <a:gd name="T48" fmla="*/ 1216 w 1839"/>
                <a:gd name="T49" fmla="*/ 511 h 966"/>
                <a:gd name="T50" fmla="*/ 1253 w 1839"/>
                <a:gd name="T51" fmla="*/ 502 h 966"/>
                <a:gd name="T52" fmla="*/ 1265 w 1839"/>
                <a:gd name="T53" fmla="*/ 498 h 966"/>
                <a:gd name="T54" fmla="*/ 1300 w 1839"/>
                <a:gd name="T55" fmla="*/ 488 h 966"/>
                <a:gd name="T56" fmla="*/ 1446 w 1839"/>
                <a:gd name="T57" fmla="*/ 542 h 966"/>
                <a:gd name="T58" fmla="*/ 1571 w 1839"/>
                <a:gd name="T59" fmla="*/ 339 h 966"/>
                <a:gd name="T60" fmla="*/ 1676 w 1839"/>
                <a:gd name="T61" fmla="*/ 194 h 966"/>
                <a:gd name="T62" fmla="*/ 1838 w 1839"/>
                <a:gd name="T63" fmla="*/ 336 h 966"/>
                <a:gd name="T64" fmla="*/ 1685 w 1839"/>
                <a:gd name="T65" fmla="*/ 740 h 966"/>
                <a:gd name="T66" fmla="*/ 1334 w 1839"/>
                <a:gd name="T67" fmla="*/ 812 h 966"/>
                <a:gd name="T68" fmla="*/ 1290 w 1839"/>
                <a:gd name="T69" fmla="*/ 827 h 966"/>
                <a:gd name="T70" fmla="*/ 1266 w 1839"/>
                <a:gd name="T71" fmla="*/ 835 h 966"/>
                <a:gd name="T72" fmla="*/ 1254 w 1839"/>
                <a:gd name="T73" fmla="*/ 838 h 966"/>
                <a:gd name="T74" fmla="*/ 1227 w 1839"/>
                <a:gd name="T75" fmla="*/ 845 h 966"/>
                <a:gd name="T76" fmla="*/ 1180 w 1839"/>
                <a:gd name="T77" fmla="*/ 856 h 966"/>
                <a:gd name="T78" fmla="*/ 1179 w 1839"/>
                <a:gd name="T79" fmla="*/ 856 h 966"/>
                <a:gd name="T80" fmla="*/ 1145 w 1839"/>
                <a:gd name="T81" fmla="*/ 862 h 966"/>
                <a:gd name="T82" fmla="*/ 1132 w 1839"/>
                <a:gd name="T83" fmla="*/ 865 h 966"/>
                <a:gd name="T84" fmla="*/ 1103 w 1839"/>
                <a:gd name="T85" fmla="*/ 869 h 966"/>
                <a:gd name="T86" fmla="*/ 1084 w 1839"/>
                <a:gd name="T87" fmla="*/ 965 h 966"/>
                <a:gd name="T88" fmla="*/ 748 w 1839"/>
                <a:gd name="T89" fmla="*/ 872 h 966"/>
                <a:gd name="T90" fmla="*/ 706 w 1839"/>
                <a:gd name="T91" fmla="*/ 865 h 966"/>
                <a:gd name="T92" fmla="*/ 686 w 1839"/>
                <a:gd name="T93" fmla="*/ 862 h 966"/>
                <a:gd name="T94" fmla="*/ 651 w 1839"/>
                <a:gd name="T95" fmla="*/ 855 h 966"/>
                <a:gd name="T96" fmla="*/ 642 w 1839"/>
                <a:gd name="T97" fmla="*/ 853 h 966"/>
                <a:gd name="T98" fmla="*/ 605 w 1839"/>
                <a:gd name="T99" fmla="*/ 844 h 966"/>
                <a:gd name="T100" fmla="*/ 583 w 1839"/>
                <a:gd name="T101" fmla="*/ 838 h 966"/>
                <a:gd name="T102" fmla="*/ 550 w 1839"/>
                <a:gd name="T103" fmla="*/ 829 h 966"/>
                <a:gd name="T104" fmla="*/ 543 w 1839"/>
                <a:gd name="T105" fmla="*/ 827 h 966"/>
                <a:gd name="T106" fmla="*/ 501 w 1839"/>
                <a:gd name="T107" fmla="*/ 812 h 966"/>
                <a:gd name="T108" fmla="*/ 150 w 1839"/>
                <a:gd name="T109" fmla="*/ 53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9" h="966">
                  <a:moveTo>
                    <a:pt x="0" y="194"/>
                  </a:moveTo>
                  <a:lnTo>
                    <a:pt x="161" y="194"/>
                  </a:lnTo>
                  <a:lnTo>
                    <a:pt x="161" y="194"/>
                  </a:lnTo>
                  <a:cubicBezTo>
                    <a:pt x="163" y="200"/>
                    <a:pt x="165" y="206"/>
                    <a:pt x="168" y="211"/>
                  </a:cubicBezTo>
                  <a:lnTo>
                    <a:pt x="168" y="211"/>
                  </a:lnTo>
                  <a:cubicBezTo>
                    <a:pt x="168" y="212"/>
                    <a:pt x="169" y="213"/>
                    <a:pt x="169" y="214"/>
                  </a:cubicBezTo>
                  <a:lnTo>
                    <a:pt x="169" y="214"/>
                  </a:lnTo>
                  <a:cubicBezTo>
                    <a:pt x="172" y="219"/>
                    <a:pt x="174" y="225"/>
                    <a:pt x="177" y="231"/>
                  </a:cubicBezTo>
                  <a:lnTo>
                    <a:pt x="177" y="231"/>
                  </a:lnTo>
                  <a:cubicBezTo>
                    <a:pt x="178" y="232"/>
                    <a:pt x="178" y="232"/>
                    <a:pt x="179" y="233"/>
                  </a:cubicBezTo>
                  <a:lnTo>
                    <a:pt x="179" y="233"/>
                  </a:lnTo>
                  <a:cubicBezTo>
                    <a:pt x="182" y="239"/>
                    <a:pt x="185" y="244"/>
                    <a:pt x="188" y="250"/>
                  </a:cubicBezTo>
                  <a:lnTo>
                    <a:pt x="188" y="250"/>
                  </a:lnTo>
                  <a:lnTo>
                    <a:pt x="189" y="250"/>
                  </a:lnTo>
                  <a:lnTo>
                    <a:pt x="189" y="250"/>
                  </a:lnTo>
                  <a:cubicBezTo>
                    <a:pt x="192" y="256"/>
                    <a:pt x="195" y="261"/>
                    <a:pt x="199" y="266"/>
                  </a:cubicBezTo>
                  <a:lnTo>
                    <a:pt x="199" y="266"/>
                  </a:lnTo>
                  <a:cubicBezTo>
                    <a:pt x="200" y="267"/>
                    <a:pt x="201" y="269"/>
                    <a:pt x="202" y="270"/>
                  </a:cubicBezTo>
                  <a:lnTo>
                    <a:pt x="202" y="270"/>
                  </a:lnTo>
                  <a:cubicBezTo>
                    <a:pt x="205" y="275"/>
                    <a:pt x="209" y="280"/>
                    <a:pt x="213" y="286"/>
                  </a:cubicBezTo>
                  <a:lnTo>
                    <a:pt x="213" y="286"/>
                  </a:lnTo>
                  <a:cubicBezTo>
                    <a:pt x="214" y="286"/>
                    <a:pt x="215" y="288"/>
                    <a:pt x="217" y="289"/>
                  </a:cubicBezTo>
                  <a:lnTo>
                    <a:pt x="217" y="289"/>
                  </a:lnTo>
                  <a:cubicBezTo>
                    <a:pt x="219" y="293"/>
                    <a:pt x="223" y="297"/>
                    <a:pt x="227" y="302"/>
                  </a:cubicBezTo>
                  <a:lnTo>
                    <a:pt x="227" y="302"/>
                  </a:lnTo>
                  <a:cubicBezTo>
                    <a:pt x="228" y="303"/>
                    <a:pt x="230" y="305"/>
                    <a:pt x="231" y="306"/>
                  </a:cubicBezTo>
                  <a:lnTo>
                    <a:pt x="231" y="306"/>
                  </a:lnTo>
                  <a:cubicBezTo>
                    <a:pt x="235" y="310"/>
                    <a:pt x="239" y="315"/>
                    <a:pt x="243" y="319"/>
                  </a:cubicBezTo>
                  <a:lnTo>
                    <a:pt x="243" y="319"/>
                  </a:lnTo>
                  <a:cubicBezTo>
                    <a:pt x="244" y="320"/>
                    <a:pt x="245" y="321"/>
                    <a:pt x="246" y="322"/>
                  </a:cubicBezTo>
                  <a:lnTo>
                    <a:pt x="246" y="322"/>
                  </a:lnTo>
                  <a:cubicBezTo>
                    <a:pt x="252" y="327"/>
                    <a:pt x="257" y="333"/>
                    <a:pt x="263" y="339"/>
                  </a:cubicBezTo>
                  <a:lnTo>
                    <a:pt x="263" y="471"/>
                  </a:lnTo>
                  <a:lnTo>
                    <a:pt x="386" y="542"/>
                  </a:lnTo>
                  <a:lnTo>
                    <a:pt x="500" y="476"/>
                  </a:lnTo>
                  <a:lnTo>
                    <a:pt x="500" y="476"/>
                  </a:lnTo>
                  <a:cubicBezTo>
                    <a:pt x="512" y="481"/>
                    <a:pt x="524" y="485"/>
                    <a:pt x="537" y="489"/>
                  </a:cubicBezTo>
                  <a:lnTo>
                    <a:pt x="537" y="489"/>
                  </a:lnTo>
                  <a:cubicBezTo>
                    <a:pt x="541" y="490"/>
                    <a:pt x="545" y="491"/>
                    <a:pt x="549" y="493"/>
                  </a:cubicBezTo>
                  <a:lnTo>
                    <a:pt x="549" y="493"/>
                  </a:lnTo>
                  <a:cubicBezTo>
                    <a:pt x="556" y="495"/>
                    <a:pt x="563" y="496"/>
                    <a:pt x="569" y="499"/>
                  </a:cubicBezTo>
                  <a:lnTo>
                    <a:pt x="569" y="499"/>
                  </a:lnTo>
                  <a:cubicBezTo>
                    <a:pt x="574" y="500"/>
                    <a:pt x="578" y="501"/>
                    <a:pt x="582" y="503"/>
                  </a:cubicBezTo>
                  <a:lnTo>
                    <a:pt x="582" y="503"/>
                  </a:lnTo>
                  <a:cubicBezTo>
                    <a:pt x="589" y="504"/>
                    <a:pt x="596" y="506"/>
                    <a:pt x="604" y="508"/>
                  </a:cubicBezTo>
                  <a:lnTo>
                    <a:pt x="604" y="508"/>
                  </a:lnTo>
                  <a:cubicBezTo>
                    <a:pt x="608" y="509"/>
                    <a:pt x="612" y="510"/>
                    <a:pt x="616" y="511"/>
                  </a:cubicBezTo>
                  <a:lnTo>
                    <a:pt x="616" y="511"/>
                  </a:lnTo>
                  <a:cubicBezTo>
                    <a:pt x="624" y="513"/>
                    <a:pt x="632" y="515"/>
                    <a:pt x="641" y="517"/>
                  </a:cubicBezTo>
                  <a:lnTo>
                    <a:pt x="641" y="517"/>
                  </a:lnTo>
                  <a:cubicBezTo>
                    <a:pt x="644" y="518"/>
                    <a:pt x="647" y="518"/>
                    <a:pt x="650" y="519"/>
                  </a:cubicBezTo>
                  <a:lnTo>
                    <a:pt x="650" y="519"/>
                  </a:lnTo>
                  <a:cubicBezTo>
                    <a:pt x="662" y="521"/>
                    <a:pt x="673" y="524"/>
                    <a:pt x="685" y="526"/>
                  </a:cubicBezTo>
                  <a:lnTo>
                    <a:pt x="685" y="526"/>
                  </a:lnTo>
                  <a:cubicBezTo>
                    <a:pt x="692" y="527"/>
                    <a:pt x="699" y="528"/>
                    <a:pt x="706" y="529"/>
                  </a:cubicBezTo>
                  <a:lnTo>
                    <a:pt x="706" y="529"/>
                  </a:lnTo>
                  <a:cubicBezTo>
                    <a:pt x="709" y="530"/>
                    <a:pt x="713" y="531"/>
                    <a:pt x="716" y="531"/>
                  </a:cubicBezTo>
                  <a:lnTo>
                    <a:pt x="716" y="531"/>
                  </a:lnTo>
                  <a:cubicBezTo>
                    <a:pt x="727" y="533"/>
                    <a:pt x="737" y="534"/>
                    <a:pt x="748" y="536"/>
                  </a:cubicBezTo>
                  <a:lnTo>
                    <a:pt x="748" y="629"/>
                  </a:lnTo>
                  <a:lnTo>
                    <a:pt x="1083" y="629"/>
                  </a:lnTo>
                  <a:lnTo>
                    <a:pt x="1084" y="536"/>
                  </a:lnTo>
                  <a:lnTo>
                    <a:pt x="1084" y="536"/>
                  </a:lnTo>
                  <a:cubicBezTo>
                    <a:pt x="1092" y="535"/>
                    <a:pt x="1100" y="534"/>
                    <a:pt x="1108" y="532"/>
                  </a:cubicBezTo>
                  <a:lnTo>
                    <a:pt x="1108" y="532"/>
                  </a:lnTo>
                  <a:cubicBezTo>
                    <a:pt x="1116" y="531"/>
                    <a:pt x="1123" y="530"/>
                    <a:pt x="1132" y="528"/>
                  </a:cubicBezTo>
                  <a:lnTo>
                    <a:pt x="1132" y="528"/>
                  </a:lnTo>
                  <a:cubicBezTo>
                    <a:pt x="1136" y="528"/>
                    <a:pt x="1140" y="527"/>
                    <a:pt x="1144" y="526"/>
                  </a:cubicBezTo>
                  <a:lnTo>
                    <a:pt x="1144" y="526"/>
                  </a:lnTo>
                  <a:cubicBezTo>
                    <a:pt x="1153" y="525"/>
                    <a:pt x="1162" y="523"/>
                    <a:pt x="1171" y="521"/>
                  </a:cubicBezTo>
                  <a:lnTo>
                    <a:pt x="1171" y="521"/>
                  </a:lnTo>
                  <a:cubicBezTo>
                    <a:pt x="1174" y="521"/>
                    <a:pt x="1176" y="520"/>
                    <a:pt x="1179" y="519"/>
                  </a:cubicBezTo>
                  <a:lnTo>
                    <a:pt x="1179" y="519"/>
                  </a:lnTo>
                  <a:cubicBezTo>
                    <a:pt x="1191" y="517"/>
                    <a:pt x="1204" y="514"/>
                    <a:pt x="1216" y="511"/>
                  </a:cubicBezTo>
                  <a:lnTo>
                    <a:pt x="1216" y="511"/>
                  </a:lnTo>
                  <a:cubicBezTo>
                    <a:pt x="1220" y="511"/>
                    <a:pt x="1223" y="509"/>
                    <a:pt x="1226" y="509"/>
                  </a:cubicBezTo>
                  <a:lnTo>
                    <a:pt x="1226" y="509"/>
                  </a:lnTo>
                  <a:cubicBezTo>
                    <a:pt x="1235" y="506"/>
                    <a:pt x="1244" y="504"/>
                    <a:pt x="1253" y="502"/>
                  </a:cubicBezTo>
                  <a:lnTo>
                    <a:pt x="1253" y="502"/>
                  </a:lnTo>
                  <a:cubicBezTo>
                    <a:pt x="1257" y="501"/>
                    <a:pt x="1261" y="499"/>
                    <a:pt x="1265" y="498"/>
                  </a:cubicBezTo>
                  <a:lnTo>
                    <a:pt x="1265" y="498"/>
                  </a:lnTo>
                  <a:cubicBezTo>
                    <a:pt x="1273" y="496"/>
                    <a:pt x="1281" y="494"/>
                    <a:pt x="1289" y="491"/>
                  </a:cubicBezTo>
                  <a:lnTo>
                    <a:pt x="1289" y="491"/>
                  </a:lnTo>
                  <a:cubicBezTo>
                    <a:pt x="1292" y="490"/>
                    <a:pt x="1296" y="489"/>
                    <a:pt x="1300" y="488"/>
                  </a:cubicBezTo>
                  <a:lnTo>
                    <a:pt x="1300" y="488"/>
                  </a:lnTo>
                  <a:cubicBezTo>
                    <a:pt x="1311" y="484"/>
                    <a:pt x="1322" y="480"/>
                    <a:pt x="1334" y="476"/>
                  </a:cubicBezTo>
                  <a:lnTo>
                    <a:pt x="1446" y="542"/>
                  </a:lnTo>
                  <a:lnTo>
                    <a:pt x="1572" y="469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9" y="304"/>
                    <a:pt x="1638" y="269"/>
                    <a:pt x="1658" y="232"/>
                  </a:cubicBezTo>
                  <a:lnTo>
                    <a:pt x="1658" y="232"/>
                  </a:lnTo>
                  <a:cubicBezTo>
                    <a:pt x="1665" y="219"/>
                    <a:pt x="1671" y="207"/>
                    <a:pt x="1676" y="194"/>
                  </a:cubicBezTo>
                  <a:lnTo>
                    <a:pt x="1836" y="194"/>
                  </a:lnTo>
                  <a:lnTo>
                    <a:pt x="1837" y="0"/>
                  </a:lnTo>
                  <a:lnTo>
                    <a:pt x="1838" y="336"/>
                  </a:lnTo>
                  <a:lnTo>
                    <a:pt x="1837" y="531"/>
                  </a:lnTo>
                  <a:lnTo>
                    <a:pt x="1685" y="530"/>
                  </a:lnTo>
                  <a:lnTo>
                    <a:pt x="1685" y="740"/>
                  </a:lnTo>
                  <a:lnTo>
                    <a:pt x="1447" y="878"/>
                  </a:lnTo>
                  <a:lnTo>
                    <a:pt x="1334" y="812"/>
                  </a:lnTo>
                  <a:lnTo>
                    <a:pt x="1334" y="812"/>
                  </a:lnTo>
                  <a:cubicBezTo>
                    <a:pt x="1323" y="816"/>
                    <a:pt x="1312" y="820"/>
                    <a:pt x="1301" y="824"/>
                  </a:cubicBezTo>
                  <a:lnTo>
                    <a:pt x="1301" y="824"/>
                  </a:lnTo>
                  <a:cubicBezTo>
                    <a:pt x="1297" y="825"/>
                    <a:pt x="1294" y="826"/>
                    <a:pt x="1290" y="827"/>
                  </a:cubicBezTo>
                  <a:lnTo>
                    <a:pt x="1290" y="827"/>
                  </a:lnTo>
                  <a:cubicBezTo>
                    <a:pt x="1282" y="830"/>
                    <a:pt x="1274" y="832"/>
                    <a:pt x="1266" y="835"/>
                  </a:cubicBezTo>
                  <a:lnTo>
                    <a:pt x="1266" y="835"/>
                  </a:lnTo>
                  <a:cubicBezTo>
                    <a:pt x="1264" y="835"/>
                    <a:pt x="1262" y="835"/>
                    <a:pt x="1260" y="836"/>
                  </a:cubicBezTo>
                  <a:lnTo>
                    <a:pt x="1260" y="836"/>
                  </a:lnTo>
                  <a:cubicBezTo>
                    <a:pt x="1258" y="837"/>
                    <a:pt x="1256" y="837"/>
                    <a:pt x="1254" y="838"/>
                  </a:cubicBezTo>
                  <a:lnTo>
                    <a:pt x="1254" y="838"/>
                  </a:lnTo>
                  <a:cubicBezTo>
                    <a:pt x="1245" y="841"/>
                    <a:pt x="1236" y="842"/>
                    <a:pt x="1227" y="845"/>
                  </a:cubicBezTo>
                  <a:lnTo>
                    <a:pt x="1227" y="845"/>
                  </a:lnTo>
                  <a:cubicBezTo>
                    <a:pt x="1224" y="846"/>
                    <a:pt x="1220" y="847"/>
                    <a:pt x="1217" y="848"/>
                  </a:cubicBezTo>
                  <a:lnTo>
                    <a:pt x="1217" y="848"/>
                  </a:lnTo>
                  <a:cubicBezTo>
                    <a:pt x="1205" y="851"/>
                    <a:pt x="1193" y="854"/>
                    <a:pt x="1180" y="856"/>
                  </a:cubicBezTo>
                  <a:lnTo>
                    <a:pt x="1180" y="856"/>
                  </a:lnTo>
                  <a:lnTo>
                    <a:pt x="1179" y="856"/>
                  </a:lnTo>
                  <a:lnTo>
                    <a:pt x="1179" y="856"/>
                  </a:lnTo>
                  <a:cubicBezTo>
                    <a:pt x="1177" y="857"/>
                    <a:pt x="1174" y="857"/>
                    <a:pt x="1172" y="857"/>
                  </a:cubicBezTo>
                  <a:lnTo>
                    <a:pt x="1172" y="857"/>
                  </a:lnTo>
                  <a:cubicBezTo>
                    <a:pt x="1163" y="859"/>
                    <a:pt x="1154" y="861"/>
                    <a:pt x="1145" y="862"/>
                  </a:cubicBezTo>
                  <a:lnTo>
                    <a:pt x="1145" y="862"/>
                  </a:lnTo>
                  <a:cubicBezTo>
                    <a:pt x="1141" y="864"/>
                    <a:pt x="1136" y="864"/>
                    <a:pt x="1132" y="865"/>
                  </a:cubicBezTo>
                  <a:lnTo>
                    <a:pt x="1132" y="865"/>
                  </a:lnTo>
                  <a:cubicBezTo>
                    <a:pt x="1124" y="866"/>
                    <a:pt x="1117" y="867"/>
                    <a:pt x="1109" y="868"/>
                  </a:cubicBezTo>
                  <a:lnTo>
                    <a:pt x="1109" y="868"/>
                  </a:lnTo>
                  <a:cubicBezTo>
                    <a:pt x="1107" y="869"/>
                    <a:pt x="1104" y="869"/>
                    <a:pt x="1103" y="869"/>
                  </a:cubicBezTo>
                  <a:lnTo>
                    <a:pt x="1103" y="869"/>
                  </a:lnTo>
                  <a:cubicBezTo>
                    <a:pt x="1097" y="870"/>
                    <a:pt x="1091" y="871"/>
                    <a:pt x="1085" y="872"/>
                  </a:cubicBezTo>
                  <a:lnTo>
                    <a:pt x="1084" y="965"/>
                  </a:lnTo>
                  <a:lnTo>
                    <a:pt x="748" y="965"/>
                  </a:lnTo>
                  <a:lnTo>
                    <a:pt x="748" y="872"/>
                  </a:lnTo>
                  <a:lnTo>
                    <a:pt x="748" y="872"/>
                  </a:lnTo>
                  <a:cubicBezTo>
                    <a:pt x="738" y="870"/>
                    <a:pt x="727" y="869"/>
                    <a:pt x="717" y="867"/>
                  </a:cubicBezTo>
                  <a:lnTo>
                    <a:pt x="717" y="867"/>
                  </a:lnTo>
                  <a:cubicBezTo>
                    <a:pt x="713" y="867"/>
                    <a:pt x="710" y="866"/>
                    <a:pt x="706" y="865"/>
                  </a:cubicBezTo>
                  <a:lnTo>
                    <a:pt x="706" y="865"/>
                  </a:lnTo>
                  <a:cubicBezTo>
                    <a:pt x="700" y="864"/>
                    <a:pt x="693" y="864"/>
                    <a:pt x="686" y="862"/>
                  </a:cubicBezTo>
                  <a:lnTo>
                    <a:pt x="686" y="862"/>
                  </a:lnTo>
                  <a:lnTo>
                    <a:pt x="686" y="862"/>
                  </a:lnTo>
                  <a:lnTo>
                    <a:pt x="686" y="862"/>
                  </a:lnTo>
                  <a:cubicBezTo>
                    <a:pt x="674" y="860"/>
                    <a:pt x="662" y="858"/>
                    <a:pt x="651" y="855"/>
                  </a:cubicBezTo>
                  <a:lnTo>
                    <a:pt x="651" y="855"/>
                  </a:lnTo>
                  <a:cubicBezTo>
                    <a:pt x="647" y="854"/>
                    <a:pt x="645" y="854"/>
                    <a:pt x="642" y="853"/>
                  </a:cubicBezTo>
                  <a:lnTo>
                    <a:pt x="642" y="853"/>
                  </a:lnTo>
                  <a:cubicBezTo>
                    <a:pt x="634" y="851"/>
                    <a:pt x="625" y="850"/>
                    <a:pt x="617" y="848"/>
                  </a:cubicBezTo>
                  <a:lnTo>
                    <a:pt x="617" y="848"/>
                  </a:lnTo>
                  <a:cubicBezTo>
                    <a:pt x="613" y="847"/>
                    <a:pt x="609" y="845"/>
                    <a:pt x="605" y="844"/>
                  </a:cubicBezTo>
                  <a:lnTo>
                    <a:pt x="605" y="844"/>
                  </a:lnTo>
                  <a:cubicBezTo>
                    <a:pt x="597" y="842"/>
                    <a:pt x="590" y="841"/>
                    <a:pt x="583" y="838"/>
                  </a:cubicBezTo>
                  <a:lnTo>
                    <a:pt x="583" y="838"/>
                  </a:lnTo>
                  <a:cubicBezTo>
                    <a:pt x="579" y="837"/>
                    <a:pt x="575" y="836"/>
                    <a:pt x="570" y="835"/>
                  </a:cubicBezTo>
                  <a:lnTo>
                    <a:pt x="570" y="835"/>
                  </a:lnTo>
                  <a:cubicBezTo>
                    <a:pt x="564" y="833"/>
                    <a:pt x="556" y="831"/>
                    <a:pt x="550" y="829"/>
                  </a:cubicBezTo>
                  <a:lnTo>
                    <a:pt x="550" y="829"/>
                  </a:lnTo>
                  <a:cubicBezTo>
                    <a:pt x="548" y="828"/>
                    <a:pt x="545" y="827"/>
                    <a:pt x="543" y="827"/>
                  </a:cubicBezTo>
                  <a:lnTo>
                    <a:pt x="543" y="827"/>
                  </a:lnTo>
                  <a:cubicBezTo>
                    <a:pt x="541" y="826"/>
                    <a:pt x="540" y="825"/>
                    <a:pt x="538" y="825"/>
                  </a:cubicBezTo>
                  <a:lnTo>
                    <a:pt x="538" y="825"/>
                  </a:lnTo>
                  <a:cubicBezTo>
                    <a:pt x="525" y="821"/>
                    <a:pt x="513" y="817"/>
                    <a:pt x="501" y="812"/>
                  </a:cubicBezTo>
                  <a:lnTo>
                    <a:pt x="387" y="878"/>
                  </a:lnTo>
                  <a:lnTo>
                    <a:pt x="150" y="740"/>
                  </a:lnTo>
                  <a:lnTo>
                    <a:pt x="150" y="530"/>
                  </a:lnTo>
                  <a:lnTo>
                    <a:pt x="1" y="531"/>
                  </a:lnTo>
                  <a:lnTo>
                    <a:pt x="0" y="19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79C29FBF-3E52-014F-B219-A1DF1E6C6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615" y="8301033"/>
              <a:ext cx="1201085" cy="630787"/>
            </a:xfrm>
            <a:custGeom>
              <a:avLst/>
              <a:gdLst>
                <a:gd name="T0" fmla="*/ 161 w 1839"/>
                <a:gd name="T1" fmla="*/ 195 h 967"/>
                <a:gd name="T2" fmla="*/ 169 w 1839"/>
                <a:gd name="T3" fmla="*/ 215 h 967"/>
                <a:gd name="T4" fmla="*/ 177 w 1839"/>
                <a:gd name="T5" fmla="*/ 231 h 967"/>
                <a:gd name="T6" fmla="*/ 188 w 1839"/>
                <a:gd name="T7" fmla="*/ 250 h 967"/>
                <a:gd name="T8" fmla="*/ 189 w 1839"/>
                <a:gd name="T9" fmla="*/ 251 h 967"/>
                <a:gd name="T10" fmla="*/ 202 w 1839"/>
                <a:gd name="T11" fmla="*/ 270 h 967"/>
                <a:gd name="T12" fmla="*/ 213 w 1839"/>
                <a:gd name="T13" fmla="*/ 286 h 967"/>
                <a:gd name="T14" fmla="*/ 227 w 1839"/>
                <a:gd name="T15" fmla="*/ 302 h 967"/>
                <a:gd name="T16" fmla="*/ 231 w 1839"/>
                <a:gd name="T17" fmla="*/ 307 h 967"/>
                <a:gd name="T18" fmla="*/ 246 w 1839"/>
                <a:gd name="T19" fmla="*/ 323 h 967"/>
                <a:gd name="T20" fmla="*/ 263 w 1839"/>
                <a:gd name="T21" fmla="*/ 471 h 967"/>
                <a:gd name="T22" fmla="*/ 499 w 1839"/>
                <a:gd name="T23" fmla="*/ 477 h 967"/>
                <a:gd name="T24" fmla="*/ 549 w 1839"/>
                <a:gd name="T25" fmla="*/ 494 h 967"/>
                <a:gd name="T26" fmla="*/ 569 w 1839"/>
                <a:gd name="T27" fmla="*/ 499 h 967"/>
                <a:gd name="T28" fmla="*/ 603 w 1839"/>
                <a:gd name="T29" fmla="*/ 509 h 967"/>
                <a:gd name="T30" fmla="*/ 616 w 1839"/>
                <a:gd name="T31" fmla="*/ 512 h 967"/>
                <a:gd name="T32" fmla="*/ 650 w 1839"/>
                <a:gd name="T33" fmla="*/ 520 h 967"/>
                <a:gd name="T34" fmla="*/ 684 w 1839"/>
                <a:gd name="T35" fmla="*/ 527 h 967"/>
                <a:gd name="T36" fmla="*/ 716 w 1839"/>
                <a:gd name="T37" fmla="*/ 532 h 967"/>
                <a:gd name="T38" fmla="*/ 749 w 1839"/>
                <a:gd name="T39" fmla="*/ 629 h 967"/>
                <a:gd name="T40" fmla="*/ 1084 w 1839"/>
                <a:gd name="T41" fmla="*/ 537 h 967"/>
                <a:gd name="T42" fmla="*/ 1131 w 1839"/>
                <a:gd name="T43" fmla="*/ 529 h 967"/>
                <a:gd name="T44" fmla="*/ 1144 w 1839"/>
                <a:gd name="T45" fmla="*/ 527 h 967"/>
                <a:gd name="T46" fmla="*/ 1179 w 1839"/>
                <a:gd name="T47" fmla="*/ 520 h 967"/>
                <a:gd name="T48" fmla="*/ 1216 w 1839"/>
                <a:gd name="T49" fmla="*/ 512 h 967"/>
                <a:gd name="T50" fmla="*/ 1253 w 1839"/>
                <a:gd name="T51" fmla="*/ 502 h 967"/>
                <a:gd name="T52" fmla="*/ 1265 w 1839"/>
                <a:gd name="T53" fmla="*/ 499 h 967"/>
                <a:gd name="T54" fmla="*/ 1299 w 1839"/>
                <a:gd name="T55" fmla="*/ 488 h 967"/>
                <a:gd name="T56" fmla="*/ 1446 w 1839"/>
                <a:gd name="T57" fmla="*/ 542 h 967"/>
                <a:gd name="T58" fmla="*/ 1571 w 1839"/>
                <a:gd name="T59" fmla="*/ 339 h 967"/>
                <a:gd name="T60" fmla="*/ 1675 w 1839"/>
                <a:gd name="T61" fmla="*/ 195 h 967"/>
                <a:gd name="T62" fmla="*/ 1838 w 1839"/>
                <a:gd name="T63" fmla="*/ 337 h 967"/>
                <a:gd name="T64" fmla="*/ 1685 w 1839"/>
                <a:gd name="T65" fmla="*/ 741 h 967"/>
                <a:gd name="T66" fmla="*/ 1334 w 1839"/>
                <a:gd name="T67" fmla="*/ 812 h 967"/>
                <a:gd name="T68" fmla="*/ 1290 w 1839"/>
                <a:gd name="T69" fmla="*/ 828 h 967"/>
                <a:gd name="T70" fmla="*/ 1266 w 1839"/>
                <a:gd name="T71" fmla="*/ 835 h 967"/>
                <a:gd name="T72" fmla="*/ 1254 w 1839"/>
                <a:gd name="T73" fmla="*/ 838 h 967"/>
                <a:gd name="T74" fmla="*/ 1226 w 1839"/>
                <a:gd name="T75" fmla="*/ 846 h 967"/>
                <a:gd name="T76" fmla="*/ 1180 w 1839"/>
                <a:gd name="T77" fmla="*/ 857 h 967"/>
                <a:gd name="T78" fmla="*/ 1179 w 1839"/>
                <a:gd name="T79" fmla="*/ 857 h 967"/>
                <a:gd name="T80" fmla="*/ 1145 w 1839"/>
                <a:gd name="T81" fmla="*/ 864 h 967"/>
                <a:gd name="T82" fmla="*/ 1132 w 1839"/>
                <a:gd name="T83" fmla="*/ 865 h 967"/>
                <a:gd name="T84" fmla="*/ 1103 w 1839"/>
                <a:gd name="T85" fmla="*/ 870 h 967"/>
                <a:gd name="T86" fmla="*/ 1084 w 1839"/>
                <a:gd name="T87" fmla="*/ 966 h 967"/>
                <a:gd name="T88" fmla="*/ 749 w 1839"/>
                <a:gd name="T89" fmla="*/ 872 h 967"/>
                <a:gd name="T90" fmla="*/ 706 w 1839"/>
                <a:gd name="T91" fmla="*/ 866 h 967"/>
                <a:gd name="T92" fmla="*/ 686 w 1839"/>
                <a:gd name="T93" fmla="*/ 863 h 967"/>
                <a:gd name="T94" fmla="*/ 651 w 1839"/>
                <a:gd name="T95" fmla="*/ 856 h 967"/>
                <a:gd name="T96" fmla="*/ 641 w 1839"/>
                <a:gd name="T97" fmla="*/ 854 h 967"/>
                <a:gd name="T98" fmla="*/ 605 w 1839"/>
                <a:gd name="T99" fmla="*/ 845 h 967"/>
                <a:gd name="T100" fmla="*/ 583 w 1839"/>
                <a:gd name="T101" fmla="*/ 840 h 967"/>
                <a:gd name="T102" fmla="*/ 550 w 1839"/>
                <a:gd name="T103" fmla="*/ 830 h 967"/>
                <a:gd name="T104" fmla="*/ 542 w 1839"/>
                <a:gd name="T105" fmla="*/ 827 h 967"/>
                <a:gd name="T106" fmla="*/ 501 w 1839"/>
                <a:gd name="T107" fmla="*/ 812 h 967"/>
                <a:gd name="T108" fmla="*/ 150 w 1839"/>
                <a:gd name="T109" fmla="*/ 531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9" h="967">
                  <a:moveTo>
                    <a:pt x="0" y="195"/>
                  </a:moveTo>
                  <a:lnTo>
                    <a:pt x="161" y="195"/>
                  </a:lnTo>
                  <a:lnTo>
                    <a:pt x="161" y="195"/>
                  </a:lnTo>
                  <a:cubicBezTo>
                    <a:pt x="163" y="201"/>
                    <a:pt x="165" y="206"/>
                    <a:pt x="168" y="212"/>
                  </a:cubicBezTo>
                  <a:lnTo>
                    <a:pt x="168" y="212"/>
                  </a:lnTo>
                  <a:cubicBezTo>
                    <a:pt x="168" y="213"/>
                    <a:pt x="169" y="214"/>
                    <a:pt x="169" y="215"/>
                  </a:cubicBezTo>
                  <a:lnTo>
                    <a:pt x="169" y="215"/>
                  </a:lnTo>
                  <a:cubicBezTo>
                    <a:pt x="172" y="221"/>
                    <a:pt x="174" y="226"/>
                    <a:pt x="177" y="231"/>
                  </a:cubicBezTo>
                  <a:lnTo>
                    <a:pt x="177" y="231"/>
                  </a:lnTo>
                  <a:cubicBezTo>
                    <a:pt x="178" y="232"/>
                    <a:pt x="178" y="233"/>
                    <a:pt x="179" y="234"/>
                  </a:cubicBezTo>
                  <a:lnTo>
                    <a:pt x="179" y="234"/>
                  </a:lnTo>
                  <a:cubicBezTo>
                    <a:pt x="182" y="240"/>
                    <a:pt x="185" y="245"/>
                    <a:pt x="188" y="250"/>
                  </a:cubicBezTo>
                  <a:lnTo>
                    <a:pt x="188" y="250"/>
                  </a:lnTo>
                  <a:cubicBezTo>
                    <a:pt x="188" y="251"/>
                    <a:pt x="189" y="251"/>
                    <a:pt x="189" y="251"/>
                  </a:cubicBezTo>
                  <a:lnTo>
                    <a:pt x="189" y="251"/>
                  </a:lnTo>
                  <a:cubicBezTo>
                    <a:pt x="192" y="257"/>
                    <a:pt x="195" y="262"/>
                    <a:pt x="199" y="267"/>
                  </a:cubicBezTo>
                  <a:lnTo>
                    <a:pt x="199" y="267"/>
                  </a:lnTo>
                  <a:cubicBezTo>
                    <a:pt x="200" y="268"/>
                    <a:pt x="201" y="269"/>
                    <a:pt x="202" y="270"/>
                  </a:cubicBezTo>
                  <a:lnTo>
                    <a:pt x="202" y="270"/>
                  </a:lnTo>
                  <a:cubicBezTo>
                    <a:pt x="205" y="276"/>
                    <a:pt x="209" y="281"/>
                    <a:pt x="213" y="286"/>
                  </a:cubicBezTo>
                  <a:lnTo>
                    <a:pt x="213" y="286"/>
                  </a:lnTo>
                  <a:cubicBezTo>
                    <a:pt x="214" y="287"/>
                    <a:pt x="215" y="289"/>
                    <a:pt x="216" y="290"/>
                  </a:cubicBezTo>
                  <a:lnTo>
                    <a:pt x="216" y="290"/>
                  </a:lnTo>
                  <a:cubicBezTo>
                    <a:pt x="219" y="294"/>
                    <a:pt x="223" y="298"/>
                    <a:pt x="227" y="302"/>
                  </a:cubicBezTo>
                  <a:lnTo>
                    <a:pt x="227" y="302"/>
                  </a:lnTo>
                  <a:cubicBezTo>
                    <a:pt x="228" y="304"/>
                    <a:pt x="230" y="306"/>
                    <a:pt x="231" y="307"/>
                  </a:cubicBezTo>
                  <a:lnTo>
                    <a:pt x="231" y="307"/>
                  </a:lnTo>
                  <a:cubicBezTo>
                    <a:pt x="234" y="312"/>
                    <a:pt x="239" y="316"/>
                    <a:pt x="243" y="320"/>
                  </a:cubicBezTo>
                  <a:lnTo>
                    <a:pt x="243" y="320"/>
                  </a:lnTo>
                  <a:cubicBezTo>
                    <a:pt x="244" y="321"/>
                    <a:pt x="245" y="322"/>
                    <a:pt x="246" y="323"/>
                  </a:cubicBezTo>
                  <a:lnTo>
                    <a:pt x="246" y="323"/>
                  </a:lnTo>
                  <a:cubicBezTo>
                    <a:pt x="252" y="328"/>
                    <a:pt x="257" y="334"/>
                    <a:pt x="263" y="339"/>
                  </a:cubicBezTo>
                  <a:lnTo>
                    <a:pt x="263" y="471"/>
                  </a:lnTo>
                  <a:lnTo>
                    <a:pt x="385" y="542"/>
                  </a:lnTo>
                  <a:lnTo>
                    <a:pt x="499" y="477"/>
                  </a:lnTo>
                  <a:lnTo>
                    <a:pt x="499" y="477"/>
                  </a:lnTo>
                  <a:cubicBezTo>
                    <a:pt x="512" y="481"/>
                    <a:pt x="524" y="485"/>
                    <a:pt x="537" y="489"/>
                  </a:cubicBezTo>
                  <a:lnTo>
                    <a:pt x="537" y="489"/>
                  </a:lnTo>
                  <a:cubicBezTo>
                    <a:pt x="541" y="491"/>
                    <a:pt x="545" y="492"/>
                    <a:pt x="549" y="494"/>
                  </a:cubicBezTo>
                  <a:lnTo>
                    <a:pt x="549" y="494"/>
                  </a:lnTo>
                  <a:cubicBezTo>
                    <a:pt x="555" y="495"/>
                    <a:pt x="562" y="498"/>
                    <a:pt x="569" y="499"/>
                  </a:cubicBezTo>
                  <a:lnTo>
                    <a:pt x="569" y="499"/>
                  </a:lnTo>
                  <a:cubicBezTo>
                    <a:pt x="573" y="500"/>
                    <a:pt x="578" y="502"/>
                    <a:pt x="582" y="503"/>
                  </a:cubicBezTo>
                  <a:lnTo>
                    <a:pt x="582" y="503"/>
                  </a:lnTo>
                  <a:cubicBezTo>
                    <a:pt x="589" y="505"/>
                    <a:pt x="596" y="507"/>
                    <a:pt x="603" y="509"/>
                  </a:cubicBezTo>
                  <a:lnTo>
                    <a:pt x="603" y="509"/>
                  </a:lnTo>
                  <a:cubicBezTo>
                    <a:pt x="608" y="510"/>
                    <a:pt x="612" y="510"/>
                    <a:pt x="616" y="512"/>
                  </a:cubicBezTo>
                  <a:lnTo>
                    <a:pt x="616" y="512"/>
                  </a:lnTo>
                  <a:cubicBezTo>
                    <a:pt x="624" y="514"/>
                    <a:pt x="632" y="516"/>
                    <a:pt x="640" y="518"/>
                  </a:cubicBezTo>
                  <a:lnTo>
                    <a:pt x="640" y="518"/>
                  </a:lnTo>
                  <a:cubicBezTo>
                    <a:pt x="643" y="518"/>
                    <a:pt x="647" y="519"/>
                    <a:pt x="650" y="520"/>
                  </a:cubicBezTo>
                  <a:lnTo>
                    <a:pt x="650" y="520"/>
                  </a:lnTo>
                  <a:cubicBezTo>
                    <a:pt x="661" y="522"/>
                    <a:pt x="673" y="524"/>
                    <a:pt x="684" y="527"/>
                  </a:cubicBezTo>
                  <a:lnTo>
                    <a:pt x="684" y="527"/>
                  </a:lnTo>
                  <a:cubicBezTo>
                    <a:pt x="691" y="528"/>
                    <a:pt x="699" y="529"/>
                    <a:pt x="706" y="530"/>
                  </a:cubicBezTo>
                  <a:lnTo>
                    <a:pt x="706" y="530"/>
                  </a:lnTo>
                  <a:cubicBezTo>
                    <a:pt x="709" y="530"/>
                    <a:pt x="713" y="531"/>
                    <a:pt x="716" y="532"/>
                  </a:cubicBezTo>
                  <a:lnTo>
                    <a:pt x="716" y="532"/>
                  </a:lnTo>
                  <a:cubicBezTo>
                    <a:pt x="727" y="534"/>
                    <a:pt x="737" y="535"/>
                    <a:pt x="748" y="537"/>
                  </a:cubicBezTo>
                  <a:lnTo>
                    <a:pt x="749" y="629"/>
                  </a:lnTo>
                  <a:lnTo>
                    <a:pt x="1083" y="629"/>
                  </a:lnTo>
                  <a:lnTo>
                    <a:pt x="1084" y="537"/>
                  </a:lnTo>
                  <a:lnTo>
                    <a:pt x="1084" y="537"/>
                  </a:lnTo>
                  <a:cubicBezTo>
                    <a:pt x="1092" y="535"/>
                    <a:pt x="1100" y="534"/>
                    <a:pt x="1108" y="533"/>
                  </a:cubicBezTo>
                  <a:lnTo>
                    <a:pt x="1108" y="533"/>
                  </a:lnTo>
                  <a:cubicBezTo>
                    <a:pt x="1115" y="532"/>
                    <a:pt x="1123" y="530"/>
                    <a:pt x="1131" y="529"/>
                  </a:cubicBezTo>
                  <a:lnTo>
                    <a:pt x="1131" y="529"/>
                  </a:lnTo>
                  <a:cubicBezTo>
                    <a:pt x="1135" y="529"/>
                    <a:pt x="1140" y="528"/>
                    <a:pt x="1144" y="527"/>
                  </a:cubicBezTo>
                  <a:lnTo>
                    <a:pt x="1144" y="527"/>
                  </a:lnTo>
                  <a:cubicBezTo>
                    <a:pt x="1153" y="525"/>
                    <a:pt x="1162" y="524"/>
                    <a:pt x="1171" y="522"/>
                  </a:cubicBezTo>
                  <a:lnTo>
                    <a:pt x="1171" y="522"/>
                  </a:lnTo>
                  <a:cubicBezTo>
                    <a:pt x="1174" y="521"/>
                    <a:pt x="1176" y="521"/>
                    <a:pt x="1179" y="520"/>
                  </a:cubicBezTo>
                  <a:lnTo>
                    <a:pt x="1179" y="520"/>
                  </a:lnTo>
                  <a:cubicBezTo>
                    <a:pt x="1191" y="518"/>
                    <a:pt x="1204" y="515"/>
                    <a:pt x="1216" y="512"/>
                  </a:cubicBezTo>
                  <a:lnTo>
                    <a:pt x="1216" y="512"/>
                  </a:lnTo>
                  <a:cubicBezTo>
                    <a:pt x="1219" y="511"/>
                    <a:pt x="1223" y="510"/>
                    <a:pt x="1226" y="509"/>
                  </a:cubicBezTo>
                  <a:lnTo>
                    <a:pt x="1226" y="509"/>
                  </a:lnTo>
                  <a:cubicBezTo>
                    <a:pt x="1235" y="507"/>
                    <a:pt x="1244" y="505"/>
                    <a:pt x="1253" y="502"/>
                  </a:cubicBezTo>
                  <a:lnTo>
                    <a:pt x="1253" y="502"/>
                  </a:lnTo>
                  <a:cubicBezTo>
                    <a:pt x="1257" y="501"/>
                    <a:pt x="1261" y="500"/>
                    <a:pt x="1265" y="499"/>
                  </a:cubicBezTo>
                  <a:lnTo>
                    <a:pt x="1265" y="499"/>
                  </a:lnTo>
                  <a:cubicBezTo>
                    <a:pt x="1273" y="497"/>
                    <a:pt x="1281" y="494"/>
                    <a:pt x="1289" y="492"/>
                  </a:cubicBezTo>
                  <a:lnTo>
                    <a:pt x="1289" y="492"/>
                  </a:lnTo>
                  <a:cubicBezTo>
                    <a:pt x="1292" y="491"/>
                    <a:pt x="1296" y="489"/>
                    <a:pt x="1299" y="488"/>
                  </a:cubicBezTo>
                  <a:lnTo>
                    <a:pt x="1299" y="488"/>
                  </a:lnTo>
                  <a:cubicBezTo>
                    <a:pt x="1311" y="485"/>
                    <a:pt x="1322" y="481"/>
                    <a:pt x="1334" y="477"/>
                  </a:cubicBezTo>
                  <a:lnTo>
                    <a:pt x="1446" y="542"/>
                  </a:lnTo>
                  <a:lnTo>
                    <a:pt x="1572" y="470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9" y="305"/>
                    <a:pt x="1638" y="270"/>
                    <a:pt x="1658" y="232"/>
                  </a:cubicBezTo>
                  <a:lnTo>
                    <a:pt x="1658" y="232"/>
                  </a:lnTo>
                  <a:cubicBezTo>
                    <a:pt x="1665" y="220"/>
                    <a:pt x="1671" y="207"/>
                    <a:pt x="1675" y="195"/>
                  </a:cubicBezTo>
                  <a:lnTo>
                    <a:pt x="1835" y="195"/>
                  </a:lnTo>
                  <a:lnTo>
                    <a:pt x="1837" y="0"/>
                  </a:lnTo>
                  <a:lnTo>
                    <a:pt x="1838" y="337"/>
                  </a:lnTo>
                  <a:lnTo>
                    <a:pt x="1837" y="531"/>
                  </a:lnTo>
                  <a:lnTo>
                    <a:pt x="1685" y="531"/>
                  </a:lnTo>
                  <a:lnTo>
                    <a:pt x="1685" y="741"/>
                  </a:lnTo>
                  <a:lnTo>
                    <a:pt x="1447" y="878"/>
                  </a:lnTo>
                  <a:lnTo>
                    <a:pt x="1334" y="812"/>
                  </a:lnTo>
                  <a:lnTo>
                    <a:pt x="1334" y="812"/>
                  </a:lnTo>
                  <a:cubicBezTo>
                    <a:pt x="1323" y="817"/>
                    <a:pt x="1312" y="821"/>
                    <a:pt x="1300" y="825"/>
                  </a:cubicBezTo>
                  <a:lnTo>
                    <a:pt x="1300" y="825"/>
                  </a:lnTo>
                  <a:cubicBezTo>
                    <a:pt x="1297" y="825"/>
                    <a:pt x="1294" y="827"/>
                    <a:pt x="1290" y="828"/>
                  </a:cubicBezTo>
                  <a:lnTo>
                    <a:pt x="1290" y="828"/>
                  </a:lnTo>
                  <a:cubicBezTo>
                    <a:pt x="1282" y="831"/>
                    <a:pt x="1274" y="833"/>
                    <a:pt x="1266" y="835"/>
                  </a:cubicBezTo>
                  <a:lnTo>
                    <a:pt x="1266" y="835"/>
                  </a:lnTo>
                  <a:cubicBezTo>
                    <a:pt x="1264" y="836"/>
                    <a:pt x="1262" y="837"/>
                    <a:pt x="1260" y="837"/>
                  </a:cubicBezTo>
                  <a:lnTo>
                    <a:pt x="1260" y="837"/>
                  </a:lnTo>
                  <a:cubicBezTo>
                    <a:pt x="1258" y="838"/>
                    <a:pt x="1256" y="838"/>
                    <a:pt x="1254" y="838"/>
                  </a:cubicBezTo>
                  <a:lnTo>
                    <a:pt x="1254" y="838"/>
                  </a:lnTo>
                  <a:cubicBezTo>
                    <a:pt x="1245" y="841"/>
                    <a:pt x="1236" y="844"/>
                    <a:pt x="1226" y="846"/>
                  </a:cubicBezTo>
                  <a:lnTo>
                    <a:pt x="1226" y="846"/>
                  </a:lnTo>
                  <a:cubicBezTo>
                    <a:pt x="1224" y="847"/>
                    <a:pt x="1220" y="848"/>
                    <a:pt x="1217" y="848"/>
                  </a:cubicBezTo>
                  <a:lnTo>
                    <a:pt x="1217" y="848"/>
                  </a:lnTo>
                  <a:cubicBezTo>
                    <a:pt x="1205" y="851"/>
                    <a:pt x="1193" y="854"/>
                    <a:pt x="1180" y="857"/>
                  </a:cubicBezTo>
                  <a:lnTo>
                    <a:pt x="1180" y="857"/>
                  </a:lnTo>
                  <a:lnTo>
                    <a:pt x="1179" y="857"/>
                  </a:lnTo>
                  <a:lnTo>
                    <a:pt x="1179" y="857"/>
                  </a:lnTo>
                  <a:cubicBezTo>
                    <a:pt x="1177" y="857"/>
                    <a:pt x="1174" y="858"/>
                    <a:pt x="1172" y="858"/>
                  </a:cubicBezTo>
                  <a:lnTo>
                    <a:pt x="1172" y="858"/>
                  </a:lnTo>
                  <a:cubicBezTo>
                    <a:pt x="1163" y="860"/>
                    <a:pt x="1154" y="862"/>
                    <a:pt x="1145" y="864"/>
                  </a:cubicBezTo>
                  <a:lnTo>
                    <a:pt x="1145" y="864"/>
                  </a:lnTo>
                  <a:cubicBezTo>
                    <a:pt x="1141" y="864"/>
                    <a:pt x="1136" y="865"/>
                    <a:pt x="1132" y="865"/>
                  </a:cubicBezTo>
                  <a:lnTo>
                    <a:pt x="1132" y="865"/>
                  </a:lnTo>
                  <a:cubicBezTo>
                    <a:pt x="1124" y="866"/>
                    <a:pt x="1117" y="868"/>
                    <a:pt x="1109" y="869"/>
                  </a:cubicBezTo>
                  <a:lnTo>
                    <a:pt x="1109" y="869"/>
                  </a:lnTo>
                  <a:cubicBezTo>
                    <a:pt x="1107" y="870"/>
                    <a:pt x="1104" y="870"/>
                    <a:pt x="1103" y="870"/>
                  </a:cubicBezTo>
                  <a:lnTo>
                    <a:pt x="1103" y="870"/>
                  </a:lnTo>
                  <a:cubicBezTo>
                    <a:pt x="1097" y="871"/>
                    <a:pt x="1091" y="872"/>
                    <a:pt x="1085" y="872"/>
                  </a:cubicBezTo>
                  <a:lnTo>
                    <a:pt x="1084" y="966"/>
                  </a:lnTo>
                  <a:lnTo>
                    <a:pt x="749" y="966"/>
                  </a:lnTo>
                  <a:lnTo>
                    <a:pt x="749" y="872"/>
                  </a:lnTo>
                  <a:lnTo>
                    <a:pt x="749" y="872"/>
                  </a:lnTo>
                  <a:cubicBezTo>
                    <a:pt x="738" y="871"/>
                    <a:pt x="727" y="870"/>
                    <a:pt x="717" y="868"/>
                  </a:cubicBezTo>
                  <a:lnTo>
                    <a:pt x="717" y="868"/>
                  </a:lnTo>
                  <a:cubicBezTo>
                    <a:pt x="713" y="867"/>
                    <a:pt x="710" y="866"/>
                    <a:pt x="706" y="866"/>
                  </a:cubicBezTo>
                  <a:lnTo>
                    <a:pt x="706" y="866"/>
                  </a:lnTo>
                  <a:cubicBezTo>
                    <a:pt x="700" y="865"/>
                    <a:pt x="693" y="864"/>
                    <a:pt x="686" y="863"/>
                  </a:cubicBezTo>
                  <a:lnTo>
                    <a:pt x="686" y="863"/>
                  </a:lnTo>
                  <a:cubicBezTo>
                    <a:pt x="686" y="863"/>
                    <a:pt x="686" y="863"/>
                    <a:pt x="686" y="862"/>
                  </a:cubicBezTo>
                  <a:lnTo>
                    <a:pt x="686" y="862"/>
                  </a:lnTo>
                  <a:cubicBezTo>
                    <a:pt x="674" y="861"/>
                    <a:pt x="662" y="858"/>
                    <a:pt x="651" y="856"/>
                  </a:cubicBezTo>
                  <a:lnTo>
                    <a:pt x="651" y="856"/>
                  </a:lnTo>
                  <a:cubicBezTo>
                    <a:pt x="647" y="855"/>
                    <a:pt x="645" y="854"/>
                    <a:pt x="641" y="854"/>
                  </a:cubicBezTo>
                  <a:lnTo>
                    <a:pt x="641" y="854"/>
                  </a:lnTo>
                  <a:cubicBezTo>
                    <a:pt x="633" y="852"/>
                    <a:pt x="625" y="850"/>
                    <a:pt x="617" y="848"/>
                  </a:cubicBezTo>
                  <a:lnTo>
                    <a:pt x="617" y="848"/>
                  </a:lnTo>
                  <a:cubicBezTo>
                    <a:pt x="613" y="847"/>
                    <a:pt x="609" y="846"/>
                    <a:pt x="605" y="845"/>
                  </a:cubicBezTo>
                  <a:lnTo>
                    <a:pt x="605" y="845"/>
                  </a:lnTo>
                  <a:cubicBezTo>
                    <a:pt x="597" y="843"/>
                    <a:pt x="590" y="841"/>
                    <a:pt x="583" y="840"/>
                  </a:cubicBezTo>
                  <a:lnTo>
                    <a:pt x="583" y="840"/>
                  </a:lnTo>
                  <a:cubicBezTo>
                    <a:pt x="579" y="838"/>
                    <a:pt x="575" y="837"/>
                    <a:pt x="570" y="835"/>
                  </a:cubicBezTo>
                  <a:lnTo>
                    <a:pt x="570" y="835"/>
                  </a:lnTo>
                  <a:cubicBezTo>
                    <a:pt x="564" y="834"/>
                    <a:pt x="556" y="831"/>
                    <a:pt x="550" y="830"/>
                  </a:cubicBezTo>
                  <a:lnTo>
                    <a:pt x="550" y="830"/>
                  </a:lnTo>
                  <a:cubicBezTo>
                    <a:pt x="548" y="829"/>
                    <a:pt x="545" y="828"/>
                    <a:pt x="542" y="827"/>
                  </a:cubicBezTo>
                  <a:lnTo>
                    <a:pt x="542" y="827"/>
                  </a:lnTo>
                  <a:cubicBezTo>
                    <a:pt x="541" y="827"/>
                    <a:pt x="539" y="826"/>
                    <a:pt x="538" y="825"/>
                  </a:cubicBezTo>
                  <a:lnTo>
                    <a:pt x="538" y="825"/>
                  </a:lnTo>
                  <a:cubicBezTo>
                    <a:pt x="525" y="822"/>
                    <a:pt x="513" y="817"/>
                    <a:pt x="501" y="812"/>
                  </a:cubicBezTo>
                  <a:lnTo>
                    <a:pt x="387" y="878"/>
                  </a:lnTo>
                  <a:lnTo>
                    <a:pt x="150" y="741"/>
                  </a:lnTo>
                  <a:lnTo>
                    <a:pt x="150" y="531"/>
                  </a:lnTo>
                  <a:lnTo>
                    <a:pt x="1" y="531"/>
                  </a:lnTo>
                  <a:lnTo>
                    <a:pt x="0" y="19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81">
              <a:extLst>
                <a:ext uri="{FF2B5EF4-FFF2-40B4-BE49-F238E27FC236}">
                  <a16:creationId xmlns:a16="http://schemas.microsoft.com/office/drawing/2014/main" id="{398A6635-02EC-2743-A7C8-85C8FD58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3554" y="6719747"/>
              <a:ext cx="555899" cy="734476"/>
            </a:xfrm>
            <a:custGeom>
              <a:avLst/>
              <a:gdLst>
                <a:gd name="T0" fmla="*/ 848 w 852"/>
                <a:gd name="T1" fmla="*/ 1096 h 1125"/>
                <a:gd name="T2" fmla="*/ 844 w 852"/>
                <a:gd name="T3" fmla="*/ 1079 h 1125"/>
                <a:gd name="T4" fmla="*/ 837 w 852"/>
                <a:gd name="T5" fmla="*/ 1061 h 1125"/>
                <a:gd name="T6" fmla="*/ 829 w 852"/>
                <a:gd name="T7" fmla="*/ 1043 h 1125"/>
                <a:gd name="T8" fmla="*/ 815 w 852"/>
                <a:gd name="T9" fmla="*/ 1023 h 1125"/>
                <a:gd name="T10" fmla="*/ 799 w 852"/>
                <a:gd name="T11" fmla="*/ 1004 h 1125"/>
                <a:gd name="T12" fmla="*/ 778 w 852"/>
                <a:gd name="T13" fmla="*/ 985 h 1125"/>
                <a:gd name="T14" fmla="*/ 759 w 852"/>
                <a:gd name="T15" fmla="*/ 969 h 1125"/>
                <a:gd name="T16" fmla="*/ 737 w 852"/>
                <a:gd name="T17" fmla="*/ 955 h 1125"/>
                <a:gd name="T18" fmla="*/ 702 w 852"/>
                <a:gd name="T19" fmla="*/ 936 h 1125"/>
                <a:gd name="T20" fmla="*/ 660 w 852"/>
                <a:gd name="T21" fmla="*/ 917 h 1125"/>
                <a:gd name="T22" fmla="*/ 630 w 852"/>
                <a:gd name="T23" fmla="*/ 907 h 1125"/>
                <a:gd name="T24" fmla="*/ 600 w 852"/>
                <a:gd name="T25" fmla="*/ 898 h 1125"/>
                <a:gd name="T26" fmla="*/ 571 w 852"/>
                <a:gd name="T27" fmla="*/ 892 h 1125"/>
                <a:gd name="T28" fmla="*/ 528 w 852"/>
                <a:gd name="T29" fmla="*/ 884 h 1125"/>
                <a:gd name="T30" fmla="*/ 495 w 852"/>
                <a:gd name="T31" fmla="*/ 880 h 1125"/>
                <a:gd name="T32" fmla="*/ 459 w 852"/>
                <a:gd name="T33" fmla="*/ 878 h 1125"/>
                <a:gd name="T34" fmla="*/ 429 w 852"/>
                <a:gd name="T35" fmla="*/ 877 h 1125"/>
                <a:gd name="T36" fmla="*/ 367 w 852"/>
                <a:gd name="T37" fmla="*/ 880 h 1125"/>
                <a:gd name="T38" fmla="*/ 306 w 852"/>
                <a:gd name="T39" fmla="*/ 887 h 1125"/>
                <a:gd name="T40" fmla="*/ 278 w 852"/>
                <a:gd name="T41" fmla="*/ 892 h 1125"/>
                <a:gd name="T42" fmla="*/ 244 w 852"/>
                <a:gd name="T43" fmla="*/ 901 h 1125"/>
                <a:gd name="T44" fmla="*/ 212 w 852"/>
                <a:gd name="T45" fmla="*/ 911 h 1125"/>
                <a:gd name="T46" fmla="*/ 157 w 852"/>
                <a:gd name="T47" fmla="*/ 933 h 1125"/>
                <a:gd name="T48" fmla="*/ 1 w 852"/>
                <a:gd name="T49" fmla="*/ 1124 h 1125"/>
                <a:gd name="T50" fmla="*/ 153 w 852"/>
                <a:gd name="T51" fmla="*/ 499 h 1125"/>
                <a:gd name="T52" fmla="*/ 187 w 852"/>
                <a:gd name="T53" fmla="*/ 484 h 1125"/>
                <a:gd name="T54" fmla="*/ 215 w 852"/>
                <a:gd name="T55" fmla="*/ 474 h 1125"/>
                <a:gd name="T56" fmla="*/ 242 w 852"/>
                <a:gd name="T57" fmla="*/ 465 h 1125"/>
                <a:gd name="T58" fmla="*/ 277 w 852"/>
                <a:gd name="T59" fmla="*/ 457 h 1125"/>
                <a:gd name="T60" fmla="*/ 297 w 852"/>
                <a:gd name="T61" fmla="*/ 453 h 1125"/>
                <a:gd name="T62" fmla="*/ 325 w 852"/>
                <a:gd name="T63" fmla="*/ 448 h 1125"/>
                <a:gd name="T64" fmla="*/ 408 w 852"/>
                <a:gd name="T65" fmla="*/ 442 h 1125"/>
                <a:gd name="T66" fmla="*/ 437 w 852"/>
                <a:gd name="T67" fmla="*/ 442 h 1125"/>
                <a:gd name="T68" fmla="*/ 457 w 852"/>
                <a:gd name="T69" fmla="*/ 442 h 1125"/>
                <a:gd name="T70" fmla="*/ 494 w 852"/>
                <a:gd name="T71" fmla="*/ 444 h 1125"/>
                <a:gd name="T72" fmla="*/ 523 w 852"/>
                <a:gd name="T73" fmla="*/ 448 h 1125"/>
                <a:gd name="T74" fmla="*/ 553 w 852"/>
                <a:gd name="T75" fmla="*/ 453 h 1125"/>
                <a:gd name="T76" fmla="*/ 580 w 852"/>
                <a:gd name="T77" fmla="*/ 458 h 1125"/>
                <a:gd name="T78" fmla="*/ 610 w 852"/>
                <a:gd name="T79" fmla="*/ 465 h 1125"/>
                <a:gd name="T80" fmla="*/ 634 w 852"/>
                <a:gd name="T81" fmla="*/ 473 h 1125"/>
                <a:gd name="T82" fmla="*/ 648 w 852"/>
                <a:gd name="T83" fmla="*/ 434 h 1125"/>
                <a:gd name="T84" fmla="*/ 659 w 852"/>
                <a:gd name="T85" fmla="*/ 481 h 1125"/>
                <a:gd name="T86" fmla="*/ 701 w 852"/>
                <a:gd name="T87" fmla="*/ 500 h 1125"/>
                <a:gd name="T88" fmla="*/ 732 w 852"/>
                <a:gd name="T89" fmla="*/ 516 h 1125"/>
                <a:gd name="T90" fmla="*/ 751 w 852"/>
                <a:gd name="T91" fmla="*/ 529 h 1125"/>
                <a:gd name="T92" fmla="*/ 771 w 852"/>
                <a:gd name="T93" fmla="*/ 544 h 1125"/>
                <a:gd name="T94" fmla="*/ 786 w 852"/>
                <a:gd name="T95" fmla="*/ 556 h 1125"/>
                <a:gd name="T96" fmla="*/ 800 w 852"/>
                <a:gd name="T97" fmla="*/ 571 h 1125"/>
                <a:gd name="T98" fmla="*/ 814 w 852"/>
                <a:gd name="T99" fmla="*/ 588 h 1125"/>
                <a:gd name="T100" fmla="*/ 827 w 852"/>
                <a:gd name="T101" fmla="*/ 608 h 1125"/>
                <a:gd name="T102" fmla="*/ 834 w 852"/>
                <a:gd name="T103" fmla="*/ 619 h 1125"/>
                <a:gd name="T104" fmla="*/ 840 w 852"/>
                <a:gd name="T105" fmla="*/ 634 h 1125"/>
                <a:gd name="T106" fmla="*/ 845 w 852"/>
                <a:gd name="T107" fmla="*/ 649 h 1125"/>
                <a:gd name="T108" fmla="*/ 847 w 852"/>
                <a:gd name="T109" fmla="*/ 660 h 1125"/>
                <a:gd name="T110" fmla="*/ 850 w 852"/>
                <a:gd name="T111" fmla="*/ 679 h 1125"/>
                <a:gd name="T112" fmla="*/ 851 w 852"/>
                <a:gd name="T113" fmla="*/ 1114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2" h="1125">
                  <a:moveTo>
                    <a:pt x="850" y="1108"/>
                  </a:moveTo>
                  <a:lnTo>
                    <a:pt x="850" y="1108"/>
                  </a:lnTo>
                  <a:cubicBezTo>
                    <a:pt x="850" y="1106"/>
                    <a:pt x="850" y="1104"/>
                    <a:pt x="850" y="1103"/>
                  </a:cubicBezTo>
                  <a:lnTo>
                    <a:pt x="850" y="1103"/>
                  </a:lnTo>
                  <a:cubicBezTo>
                    <a:pt x="849" y="1100"/>
                    <a:pt x="849" y="1098"/>
                    <a:pt x="848" y="1096"/>
                  </a:cubicBezTo>
                  <a:lnTo>
                    <a:pt x="848" y="1096"/>
                  </a:lnTo>
                  <a:cubicBezTo>
                    <a:pt x="848" y="1094"/>
                    <a:pt x="848" y="1092"/>
                    <a:pt x="847" y="1090"/>
                  </a:cubicBezTo>
                  <a:lnTo>
                    <a:pt x="847" y="1090"/>
                  </a:lnTo>
                  <a:cubicBezTo>
                    <a:pt x="847" y="1089"/>
                    <a:pt x="847" y="1086"/>
                    <a:pt x="846" y="1084"/>
                  </a:cubicBezTo>
                  <a:lnTo>
                    <a:pt x="846" y="1084"/>
                  </a:lnTo>
                  <a:cubicBezTo>
                    <a:pt x="846" y="1082"/>
                    <a:pt x="845" y="1080"/>
                    <a:pt x="844" y="1079"/>
                  </a:cubicBezTo>
                  <a:lnTo>
                    <a:pt x="844" y="1079"/>
                  </a:lnTo>
                  <a:cubicBezTo>
                    <a:pt x="844" y="1077"/>
                    <a:pt x="843" y="1074"/>
                    <a:pt x="842" y="1073"/>
                  </a:cubicBezTo>
                  <a:lnTo>
                    <a:pt x="842" y="1073"/>
                  </a:lnTo>
                  <a:cubicBezTo>
                    <a:pt x="842" y="1071"/>
                    <a:pt x="841" y="1069"/>
                    <a:pt x="840" y="1067"/>
                  </a:cubicBezTo>
                  <a:lnTo>
                    <a:pt x="840" y="1067"/>
                  </a:lnTo>
                  <a:cubicBezTo>
                    <a:pt x="839" y="1065"/>
                    <a:pt x="838" y="1063"/>
                    <a:pt x="837" y="1061"/>
                  </a:cubicBezTo>
                  <a:lnTo>
                    <a:pt x="837" y="1061"/>
                  </a:lnTo>
                  <a:cubicBezTo>
                    <a:pt x="837" y="1059"/>
                    <a:pt x="836" y="1057"/>
                    <a:pt x="835" y="1055"/>
                  </a:cubicBezTo>
                  <a:lnTo>
                    <a:pt x="835" y="1055"/>
                  </a:lnTo>
                  <a:cubicBezTo>
                    <a:pt x="834" y="1053"/>
                    <a:pt x="833" y="1051"/>
                    <a:pt x="832" y="1049"/>
                  </a:cubicBezTo>
                  <a:lnTo>
                    <a:pt x="832" y="1049"/>
                  </a:lnTo>
                  <a:cubicBezTo>
                    <a:pt x="831" y="1047"/>
                    <a:pt x="830" y="1046"/>
                    <a:pt x="829" y="1043"/>
                  </a:cubicBezTo>
                  <a:lnTo>
                    <a:pt x="829" y="1043"/>
                  </a:lnTo>
                  <a:cubicBezTo>
                    <a:pt x="827" y="1041"/>
                    <a:pt x="826" y="1039"/>
                    <a:pt x="825" y="1036"/>
                  </a:cubicBezTo>
                  <a:lnTo>
                    <a:pt x="825" y="1036"/>
                  </a:lnTo>
                  <a:cubicBezTo>
                    <a:pt x="823" y="1035"/>
                    <a:pt x="822" y="1033"/>
                    <a:pt x="822" y="1032"/>
                  </a:cubicBezTo>
                  <a:lnTo>
                    <a:pt x="822" y="1032"/>
                  </a:lnTo>
                  <a:cubicBezTo>
                    <a:pt x="819" y="1029"/>
                    <a:pt x="817" y="1026"/>
                    <a:pt x="815" y="1023"/>
                  </a:cubicBezTo>
                  <a:lnTo>
                    <a:pt x="815" y="1023"/>
                  </a:lnTo>
                  <a:cubicBezTo>
                    <a:pt x="815" y="1022"/>
                    <a:pt x="813" y="1021"/>
                    <a:pt x="813" y="1020"/>
                  </a:cubicBezTo>
                  <a:lnTo>
                    <a:pt x="813" y="1020"/>
                  </a:lnTo>
                  <a:cubicBezTo>
                    <a:pt x="809" y="1015"/>
                    <a:pt x="806" y="1011"/>
                    <a:pt x="802" y="1007"/>
                  </a:cubicBezTo>
                  <a:lnTo>
                    <a:pt x="802" y="1007"/>
                  </a:lnTo>
                  <a:cubicBezTo>
                    <a:pt x="800" y="1006"/>
                    <a:pt x="799" y="1005"/>
                    <a:pt x="799" y="1004"/>
                  </a:cubicBezTo>
                  <a:lnTo>
                    <a:pt x="799" y="1004"/>
                  </a:lnTo>
                  <a:cubicBezTo>
                    <a:pt x="795" y="1001"/>
                    <a:pt x="792" y="998"/>
                    <a:pt x="789" y="994"/>
                  </a:cubicBezTo>
                  <a:lnTo>
                    <a:pt x="789" y="994"/>
                  </a:lnTo>
                  <a:cubicBezTo>
                    <a:pt x="787" y="993"/>
                    <a:pt x="786" y="991"/>
                    <a:pt x="784" y="990"/>
                  </a:cubicBezTo>
                  <a:lnTo>
                    <a:pt x="784" y="990"/>
                  </a:lnTo>
                  <a:cubicBezTo>
                    <a:pt x="782" y="988"/>
                    <a:pt x="780" y="987"/>
                    <a:pt x="778" y="985"/>
                  </a:cubicBezTo>
                  <a:lnTo>
                    <a:pt x="778" y="985"/>
                  </a:lnTo>
                  <a:cubicBezTo>
                    <a:pt x="776" y="983"/>
                    <a:pt x="774" y="981"/>
                    <a:pt x="772" y="979"/>
                  </a:cubicBezTo>
                  <a:lnTo>
                    <a:pt x="772" y="979"/>
                  </a:lnTo>
                  <a:cubicBezTo>
                    <a:pt x="770" y="978"/>
                    <a:pt x="767" y="976"/>
                    <a:pt x="766" y="975"/>
                  </a:cubicBezTo>
                  <a:lnTo>
                    <a:pt x="766" y="975"/>
                  </a:lnTo>
                  <a:cubicBezTo>
                    <a:pt x="763" y="973"/>
                    <a:pt x="762" y="971"/>
                    <a:pt x="759" y="969"/>
                  </a:cubicBezTo>
                  <a:lnTo>
                    <a:pt x="759" y="969"/>
                  </a:lnTo>
                  <a:cubicBezTo>
                    <a:pt x="757" y="968"/>
                    <a:pt x="755" y="967"/>
                    <a:pt x="752" y="965"/>
                  </a:cubicBezTo>
                  <a:lnTo>
                    <a:pt x="752" y="965"/>
                  </a:lnTo>
                  <a:cubicBezTo>
                    <a:pt x="750" y="963"/>
                    <a:pt x="747" y="962"/>
                    <a:pt x="745" y="960"/>
                  </a:cubicBezTo>
                  <a:lnTo>
                    <a:pt x="745" y="960"/>
                  </a:lnTo>
                  <a:cubicBezTo>
                    <a:pt x="743" y="958"/>
                    <a:pt x="740" y="957"/>
                    <a:pt x="737" y="955"/>
                  </a:cubicBezTo>
                  <a:lnTo>
                    <a:pt x="737" y="955"/>
                  </a:lnTo>
                  <a:cubicBezTo>
                    <a:pt x="734" y="953"/>
                    <a:pt x="731" y="951"/>
                    <a:pt x="727" y="949"/>
                  </a:cubicBezTo>
                  <a:lnTo>
                    <a:pt x="727" y="949"/>
                  </a:lnTo>
                  <a:cubicBezTo>
                    <a:pt x="721" y="945"/>
                    <a:pt x="715" y="942"/>
                    <a:pt x="708" y="938"/>
                  </a:cubicBezTo>
                  <a:lnTo>
                    <a:pt x="708" y="938"/>
                  </a:lnTo>
                  <a:cubicBezTo>
                    <a:pt x="706" y="938"/>
                    <a:pt x="704" y="937"/>
                    <a:pt x="702" y="936"/>
                  </a:cubicBezTo>
                  <a:lnTo>
                    <a:pt x="702" y="936"/>
                  </a:lnTo>
                  <a:cubicBezTo>
                    <a:pt x="697" y="933"/>
                    <a:pt x="692" y="931"/>
                    <a:pt x="686" y="928"/>
                  </a:cubicBezTo>
                  <a:lnTo>
                    <a:pt x="686" y="928"/>
                  </a:lnTo>
                  <a:cubicBezTo>
                    <a:pt x="685" y="927"/>
                    <a:pt x="683" y="927"/>
                    <a:pt x="681" y="926"/>
                  </a:cubicBezTo>
                  <a:lnTo>
                    <a:pt x="681" y="926"/>
                  </a:lnTo>
                  <a:cubicBezTo>
                    <a:pt x="674" y="923"/>
                    <a:pt x="667" y="920"/>
                    <a:pt x="660" y="917"/>
                  </a:cubicBezTo>
                  <a:lnTo>
                    <a:pt x="660" y="917"/>
                  </a:lnTo>
                  <a:cubicBezTo>
                    <a:pt x="659" y="917"/>
                    <a:pt x="658" y="917"/>
                    <a:pt x="656" y="916"/>
                  </a:cubicBezTo>
                  <a:lnTo>
                    <a:pt x="656" y="916"/>
                  </a:lnTo>
                  <a:cubicBezTo>
                    <a:pt x="650" y="914"/>
                    <a:pt x="644" y="911"/>
                    <a:pt x="638" y="910"/>
                  </a:cubicBezTo>
                  <a:lnTo>
                    <a:pt x="638" y="910"/>
                  </a:lnTo>
                  <a:cubicBezTo>
                    <a:pt x="635" y="908"/>
                    <a:pt x="632" y="908"/>
                    <a:pt x="630" y="907"/>
                  </a:cubicBezTo>
                  <a:lnTo>
                    <a:pt x="630" y="907"/>
                  </a:lnTo>
                  <a:cubicBezTo>
                    <a:pt x="626" y="906"/>
                    <a:pt x="623" y="905"/>
                    <a:pt x="620" y="904"/>
                  </a:cubicBezTo>
                  <a:lnTo>
                    <a:pt x="620" y="904"/>
                  </a:lnTo>
                  <a:cubicBezTo>
                    <a:pt x="616" y="903"/>
                    <a:pt x="614" y="902"/>
                    <a:pt x="611" y="901"/>
                  </a:cubicBezTo>
                  <a:lnTo>
                    <a:pt x="611" y="901"/>
                  </a:lnTo>
                  <a:cubicBezTo>
                    <a:pt x="607" y="900"/>
                    <a:pt x="604" y="899"/>
                    <a:pt x="600" y="898"/>
                  </a:cubicBezTo>
                  <a:lnTo>
                    <a:pt x="600" y="898"/>
                  </a:lnTo>
                  <a:cubicBezTo>
                    <a:pt x="597" y="898"/>
                    <a:pt x="594" y="897"/>
                    <a:pt x="591" y="896"/>
                  </a:cubicBezTo>
                  <a:lnTo>
                    <a:pt x="591" y="896"/>
                  </a:lnTo>
                  <a:cubicBezTo>
                    <a:pt x="588" y="895"/>
                    <a:pt x="584" y="894"/>
                    <a:pt x="581" y="894"/>
                  </a:cubicBezTo>
                  <a:lnTo>
                    <a:pt x="581" y="894"/>
                  </a:lnTo>
                  <a:cubicBezTo>
                    <a:pt x="578" y="893"/>
                    <a:pt x="575" y="892"/>
                    <a:pt x="571" y="892"/>
                  </a:cubicBezTo>
                  <a:lnTo>
                    <a:pt x="571" y="892"/>
                  </a:lnTo>
                  <a:cubicBezTo>
                    <a:pt x="568" y="891"/>
                    <a:pt x="564" y="890"/>
                    <a:pt x="560" y="890"/>
                  </a:cubicBezTo>
                  <a:lnTo>
                    <a:pt x="560" y="890"/>
                  </a:lnTo>
                  <a:cubicBezTo>
                    <a:pt x="558" y="889"/>
                    <a:pt x="555" y="888"/>
                    <a:pt x="552" y="888"/>
                  </a:cubicBezTo>
                  <a:lnTo>
                    <a:pt x="552" y="888"/>
                  </a:lnTo>
                  <a:cubicBezTo>
                    <a:pt x="544" y="887"/>
                    <a:pt x="536" y="886"/>
                    <a:pt x="528" y="884"/>
                  </a:cubicBezTo>
                  <a:lnTo>
                    <a:pt x="528" y="884"/>
                  </a:lnTo>
                  <a:cubicBezTo>
                    <a:pt x="527" y="884"/>
                    <a:pt x="525" y="884"/>
                    <a:pt x="524" y="884"/>
                  </a:cubicBezTo>
                  <a:lnTo>
                    <a:pt x="524" y="884"/>
                  </a:lnTo>
                  <a:cubicBezTo>
                    <a:pt x="517" y="882"/>
                    <a:pt x="510" y="882"/>
                    <a:pt x="503" y="881"/>
                  </a:cubicBezTo>
                  <a:lnTo>
                    <a:pt x="503" y="881"/>
                  </a:lnTo>
                  <a:cubicBezTo>
                    <a:pt x="500" y="881"/>
                    <a:pt x="498" y="881"/>
                    <a:pt x="495" y="880"/>
                  </a:cubicBezTo>
                  <a:lnTo>
                    <a:pt x="495" y="880"/>
                  </a:lnTo>
                  <a:cubicBezTo>
                    <a:pt x="490" y="880"/>
                    <a:pt x="486" y="880"/>
                    <a:pt x="481" y="879"/>
                  </a:cubicBezTo>
                  <a:lnTo>
                    <a:pt x="481" y="879"/>
                  </a:lnTo>
                  <a:cubicBezTo>
                    <a:pt x="479" y="879"/>
                    <a:pt x="476" y="879"/>
                    <a:pt x="473" y="878"/>
                  </a:cubicBezTo>
                  <a:lnTo>
                    <a:pt x="473" y="878"/>
                  </a:lnTo>
                  <a:cubicBezTo>
                    <a:pt x="468" y="878"/>
                    <a:pt x="463" y="878"/>
                    <a:pt x="459" y="878"/>
                  </a:cubicBezTo>
                  <a:lnTo>
                    <a:pt x="459" y="878"/>
                  </a:lnTo>
                  <a:cubicBezTo>
                    <a:pt x="456" y="878"/>
                    <a:pt x="453" y="878"/>
                    <a:pt x="450" y="877"/>
                  </a:cubicBezTo>
                  <a:lnTo>
                    <a:pt x="450" y="877"/>
                  </a:lnTo>
                  <a:cubicBezTo>
                    <a:pt x="446" y="877"/>
                    <a:pt x="442" y="877"/>
                    <a:pt x="438" y="877"/>
                  </a:cubicBezTo>
                  <a:lnTo>
                    <a:pt x="438" y="877"/>
                  </a:lnTo>
                  <a:cubicBezTo>
                    <a:pt x="435" y="877"/>
                    <a:pt x="432" y="877"/>
                    <a:pt x="429" y="877"/>
                  </a:cubicBezTo>
                  <a:lnTo>
                    <a:pt x="429" y="877"/>
                  </a:lnTo>
                  <a:cubicBezTo>
                    <a:pt x="425" y="877"/>
                    <a:pt x="420" y="877"/>
                    <a:pt x="416" y="877"/>
                  </a:cubicBezTo>
                  <a:lnTo>
                    <a:pt x="409" y="877"/>
                  </a:lnTo>
                  <a:lnTo>
                    <a:pt x="409" y="877"/>
                  </a:lnTo>
                  <a:cubicBezTo>
                    <a:pt x="395" y="878"/>
                    <a:pt x="382" y="878"/>
                    <a:pt x="368" y="880"/>
                  </a:cubicBezTo>
                  <a:lnTo>
                    <a:pt x="368" y="880"/>
                  </a:lnTo>
                  <a:cubicBezTo>
                    <a:pt x="368" y="880"/>
                    <a:pt x="368" y="880"/>
                    <a:pt x="367" y="880"/>
                  </a:cubicBezTo>
                  <a:lnTo>
                    <a:pt x="367" y="880"/>
                  </a:lnTo>
                  <a:cubicBezTo>
                    <a:pt x="353" y="881"/>
                    <a:pt x="340" y="882"/>
                    <a:pt x="327" y="884"/>
                  </a:cubicBezTo>
                  <a:lnTo>
                    <a:pt x="327" y="884"/>
                  </a:lnTo>
                  <a:cubicBezTo>
                    <a:pt x="325" y="884"/>
                    <a:pt x="324" y="884"/>
                    <a:pt x="323" y="885"/>
                  </a:cubicBezTo>
                  <a:lnTo>
                    <a:pt x="323" y="885"/>
                  </a:lnTo>
                  <a:cubicBezTo>
                    <a:pt x="317" y="886"/>
                    <a:pt x="311" y="887"/>
                    <a:pt x="306" y="887"/>
                  </a:cubicBezTo>
                  <a:lnTo>
                    <a:pt x="306" y="887"/>
                  </a:lnTo>
                  <a:cubicBezTo>
                    <a:pt x="303" y="888"/>
                    <a:pt x="301" y="888"/>
                    <a:pt x="298" y="888"/>
                  </a:cubicBezTo>
                  <a:lnTo>
                    <a:pt x="298" y="888"/>
                  </a:lnTo>
                  <a:cubicBezTo>
                    <a:pt x="294" y="890"/>
                    <a:pt x="289" y="890"/>
                    <a:pt x="285" y="891"/>
                  </a:cubicBezTo>
                  <a:lnTo>
                    <a:pt x="285" y="891"/>
                  </a:lnTo>
                  <a:cubicBezTo>
                    <a:pt x="283" y="892"/>
                    <a:pt x="281" y="892"/>
                    <a:pt x="278" y="892"/>
                  </a:cubicBezTo>
                  <a:lnTo>
                    <a:pt x="278" y="892"/>
                  </a:lnTo>
                  <a:cubicBezTo>
                    <a:pt x="274" y="894"/>
                    <a:pt x="269" y="895"/>
                    <a:pt x="264" y="896"/>
                  </a:cubicBezTo>
                  <a:lnTo>
                    <a:pt x="264" y="896"/>
                  </a:lnTo>
                  <a:cubicBezTo>
                    <a:pt x="262" y="897"/>
                    <a:pt x="259" y="897"/>
                    <a:pt x="257" y="898"/>
                  </a:cubicBezTo>
                  <a:lnTo>
                    <a:pt x="257" y="898"/>
                  </a:lnTo>
                  <a:cubicBezTo>
                    <a:pt x="252" y="899"/>
                    <a:pt x="248" y="900"/>
                    <a:pt x="244" y="901"/>
                  </a:cubicBezTo>
                  <a:lnTo>
                    <a:pt x="244" y="901"/>
                  </a:lnTo>
                  <a:cubicBezTo>
                    <a:pt x="241" y="902"/>
                    <a:pt x="239" y="902"/>
                    <a:pt x="236" y="904"/>
                  </a:cubicBezTo>
                  <a:lnTo>
                    <a:pt x="236" y="904"/>
                  </a:lnTo>
                  <a:cubicBezTo>
                    <a:pt x="229" y="905"/>
                    <a:pt x="222" y="908"/>
                    <a:pt x="216" y="910"/>
                  </a:cubicBezTo>
                  <a:lnTo>
                    <a:pt x="216" y="910"/>
                  </a:lnTo>
                  <a:cubicBezTo>
                    <a:pt x="215" y="910"/>
                    <a:pt x="214" y="911"/>
                    <a:pt x="212" y="911"/>
                  </a:cubicBezTo>
                  <a:lnTo>
                    <a:pt x="212" y="911"/>
                  </a:lnTo>
                  <a:cubicBezTo>
                    <a:pt x="205" y="914"/>
                    <a:pt x="197" y="916"/>
                    <a:pt x="190" y="919"/>
                  </a:cubicBezTo>
                  <a:lnTo>
                    <a:pt x="190" y="919"/>
                  </a:lnTo>
                  <a:cubicBezTo>
                    <a:pt x="188" y="920"/>
                    <a:pt x="187" y="920"/>
                    <a:pt x="186" y="921"/>
                  </a:cubicBezTo>
                  <a:lnTo>
                    <a:pt x="186" y="921"/>
                  </a:lnTo>
                  <a:cubicBezTo>
                    <a:pt x="176" y="925"/>
                    <a:pt x="167" y="929"/>
                    <a:pt x="157" y="933"/>
                  </a:cubicBezTo>
                  <a:lnTo>
                    <a:pt x="157" y="933"/>
                  </a:lnTo>
                  <a:cubicBezTo>
                    <a:pt x="157" y="934"/>
                    <a:pt x="156" y="934"/>
                    <a:pt x="154" y="934"/>
                  </a:cubicBezTo>
                  <a:lnTo>
                    <a:pt x="154" y="934"/>
                  </a:lnTo>
                  <a:cubicBezTo>
                    <a:pt x="145" y="939"/>
                    <a:pt x="136" y="944"/>
                    <a:pt x="127" y="949"/>
                  </a:cubicBezTo>
                  <a:lnTo>
                    <a:pt x="127" y="949"/>
                  </a:lnTo>
                  <a:cubicBezTo>
                    <a:pt x="43" y="998"/>
                    <a:pt x="1" y="1061"/>
                    <a:pt x="1" y="1124"/>
                  </a:cubicBezTo>
                  <a:lnTo>
                    <a:pt x="0" y="689"/>
                  </a:lnTo>
                  <a:lnTo>
                    <a:pt x="0" y="689"/>
                  </a:lnTo>
                  <a:cubicBezTo>
                    <a:pt x="0" y="625"/>
                    <a:pt x="42" y="562"/>
                    <a:pt x="126" y="513"/>
                  </a:cubicBezTo>
                  <a:lnTo>
                    <a:pt x="126" y="513"/>
                  </a:lnTo>
                  <a:cubicBezTo>
                    <a:pt x="135" y="508"/>
                    <a:pt x="144" y="504"/>
                    <a:pt x="153" y="499"/>
                  </a:cubicBezTo>
                  <a:lnTo>
                    <a:pt x="153" y="499"/>
                  </a:lnTo>
                  <a:cubicBezTo>
                    <a:pt x="154" y="498"/>
                    <a:pt x="155" y="498"/>
                    <a:pt x="156" y="497"/>
                  </a:cubicBezTo>
                  <a:lnTo>
                    <a:pt x="156" y="497"/>
                  </a:lnTo>
                  <a:cubicBezTo>
                    <a:pt x="166" y="493"/>
                    <a:pt x="175" y="489"/>
                    <a:pt x="184" y="485"/>
                  </a:cubicBezTo>
                  <a:lnTo>
                    <a:pt x="184" y="485"/>
                  </a:lnTo>
                  <a:cubicBezTo>
                    <a:pt x="185" y="485"/>
                    <a:pt x="186" y="484"/>
                    <a:pt x="187" y="484"/>
                  </a:cubicBezTo>
                  <a:lnTo>
                    <a:pt x="187" y="484"/>
                  </a:lnTo>
                  <a:cubicBezTo>
                    <a:pt x="187" y="484"/>
                    <a:pt x="188" y="484"/>
                    <a:pt x="189" y="483"/>
                  </a:cubicBezTo>
                  <a:lnTo>
                    <a:pt x="189" y="483"/>
                  </a:lnTo>
                  <a:cubicBezTo>
                    <a:pt x="196" y="480"/>
                    <a:pt x="204" y="478"/>
                    <a:pt x="211" y="475"/>
                  </a:cubicBezTo>
                  <a:lnTo>
                    <a:pt x="211" y="475"/>
                  </a:lnTo>
                  <a:cubicBezTo>
                    <a:pt x="212" y="474"/>
                    <a:pt x="214" y="474"/>
                    <a:pt x="215" y="474"/>
                  </a:cubicBezTo>
                  <a:lnTo>
                    <a:pt x="215" y="474"/>
                  </a:lnTo>
                  <a:cubicBezTo>
                    <a:pt x="221" y="471"/>
                    <a:pt x="228" y="470"/>
                    <a:pt x="235" y="468"/>
                  </a:cubicBezTo>
                  <a:lnTo>
                    <a:pt x="235" y="468"/>
                  </a:lnTo>
                  <a:cubicBezTo>
                    <a:pt x="236" y="467"/>
                    <a:pt x="237" y="467"/>
                    <a:pt x="238" y="467"/>
                  </a:cubicBezTo>
                  <a:lnTo>
                    <a:pt x="238" y="467"/>
                  </a:lnTo>
                  <a:cubicBezTo>
                    <a:pt x="239" y="466"/>
                    <a:pt x="241" y="466"/>
                    <a:pt x="242" y="465"/>
                  </a:cubicBezTo>
                  <a:lnTo>
                    <a:pt x="242" y="465"/>
                  </a:lnTo>
                  <a:cubicBezTo>
                    <a:pt x="247" y="464"/>
                    <a:pt x="251" y="463"/>
                    <a:pt x="255" y="462"/>
                  </a:cubicBezTo>
                  <a:lnTo>
                    <a:pt x="255" y="462"/>
                  </a:lnTo>
                  <a:cubicBezTo>
                    <a:pt x="258" y="462"/>
                    <a:pt x="261" y="461"/>
                    <a:pt x="263" y="460"/>
                  </a:cubicBezTo>
                  <a:lnTo>
                    <a:pt x="263" y="460"/>
                  </a:lnTo>
                  <a:cubicBezTo>
                    <a:pt x="268" y="459"/>
                    <a:pt x="272" y="458"/>
                    <a:pt x="277" y="457"/>
                  </a:cubicBezTo>
                  <a:lnTo>
                    <a:pt x="277" y="457"/>
                  </a:lnTo>
                  <a:cubicBezTo>
                    <a:pt x="279" y="457"/>
                    <a:pt x="281" y="456"/>
                    <a:pt x="282" y="455"/>
                  </a:cubicBezTo>
                  <a:lnTo>
                    <a:pt x="282" y="455"/>
                  </a:lnTo>
                  <a:cubicBezTo>
                    <a:pt x="283" y="455"/>
                    <a:pt x="284" y="455"/>
                    <a:pt x="284" y="455"/>
                  </a:cubicBezTo>
                  <a:lnTo>
                    <a:pt x="284" y="455"/>
                  </a:lnTo>
                  <a:cubicBezTo>
                    <a:pt x="288" y="454"/>
                    <a:pt x="293" y="454"/>
                    <a:pt x="297" y="453"/>
                  </a:cubicBezTo>
                  <a:lnTo>
                    <a:pt x="297" y="453"/>
                  </a:lnTo>
                  <a:cubicBezTo>
                    <a:pt x="299" y="453"/>
                    <a:pt x="302" y="452"/>
                    <a:pt x="305" y="452"/>
                  </a:cubicBezTo>
                  <a:lnTo>
                    <a:pt x="305" y="452"/>
                  </a:lnTo>
                  <a:cubicBezTo>
                    <a:pt x="310" y="451"/>
                    <a:pt x="316" y="450"/>
                    <a:pt x="322" y="449"/>
                  </a:cubicBezTo>
                  <a:lnTo>
                    <a:pt x="322" y="449"/>
                  </a:lnTo>
                  <a:cubicBezTo>
                    <a:pt x="323" y="449"/>
                    <a:pt x="323" y="448"/>
                    <a:pt x="325" y="448"/>
                  </a:cubicBezTo>
                  <a:lnTo>
                    <a:pt x="325" y="448"/>
                  </a:lnTo>
                  <a:lnTo>
                    <a:pt x="325" y="448"/>
                  </a:lnTo>
                  <a:cubicBezTo>
                    <a:pt x="338" y="446"/>
                    <a:pt x="352" y="445"/>
                    <a:pt x="366" y="444"/>
                  </a:cubicBezTo>
                  <a:lnTo>
                    <a:pt x="366" y="444"/>
                  </a:lnTo>
                  <a:lnTo>
                    <a:pt x="367" y="444"/>
                  </a:lnTo>
                  <a:lnTo>
                    <a:pt x="367" y="444"/>
                  </a:lnTo>
                  <a:cubicBezTo>
                    <a:pt x="380" y="443"/>
                    <a:pt x="394" y="442"/>
                    <a:pt x="408" y="442"/>
                  </a:cubicBezTo>
                  <a:lnTo>
                    <a:pt x="408" y="442"/>
                  </a:lnTo>
                  <a:lnTo>
                    <a:pt x="408" y="442"/>
                  </a:lnTo>
                  <a:lnTo>
                    <a:pt x="408" y="442"/>
                  </a:lnTo>
                  <a:cubicBezTo>
                    <a:pt x="410" y="442"/>
                    <a:pt x="413" y="442"/>
                    <a:pt x="414" y="442"/>
                  </a:cubicBezTo>
                  <a:lnTo>
                    <a:pt x="428" y="442"/>
                  </a:lnTo>
                  <a:lnTo>
                    <a:pt x="437" y="442"/>
                  </a:lnTo>
                  <a:lnTo>
                    <a:pt x="437" y="442"/>
                  </a:lnTo>
                  <a:cubicBezTo>
                    <a:pt x="441" y="442"/>
                    <a:pt x="445" y="442"/>
                    <a:pt x="449" y="442"/>
                  </a:cubicBezTo>
                  <a:lnTo>
                    <a:pt x="451" y="442"/>
                  </a:lnTo>
                  <a:lnTo>
                    <a:pt x="451" y="442"/>
                  </a:lnTo>
                  <a:cubicBezTo>
                    <a:pt x="453" y="442"/>
                    <a:pt x="456" y="442"/>
                    <a:pt x="457" y="442"/>
                  </a:cubicBezTo>
                  <a:lnTo>
                    <a:pt x="457" y="442"/>
                  </a:lnTo>
                  <a:cubicBezTo>
                    <a:pt x="462" y="442"/>
                    <a:pt x="467" y="443"/>
                    <a:pt x="471" y="443"/>
                  </a:cubicBezTo>
                  <a:lnTo>
                    <a:pt x="471" y="443"/>
                  </a:lnTo>
                  <a:cubicBezTo>
                    <a:pt x="474" y="443"/>
                    <a:pt x="477" y="443"/>
                    <a:pt x="480" y="443"/>
                  </a:cubicBezTo>
                  <a:lnTo>
                    <a:pt x="480" y="443"/>
                  </a:lnTo>
                  <a:cubicBezTo>
                    <a:pt x="485" y="444"/>
                    <a:pt x="489" y="444"/>
                    <a:pt x="494" y="444"/>
                  </a:cubicBezTo>
                  <a:lnTo>
                    <a:pt x="494" y="444"/>
                  </a:lnTo>
                  <a:cubicBezTo>
                    <a:pt x="496" y="444"/>
                    <a:pt x="497" y="445"/>
                    <a:pt x="499" y="445"/>
                  </a:cubicBezTo>
                  <a:lnTo>
                    <a:pt x="499" y="445"/>
                  </a:lnTo>
                  <a:cubicBezTo>
                    <a:pt x="500" y="445"/>
                    <a:pt x="501" y="445"/>
                    <a:pt x="502" y="445"/>
                  </a:cubicBezTo>
                  <a:lnTo>
                    <a:pt x="502" y="445"/>
                  </a:lnTo>
                  <a:cubicBezTo>
                    <a:pt x="509" y="446"/>
                    <a:pt x="516" y="447"/>
                    <a:pt x="523" y="448"/>
                  </a:cubicBezTo>
                  <a:lnTo>
                    <a:pt x="523" y="448"/>
                  </a:lnTo>
                  <a:cubicBezTo>
                    <a:pt x="524" y="448"/>
                    <a:pt x="525" y="448"/>
                    <a:pt x="527" y="448"/>
                  </a:cubicBezTo>
                  <a:lnTo>
                    <a:pt x="527" y="448"/>
                  </a:lnTo>
                  <a:cubicBezTo>
                    <a:pt x="535" y="449"/>
                    <a:pt x="543" y="451"/>
                    <a:pt x="551" y="452"/>
                  </a:cubicBezTo>
                  <a:lnTo>
                    <a:pt x="551" y="452"/>
                  </a:lnTo>
                  <a:cubicBezTo>
                    <a:pt x="551" y="452"/>
                    <a:pt x="552" y="452"/>
                    <a:pt x="553" y="453"/>
                  </a:cubicBezTo>
                  <a:lnTo>
                    <a:pt x="553" y="453"/>
                  </a:lnTo>
                  <a:cubicBezTo>
                    <a:pt x="555" y="453"/>
                    <a:pt x="557" y="453"/>
                    <a:pt x="559" y="454"/>
                  </a:cubicBezTo>
                  <a:lnTo>
                    <a:pt x="559" y="454"/>
                  </a:lnTo>
                  <a:cubicBezTo>
                    <a:pt x="563" y="454"/>
                    <a:pt x="567" y="455"/>
                    <a:pt x="570" y="455"/>
                  </a:cubicBezTo>
                  <a:lnTo>
                    <a:pt x="570" y="455"/>
                  </a:lnTo>
                  <a:cubicBezTo>
                    <a:pt x="573" y="457"/>
                    <a:pt x="577" y="457"/>
                    <a:pt x="580" y="458"/>
                  </a:cubicBezTo>
                  <a:lnTo>
                    <a:pt x="580" y="458"/>
                  </a:lnTo>
                  <a:cubicBezTo>
                    <a:pt x="583" y="458"/>
                    <a:pt x="587" y="460"/>
                    <a:pt x="590" y="460"/>
                  </a:cubicBezTo>
                  <a:lnTo>
                    <a:pt x="590" y="460"/>
                  </a:lnTo>
                  <a:cubicBezTo>
                    <a:pt x="593" y="461"/>
                    <a:pt x="596" y="462"/>
                    <a:pt x="599" y="463"/>
                  </a:cubicBezTo>
                  <a:lnTo>
                    <a:pt x="599" y="463"/>
                  </a:lnTo>
                  <a:cubicBezTo>
                    <a:pt x="602" y="464"/>
                    <a:pt x="606" y="464"/>
                    <a:pt x="610" y="465"/>
                  </a:cubicBezTo>
                  <a:lnTo>
                    <a:pt x="610" y="465"/>
                  </a:lnTo>
                  <a:cubicBezTo>
                    <a:pt x="612" y="466"/>
                    <a:pt x="615" y="467"/>
                    <a:pt x="618" y="468"/>
                  </a:cubicBezTo>
                  <a:lnTo>
                    <a:pt x="618" y="468"/>
                  </a:lnTo>
                  <a:cubicBezTo>
                    <a:pt x="622" y="469"/>
                    <a:pt x="625" y="470"/>
                    <a:pt x="629" y="471"/>
                  </a:cubicBezTo>
                  <a:lnTo>
                    <a:pt x="629" y="471"/>
                  </a:lnTo>
                  <a:cubicBezTo>
                    <a:pt x="630" y="471"/>
                    <a:pt x="632" y="472"/>
                    <a:pt x="634" y="473"/>
                  </a:cubicBezTo>
                  <a:lnTo>
                    <a:pt x="634" y="473"/>
                  </a:lnTo>
                  <a:cubicBezTo>
                    <a:pt x="634" y="473"/>
                    <a:pt x="635" y="473"/>
                    <a:pt x="636" y="474"/>
                  </a:cubicBezTo>
                  <a:lnTo>
                    <a:pt x="636" y="474"/>
                  </a:lnTo>
                  <a:cubicBezTo>
                    <a:pt x="640" y="474"/>
                    <a:pt x="644" y="476"/>
                    <a:pt x="646" y="477"/>
                  </a:cubicBezTo>
                  <a:lnTo>
                    <a:pt x="646" y="120"/>
                  </a:lnTo>
                  <a:lnTo>
                    <a:pt x="646" y="0"/>
                  </a:lnTo>
                  <a:lnTo>
                    <a:pt x="648" y="434"/>
                  </a:lnTo>
                  <a:lnTo>
                    <a:pt x="648" y="477"/>
                  </a:lnTo>
                  <a:lnTo>
                    <a:pt x="648" y="477"/>
                  </a:lnTo>
                  <a:cubicBezTo>
                    <a:pt x="650" y="478"/>
                    <a:pt x="652" y="479"/>
                    <a:pt x="655" y="480"/>
                  </a:cubicBezTo>
                  <a:lnTo>
                    <a:pt x="655" y="480"/>
                  </a:lnTo>
                  <a:cubicBezTo>
                    <a:pt x="656" y="481"/>
                    <a:pt x="658" y="481"/>
                    <a:pt x="659" y="481"/>
                  </a:cubicBezTo>
                  <a:lnTo>
                    <a:pt x="659" y="481"/>
                  </a:lnTo>
                  <a:cubicBezTo>
                    <a:pt x="666" y="484"/>
                    <a:pt x="673" y="487"/>
                    <a:pt x="680" y="490"/>
                  </a:cubicBezTo>
                  <a:lnTo>
                    <a:pt x="680" y="490"/>
                  </a:lnTo>
                  <a:cubicBezTo>
                    <a:pt x="682" y="491"/>
                    <a:pt x="684" y="492"/>
                    <a:pt x="685" y="493"/>
                  </a:cubicBezTo>
                  <a:lnTo>
                    <a:pt x="685" y="493"/>
                  </a:lnTo>
                  <a:cubicBezTo>
                    <a:pt x="691" y="495"/>
                    <a:pt x="696" y="497"/>
                    <a:pt x="701" y="500"/>
                  </a:cubicBezTo>
                  <a:lnTo>
                    <a:pt x="701" y="500"/>
                  </a:lnTo>
                  <a:cubicBezTo>
                    <a:pt x="703" y="501"/>
                    <a:pt x="705" y="502"/>
                    <a:pt x="707" y="503"/>
                  </a:cubicBezTo>
                  <a:lnTo>
                    <a:pt x="707" y="503"/>
                  </a:lnTo>
                  <a:cubicBezTo>
                    <a:pt x="713" y="506"/>
                    <a:pt x="720" y="510"/>
                    <a:pt x="726" y="513"/>
                  </a:cubicBezTo>
                  <a:lnTo>
                    <a:pt x="726" y="513"/>
                  </a:lnTo>
                  <a:cubicBezTo>
                    <a:pt x="728" y="514"/>
                    <a:pt x="730" y="515"/>
                    <a:pt x="732" y="516"/>
                  </a:cubicBezTo>
                  <a:lnTo>
                    <a:pt x="732" y="516"/>
                  </a:lnTo>
                  <a:cubicBezTo>
                    <a:pt x="733" y="517"/>
                    <a:pt x="735" y="518"/>
                    <a:pt x="736" y="520"/>
                  </a:cubicBezTo>
                  <a:lnTo>
                    <a:pt x="736" y="520"/>
                  </a:lnTo>
                  <a:cubicBezTo>
                    <a:pt x="739" y="521"/>
                    <a:pt x="742" y="523"/>
                    <a:pt x="744" y="524"/>
                  </a:cubicBezTo>
                  <a:lnTo>
                    <a:pt x="744" y="524"/>
                  </a:lnTo>
                  <a:cubicBezTo>
                    <a:pt x="746" y="526"/>
                    <a:pt x="749" y="527"/>
                    <a:pt x="751" y="529"/>
                  </a:cubicBezTo>
                  <a:lnTo>
                    <a:pt x="751" y="529"/>
                  </a:lnTo>
                  <a:cubicBezTo>
                    <a:pt x="753" y="531"/>
                    <a:pt x="756" y="533"/>
                    <a:pt x="758" y="534"/>
                  </a:cubicBezTo>
                  <a:lnTo>
                    <a:pt x="758" y="534"/>
                  </a:lnTo>
                  <a:cubicBezTo>
                    <a:pt x="760" y="535"/>
                    <a:pt x="762" y="537"/>
                    <a:pt x="765" y="539"/>
                  </a:cubicBezTo>
                  <a:lnTo>
                    <a:pt x="765" y="539"/>
                  </a:lnTo>
                  <a:cubicBezTo>
                    <a:pt x="766" y="541"/>
                    <a:pt x="769" y="542"/>
                    <a:pt x="771" y="544"/>
                  </a:cubicBezTo>
                  <a:lnTo>
                    <a:pt x="771" y="544"/>
                  </a:lnTo>
                  <a:cubicBezTo>
                    <a:pt x="773" y="545"/>
                    <a:pt x="775" y="547"/>
                    <a:pt x="777" y="549"/>
                  </a:cubicBezTo>
                  <a:lnTo>
                    <a:pt x="777" y="549"/>
                  </a:lnTo>
                  <a:cubicBezTo>
                    <a:pt x="779" y="551"/>
                    <a:pt x="781" y="553"/>
                    <a:pt x="783" y="554"/>
                  </a:cubicBezTo>
                  <a:lnTo>
                    <a:pt x="783" y="554"/>
                  </a:lnTo>
                  <a:cubicBezTo>
                    <a:pt x="784" y="555"/>
                    <a:pt x="785" y="555"/>
                    <a:pt x="786" y="556"/>
                  </a:cubicBezTo>
                  <a:lnTo>
                    <a:pt x="786" y="556"/>
                  </a:lnTo>
                  <a:cubicBezTo>
                    <a:pt x="786" y="557"/>
                    <a:pt x="787" y="558"/>
                    <a:pt x="787" y="558"/>
                  </a:cubicBezTo>
                  <a:lnTo>
                    <a:pt x="787" y="558"/>
                  </a:lnTo>
                  <a:cubicBezTo>
                    <a:pt x="791" y="561"/>
                    <a:pt x="794" y="565"/>
                    <a:pt x="797" y="568"/>
                  </a:cubicBezTo>
                  <a:lnTo>
                    <a:pt x="797" y="568"/>
                  </a:lnTo>
                  <a:cubicBezTo>
                    <a:pt x="798" y="569"/>
                    <a:pt x="799" y="570"/>
                    <a:pt x="800" y="571"/>
                  </a:cubicBezTo>
                  <a:lnTo>
                    <a:pt x="800" y="571"/>
                  </a:lnTo>
                  <a:cubicBezTo>
                    <a:pt x="805" y="575"/>
                    <a:pt x="808" y="580"/>
                    <a:pt x="812" y="584"/>
                  </a:cubicBezTo>
                  <a:lnTo>
                    <a:pt x="812" y="584"/>
                  </a:lnTo>
                  <a:cubicBezTo>
                    <a:pt x="812" y="584"/>
                    <a:pt x="812" y="584"/>
                    <a:pt x="812" y="585"/>
                  </a:cubicBezTo>
                  <a:lnTo>
                    <a:pt x="812" y="585"/>
                  </a:lnTo>
                  <a:cubicBezTo>
                    <a:pt x="813" y="586"/>
                    <a:pt x="813" y="586"/>
                    <a:pt x="814" y="588"/>
                  </a:cubicBezTo>
                  <a:lnTo>
                    <a:pt x="814" y="588"/>
                  </a:lnTo>
                  <a:cubicBezTo>
                    <a:pt x="816" y="591"/>
                    <a:pt x="818" y="593"/>
                    <a:pt x="820" y="596"/>
                  </a:cubicBezTo>
                  <a:lnTo>
                    <a:pt x="820" y="596"/>
                  </a:lnTo>
                  <a:cubicBezTo>
                    <a:pt x="821" y="598"/>
                    <a:pt x="822" y="599"/>
                    <a:pt x="823" y="601"/>
                  </a:cubicBezTo>
                  <a:lnTo>
                    <a:pt x="823" y="601"/>
                  </a:lnTo>
                  <a:cubicBezTo>
                    <a:pt x="825" y="603"/>
                    <a:pt x="826" y="605"/>
                    <a:pt x="827" y="608"/>
                  </a:cubicBezTo>
                  <a:lnTo>
                    <a:pt x="827" y="608"/>
                  </a:lnTo>
                  <a:cubicBezTo>
                    <a:pt x="828" y="609"/>
                    <a:pt x="828" y="609"/>
                    <a:pt x="829" y="610"/>
                  </a:cubicBezTo>
                  <a:lnTo>
                    <a:pt x="829" y="610"/>
                  </a:lnTo>
                  <a:cubicBezTo>
                    <a:pt x="830" y="611"/>
                    <a:pt x="830" y="612"/>
                    <a:pt x="830" y="613"/>
                  </a:cubicBezTo>
                  <a:lnTo>
                    <a:pt x="830" y="613"/>
                  </a:lnTo>
                  <a:cubicBezTo>
                    <a:pt x="832" y="615"/>
                    <a:pt x="833" y="618"/>
                    <a:pt x="834" y="619"/>
                  </a:cubicBezTo>
                  <a:lnTo>
                    <a:pt x="834" y="619"/>
                  </a:lnTo>
                  <a:cubicBezTo>
                    <a:pt x="835" y="621"/>
                    <a:pt x="836" y="623"/>
                    <a:pt x="836" y="625"/>
                  </a:cubicBezTo>
                  <a:lnTo>
                    <a:pt x="836" y="625"/>
                  </a:lnTo>
                  <a:cubicBezTo>
                    <a:pt x="837" y="627"/>
                    <a:pt x="838" y="629"/>
                    <a:pt x="839" y="631"/>
                  </a:cubicBezTo>
                  <a:lnTo>
                    <a:pt x="839" y="631"/>
                  </a:lnTo>
                  <a:cubicBezTo>
                    <a:pt x="839" y="632"/>
                    <a:pt x="840" y="634"/>
                    <a:pt x="840" y="634"/>
                  </a:cubicBezTo>
                  <a:lnTo>
                    <a:pt x="840" y="634"/>
                  </a:lnTo>
                  <a:cubicBezTo>
                    <a:pt x="840" y="635"/>
                    <a:pt x="841" y="636"/>
                    <a:pt x="841" y="637"/>
                  </a:cubicBezTo>
                  <a:lnTo>
                    <a:pt x="841" y="637"/>
                  </a:lnTo>
                  <a:cubicBezTo>
                    <a:pt x="842" y="639"/>
                    <a:pt x="843" y="641"/>
                    <a:pt x="843" y="643"/>
                  </a:cubicBezTo>
                  <a:lnTo>
                    <a:pt x="843" y="643"/>
                  </a:lnTo>
                  <a:cubicBezTo>
                    <a:pt x="844" y="645"/>
                    <a:pt x="844" y="647"/>
                    <a:pt x="845" y="649"/>
                  </a:cubicBezTo>
                  <a:lnTo>
                    <a:pt x="845" y="649"/>
                  </a:lnTo>
                  <a:cubicBezTo>
                    <a:pt x="846" y="650"/>
                    <a:pt x="846" y="653"/>
                    <a:pt x="846" y="655"/>
                  </a:cubicBezTo>
                  <a:lnTo>
                    <a:pt x="846" y="655"/>
                  </a:lnTo>
                  <a:cubicBezTo>
                    <a:pt x="847" y="656"/>
                    <a:pt x="847" y="657"/>
                    <a:pt x="847" y="658"/>
                  </a:cubicBezTo>
                  <a:lnTo>
                    <a:pt x="847" y="658"/>
                  </a:lnTo>
                  <a:cubicBezTo>
                    <a:pt x="847" y="659"/>
                    <a:pt x="847" y="660"/>
                    <a:pt x="847" y="660"/>
                  </a:cubicBezTo>
                  <a:lnTo>
                    <a:pt x="847" y="660"/>
                  </a:lnTo>
                  <a:cubicBezTo>
                    <a:pt x="848" y="662"/>
                    <a:pt x="848" y="665"/>
                    <a:pt x="848" y="667"/>
                  </a:cubicBezTo>
                  <a:lnTo>
                    <a:pt x="848" y="667"/>
                  </a:lnTo>
                  <a:cubicBezTo>
                    <a:pt x="848" y="669"/>
                    <a:pt x="849" y="670"/>
                    <a:pt x="849" y="672"/>
                  </a:cubicBezTo>
                  <a:lnTo>
                    <a:pt x="849" y="672"/>
                  </a:lnTo>
                  <a:cubicBezTo>
                    <a:pt x="849" y="675"/>
                    <a:pt x="850" y="677"/>
                    <a:pt x="850" y="679"/>
                  </a:cubicBezTo>
                  <a:lnTo>
                    <a:pt x="850" y="679"/>
                  </a:lnTo>
                  <a:cubicBezTo>
                    <a:pt x="850" y="680"/>
                    <a:pt x="850" y="681"/>
                    <a:pt x="850" y="683"/>
                  </a:cubicBezTo>
                  <a:lnTo>
                    <a:pt x="850" y="683"/>
                  </a:lnTo>
                  <a:cubicBezTo>
                    <a:pt x="850" y="684"/>
                    <a:pt x="850" y="685"/>
                    <a:pt x="850" y="686"/>
                  </a:cubicBezTo>
                  <a:lnTo>
                    <a:pt x="851" y="1122"/>
                  </a:lnTo>
                  <a:lnTo>
                    <a:pt x="851" y="1122"/>
                  </a:lnTo>
                  <a:cubicBezTo>
                    <a:pt x="851" y="1119"/>
                    <a:pt x="851" y="1117"/>
                    <a:pt x="851" y="1114"/>
                  </a:cubicBezTo>
                  <a:lnTo>
                    <a:pt x="851" y="1114"/>
                  </a:lnTo>
                  <a:cubicBezTo>
                    <a:pt x="851" y="1112"/>
                    <a:pt x="851" y="1110"/>
                    <a:pt x="850" y="1108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82">
              <a:extLst>
                <a:ext uri="{FF2B5EF4-FFF2-40B4-BE49-F238E27FC236}">
                  <a16:creationId xmlns:a16="http://schemas.microsoft.com/office/drawing/2014/main" id="{D5944907-301F-3A4D-8E96-ECF568D0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2382" y="7088426"/>
              <a:ext cx="1555363" cy="818006"/>
            </a:xfrm>
            <a:custGeom>
              <a:avLst/>
              <a:gdLst>
                <a:gd name="T0" fmla="*/ 207 w 2382"/>
                <a:gd name="T1" fmla="*/ 253 h 1252"/>
                <a:gd name="T2" fmla="*/ 219 w 2382"/>
                <a:gd name="T3" fmla="*/ 279 h 1252"/>
                <a:gd name="T4" fmla="*/ 229 w 2382"/>
                <a:gd name="T5" fmla="*/ 299 h 1252"/>
                <a:gd name="T6" fmla="*/ 243 w 2382"/>
                <a:gd name="T7" fmla="*/ 325 h 1252"/>
                <a:gd name="T8" fmla="*/ 244 w 2382"/>
                <a:gd name="T9" fmla="*/ 326 h 1252"/>
                <a:gd name="T10" fmla="*/ 261 w 2382"/>
                <a:gd name="T11" fmla="*/ 350 h 1252"/>
                <a:gd name="T12" fmla="*/ 276 w 2382"/>
                <a:gd name="T13" fmla="*/ 371 h 1252"/>
                <a:gd name="T14" fmla="*/ 293 w 2382"/>
                <a:gd name="T15" fmla="*/ 391 h 1252"/>
                <a:gd name="T16" fmla="*/ 299 w 2382"/>
                <a:gd name="T17" fmla="*/ 398 h 1252"/>
                <a:gd name="T18" fmla="*/ 318 w 2382"/>
                <a:gd name="T19" fmla="*/ 418 h 1252"/>
                <a:gd name="T20" fmla="*/ 341 w 2382"/>
                <a:gd name="T21" fmla="*/ 611 h 1252"/>
                <a:gd name="T22" fmla="*/ 647 w 2382"/>
                <a:gd name="T23" fmla="*/ 618 h 1252"/>
                <a:gd name="T24" fmla="*/ 711 w 2382"/>
                <a:gd name="T25" fmla="*/ 639 h 1252"/>
                <a:gd name="T26" fmla="*/ 737 w 2382"/>
                <a:gd name="T27" fmla="*/ 648 h 1252"/>
                <a:gd name="T28" fmla="*/ 781 w 2382"/>
                <a:gd name="T29" fmla="*/ 659 h 1252"/>
                <a:gd name="T30" fmla="*/ 798 w 2382"/>
                <a:gd name="T31" fmla="*/ 663 h 1252"/>
                <a:gd name="T32" fmla="*/ 842 w 2382"/>
                <a:gd name="T33" fmla="*/ 673 h 1252"/>
                <a:gd name="T34" fmla="*/ 886 w 2382"/>
                <a:gd name="T35" fmla="*/ 682 h 1252"/>
                <a:gd name="T36" fmla="*/ 928 w 2382"/>
                <a:gd name="T37" fmla="*/ 689 h 1252"/>
                <a:gd name="T38" fmla="*/ 969 w 2382"/>
                <a:gd name="T39" fmla="*/ 815 h 1252"/>
                <a:gd name="T40" fmla="*/ 1405 w 2382"/>
                <a:gd name="T41" fmla="*/ 695 h 1252"/>
                <a:gd name="T42" fmla="*/ 1466 w 2382"/>
                <a:gd name="T43" fmla="*/ 686 h 1252"/>
                <a:gd name="T44" fmla="*/ 1482 w 2382"/>
                <a:gd name="T45" fmla="*/ 683 h 1252"/>
                <a:gd name="T46" fmla="*/ 1528 w 2382"/>
                <a:gd name="T47" fmla="*/ 674 h 1252"/>
                <a:gd name="T48" fmla="*/ 1575 w 2382"/>
                <a:gd name="T49" fmla="*/ 664 h 1252"/>
                <a:gd name="T50" fmla="*/ 1623 w 2382"/>
                <a:gd name="T51" fmla="*/ 651 h 1252"/>
                <a:gd name="T52" fmla="*/ 1639 w 2382"/>
                <a:gd name="T53" fmla="*/ 647 h 1252"/>
                <a:gd name="T54" fmla="*/ 1684 w 2382"/>
                <a:gd name="T55" fmla="*/ 633 h 1252"/>
                <a:gd name="T56" fmla="*/ 1874 w 2382"/>
                <a:gd name="T57" fmla="*/ 703 h 1252"/>
                <a:gd name="T58" fmla="*/ 2036 w 2382"/>
                <a:gd name="T59" fmla="*/ 440 h 1252"/>
                <a:gd name="T60" fmla="*/ 2171 w 2382"/>
                <a:gd name="T61" fmla="*/ 253 h 1252"/>
                <a:gd name="T62" fmla="*/ 2380 w 2382"/>
                <a:gd name="T63" fmla="*/ 0 h 1252"/>
                <a:gd name="T64" fmla="*/ 2183 w 2382"/>
                <a:gd name="T65" fmla="*/ 688 h 1252"/>
                <a:gd name="T66" fmla="*/ 1729 w 2382"/>
                <a:gd name="T67" fmla="*/ 1053 h 1252"/>
                <a:gd name="T68" fmla="*/ 1685 w 2382"/>
                <a:gd name="T69" fmla="*/ 1069 h 1252"/>
                <a:gd name="T70" fmla="*/ 1640 w 2382"/>
                <a:gd name="T71" fmla="*/ 1082 h 1252"/>
                <a:gd name="T72" fmla="*/ 1632 w 2382"/>
                <a:gd name="T73" fmla="*/ 1085 h 1252"/>
                <a:gd name="T74" fmla="*/ 1590 w 2382"/>
                <a:gd name="T75" fmla="*/ 1096 h 1252"/>
                <a:gd name="T76" fmla="*/ 1577 w 2382"/>
                <a:gd name="T77" fmla="*/ 1099 h 1252"/>
                <a:gd name="T78" fmla="*/ 1527 w 2382"/>
                <a:gd name="T79" fmla="*/ 1110 h 1252"/>
                <a:gd name="T80" fmla="*/ 1518 w 2382"/>
                <a:gd name="T81" fmla="*/ 1112 h 1252"/>
                <a:gd name="T82" fmla="*/ 1467 w 2382"/>
                <a:gd name="T83" fmla="*/ 1121 h 1252"/>
                <a:gd name="T84" fmla="*/ 1437 w 2382"/>
                <a:gd name="T85" fmla="*/ 1126 h 1252"/>
                <a:gd name="T86" fmla="*/ 1406 w 2382"/>
                <a:gd name="T87" fmla="*/ 1131 h 1252"/>
                <a:gd name="T88" fmla="*/ 969 w 2382"/>
                <a:gd name="T89" fmla="*/ 1130 h 1252"/>
                <a:gd name="T90" fmla="*/ 929 w 2382"/>
                <a:gd name="T91" fmla="*/ 1125 h 1252"/>
                <a:gd name="T92" fmla="*/ 889 w 2382"/>
                <a:gd name="T93" fmla="*/ 1118 h 1252"/>
                <a:gd name="T94" fmla="*/ 888 w 2382"/>
                <a:gd name="T95" fmla="*/ 1118 h 1252"/>
                <a:gd name="T96" fmla="*/ 831 w 2382"/>
                <a:gd name="T97" fmla="*/ 1107 h 1252"/>
                <a:gd name="T98" fmla="*/ 799 w 2382"/>
                <a:gd name="T99" fmla="*/ 1099 h 1252"/>
                <a:gd name="T100" fmla="*/ 755 w 2382"/>
                <a:gd name="T101" fmla="*/ 1088 h 1252"/>
                <a:gd name="T102" fmla="*/ 739 w 2382"/>
                <a:gd name="T103" fmla="*/ 1083 h 1252"/>
                <a:gd name="T104" fmla="*/ 702 w 2382"/>
                <a:gd name="T105" fmla="*/ 1072 h 1252"/>
                <a:gd name="T106" fmla="*/ 697 w 2382"/>
                <a:gd name="T107" fmla="*/ 1070 h 1252"/>
                <a:gd name="T108" fmla="*/ 194 w 2382"/>
                <a:gd name="T109" fmla="*/ 961 h 1252"/>
                <a:gd name="T110" fmla="*/ 0 w 2382"/>
                <a:gd name="T111" fmla="*/ 25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82" h="1252">
                  <a:moveTo>
                    <a:pt x="0" y="253"/>
                  </a:moveTo>
                  <a:lnTo>
                    <a:pt x="207" y="253"/>
                  </a:lnTo>
                  <a:lnTo>
                    <a:pt x="207" y="253"/>
                  </a:lnTo>
                  <a:cubicBezTo>
                    <a:pt x="211" y="260"/>
                    <a:pt x="213" y="267"/>
                    <a:pt x="217" y="275"/>
                  </a:cubicBezTo>
                  <a:lnTo>
                    <a:pt x="217" y="275"/>
                  </a:lnTo>
                  <a:cubicBezTo>
                    <a:pt x="217" y="276"/>
                    <a:pt x="218" y="277"/>
                    <a:pt x="219" y="279"/>
                  </a:cubicBezTo>
                  <a:lnTo>
                    <a:pt x="219" y="279"/>
                  </a:lnTo>
                  <a:cubicBezTo>
                    <a:pt x="222" y="286"/>
                    <a:pt x="225" y="292"/>
                    <a:pt x="229" y="299"/>
                  </a:cubicBezTo>
                  <a:lnTo>
                    <a:pt x="229" y="299"/>
                  </a:lnTo>
                  <a:cubicBezTo>
                    <a:pt x="230" y="301"/>
                    <a:pt x="231" y="302"/>
                    <a:pt x="231" y="303"/>
                  </a:cubicBezTo>
                  <a:lnTo>
                    <a:pt x="231" y="303"/>
                  </a:lnTo>
                  <a:cubicBezTo>
                    <a:pt x="235" y="310"/>
                    <a:pt x="239" y="318"/>
                    <a:pt x="243" y="325"/>
                  </a:cubicBezTo>
                  <a:lnTo>
                    <a:pt x="243" y="325"/>
                  </a:lnTo>
                  <a:cubicBezTo>
                    <a:pt x="244" y="325"/>
                    <a:pt x="244" y="326"/>
                    <a:pt x="244" y="326"/>
                  </a:cubicBezTo>
                  <a:lnTo>
                    <a:pt x="244" y="326"/>
                  </a:lnTo>
                  <a:cubicBezTo>
                    <a:pt x="248" y="333"/>
                    <a:pt x="253" y="339"/>
                    <a:pt x="257" y="346"/>
                  </a:cubicBezTo>
                  <a:lnTo>
                    <a:pt x="257" y="346"/>
                  </a:lnTo>
                  <a:cubicBezTo>
                    <a:pt x="259" y="347"/>
                    <a:pt x="260" y="349"/>
                    <a:pt x="261" y="350"/>
                  </a:cubicBezTo>
                  <a:lnTo>
                    <a:pt x="261" y="350"/>
                  </a:lnTo>
                  <a:cubicBezTo>
                    <a:pt x="266" y="357"/>
                    <a:pt x="270" y="364"/>
                    <a:pt x="276" y="371"/>
                  </a:cubicBezTo>
                  <a:lnTo>
                    <a:pt x="276" y="371"/>
                  </a:lnTo>
                  <a:cubicBezTo>
                    <a:pt x="277" y="372"/>
                    <a:pt x="279" y="374"/>
                    <a:pt x="280" y="376"/>
                  </a:cubicBezTo>
                  <a:lnTo>
                    <a:pt x="280" y="376"/>
                  </a:lnTo>
                  <a:cubicBezTo>
                    <a:pt x="284" y="381"/>
                    <a:pt x="288" y="386"/>
                    <a:pt x="293" y="391"/>
                  </a:cubicBezTo>
                  <a:lnTo>
                    <a:pt x="293" y="391"/>
                  </a:lnTo>
                  <a:cubicBezTo>
                    <a:pt x="295" y="394"/>
                    <a:pt x="297" y="396"/>
                    <a:pt x="299" y="398"/>
                  </a:cubicBezTo>
                  <a:lnTo>
                    <a:pt x="299" y="398"/>
                  </a:lnTo>
                  <a:cubicBezTo>
                    <a:pt x="304" y="403"/>
                    <a:pt x="309" y="408"/>
                    <a:pt x="314" y="414"/>
                  </a:cubicBezTo>
                  <a:lnTo>
                    <a:pt x="314" y="414"/>
                  </a:lnTo>
                  <a:cubicBezTo>
                    <a:pt x="316" y="416"/>
                    <a:pt x="317" y="417"/>
                    <a:pt x="318" y="418"/>
                  </a:cubicBezTo>
                  <a:lnTo>
                    <a:pt x="318" y="418"/>
                  </a:lnTo>
                  <a:cubicBezTo>
                    <a:pt x="326" y="426"/>
                    <a:pt x="333" y="432"/>
                    <a:pt x="340" y="440"/>
                  </a:cubicBezTo>
                  <a:lnTo>
                    <a:pt x="341" y="611"/>
                  </a:lnTo>
                  <a:lnTo>
                    <a:pt x="499" y="703"/>
                  </a:lnTo>
                  <a:lnTo>
                    <a:pt x="647" y="618"/>
                  </a:lnTo>
                  <a:lnTo>
                    <a:pt x="647" y="618"/>
                  </a:lnTo>
                  <a:cubicBezTo>
                    <a:pt x="663" y="623"/>
                    <a:pt x="679" y="629"/>
                    <a:pt x="696" y="634"/>
                  </a:cubicBezTo>
                  <a:lnTo>
                    <a:pt x="696" y="634"/>
                  </a:lnTo>
                  <a:cubicBezTo>
                    <a:pt x="700" y="636"/>
                    <a:pt x="706" y="638"/>
                    <a:pt x="711" y="639"/>
                  </a:cubicBezTo>
                  <a:lnTo>
                    <a:pt x="711" y="639"/>
                  </a:lnTo>
                  <a:cubicBezTo>
                    <a:pt x="720" y="642"/>
                    <a:pt x="729" y="644"/>
                    <a:pt x="737" y="648"/>
                  </a:cubicBezTo>
                  <a:lnTo>
                    <a:pt x="737" y="648"/>
                  </a:lnTo>
                  <a:cubicBezTo>
                    <a:pt x="742" y="649"/>
                    <a:pt x="749" y="651"/>
                    <a:pt x="754" y="652"/>
                  </a:cubicBezTo>
                  <a:lnTo>
                    <a:pt x="754" y="652"/>
                  </a:lnTo>
                  <a:cubicBezTo>
                    <a:pt x="763" y="654"/>
                    <a:pt x="772" y="657"/>
                    <a:pt x="781" y="659"/>
                  </a:cubicBezTo>
                  <a:lnTo>
                    <a:pt x="781" y="659"/>
                  </a:lnTo>
                  <a:cubicBezTo>
                    <a:pt x="787" y="661"/>
                    <a:pt x="792" y="662"/>
                    <a:pt x="798" y="663"/>
                  </a:cubicBezTo>
                  <a:lnTo>
                    <a:pt x="798" y="663"/>
                  </a:lnTo>
                  <a:cubicBezTo>
                    <a:pt x="808" y="666"/>
                    <a:pt x="819" y="668"/>
                    <a:pt x="830" y="671"/>
                  </a:cubicBezTo>
                  <a:lnTo>
                    <a:pt x="830" y="671"/>
                  </a:lnTo>
                  <a:cubicBezTo>
                    <a:pt x="833" y="672"/>
                    <a:pt x="838" y="673"/>
                    <a:pt x="842" y="673"/>
                  </a:cubicBezTo>
                  <a:lnTo>
                    <a:pt x="842" y="673"/>
                  </a:lnTo>
                  <a:cubicBezTo>
                    <a:pt x="856" y="677"/>
                    <a:pt x="872" y="680"/>
                    <a:pt x="886" y="682"/>
                  </a:cubicBezTo>
                  <a:lnTo>
                    <a:pt x="886" y="682"/>
                  </a:lnTo>
                  <a:cubicBezTo>
                    <a:pt x="896" y="684"/>
                    <a:pt x="905" y="685"/>
                    <a:pt x="914" y="687"/>
                  </a:cubicBezTo>
                  <a:lnTo>
                    <a:pt x="914" y="687"/>
                  </a:lnTo>
                  <a:cubicBezTo>
                    <a:pt x="919" y="687"/>
                    <a:pt x="923" y="689"/>
                    <a:pt x="928" y="689"/>
                  </a:cubicBezTo>
                  <a:lnTo>
                    <a:pt x="928" y="689"/>
                  </a:lnTo>
                  <a:cubicBezTo>
                    <a:pt x="942" y="691"/>
                    <a:pt x="955" y="693"/>
                    <a:pt x="969" y="695"/>
                  </a:cubicBezTo>
                  <a:lnTo>
                    <a:pt x="969" y="815"/>
                  </a:lnTo>
                  <a:lnTo>
                    <a:pt x="1404" y="815"/>
                  </a:lnTo>
                  <a:lnTo>
                    <a:pt x="1405" y="695"/>
                  </a:lnTo>
                  <a:lnTo>
                    <a:pt x="1405" y="695"/>
                  </a:lnTo>
                  <a:cubicBezTo>
                    <a:pt x="1415" y="693"/>
                    <a:pt x="1425" y="692"/>
                    <a:pt x="1436" y="690"/>
                  </a:cubicBezTo>
                  <a:lnTo>
                    <a:pt x="1436" y="690"/>
                  </a:lnTo>
                  <a:cubicBezTo>
                    <a:pt x="1446" y="689"/>
                    <a:pt x="1456" y="687"/>
                    <a:pt x="1466" y="686"/>
                  </a:cubicBezTo>
                  <a:lnTo>
                    <a:pt x="1466" y="686"/>
                  </a:lnTo>
                  <a:cubicBezTo>
                    <a:pt x="1471" y="685"/>
                    <a:pt x="1477" y="684"/>
                    <a:pt x="1482" y="683"/>
                  </a:cubicBezTo>
                  <a:lnTo>
                    <a:pt x="1482" y="683"/>
                  </a:lnTo>
                  <a:cubicBezTo>
                    <a:pt x="1494" y="681"/>
                    <a:pt x="1506" y="679"/>
                    <a:pt x="1517" y="676"/>
                  </a:cubicBezTo>
                  <a:lnTo>
                    <a:pt x="1517" y="676"/>
                  </a:lnTo>
                  <a:cubicBezTo>
                    <a:pt x="1520" y="676"/>
                    <a:pt x="1524" y="675"/>
                    <a:pt x="1528" y="674"/>
                  </a:cubicBezTo>
                  <a:lnTo>
                    <a:pt x="1528" y="674"/>
                  </a:lnTo>
                  <a:cubicBezTo>
                    <a:pt x="1544" y="671"/>
                    <a:pt x="1560" y="667"/>
                    <a:pt x="1575" y="664"/>
                  </a:cubicBezTo>
                  <a:lnTo>
                    <a:pt x="1575" y="664"/>
                  </a:lnTo>
                  <a:cubicBezTo>
                    <a:pt x="1580" y="663"/>
                    <a:pt x="1584" y="662"/>
                    <a:pt x="1588" y="660"/>
                  </a:cubicBezTo>
                  <a:lnTo>
                    <a:pt x="1588" y="660"/>
                  </a:lnTo>
                  <a:cubicBezTo>
                    <a:pt x="1600" y="657"/>
                    <a:pt x="1612" y="654"/>
                    <a:pt x="1623" y="651"/>
                  </a:cubicBezTo>
                  <a:lnTo>
                    <a:pt x="1623" y="651"/>
                  </a:lnTo>
                  <a:cubicBezTo>
                    <a:pt x="1628" y="650"/>
                    <a:pt x="1633" y="648"/>
                    <a:pt x="1639" y="647"/>
                  </a:cubicBezTo>
                  <a:lnTo>
                    <a:pt x="1639" y="647"/>
                  </a:lnTo>
                  <a:cubicBezTo>
                    <a:pt x="1649" y="643"/>
                    <a:pt x="1659" y="641"/>
                    <a:pt x="1670" y="637"/>
                  </a:cubicBezTo>
                  <a:lnTo>
                    <a:pt x="1670" y="637"/>
                  </a:lnTo>
                  <a:cubicBezTo>
                    <a:pt x="1675" y="636"/>
                    <a:pt x="1679" y="634"/>
                    <a:pt x="1684" y="633"/>
                  </a:cubicBezTo>
                  <a:lnTo>
                    <a:pt x="1684" y="633"/>
                  </a:lnTo>
                  <a:cubicBezTo>
                    <a:pt x="1699" y="628"/>
                    <a:pt x="1713" y="623"/>
                    <a:pt x="1728" y="618"/>
                  </a:cubicBezTo>
                  <a:lnTo>
                    <a:pt x="1874" y="703"/>
                  </a:lnTo>
                  <a:lnTo>
                    <a:pt x="2036" y="609"/>
                  </a:lnTo>
                  <a:lnTo>
                    <a:pt x="2036" y="440"/>
                  </a:lnTo>
                  <a:lnTo>
                    <a:pt x="2036" y="440"/>
                  </a:lnTo>
                  <a:cubicBezTo>
                    <a:pt x="2085" y="396"/>
                    <a:pt x="2122" y="349"/>
                    <a:pt x="2148" y="301"/>
                  </a:cubicBezTo>
                  <a:lnTo>
                    <a:pt x="2148" y="301"/>
                  </a:lnTo>
                  <a:cubicBezTo>
                    <a:pt x="2157" y="285"/>
                    <a:pt x="2165" y="269"/>
                    <a:pt x="2171" y="253"/>
                  </a:cubicBezTo>
                  <a:lnTo>
                    <a:pt x="2171" y="253"/>
                  </a:lnTo>
                  <a:lnTo>
                    <a:pt x="2379" y="253"/>
                  </a:lnTo>
                  <a:lnTo>
                    <a:pt x="2380" y="0"/>
                  </a:lnTo>
                  <a:lnTo>
                    <a:pt x="2381" y="436"/>
                  </a:lnTo>
                  <a:lnTo>
                    <a:pt x="2380" y="688"/>
                  </a:lnTo>
                  <a:lnTo>
                    <a:pt x="2183" y="688"/>
                  </a:lnTo>
                  <a:lnTo>
                    <a:pt x="2184" y="961"/>
                  </a:lnTo>
                  <a:lnTo>
                    <a:pt x="1875" y="1138"/>
                  </a:lnTo>
                  <a:lnTo>
                    <a:pt x="1729" y="1053"/>
                  </a:lnTo>
                  <a:lnTo>
                    <a:pt x="1729" y="1053"/>
                  </a:lnTo>
                  <a:cubicBezTo>
                    <a:pt x="1714" y="1059"/>
                    <a:pt x="1700" y="1064"/>
                    <a:pt x="1685" y="1069"/>
                  </a:cubicBezTo>
                  <a:lnTo>
                    <a:pt x="1685" y="1069"/>
                  </a:lnTo>
                  <a:cubicBezTo>
                    <a:pt x="1681" y="1070"/>
                    <a:pt x="1676" y="1071"/>
                    <a:pt x="1671" y="1073"/>
                  </a:cubicBezTo>
                  <a:lnTo>
                    <a:pt x="1671" y="1073"/>
                  </a:lnTo>
                  <a:cubicBezTo>
                    <a:pt x="1661" y="1076"/>
                    <a:pt x="1651" y="1079"/>
                    <a:pt x="1640" y="1082"/>
                  </a:cubicBezTo>
                  <a:lnTo>
                    <a:pt x="1640" y="1082"/>
                  </a:lnTo>
                  <a:cubicBezTo>
                    <a:pt x="1638" y="1083"/>
                    <a:pt x="1635" y="1084"/>
                    <a:pt x="1632" y="1085"/>
                  </a:cubicBezTo>
                  <a:lnTo>
                    <a:pt x="1632" y="1085"/>
                  </a:lnTo>
                  <a:cubicBezTo>
                    <a:pt x="1630" y="1086"/>
                    <a:pt x="1627" y="1086"/>
                    <a:pt x="1625" y="1087"/>
                  </a:cubicBezTo>
                  <a:lnTo>
                    <a:pt x="1625" y="1087"/>
                  </a:lnTo>
                  <a:cubicBezTo>
                    <a:pt x="1613" y="1090"/>
                    <a:pt x="1601" y="1093"/>
                    <a:pt x="1590" y="1096"/>
                  </a:cubicBezTo>
                  <a:lnTo>
                    <a:pt x="1590" y="1096"/>
                  </a:lnTo>
                  <a:cubicBezTo>
                    <a:pt x="1585" y="1097"/>
                    <a:pt x="1581" y="1098"/>
                    <a:pt x="1577" y="1099"/>
                  </a:cubicBezTo>
                  <a:lnTo>
                    <a:pt x="1577" y="1099"/>
                  </a:lnTo>
                  <a:cubicBezTo>
                    <a:pt x="1561" y="1103"/>
                    <a:pt x="1545" y="1107"/>
                    <a:pt x="1529" y="1110"/>
                  </a:cubicBezTo>
                  <a:lnTo>
                    <a:pt x="1529" y="1110"/>
                  </a:lnTo>
                  <a:cubicBezTo>
                    <a:pt x="1528" y="1110"/>
                    <a:pt x="1528" y="1110"/>
                    <a:pt x="1527" y="1110"/>
                  </a:cubicBezTo>
                  <a:lnTo>
                    <a:pt x="1527" y="1110"/>
                  </a:lnTo>
                  <a:cubicBezTo>
                    <a:pt x="1524" y="1111"/>
                    <a:pt x="1521" y="1111"/>
                    <a:pt x="1518" y="1112"/>
                  </a:cubicBezTo>
                  <a:lnTo>
                    <a:pt x="1518" y="1112"/>
                  </a:lnTo>
                  <a:cubicBezTo>
                    <a:pt x="1507" y="1115"/>
                    <a:pt x="1495" y="1117"/>
                    <a:pt x="1483" y="1119"/>
                  </a:cubicBezTo>
                  <a:lnTo>
                    <a:pt x="1483" y="1119"/>
                  </a:lnTo>
                  <a:cubicBezTo>
                    <a:pt x="1478" y="1120"/>
                    <a:pt x="1472" y="1121"/>
                    <a:pt x="1467" y="1121"/>
                  </a:cubicBezTo>
                  <a:lnTo>
                    <a:pt x="1467" y="1121"/>
                  </a:lnTo>
                  <a:cubicBezTo>
                    <a:pt x="1457" y="1123"/>
                    <a:pt x="1447" y="1125"/>
                    <a:pt x="1437" y="1126"/>
                  </a:cubicBezTo>
                  <a:lnTo>
                    <a:pt x="1437" y="1126"/>
                  </a:lnTo>
                  <a:cubicBezTo>
                    <a:pt x="1434" y="1127"/>
                    <a:pt x="1431" y="1127"/>
                    <a:pt x="1429" y="1128"/>
                  </a:cubicBezTo>
                  <a:lnTo>
                    <a:pt x="1429" y="1128"/>
                  </a:lnTo>
                  <a:cubicBezTo>
                    <a:pt x="1421" y="1128"/>
                    <a:pt x="1413" y="1130"/>
                    <a:pt x="1406" y="1131"/>
                  </a:cubicBezTo>
                  <a:lnTo>
                    <a:pt x="1405" y="1251"/>
                  </a:lnTo>
                  <a:lnTo>
                    <a:pt x="970" y="1251"/>
                  </a:lnTo>
                  <a:lnTo>
                    <a:pt x="969" y="1130"/>
                  </a:lnTo>
                  <a:lnTo>
                    <a:pt x="969" y="1130"/>
                  </a:lnTo>
                  <a:cubicBezTo>
                    <a:pt x="956" y="1129"/>
                    <a:pt x="942" y="1127"/>
                    <a:pt x="929" y="1125"/>
                  </a:cubicBezTo>
                  <a:lnTo>
                    <a:pt x="929" y="1125"/>
                  </a:lnTo>
                  <a:cubicBezTo>
                    <a:pt x="924" y="1124"/>
                    <a:pt x="920" y="1123"/>
                    <a:pt x="915" y="1123"/>
                  </a:cubicBezTo>
                  <a:lnTo>
                    <a:pt x="915" y="1123"/>
                  </a:lnTo>
                  <a:cubicBezTo>
                    <a:pt x="906" y="1121"/>
                    <a:pt x="898" y="1120"/>
                    <a:pt x="889" y="1118"/>
                  </a:cubicBezTo>
                  <a:lnTo>
                    <a:pt x="889" y="1118"/>
                  </a:lnTo>
                  <a:cubicBezTo>
                    <a:pt x="888" y="1118"/>
                    <a:pt x="888" y="1118"/>
                    <a:pt x="888" y="1118"/>
                  </a:cubicBezTo>
                  <a:lnTo>
                    <a:pt x="888" y="1118"/>
                  </a:lnTo>
                  <a:cubicBezTo>
                    <a:pt x="873" y="1116"/>
                    <a:pt x="858" y="1113"/>
                    <a:pt x="843" y="1109"/>
                  </a:cubicBezTo>
                  <a:lnTo>
                    <a:pt x="843" y="1109"/>
                  </a:lnTo>
                  <a:cubicBezTo>
                    <a:pt x="839" y="1109"/>
                    <a:pt x="835" y="1107"/>
                    <a:pt x="831" y="1107"/>
                  </a:cubicBezTo>
                  <a:lnTo>
                    <a:pt x="831" y="1107"/>
                  </a:lnTo>
                  <a:cubicBezTo>
                    <a:pt x="820" y="1104"/>
                    <a:pt x="810" y="1101"/>
                    <a:pt x="799" y="1099"/>
                  </a:cubicBezTo>
                  <a:lnTo>
                    <a:pt x="799" y="1099"/>
                  </a:lnTo>
                  <a:cubicBezTo>
                    <a:pt x="794" y="1098"/>
                    <a:pt x="788" y="1096"/>
                    <a:pt x="782" y="1095"/>
                  </a:cubicBezTo>
                  <a:lnTo>
                    <a:pt x="782" y="1095"/>
                  </a:lnTo>
                  <a:cubicBezTo>
                    <a:pt x="774" y="1093"/>
                    <a:pt x="764" y="1090"/>
                    <a:pt x="755" y="1088"/>
                  </a:cubicBezTo>
                  <a:lnTo>
                    <a:pt x="755" y="1088"/>
                  </a:lnTo>
                  <a:cubicBezTo>
                    <a:pt x="750" y="1086"/>
                    <a:pt x="744" y="1085"/>
                    <a:pt x="739" y="1083"/>
                  </a:cubicBezTo>
                  <a:lnTo>
                    <a:pt x="739" y="1083"/>
                  </a:lnTo>
                  <a:cubicBezTo>
                    <a:pt x="730" y="1080"/>
                    <a:pt x="721" y="1078"/>
                    <a:pt x="712" y="1075"/>
                  </a:cubicBezTo>
                  <a:lnTo>
                    <a:pt x="712" y="1075"/>
                  </a:lnTo>
                  <a:cubicBezTo>
                    <a:pt x="709" y="1074"/>
                    <a:pt x="706" y="1073"/>
                    <a:pt x="702" y="1072"/>
                  </a:cubicBezTo>
                  <a:lnTo>
                    <a:pt x="702" y="1072"/>
                  </a:lnTo>
                  <a:cubicBezTo>
                    <a:pt x="700" y="1071"/>
                    <a:pt x="699" y="1071"/>
                    <a:pt x="697" y="1070"/>
                  </a:cubicBezTo>
                  <a:lnTo>
                    <a:pt x="697" y="1070"/>
                  </a:lnTo>
                  <a:cubicBezTo>
                    <a:pt x="680" y="1065"/>
                    <a:pt x="664" y="1059"/>
                    <a:pt x="648" y="1053"/>
                  </a:cubicBezTo>
                  <a:lnTo>
                    <a:pt x="500" y="1138"/>
                  </a:lnTo>
                  <a:lnTo>
                    <a:pt x="194" y="961"/>
                  </a:lnTo>
                  <a:lnTo>
                    <a:pt x="193" y="688"/>
                  </a:lnTo>
                  <a:lnTo>
                    <a:pt x="1" y="688"/>
                  </a:lnTo>
                  <a:lnTo>
                    <a:pt x="0" y="253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83">
              <a:extLst>
                <a:ext uri="{FF2B5EF4-FFF2-40B4-BE49-F238E27FC236}">
                  <a16:creationId xmlns:a16="http://schemas.microsoft.com/office/drawing/2014/main" id="{12A3E607-7F12-2544-B21E-F37359CA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2382" y="6719747"/>
              <a:ext cx="1555363" cy="898654"/>
            </a:xfrm>
            <a:custGeom>
              <a:avLst/>
              <a:gdLst>
                <a:gd name="T0" fmla="*/ 888 w 2381"/>
                <a:gd name="T1" fmla="*/ 861 h 1377"/>
                <a:gd name="T2" fmla="*/ 888 w 2381"/>
                <a:gd name="T3" fmla="*/ 861 h 1377"/>
                <a:gd name="T4" fmla="*/ 1490 w 2381"/>
                <a:gd name="T5" fmla="*/ 861 h 1377"/>
                <a:gd name="T6" fmla="*/ 1490 w 2381"/>
                <a:gd name="T7" fmla="*/ 861 h 1377"/>
                <a:gd name="T8" fmla="*/ 1491 w 2381"/>
                <a:gd name="T9" fmla="*/ 513 h 1377"/>
                <a:gd name="T10" fmla="*/ 1491 w 2381"/>
                <a:gd name="T11" fmla="*/ 513 h 1377"/>
                <a:gd name="T12" fmla="*/ 891 w 2381"/>
                <a:gd name="T13" fmla="*/ 513 h 1377"/>
                <a:gd name="T14" fmla="*/ 891 w 2381"/>
                <a:gd name="T15" fmla="*/ 513 h 1377"/>
                <a:gd name="T16" fmla="*/ 888 w 2381"/>
                <a:gd name="T17" fmla="*/ 861 h 1377"/>
                <a:gd name="T18" fmla="*/ 207 w 2381"/>
                <a:gd name="T19" fmla="*/ 814 h 1377"/>
                <a:gd name="T20" fmla="*/ 0 w 2381"/>
                <a:gd name="T21" fmla="*/ 814 h 1377"/>
                <a:gd name="T22" fmla="*/ 1 w 2381"/>
                <a:gd name="T23" fmla="*/ 561 h 1377"/>
                <a:gd name="T24" fmla="*/ 209 w 2381"/>
                <a:gd name="T25" fmla="*/ 561 h 1377"/>
                <a:gd name="T26" fmla="*/ 209 w 2381"/>
                <a:gd name="T27" fmla="*/ 561 h 1377"/>
                <a:gd name="T28" fmla="*/ 344 w 2381"/>
                <a:gd name="T29" fmla="*/ 375 h 1377"/>
                <a:gd name="T30" fmla="*/ 197 w 2381"/>
                <a:gd name="T31" fmla="*/ 290 h 1377"/>
                <a:gd name="T32" fmla="*/ 506 w 2381"/>
                <a:gd name="T33" fmla="*/ 112 h 1377"/>
                <a:gd name="T34" fmla="*/ 653 w 2381"/>
                <a:gd name="T35" fmla="*/ 198 h 1377"/>
                <a:gd name="T36" fmla="*/ 653 w 2381"/>
                <a:gd name="T37" fmla="*/ 198 h 1377"/>
                <a:gd name="T38" fmla="*/ 976 w 2381"/>
                <a:gd name="T39" fmla="*/ 120 h 1377"/>
                <a:gd name="T40" fmla="*/ 976 w 2381"/>
                <a:gd name="T41" fmla="*/ 0 h 1377"/>
                <a:gd name="T42" fmla="*/ 1411 w 2381"/>
                <a:gd name="T43" fmla="*/ 0 h 1377"/>
                <a:gd name="T44" fmla="*/ 1411 w 2381"/>
                <a:gd name="T45" fmla="*/ 120 h 1377"/>
                <a:gd name="T46" fmla="*/ 1411 w 2381"/>
                <a:gd name="T47" fmla="*/ 120 h 1377"/>
                <a:gd name="T48" fmla="*/ 1733 w 2381"/>
                <a:gd name="T49" fmla="*/ 198 h 1377"/>
                <a:gd name="T50" fmla="*/ 1880 w 2381"/>
                <a:gd name="T51" fmla="*/ 112 h 1377"/>
                <a:gd name="T52" fmla="*/ 2187 w 2381"/>
                <a:gd name="T53" fmla="*/ 290 h 1377"/>
                <a:gd name="T54" fmla="*/ 2040 w 2381"/>
                <a:gd name="T55" fmla="*/ 375 h 1377"/>
                <a:gd name="T56" fmla="*/ 2040 w 2381"/>
                <a:gd name="T57" fmla="*/ 375 h 1377"/>
                <a:gd name="T58" fmla="*/ 2172 w 2381"/>
                <a:gd name="T59" fmla="*/ 561 h 1377"/>
                <a:gd name="T60" fmla="*/ 2380 w 2381"/>
                <a:gd name="T61" fmla="*/ 561 h 1377"/>
                <a:gd name="T62" fmla="*/ 2379 w 2381"/>
                <a:gd name="T63" fmla="*/ 814 h 1377"/>
                <a:gd name="T64" fmla="*/ 2171 w 2381"/>
                <a:gd name="T65" fmla="*/ 814 h 1377"/>
                <a:gd name="T66" fmla="*/ 2171 w 2381"/>
                <a:gd name="T67" fmla="*/ 814 h 1377"/>
                <a:gd name="T68" fmla="*/ 2036 w 2381"/>
                <a:gd name="T69" fmla="*/ 1001 h 1377"/>
                <a:gd name="T70" fmla="*/ 2183 w 2381"/>
                <a:gd name="T71" fmla="*/ 1086 h 1377"/>
                <a:gd name="T72" fmla="*/ 1874 w 2381"/>
                <a:gd name="T73" fmla="*/ 1264 h 1377"/>
                <a:gd name="T74" fmla="*/ 1728 w 2381"/>
                <a:gd name="T75" fmla="*/ 1179 h 1377"/>
                <a:gd name="T76" fmla="*/ 1728 w 2381"/>
                <a:gd name="T77" fmla="*/ 1179 h 1377"/>
                <a:gd name="T78" fmla="*/ 1405 w 2381"/>
                <a:gd name="T79" fmla="*/ 1256 h 1377"/>
                <a:gd name="T80" fmla="*/ 1404 w 2381"/>
                <a:gd name="T81" fmla="*/ 1376 h 1377"/>
                <a:gd name="T82" fmla="*/ 969 w 2381"/>
                <a:gd name="T83" fmla="*/ 1376 h 1377"/>
                <a:gd name="T84" fmla="*/ 969 w 2381"/>
                <a:gd name="T85" fmla="*/ 1256 h 1377"/>
                <a:gd name="T86" fmla="*/ 969 w 2381"/>
                <a:gd name="T87" fmla="*/ 1256 h 1377"/>
                <a:gd name="T88" fmla="*/ 647 w 2381"/>
                <a:gd name="T89" fmla="*/ 1179 h 1377"/>
                <a:gd name="T90" fmla="*/ 499 w 2381"/>
                <a:gd name="T91" fmla="*/ 1264 h 1377"/>
                <a:gd name="T92" fmla="*/ 193 w 2381"/>
                <a:gd name="T93" fmla="*/ 1086 h 1377"/>
                <a:gd name="T94" fmla="*/ 340 w 2381"/>
                <a:gd name="T95" fmla="*/ 1001 h 1377"/>
                <a:gd name="T96" fmla="*/ 340 w 2381"/>
                <a:gd name="T97" fmla="*/ 1001 h 1377"/>
                <a:gd name="T98" fmla="*/ 207 w 2381"/>
                <a:gd name="T99" fmla="*/ 814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81" h="1377">
                  <a:moveTo>
                    <a:pt x="888" y="861"/>
                  </a:moveTo>
                  <a:lnTo>
                    <a:pt x="888" y="861"/>
                  </a:lnTo>
                  <a:cubicBezTo>
                    <a:pt x="1054" y="958"/>
                    <a:pt x="1323" y="958"/>
                    <a:pt x="1490" y="861"/>
                  </a:cubicBezTo>
                  <a:lnTo>
                    <a:pt x="1490" y="861"/>
                  </a:lnTo>
                  <a:cubicBezTo>
                    <a:pt x="1656" y="766"/>
                    <a:pt x="1657" y="609"/>
                    <a:pt x="1491" y="513"/>
                  </a:cubicBezTo>
                  <a:lnTo>
                    <a:pt x="1491" y="513"/>
                  </a:lnTo>
                  <a:cubicBezTo>
                    <a:pt x="1326" y="417"/>
                    <a:pt x="1057" y="417"/>
                    <a:pt x="891" y="513"/>
                  </a:cubicBezTo>
                  <a:lnTo>
                    <a:pt x="891" y="513"/>
                  </a:lnTo>
                  <a:cubicBezTo>
                    <a:pt x="724" y="609"/>
                    <a:pt x="723" y="766"/>
                    <a:pt x="888" y="861"/>
                  </a:cubicBezTo>
                  <a:close/>
                  <a:moveTo>
                    <a:pt x="207" y="814"/>
                  </a:moveTo>
                  <a:lnTo>
                    <a:pt x="0" y="814"/>
                  </a:lnTo>
                  <a:lnTo>
                    <a:pt x="1" y="561"/>
                  </a:lnTo>
                  <a:lnTo>
                    <a:pt x="209" y="561"/>
                  </a:lnTo>
                  <a:lnTo>
                    <a:pt x="209" y="561"/>
                  </a:lnTo>
                  <a:cubicBezTo>
                    <a:pt x="235" y="496"/>
                    <a:pt x="279" y="433"/>
                    <a:pt x="344" y="375"/>
                  </a:cubicBezTo>
                  <a:lnTo>
                    <a:pt x="197" y="290"/>
                  </a:lnTo>
                  <a:lnTo>
                    <a:pt x="506" y="112"/>
                  </a:lnTo>
                  <a:lnTo>
                    <a:pt x="653" y="198"/>
                  </a:lnTo>
                  <a:lnTo>
                    <a:pt x="653" y="198"/>
                  </a:lnTo>
                  <a:cubicBezTo>
                    <a:pt x="753" y="160"/>
                    <a:pt x="863" y="135"/>
                    <a:pt x="976" y="120"/>
                  </a:cubicBezTo>
                  <a:lnTo>
                    <a:pt x="976" y="0"/>
                  </a:lnTo>
                  <a:lnTo>
                    <a:pt x="1411" y="0"/>
                  </a:lnTo>
                  <a:lnTo>
                    <a:pt x="1411" y="120"/>
                  </a:lnTo>
                  <a:lnTo>
                    <a:pt x="1411" y="120"/>
                  </a:lnTo>
                  <a:cubicBezTo>
                    <a:pt x="1524" y="135"/>
                    <a:pt x="1633" y="161"/>
                    <a:pt x="1733" y="198"/>
                  </a:cubicBezTo>
                  <a:lnTo>
                    <a:pt x="1880" y="112"/>
                  </a:lnTo>
                  <a:lnTo>
                    <a:pt x="2187" y="290"/>
                  </a:lnTo>
                  <a:lnTo>
                    <a:pt x="2040" y="375"/>
                  </a:lnTo>
                  <a:lnTo>
                    <a:pt x="2040" y="375"/>
                  </a:lnTo>
                  <a:cubicBezTo>
                    <a:pt x="2103" y="433"/>
                    <a:pt x="2147" y="496"/>
                    <a:pt x="2172" y="561"/>
                  </a:cubicBezTo>
                  <a:lnTo>
                    <a:pt x="2380" y="561"/>
                  </a:lnTo>
                  <a:lnTo>
                    <a:pt x="2379" y="814"/>
                  </a:lnTo>
                  <a:lnTo>
                    <a:pt x="2171" y="814"/>
                  </a:lnTo>
                  <a:lnTo>
                    <a:pt x="2171" y="814"/>
                  </a:lnTo>
                  <a:cubicBezTo>
                    <a:pt x="2146" y="879"/>
                    <a:pt x="2100" y="942"/>
                    <a:pt x="2036" y="1001"/>
                  </a:cubicBezTo>
                  <a:lnTo>
                    <a:pt x="2183" y="1086"/>
                  </a:lnTo>
                  <a:lnTo>
                    <a:pt x="1874" y="1264"/>
                  </a:lnTo>
                  <a:lnTo>
                    <a:pt x="1728" y="1179"/>
                  </a:lnTo>
                  <a:lnTo>
                    <a:pt x="1728" y="1179"/>
                  </a:lnTo>
                  <a:cubicBezTo>
                    <a:pt x="1627" y="1216"/>
                    <a:pt x="1517" y="1241"/>
                    <a:pt x="1405" y="1256"/>
                  </a:cubicBezTo>
                  <a:lnTo>
                    <a:pt x="1404" y="1376"/>
                  </a:lnTo>
                  <a:lnTo>
                    <a:pt x="969" y="1376"/>
                  </a:lnTo>
                  <a:lnTo>
                    <a:pt x="969" y="1256"/>
                  </a:lnTo>
                  <a:lnTo>
                    <a:pt x="969" y="1256"/>
                  </a:lnTo>
                  <a:cubicBezTo>
                    <a:pt x="856" y="1241"/>
                    <a:pt x="747" y="1216"/>
                    <a:pt x="647" y="1179"/>
                  </a:cubicBezTo>
                  <a:lnTo>
                    <a:pt x="499" y="1264"/>
                  </a:lnTo>
                  <a:lnTo>
                    <a:pt x="193" y="1086"/>
                  </a:lnTo>
                  <a:lnTo>
                    <a:pt x="340" y="1001"/>
                  </a:lnTo>
                  <a:lnTo>
                    <a:pt x="340" y="1001"/>
                  </a:lnTo>
                  <a:cubicBezTo>
                    <a:pt x="276" y="942"/>
                    <a:pt x="232" y="879"/>
                    <a:pt x="207" y="8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84">
              <a:extLst>
                <a:ext uri="{FF2B5EF4-FFF2-40B4-BE49-F238E27FC236}">
                  <a16:creationId xmlns:a16="http://schemas.microsoft.com/office/drawing/2014/main" id="{037AF322-221D-BD46-93C2-24FE37AEB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988" y="7638564"/>
              <a:ext cx="74888" cy="262108"/>
            </a:xfrm>
            <a:custGeom>
              <a:avLst/>
              <a:gdLst>
                <a:gd name="T0" fmla="*/ 0 w 115"/>
                <a:gd name="T1" fmla="*/ 0 h 403"/>
                <a:gd name="T2" fmla="*/ 113 w 115"/>
                <a:gd name="T3" fmla="*/ 66 h 403"/>
                <a:gd name="T4" fmla="*/ 114 w 115"/>
                <a:gd name="T5" fmla="*/ 402 h 403"/>
                <a:gd name="T6" fmla="*/ 1 w 115"/>
                <a:gd name="T7" fmla="*/ 337 h 403"/>
                <a:gd name="T8" fmla="*/ 0 w 115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03">
                  <a:moveTo>
                    <a:pt x="0" y="0"/>
                  </a:moveTo>
                  <a:lnTo>
                    <a:pt x="113" y="66"/>
                  </a:lnTo>
                  <a:lnTo>
                    <a:pt x="114" y="402"/>
                  </a:lnTo>
                  <a:lnTo>
                    <a:pt x="1" y="337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C3F55429-3283-5041-AD38-723EE83C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2445" y="7638564"/>
              <a:ext cx="74888" cy="262108"/>
            </a:xfrm>
            <a:custGeom>
              <a:avLst/>
              <a:gdLst>
                <a:gd name="T0" fmla="*/ 0 w 115"/>
                <a:gd name="T1" fmla="*/ 66 h 403"/>
                <a:gd name="T2" fmla="*/ 113 w 115"/>
                <a:gd name="T3" fmla="*/ 0 h 403"/>
                <a:gd name="T4" fmla="*/ 114 w 115"/>
                <a:gd name="T5" fmla="*/ 337 h 403"/>
                <a:gd name="T6" fmla="*/ 1 w 115"/>
                <a:gd name="T7" fmla="*/ 402 h 403"/>
                <a:gd name="T8" fmla="*/ 0 w 115"/>
                <a:gd name="T9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03">
                  <a:moveTo>
                    <a:pt x="0" y="66"/>
                  </a:moveTo>
                  <a:lnTo>
                    <a:pt x="113" y="0"/>
                  </a:lnTo>
                  <a:lnTo>
                    <a:pt x="114" y="337"/>
                  </a:lnTo>
                  <a:lnTo>
                    <a:pt x="1" y="402"/>
                  </a:lnTo>
                  <a:lnTo>
                    <a:pt x="0" y="6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532883A4-47F2-ED4B-964B-8459910F2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136" y="7491669"/>
              <a:ext cx="429166" cy="567419"/>
            </a:xfrm>
            <a:custGeom>
              <a:avLst/>
              <a:gdLst>
                <a:gd name="T0" fmla="*/ 655 w 658"/>
                <a:gd name="T1" fmla="*/ 847 h 870"/>
                <a:gd name="T2" fmla="*/ 652 w 658"/>
                <a:gd name="T3" fmla="*/ 833 h 870"/>
                <a:gd name="T4" fmla="*/ 647 w 658"/>
                <a:gd name="T5" fmla="*/ 819 h 870"/>
                <a:gd name="T6" fmla="*/ 640 w 658"/>
                <a:gd name="T7" fmla="*/ 806 h 870"/>
                <a:gd name="T8" fmla="*/ 629 w 658"/>
                <a:gd name="T9" fmla="*/ 791 h 870"/>
                <a:gd name="T10" fmla="*/ 616 w 658"/>
                <a:gd name="T11" fmla="*/ 776 h 870"/>
                <a:gd name="T12" fmla="*/ 601 w 658"/>
                <a:gd name="T13" fmla="*/ 761 h 870"/>
                <a:gd name="T14" fmla="*/ 586 w 658"/>
                <a:gd name="T15" fmla="*/ 749 h 870"/>
                <a:gd name="T16" fmla="*/ 569 w 658"/>
                <a:gd name="T17" fmla="*/ 738 h 870"/>
                <a:gd name="T18" fmla="*/ 542 w 658"/>
                <a:gd name="T19" fmla="*/ 723 h 870"/>
                <a:gd name="T20" fmla="*/ 510 w 658"/>
                <a:gd name="T21" fmla="*/ 709 h 870"/>
                <a:gd name="T22" fmla="*/ 486 w 658"/>
                <a:gd name="T23" fmla="*/ 701 h 870"/>
                <a:gd name="T24" fmla="*/ 463 w 658"/>
                <a:gd name="T25" fmla="*/ 694 h 870"/>
                <a:gd name="T26" fmla="*/ 441 w 658"/>
                <a:gd name="T27" fmla="*/ 689 h 870"/>
                <a:gd name="T28" fmla="*/ 407 w 658"/>
                <a:gd name="T29" fmla="*/ 683 h 870"/>
                <a:gd name="T30" fmla="*/ 382 w 658"/>
                <a:gd name="T31" fmla="*/ 680 h 870"/>
                <a:gd name="T32" fmla="*/ 354 w 658"/>
                <a:gd name="T33" fmla="*/ 678 h 870"/>
                <a:gd name="T34" fmla="*/ 321 w 658"/>
                <a:gd name="T35" fmla="*/ 678 h 870"/>
                <a:gd name="T36" fmla="*/ 252 w 658"/>
                <a:gd name="T37" fmla="*/ 683 h 870"/>
                <a:gd name="T38" fmla="*/ 231 w 658"/>
                <a:gd name="T39" fmla="*/ 687 h 870"/>
                <a:gd name="T40" fmla="*/ 204 w 658"/>
                <a:gd name="T41" fmla="*/ 692 h 870"/>
                <a:gd name="T42" fmla="*/ 183 w 658"/>
                <a:gd name="T43" fmla="*/ 698 h 870"/>
                <a:gd name="T44" fmla="*/ 147 w 658"/>
                <a:gd name="T45" fmla="*/ 710 h 870"/>
                <a:gd name="T46" fmla="*/ 120 w 658"/>
                <a:gd name="T47" fmla="*/ 722 h 870"/>
                <a:gd name="T48" fmla="*/ 0 w 658"/>
                <a:gd name="T49" fmla="*/ 532 h 870"/>
                <a:gd name="T50" fmla="*/ 120 w 658"/>
                <a:gd name="T51" fmla="*/ 385 h 870"/>
                <a:gd name="T52" fmla="*/ 146 w 658"/>
                <a:gd name="T53" fmla="*/ 374 h 870"/>
                <a:gd name="T54" fmla="*/ 182 w 658"/>
                <a:gd name="T55" fmla="*/ 362 h 870"/>
                <a:gd name="T56" fmla="*/ 197 w 658"/>
                <a:gd name="T57" fmla="*/ 358 h 870"/>
                <a:gd name="T58" fmla="*/ 218 w 658"/>
                <a:gd name="T59" fmla="*/ 352 h 870"/>
                <a:gd name="T60" fmla="*/ 235 w 658"/>
                <a:gd name="T61" fmla="*/ 349 h 870"/>
                <a:gd name="T62" fmla="*/ 283 w 658"/>
                <a:gd name="T63" fmla="*/ 344 h 870"/>
                <a:gd name="T64" fmla="*/ 315 w 658"/>
                <a:gd name="T65" fmla="*/ 342 h 870"/>
                <a:gd name="T66" fmla="*/ 337 w 658"/>
                <a:gd name="T67" fmla="*/ 342 h 870"/>
                <a:gd name="T68" fmla="*/ 353 w 658"/>
                <a:gd name="T69" fmla="*/ 342 h 870"/>
                <a:gd name="T70" fmla="*/ 381 w 658"/>
                <a:gd name="T71" fmla="*/ 344 h 870"/>
                <a:gd name="T72" fmla="*/ 404 w 658"/>
                <a:gd name="T73" fmla="*/ 346 h 870"/>
                <a:gd name="T74" fmla="*/ 427 w 658"/>
                <a:gd name="T75" fmla="*/ 350 h 870"/>
                <a:gd name="T76" fmla="*/ 447 w 658"/>
                <a:gd name="T77" fmla="*/ 354 h 870"/>
                <a:gd name="T78" fmla="*/ 470 w 658"/>
                <a:gd name="T79" fmla="*/ 360 h 870"/>
                <a:gd name="T80" fmla="*/ 489 w 658"/>
                <a:gd name="T81" fmla="*/ 365 h 870"/>
                <a:gd name="T82" fmla="*/ 500 w 658"/>
                <a:gd name="T83" fmla="*/ 336 h 870"/>
                <a:gd name="T84" fmla="*/ 509 w 658"/>
                <a:gd name="T85" fmla="*/ 372 h 870"/>
                <a:gd name="T86" fmla="*/ 541 w 658"/>
                <a:gd name="T87" fmla="*/ 387 h 870"/>
                <a:gd name="T88" fmla="*/ 565 w 658"/>
                <a:gd name="T89" fmla="*/ 399 h 870"/>
                <a:gd name="T90" fmla="*/ 580 w 658"/>
                <a:gd name="T91" fmla="*/ 409 h 870"/>
                <a:gd name="T92" fmla="*/ 595 w 658"/>
                <a:gd name="T93" fmla="*/ 420 h 870"/>
                <a:gd name="T94" fmla="*/ 606 w 658"/>
                <a:gd name="T95" fmla="*/ 430 h 870"/>
                <a:gd name="T96" fmla="*/ 618 w 658"/>
                <a:gd name="T97" fmla="*/ 442 h 870"/>
                <a:gd name="T98" fmla="*/ 628 w 658"/>
                <a:gd name="T99" fmla="*/ 455 h 870"/>
                <a:gd name="T100" fmla="*/ 639 w 658"/>
                <a:gd name="T101" fmla="*/ 470 h 870"/>
                <a:gd name="T102" fmla="*/ 644 w 658"/>
                <a:gd name="T103" fmla="*/ 479 h 870"/>
                <a:gd name="T104" fmla="*/ 648 w 658"/>
                <a:gd name="T105" fmla="*/ 490 h 870"/>
                <a:gd name="T106" fmla="*/ 652 w 658"/>
                <a:gd name="T107" fmla="*/ 501 h 870"/>
                <a:gd name="T108" fmla="*/ 654 w 658"/>
                <a:gd name="T109" fmla="*/ 510 h 870"/>
                <a:gd name="T110" fmla="*/ 656 w 658"/>
                <a:gd name="T111" fmla="*/ 525 h 870"/>
                <a:gd name="T112" fmla="*/ 657 w 658"/>
                <a:gd name="T113" fmla="*/ 861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8" h="870">
                  <a:moveTo>
                    <a:pt x="657" y="856"/>
                  </a:moveTo>
                  <a:lnTo>
                    <a:pt x="657" y="856"/>
                  </a:lnTo>
                  <a:cubicBezTo>
                    <a:pt x="656" y="854"/>
                    <a:pt x="656" y="853"/>
                    <a:pt x="656" y="852"/>
                  </a:cubicBezTo>
                  <a:lnTo>
                    <a:pt x="656" y="852"/>
                  </a:lnTo>
                  <a:cubicBezTo>
                    <a:pt x="655" y="850"/>
                    <a:pt x="655" y="849"/>
                    <a:pt x="655" y="847"/>
                  </a:cubicBezTo>
                  <a:lnTo>
                    <a:pt x="655" y="847"/>
                  </a:lnTo>
                  <a:cubicBezTo>
                    <a:pt x="655" y="845"/>
                    <a:pt x="654" y="844"/>
                    <a:pt x="654" y="842"/>
                  </a:cubicBezTo>
                  <a:lnTo>
                    <a:pt x="654" y="842"/>
                  </a:lnTo>
                  <a:cubicBezTo>
                    <a:pt x="654" y="841"/>
                    <a:pt x="654" y="839"/>
                    <a:pt x="653" y="837"/>
                  </a:cubicBezTo>
                  <a:lnTo>
                    <a:pt x="653" y="837"/>
                  </a:lnTo>
                  <a:cubicBezTo>
                    <a:pt x="652" y="836"/>
                    <a:pt x="652" y="834"/>
                    <a:pt x="652" y="833"/>
                  </a:cubicBezTo>
                  <a:lnTo>
                    <a:pt x="652" y="833"/>
                  </a:lnTo>
                  <a:cubicBezTo>
                    <a:pt x="651" y="832"/>
                    <a:pt x="651" y="830"/>
                    <a:pt x="650" y="829"/>
                  </a:cubicBezTo>
                  <a:lnTo>
                    <a:pt x="650" y="829"/>
                  </a:lnTo>
                  <a:cubicBezTo>
                    <a:pt x="650" y="827"/>
                    <a:pt x="649" y="826"/>
                    <a:pt x="648" y="824"/>
                  </a:cubicBezTo>
                  <a:lnTo>
                    <a:pt x="648" y="824"/>
                  </a:lnTo>
                  <a:cubicBezTo>
                    <a:pt x="648" y="823"/>
                    <a:pt x="647" y="821"/>
                    <a:pt x="647" y="819"/>
                  </a:cubicBezTo>
                  <a:lnTo>
                    <a:pt x="647" y="819"/>
                  </a:lnTo>
                  <a:cubicBezTo>
                    <a:pt x="646" y="818"/>
                    <a:pt x="645" y="816"/>
                    <a:pt x="644" y="815"/>
                  </a:cubicBezTo>
                  <a:lnTo>
                    <a:pt x="644" y="815"/>
                  </a:lnTo>
                  <a:cubicBezTo>
                    <a:pt x="644" y="813"/>
                    <a:pt x="643" y="812"/>
                    <a:pt x="642" y="810"/>
                  </a:cubicBezTo>
                  <a:lnTo>
                    <a:pt x="642" y="810"/>
                  </a:lnTo>
                  <a:cubicBezTo>
                    <a:pt x="641" y="809"/>
                    <a:pt x="641" y="807"/>
                    <a:pt x="640" y="806"/>
                  </a:cubicBezTo>
                  <a:lnTo>
                    <a:pt x="640" y="806"/>
                  </a:lnTo>
                  <a:cubicBezTo>
                    <a:pt x="638" y="804"/>
                    <a:pt x="637" y="802"/>
                    <a:pt x="636" y="800"/>
                  </a:cubicBezTo>
                  <a:lnTo>
                    <a:pt x="636" y="800"/>
                  </a:lnTo>
                  <a:cubicBezTo>
                    <a:pt x="635" y="799"/>
                    <a:pt x="635" y="798"/>
                    <a:pt x="634" y="797"/>
                  </a:cubicBezTo>
                  <a:lnTo>
                    <a:pt x="634" y="797"/>
                  </a:lnTo>
                  <a:cubicBezTo>
                    <a:pt x="632" y="795"/>
                    <a:pt x="631" y="793"/>
                    <a:pt x="629" y="791"/>
                  </a:cubicBezTo>
                  <a:lnTo>
                    <a:pt x="629" y="791"/>
                  </a:lnTo>
                  <a:cubicBezTo>
                    <a:pt x="628" y="790"/>
                    <a:pt x="628" y="789"/>
                    <a:pt x="627" y="788"/>
                  </a:cubicBezTo>
                  <a:lnTo>
                    <a:pt x="627" y="788"/>
                  </a:lnTo>
                  <a:cubicBezTo>
                    <a:pt x="624" y="784"/>
                    <a:pt x="622" y="781"/>
                    <a:pt x="618" y="778"/>
                  </a:cubicBezTo>
                  <a:lnTo>
                    <a:pt x="618" y="778"/>
                  </a:lnTo>
                  <a:cubicBezTo>
                    <a:pt x="618" y="777"/>
                    <a:pt x="617" y="776"/>
                    <a:pt x="616" y="776"/>
                  </a:cubicBezTo>
                  <a:lnTo>
                    <a:pt x="616" y="776"/>
                  </a:lnTo>
                  <a:cubicBezTo>
                    <a:pt x="614" y="773"/>
                    <a:pt x="611" y="771"/>
                    <a:pt x="609" y="768"/>
                  </a:cubicBezTo>
                  <a:lnTo>
                    <a:pt x="609" y="768"/>
                  </a:lnTo>
                  <a:cubicBezTo>
                    <a:pt x="608" y="767"/>
                    <a:pt x="607" y="766"/>
                    <a:pt x="606" y="764"/>
                  </a:cubicBezTo>
                  <a:lnTo>
                    <a:pt x="606" y="764"/>
                  </a:lnTo>
                  <a:cubicBezTo>
                    <a:pt x="604" y="763"/>
                    <a:pt x="602" y="762"/>
                    <a:pt x="601" y="761"/>
                  </a:cubicBezTo>
                  <a:lnTo>
                    <a:pt x="601" y="761"/>
                  </a:lnTo>
                  <a:cubicBezTo>
                    <a:pt x="599" y="759"/>
                    <a:pt x="598" y="758"/>
                    <a:pt x="596" y="757"/>
                  </a:cubicBezTo>
                  <a:lnTo>
                    <a:pt x="596" y="757"/>
                  </a:lnTo>
                  <a:cubicBezTo>
                    <a:pt x="594" y="755"/>
                    <a:pt x="592" y="754"/>
                    <a:pt x="591" y="753"/>
                  </a:cubicBezTo>
                  <a:lnTo>
                    <a:pt x="591" y="753"/>
                  </a:lnTo>
                  <a:cubicBezTo>
                    <a:pt x="589" y="752"/>
                    <a:pt x="588" y="751"/>
                    <a:pt x="586" y="749"/>
                  </a:cubicBezTo>
                  <a:lnTo>
                    <a:pt x="586" y="749"/>
                  </a:lnTo>
                  <a:cubicBezTo>
                    <a:pt x="584" y="748"/>
                    <a:pt x="582" y="746"/>
                    <a:pt x="580" y="745"/>
                  </a:cubicBezTo>
                  <a:lnTo>
                    <a:pt x="580" y="745"/>
                  </a:lnTo>
                  <a:cubicBezTo>
                    <a:pt x="578" y="744"/>
                    <a:pt x="577" y="743"/>
                    <a:pt x="576" y="742"/>
                  </a:cubicBezTo>
                  <a:lnTo>
                    <a:pt x="576" y="742"/>
                  </a:lnTo>
                  <a:cubicBezTo>
                    <a:pt x="573" y="741"/>
                    <a:pt x="571" y="739"/>
                    <a:pt x="569" y="738"/>
                  </a:cubicBezTo>
                  <a:lnTo>
                    <a:pt x="569" y="738"/>
                  </a:lnTo>
                  <a:cubicBezTo>
                    <a:pt x="567" y="736"/>
                    <a:pt x="564" y="735"/>
                    <a:pt x="561" y="733"/>
                  </a:cubicBezTo>
                  <a:lnTo>
                    <a:pt x="561" y="733"/>
                  </a:lnTo>
                  <a:cubicBezTo>
                    <a:pt x="557" y="731"/>
                    <a:pt x="551" y="728"/>
                    <a:pt x="547" y="725"/>
                  </a:cubicBezTo>
                  <a:lnTo>
                    <a:pt x="547" y="725"/>
                  </a:lnTo>
                  <a:cubicBezTo>
                    <a:pt x="545" y="725"/>
                    <a:pt x="544" y="723"/>
                    <a:pt x="542" y="723"/>
                  </a:cubicBezTo>
                  <a:lnTo>
                    <a:pt x="542" y="723"/>
                  </a:lnTo>
                  <a:cubicBezTo>
                    <a:pt x="538" y="721"/>
                    <a:pt x="534" y="719"/>
                    <a:pt x="530" y="717"/>
                  </a:cubicBezTo>
                  <a:lnTo>
                    <a:pt x="530" y="717"/>
                  </a:lnTo>
                  <a:cubicBezTo>
                    <a:pt x="528" y="716"/>
                    <a:pt x="527" y="716"/>
                    <a:pt x="526" y="715"/>
                  </a:cubicBezTo>
                  <a:lnTo>
                    <a:pt x="526" y="715"/>
                  </a:lnTo>
                  <a:cubicBezTo>
                    <a:pt x="520" y="713"/>
                    <a:pt x="515" y="711"/>
                    <a:pt x="510" y="709"/>
                  </a:cubicBezTo>
                  <a:lnTo>
                    <a:pt x="510" y="709"/>
                  </a:lnTo>
                  <a:cubicBezTo>
                    <a:pt x="509" y="708"/>
                    <a:pt x="507" y="708"/>
                    <a:pt x="507" y="708"/>
                  </a:cubicBezTo>
                  <a:lnTo>
                    <a:pt x="507" y="708"/>
                  </a:lnTo>
                  <a:cubicBezTo>
                    <a:pt x="502" y="706"/>
                    <a:pt x="497" y="704"/>
                    <a:pt x="492" y="702"/>
                  </a:cubicBezTo>
                  <a:lnTo>
                    <a:pt x="492" y="702"/>
                  </a:lnTo>
                  <a:cubicBezTo>
                    <a:pt x="490" y="702"/>
                    <a:pt x="489" y="701"/>
                    <a:pt x="486" y="701"/>
                  </a:cubicBezTo>
                  <a:lnTo>
                    <a:pt x="486" y="701"/>
                  </a:lnTo>
                  <a:cubicBezTo>
                    <a:pt x="484" y="700"/>
                    <a:pt x="481" y="699"/>
                    <a:pt x="479" y="698"/>
                  </a:cubicBezTo>
                  <a:lnTo>
                    <a:pt x="479" y="698"/>
                  </a:lnTo>
                  <a:cubicBezTo>
                    <a:pt x="476" y="698"/>
                    <a:pt x="474" y="697"/>
                    <a:pt x="471" y="697"/>
                  </a:cubicBezTo>
                  <a:lnTo>
                    <a:pt x="471" y="697"/>
                  </a:lnTo>
                  <a:cubicBezTo>
                    <a:pt x="469" y="695"/>
                    <a:pt x="466" y="695"/>
                    <a:pt x="463" y="694"/>
                  </a:cubicBezTo>
                  <a:lnTo>
                    <a:pt x="463" y="694"/>
                  </a:lnTo>
                  <a:cubicBezTo>
                    <a:pt x="461" y="693"/>
                    <a:pt x="459" y="693"/>
                    <a:pt x="456" y="692"/>
                  </a:cubicBezTo>
                  <a:lnTo>
                    <a:pt x="456" y="692"/>
                  </a:lnTo>
                  <a:cubicBezTo>
                    <a:pt x="454" y="692"/>
                    <a:pt x="451" y="691"/>
                    <a:pt x="448" y="691"/>
                  </a:cubicBezTo>
                  <a:lnTo>
                    <a:pt x="448" y="691"/>
                  </a:lnTo>
                  <a:cubicBezTo>
                    <a:pt x="446" y="690"/>
                    <a:pt x="443" y="689"/>
                    <a:pt x="441" y="689"/>
                  </a:cubicBezTo>
                  <a:lnTo>
                    <a:pt x="441" y="689"/>
                  </a:lnTo>
                  <a:cubicBezTo>
                    <a:pt x="438" y="688"/>
                    <a:pt x="436" y="688"/>
                    <a:pt x="433" y="687"/>
                  </a:cubicBezTo>
                  <a:lnTo>
                    <a:pt x="433" y="687"/>
                  </a:lnTo>
                  <a:cubicBezTo>
                    <a:pt x="430" y="687"/>
                    <a:pt x="428" y="687"/>
                    <a:pt x="426" y="686"/>
                  </a:cubicBezTo>
                  <a:lnTo>
                    <a:pt x="426" y="686"/>
                  </a:lnTo>
                  <a:cubicBezTo>
                    <a:pt x="420" y="685"/>
                    <a:pt x="413" y="683"/>
                    <a:pt x="407" y="683"/>
                  </a:cubicBezTo>
                  <a:lnTo>
                    <a:pt x="407" y="683"/>
                  </a:lnTo>
                  <a:cubicBezTo>
                    <a:pt x="406" y="683"/>
                    <a:pt x="406" y="683"/>
                    <a:pt x="405" y="683"/>
                  </a:cubicBezTo>
                  <a:lnTo>
                    <a:pt x="405" y="683"/>
                  </a:lnTo>
                  <a:cubicBezTo>
                    <a:pt x="399" y="682"/>
                    <a:pt x="394" y="681"/>
                    <a:pt x="389" y="681"/>
                  </a:cubicBezTo>
                  <a:lnTo>
                    <a:pt x="389" y="681"/>
                  </a:lnTo>
                  <a:cubicBezTo>
                    <a:pt x="386" y="681"/>
                    <a:pt x="384" y="680"/>
                    <a:pt x="382" y="680"/>
                  </a:cubicBezTo>
                  <a:lnTo>
                    <a:pt x="382" y="680"/>
                  </a:lnTo>
                  <a:cubicBezTo>
                    <a:pt x="379" y="679"/>
                    <a:pt x="375" y="679"/>
                    <a:pt x="372" y="679"/>
                  </a:cubicBezTo>
                  <a:lnTo>
                    <a:pt x="372" y="679"/>
                  </a:lnTo>
                  <a:cubicBezTo>
                    <a:pt x="369" y="679"/>
                    <a:pt x="367" y="679"/>
                    <a:pt x="365" y="679"/>
                  </a:cubicBezTo>
                  <a:lnTo>
                    <a:pt x="365" y="679"/>
                  </a:lnTo>
                  <a:cubicBezTo>
                    <a:pt x="361" y="679"/>
                    <a:pt x="358" y="678"/>
                    <a:pt x="354" y="678"/>
                  </a:cubicBezTo>
                  <a:lnTo>
                    <a:pt x="354" y="678"/>
                  </a:lnTo>
                  <a:cubicBezTo>
                    <a:pt x="352" y="678"/>
                    <a:pt x="350" y="678"/>
                    <a:pt x="348" y="678"/>
                  </a:cubicBezTo>
                  <a:lnTo>
                    <a:pt x="348" y="678"/>
                  </a:lnTo>
                  <a:cubicBezTo>
                    <a:pt x="345" y="678"/>
                    <a:pt x="341" y="678"/>
                    <a:pt x="338" y="678"/>
                  </a:cubicBezTo>
                  <a:lnTo>
                    <a:pt x="331" y="678"/>
                  </a:lnTo>
                  <a:lnTo>
                    <a:pt x="321" y="678"/>
                  </a:lnTo>
                  <a:lnTo>
                    <a:pt x="321" y="678"/>
                  </a:lnTo>
                  <a:cubicBezTo>
                    <a:pt x="319" y="678"/>
                    <a:pt x="318" y="678"/>
                    <a:pt x="315" y="678"/>
                  </a:cubicBezTo>
                  <a:lnTo>
                    <a:pt x="315" y="678"/>
                  </a:lnTo>
                  <a:cubicBezTo>
                    <a:pt x="305" y="678"/>
                    <a:pt x="295" y="679"/>
                    <a:pt x="284" y="679"/>
                  </a:cubicBezTo>
                  <a:lnTo>
                    <a:pt x="284" y="679"/>
                  </a:lnTo>
                  <a:lnTo>
                    <a:pt x="284" y="679"/>
                  </a:lnTo>
                  <a:cubicBezTo>
                    <a:pt x="273" y="681"/>
                    <a:pt x="263" y="682"/>
                    <a:pt x="252" y="683"/>
                  </a:cubicBezTo>
                  <a:lnTo>
                    <a:pt x="252" y="683"/>
                  </a:lnTo>
                  <a:cubicBezTo>
                    <a:pt x="251" y="683"/>
                    <a:pt x="250" y="683"/>
                    <a:pt x="249" y="683"/>
                  </a:cubicBezTo>
                  <a:lnTo>
                    <a:pt x="249" y="683"/>
                  </a:lnTo>
                  <a:cubicBezTo>
                    <a:pt x="245" y="684"/>
                    <a:pt x="240" y="685"/>
                    <a:pt x="236" y="686"/>
                  </a:cubicBezTo>
                  <a:lnTo>
                    <a:pt x="236" y="686"/>
                  </a:lnTo>
                  <a:cubicBezTo>
                    <a:pt x="234" y="686"/>
                    <a:pt x="233" y="687"/>
                    <a:pt x="231" y="687"/>
                  </a:cubicBezTo>
                  <a:lnTo>
                    <a:pt x="231" y="687"/>
                  </a:lnTo>
                  <a:cubicBezTo>
                    <a:pt x="227" y="687"/>
                    <a:pt x="224" y="688"/>
                    <a:pt x="220" y="689"/>
                  </a:cubicBezTo>
                  <a:lnTo>
                    <a:pt x="220" y="689"/>
                  </a:lnTo>
                  <a:cubicBezTo>
                    <a:pt x="218" y="689"/>
                    <a:pt x="217" y="689"/>
                    <a:pt x="215" y="689"/>
                  </a:cubicBezTo>
                  <a:lnTo>
                    <a:pt x="215" y="689"/>
                  </a:lnTo>
                  <a:cubicBezTo>
                    <a:pt x="211" y="691"/>
                    <a:pt x="208" y="691"/>
                    <a:pt x="204" y="692"/>
                  </a:cubicBezTo>
                  <a:lnTo>
                    <a:pt x="204" y="692"/>
                  </a:lnTo>
                  <a:cubicBezTo>
                    <a:pt x="202" y="692"/>
                    <a:pt x="200" y="693"/>
                    <a:pt x="198" y="693"/>
                  </a:cubicBezTo>
                  <a:lnTo>
                    <a:pt x="198" y="693"/>
                  </a:lnTo>
                  <a:cubicBezTo>
                    <a:pt x="195" y="695"/>
                    <a:pt x="192" y="695"/>
                    <a:pt x="188" y="697"/>
                  </a:cubicBezTo>
                  <a:lnTo>
                    <a:pt x="188" y="697"/>
                  </a:lnTo>
                  <a:cubicBezTo>
                    <a:pt x="186" y="697"/>
                    <a:pt x="184" y="698"/>
                    <a:pt x="183" y="698"/>
                  </a:cubicBezTo>
                  <a:lnTo>
                    <a:pt x="183" y="698"/>
                  </a:lnTo>
                  <a:cubicBezTo>
                    <a:pt x="177" y="699"/>
                    <a:pt x="172" y="701"/>
                    <a:pt x="167" y="703"/>
                  </a:cubicBezTo>
                  <a:lnTo>
                    <a:pt x="167" y="703"/>
                  </a:lnTo>
                  <a:cubicBezTo>
                    <a:pt x="166" y="703"/>
                    <a:pt x="165" y="703"/>
                    <a:pt x="164" y="703"/>
                  </a:cubicBezTo>
                  <a:lnTo>
                    <a:pt x="164" y="703"/>
                  </a:lnTo>
                  <a:cubicBezTo>
                    <a:pt x="158" y="705"/>
                    <a:pt x="153" y="708"/>
                    <a:pt x="147" y="710"/>
                  </a:cubicBezTo>
                  <a:lnTo>
                    <a:pt x="147" y="710"/>
                  </a:lnTo>
                  <a:cubicBezTo>
                    <a:pt x="145" y="711"/>
                    <a:pt x="144" y="711"/>
                    <a:pt x="143" y="712"/>
                  </a:cubicBezTo>
                  <a:lnTo>
                    <a:pt x="143" y="712"/>
                  </a:lnTo>
                  <a:cubicBezTo>
                    <a:pt x="136" y="715"/>
                    <a:pt x="129" y="718"/>
                    <a:pt x="122" y="721"/>
                  </a:cubicBezTo>
                  <a:lnTo>
                    <a:pt x="122" y="721"/>
                  </a:lnTo>
                  <a:cubicBezTo>
                    <a:pt x="121" y="721"/>
                    <a:pt x="120" y="722"/>
                    <a:pt x="120" y="722"/>
                  </a:cubicBezTo>
                  <a:lnTo>
                    <a:pt x="120" y="722"/>
                  </a:lnTo>
                  <a:cubicBezTo>
                    <a:pt x="112" y="725"/>
                    <a:pt x="105" y="729"/>
                    <a:pt x="98" y="733"/>
                  </a:cubicBezTo>
                  <a:lnTo>
                    <a:pt x="98" y="733"/>
                  </a:lnTo>
                  <a:cubicBezTo>
                    <a:pt x="33" y="771"/>
                    <a:pt x="1" y="820"/>
                    <a:pt x="1" y="869"/>
                  </a:cubicBezTo>
                  <a:lnTo>
                    <a:pt x="0" y="532"/>
                  </a:lnTo>
                  <a:lnTo>
                    <a:pt x="0" y="532"/>
                  </a:lnTo>
                  <a:cubicBezTo>
                    <a:pt x="0" y="483"/>
                    <a:pt x="32" y="435"/>
                    <a:pt x="97" y="397"/>
                  </a:cubicBezTo>
                  <a:lnTo>
                    <a:pt x="97" y="397"/>
                  </a:lnTo>
                  <a:cubicBezTo>
                    <a:pt x="104" y="393"/>
                    <a:pt x="111" y="389"/>
                    <a:pt x="119" y="386"/>
                  </a:cubicBezTo>
                  <a:lnTo>
                    <a:pt x="119" y="386"/>
                  </a:lnTo>
                  <a:cubicBezTo>
                    <a:pt x="119" y="385"/>
                    <a:pt x="120" y="385"/>
                    <a:pt x="120" y="385"/>
                  </a:cubicBezTo>
                  <a:lnTo>
                    <a:pt x="120" y="385"/>
                  </a:lnTo>
                  <a:cubicBezTo>
                    <a:pt x="128" y="382"/>
                    <a:pt x="135" y="378"/>
                    <a:pt x="143" y="375"/>
                  </a:cubicBezTo>
                  <a:lnTo>
                    <a:pt x="143" y="375"/>
                  </a:lnTo>
                  <a:lnTo>
                    <a:pt x="144" y="375"/>
                  </a:lnTo>
                  <a:lnTo>
                    <a:pt x="144" y="375"/>
                  </a:lnTo>
                  <a:cubicBezTo>
                    <a:pt x="145" y="374"/>
                    <a:pt x="145" y="374"/>
                    <a:pt x="146" y="374"/>
                  </a:cubicBezTo>
                  <a:lnTo>
                    <a:pt x="146" y="374"/>
                  </a:lnTo>
                  <a:cubicBezTo>
                    <a:pt x="152" y="372"/>
                    <a:pt x="157" y="369"/>
                    <a:pt x="163" y="367"/>
                  </a:cubicBezTo>
                  <a:lnTo>
                    <a:pt x="163" y="367"/>
                  </a:lnTo>
                  <a:cubicBezTo>
                    <a:pt x="164" y="367"/>
                    <a:pt x="165" y="367"/>
                    <a:pt x="166" y="366"/>
                  </a:cubicBezTo>
                  <a:lnTo>
                    <a:pt x="166" y="366"/>
                  </a:lnTo>
                  <a:cubicBezTo>
                    <a:pt x="171" y="365"/>
                    <a:pt x="176" y="364"/>
                    <a:pt x="182" y="362"/>
                  </a:cubicBezTo>
                  <a:lnTo>
                    <a:pt x="182" y="362"/>
                  </a:lnTo>
                  <a:cubicBezTo>
                    <a:pt x="183" y="362"/>
                    <a:pt x="183" y="361"/>
                    <a:pt x="184" y="361"/>
                  </a:cubicBezTo>
                  <a:lnTo>
                    <a:pt x="184" y="361"/>
                  </a:lnTo>
                  <a:cubicBezTo>
                    <a:pt x="185" y="360"/>
                    <a:pt x="186" y="360"/>
                    <a:pt x="187" y="360"/>
                  </a:cubicBezTo>
                  <a:lnTo>
                    <a:pt x="187" y="360"/>
                  </a:lnTo>
                  <a:cubicBezTo>
                    <a:pt x="190" y="359"/>
                    <a:pt x="194" y="358"/>
                    <a:pt x="197" y="358"/>
                  </a:cubicBezTo>
                  <a:lnTo>
                    <a:pt x="197" y="358"/>
                  </a:lnTo>
                  <a:cubicBezTo>
                    <a:pt x="199" y="357"/>
                    <a:pt x="201" y="356"/>
                    <a:pt x="203" y="356"/>
                  </a:cubicBezTo>
                  <a:lnTo>
                    <a:pt x="203" y="356"/>
                  </a:lnTo>
                  <a:cubicBezTo>
                    <a:pt x="207" y="355"/>
                    <a:pt x="210" y="354"/>
                    <a:pt x="214" y="354"/>
                  </a:cubicBezTo>
                  <a:lnTo>
                    <a:pt x="214" y="354"/>
                  </a:lnTo>
                  <a:cubicBezTo>
                    <a:pt x="215" y="353"/>
                    <a:pt x="217" y="353"/>
                    <a:pt x="218" y="352"/>
                  </a:cubicBezTo>
                  <a:lnTo>
                    <a:pt x="218" y="352"/>
                  </a:lnTo>
                  <a:cubicBezTo>
                    <a:pt x="218" y="352"/>
                    <a:pt x="219" y="352"/>
                    <a:pt x="220" y="352"/>
                  </a:cubicBezTo>
                  <a:lnTo>
                    <a:pt x="220" y="352"/>
                  </a:lnTo>
                  <a:cubicBezTo>
                    <a:pt x="223" y="352"/>
                    <a:pt x="226" y="351"/>
                    <a:pt x="230" y="350"/>
                  </a:cubicBezTo>
                  <a:lnTo>
                    <a:pt x="230" y="350"/>
                  </a:lnTo>
                  <a:cubicBezTo>
                    <a:pt x="231" y="350"/>
                    <a:pt x="233" y="350"/>
                    <a:pt x="235" y="349"/>
                  </a:cubicBezTo>
                  <a:lnTo>
                    <a:pt x="235" y="349"/>
                  </a:lnTo>
                  <a:cubicBezTo>
                    <a:pt x="240" y="349"/>
                    <a:pt x="244" y="348"/>
                    <a:pt x="248" y="347"/>
                  </a:cubicBezTo>
                  <a:lnTo>
                    <a:pt x="248" y="347"/>
                  </a:lnTo>
                  <a:cubicBezTo>
                    <a:pt x="249" y="347"/>
                    <a:pt x="250" y="347"/>
                    <a:pt x="251" y="347"/>
                  </a:cubicBezTo>
                  <a:lnTo>
                    <a:pt x="251" y="347"/>
                  </a:lnTo>
                  <a:lnTo>
                    <a:pt x="251" y="347"/>
                  </a:lnTo>
                  <a:cubicBezTo>
                    <a:pt x="261" y="345"/>
                    <a:pt x="272" y="344"/>
                    <a:pt x="283" y="344"/>
                  </a:cubicBez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cubicBezTo>
                    <a:pt x="294" y="342"/>
                    <a:pt x="304" y="342"/>
                    <a:pt x="315" y="342"/>
                  </a:cubicBezTo>
                  <a:lnTo>
                    <a:pt x="315" y="342"/>
                  </a:lnTo>
                  <a:lnTo>
                    <a:pt x="315" y="342"/>
                  </a:lnTo>
                  <a:cubicBezTo>
                    <a:pt x="316" y="342"/>
                    <a:pt x="318" y="342"/>
                    <a:pt x="320" y="342"/>
                  </a:cubicBezTo>
                  <a:lnTo>
                    <a:pt x="331" y="342"/>
                  </a:lnTo>
                  <a:lnTo>
                    <a:pt x="337" y="342"/>
                  </a:lnTo>
                  <a:lnTo>
                    <a:pt x="337" y="342"/>
                  </a:lnTo>
                  <a:cubicBezTo>
                    <a:pt x="341" y="342"/>
                    <a:pt x="344" y="342"/>
                    <a:pt x="347" y="342"/>
                  </a:cubicBezTo>
                  <a:lnTo>
                    <a:pt x="347" y="342"/>
                  </a:lnTo>
                  <a:cubicBezTo>
                    <a:pt x="348" y="342"/>
                    <a:pt x="348" y="342"/>
                    <a:pt x="349" y="342"/>
                  </a:cubicBezTo>
                  <a:lnTo>
                    <a:pt x="349" y="342"/>
                  </a:lnTo>
                  <a:cubicBezTo>
                    <a:pt x="350" y="342"/>
                    <a:pt x="352" y="342"/>
                    <a:pt x="353" y="342"/>
                  </a:cubicBezTo>
                  <a:lnTo>
                    <a:pt x="353" y="342"/>
                  </a:lnTo>
                  <a:cubicBezTo>
                    <a:pt x="356" y="342"/>
                    <a:pt x="360" y="342"/>
                    <a:pt x="364" y="343"/>
                  </a:cubicBezTo>
                  <a:lnTo>
                    <a:pt x="364" y="343"/>
                  </a:lnTo>
                  <a:cubicBezTo>
                    <a:pt x="366" y="343"/>
                    <a:pt x="369" y="343"/>
                    <a:pt x="370" y="343"/>
                  </a:cubicBezTo>
                  <a:lnTo>
                    <a:pt x="370" y="343"/>
                  </a:lnTo>
                  <a:cubicBezTo>
                    <a:pt x="374" y="344"/>
                    <a:pt x="378" y="344"/>
                    <a:pt x="381" y="344"/>
                  </a:cubicBezTo>
                  <a:lnTo>
                    <a:pt x="381" y="344"/>
                  </a:lnTo>
                  <a:cubicBezTo>
                    <a:pt x="382" y="344"/>
                    <a:pt x="384" y="344"/>
                    <a:pt x="385" y="344"/>
                  </a:cubicBezTo>
                  <a:lnTo>
                    <a:pt x="385" y="344"/>
                  </a:lnTo>
                  <a:cubicBezTo>
                    <a:pt x="386" y="344"/>
                    <a:pt x="386" y="345"/>
                    <a:pt x="388" y="345"/>
                  </a:cubicBezTo>
                  <a:lnTo>
                    <a:pt x="388" y="345"/>
                  </a:lnTo>
                  <a:cubicBezTo>
                    <a:pt x="393" y="345"/>
                    <a:pt x="399" y="346"/>
                    <a:pt x="404" y="346"/>
                  </a:cubicBezTo>
                  <a:lnTo>
                    <a:pt x="404" y="346"/>
                  </a:lnTo>
                  <a:cubicBezTo>
                    <a:pt x="405" y="346"/>
                    <a:pt x="406" y="346"/>
                    <a:pt x="406" y="347"/>
                  </a:cubicBezTo>
                  <a:lnTo>
                    <a:pt x="406" y="347"/>
                  </a:lnTo>
                  <a:cubicBezTo>
                    <a:pt x="413" y="348"/>
                    <a:pt x="419" y="349"/>
                    <a:pt x="425" y="350"/>
                  </a:cubicBezTo>
                  <a:lnTo>
                    <a:pt x="425" y="350"/>
                  </a:lnTo>
                  <a:cubicBezTo>
                    <a:pt x="426" y="350"/>
                    <a:pt x="426" y="350"/>
                    <a:pt x="427" y="350"/>
                  </a:cubicBezTo>
                  <a:lnTo>
                    <a:pt x="427" y="350"/>
                  </a:lnTo>
                  <a:cubicBezTo>
                    <a:pt x="429" y="350"/>
                    <a:pt x="430" y="350"/>
                    <a:pt x="432" y="351"/>
                  </a:cubicBezTo>
                  <a:lnTo>
                    <a:pt x="432" y="351"/>
                  </a:lnTo>
                  <a:cubicBezTo>
                    <a:pt x="435" y="352"/>
                    <a:pt x="437" y="352"/>
                    <a:pt x="440" y="353"/>
                  </a:cubicBezTo>
                  <a:lnTo>
                    <a:pt x="440" y="353"/>
                  </a:lnTo>
                  <a:cubicBezTo>
                    <a:pt x="443" y="353"/>
                    <a:pt x="445" y="354"/>
                    <a:pt x="447" y="354"/>
                  </a:cubicBezTo>
                  <a:lnTo>
                    <a:pt x="447" y="354"/>
                  </a:lnTo>
                  <a:cubicBezTo>
                    <a:pt x="450" y="355"/>
                    <a:pt x="453" y="356"/>
                    <a:pt x="456" y="356"/>
                  </a:cubicBezTo>
                  <a:lnTo>
                    <a:pt x="456" y="356"/>
                  </a:lnTo>
                  <a:cubicBezTo>
                    <a:pt x="458" y="356"/>
                    <a:pt x="460" y="357"/>
                    <a:pt x="462" y="358"/>
                  </a:cubicBezTo>
                  <a:lnTo>
                    <a:pt x="462" y="358"/>
                  </a:lnTo>
                  <a:cubicBezTo>
                    <a:pt x="465" y="359"/>
                    <a:pt x="468" y="359"/>
                    <a:pt x="470" y="360"/>
                  </a:cubicBezTo>
                  <a:lnTo>
                    <a:pt x="470" y="360"/>
                  </a:lnTo>
                  <a:cubicBezTo>
                    <a:pt x="473" y="360"/>
                    <a:pt x="475" y="361"/>
                    <a:pt x="477" y="362"/>
                  </a:cubicBezTo>
                  <a:lnTo>
                    <a:pt x="477" y="362"/>
                  </a:lnTo>
                  <a:cubicBezTo>
                    <a:pt x="480" y="363"/>
                    <a:pt x="483" y="364"/>
                    <a:pt x="486" y="365"/>
                  </a:cubicBezTo>
                  <a:lnTo>
                    <a:pt x="486" y="365"/>
                  </a:lnTo>
                  <a:cubicBezTo>
                    <a:pt x="487" y="365"/>
                    <a:pt x="488" y="365"/>
                    <a:pt x="489" y="365"/>
                  </a:cubicBezTo>
                  <a:lnTo>
                    <a:pt x="489" y="365"/>
                  </a:lnTo>
                  <a:cubicBezTo>
                    <a:pt x="490" y="366"/>
                    <a:pt x="490" y="366"/>
                    <a:pt x="491" y="366"/>
                  </a:cubicBezTo>
                  <a:lnTo>
                    <a:pt x="491" y="366"/>
                  </a:lnTo>
                  <a:cubicBezTo>
                    <a:pt x="494" y="367"/>
                    <a:pt x="497" y="368"/>
                    <a:pt x="499" y="369"/>
                  </a:cubicBezTo>
                  <a:lnTo>
                    <a:pt x="499" y="93"/>
                  </a:lnTo>
                  <a:lnTo>
                    <a:pt x="499" y="0"/>
                  </a:lnTo>
                  <a:lnTo>
                    <a:pt x="500" y="336"/>
                  </a:lnTo>
                  <a:lnTo>
                    <a:pt x="500" y="369"/>
                  </a:lnTo>
                  <a:lnTo>
                    <a:pt x="500" y="369"/>
                  </a:lnTo>
                  <a:cubicBezTo>
                    <a:pt x="501" y="370"/>
                    <a:pt x="504" y="370"/>
                    <a:pt x="506" y="372"/>
                  </a:cubicBezTo>
                  <a:lnTo>
                    <a:pt x="506" y="372"/>
                  </a:lnTo>
                  <a:cubicBezTo>
                    <a:pt x="507" y="372"/>
                    <a:pt x="507" y="372"/>
                    <a:pt x="509" y="372"/>
                  </a:cubicBezTo>
                  <a:lnTo>
                    <a:pt x="509" y="372"/>
                  </a:lnTo>
                  <a:cubicBezTo>
                    <a:pt x="514" y="375"/>
                    <a:pt x="520" y="377"/>
                    <a:pt x="525" y="379"/>
                  </a:cubicBezTo>
                  <a:lnTo>
                    <a:pt x="525" y="379"/>
                  </a:lnTo>
                  <a:cubicBezTo>
                    <a:pt x="526" y="380"/>
                    <a:pt x="527" y="380"/>
                    <a:pt x="529" y="381"/>
                  </a:cubicBezTo>
                  <a:lnTo>
                    <a:pt x="529" y="381"/>
                  </a:lnTo>
                  <a:cubicBezTo>
                    <a:pt x="533" y="383"/>
                    <a:pt x="537" y="385"/>
                    <a:pt x="541" y="387"/>
                  </a:cubicBezTo>
                  <a:lnTo>
                    <a:pt x="541" y="387"/>
                  </a:lnTo>
                  <a:cubicBezTo>
                    <a:pt x="543" y="387"/>
                    <a:pt x="544" y="388"/>
                    <a:pt x="546" y="389"/>
                  </a:cubicBezTo>
                  <a:lnTo>
                    <a:pt x="546" y="389"/>
                  </a:lnTo>
                  <a:cubicBezTo>
                    <a:pt x="551" y="392"/>
                    <a:pt x="556" y="394"/>
                    <a:pt x="561" y="397"/>
                  </a:cubicBezTo>
                  <a:lnTo>
                    <a:pt x="561" y="397"/>
                  </a:lnTo>
                  <a:cubicBezTo>
                    <a:pt x="562" y="397"/>
                    <a:pt x="563" y="399"/>
                    <a:pt x="565" y="399"/>
                  </a:cubicBezTo>
                  <a:lnTo>
                    <a:pt x="565" y="399"/>
                  </a:lnTo>
                  <a:cubicBezTo>
                    <a:pt x="566" y="400"/>
                    <a:pt x="567" y="401"/>
                    <a:pt x="568" y="402"/>
                  </a:cubicBezTo>
                  <a:lnTo>
                    <a:pt x="568" y="402"/>
                  </a:lnTo>
                  <a:cubicBezTo>
                    <a:pt x="570" y="403"/>
                    <a:pt x="572" y="404"/>
                    <a:pt x="574" y="406"/>
                  </a:cubicBezTo>
                  <a:lnTo>
                    <a:pt x="574" y="406"/>
                  </a:lnTo>
                  <a:cubicBezTo>
                    <a:pt x="576" y="407"/>
                    <a:pt x="578" y="407"/>
                    <a:pt x="580" y="409"/>
                  </a:cubicBezTo>
                  <a:lnTo>
                    <a:pt x="580" y="409"/>
                  </a:lnTo>
                  <a:cubicBezTo>
                    <a:pt x="581" y="410"/>
                    <a:pt x="583" y="412"/>
                    <a:pt x="585" y="413"/>
                  </a:cubicBezTo>
                  <a:lnTo>
                    <a:pt x="585" y="413"/>
                  </a:lnTo>
                  <a:cubicBezTo>
                    <a:pt x="587" y="414"/>
                    <a:pt x="588" y="415"/>
                    <a:pt x="590" y="417"/>
                  </a:cubicBezTo>
                  <a:lnTo>
                    <a:pt x="590" y="417"/>
                  </a:lnTo>
                  <a:cubicBezTo>
                    <a:pt x="591" y="418"/>
                    <a:pt x="593" y="419"/>
                    <a:pt x="595" y="420"/>
                  </a:cubicBezTo>
                  <a:lnTo>
                    <a:pt x="595" y="420"/>
                  </a:lnTo>
                  <a:cubicBezTo>
                    <a:pt x="597" y="422"/>
                    <a:pt x="598" y="423"/>
                    <a:pt x="600" y="425"/>
                  </a:cubicBezTo>
                  <a:lnTo>
                    <a:pt x="600" y="425"/>
                  </a:lnTo>
                  <a:cubicBezTo>
                    <a:pt x="601" y="426"/>
                    <a:pt x="602" y="427"/>
                    <a:pt x="604" y="429"/>
                  </a:cubicBezTo>
                  <a:lnTo>
                    <a:pt x="604" y="429"/>
                  </a:lnTo>
                  <a:cubicBezTo>
                    <a:pt x="605" y="429"/>
                    <a:pt x="606" y="430"/>
                    <a:pt x="606" y="430"/>
                  </a:cubicBezTo>
                  <a:lnTo>
                    <a:pt x="606" y="430"/>
                  </a:lnTo>
                  <a:cubicBezTo>
                    <a:pt x="607" y="431"/>
                    <a:pt x="607" y="432"/>
                    <a:pt x="608" y="432"/>
                  </a:cubicBezTo>
                  <a:lnTo>
                    <a:pt x="608" y="432"/>
                  </a:lnTo>
                  <a:cubicBezTo>
                    <a:pt x="611" y="435"/>
                    <a:pt x="613" y="437"/>
                    <a:pt x="615" y="439"/>
                  </a:cubicBezTo>
                  <a:lnTo>
                    <a:pt x="615" y="439"/>
                  </a:lnTo>
                  <a:cubicBezTo>
                    <a:pt x="616" y="440"/>
                    <a:pt x="617" y="441"/>
                    <a:pt x="618" y="442"/>
                  </a:cubicBezTo>
                  <a:lnTo>
                    <a:pt x="618" y="442"/>
                  </a:lnTo>
                  <a:cubicBezTo>
                    <a:pt x="621" y="445"/>
                    <a:pt x="624" y="449"/>
                    <a:pt x="626" y="451"/>
                  </a:cubicBezTo>
                  <a:lnTo>
                    <a:pt x="626" y="451"/>
                  </a:lnTo>
                  <a:cubicBezTo>
                    <a:pt x="627" y="452"/>
                    <a:pt x="627" y="452"/>
                    <a:pt x="627" y="452"/>
                  </a:cubicBezTo>
                  <a:lnTo>
                    <a:pt x="627" y="452"/>
                  </a:lnTo>
                  <a:cubicBezTo>
                    <a:pt x="627" y="453"/>
                    <a:pt x="628" y="454"/>
                    <a:pt x="628" y="455"/>
                  </a:cubicBezTo>
                  <a:lnTo>
                    <a:pt x="628" y="455"/>
                  </a:lnTo>
                  <a:cubicBezTo>
                    <a:pt x="630" y="456"/>
                    <a:pt x="631" y="459"/>
                    <a:pt x="633" y="461"/>
                  </a:cubicBezTo>
                  <a:lnTo>
                    <a:pt x="633" y="461"/>
                  </a:lnTo>
                  <a:cubicBezTo>
                    <a:pt x="634" y="461"/>
                    <a:pt x="634" y="463"/>
                    <a:pt x="635" y="465"/>
                  </a:cubicBezTo>
                  <a:lnTo>
                    <a:pt x="635" y="465"/>
                  </a:lnTo>
                  <a:cubicBezTo>
                    <a:pt x="637" y="466"/>
                    <a:pt x="638" y="468"/>
                    <a:pt x="639" y="470"/>
                  </a:cubicBezTo>
                  <a:lnTo>
                    <a:pt x="639" y="470"/>
                  </a:lnTo>
                  <a:cubicBezTo>
                    <a:pt x="639" y="471"/>
                    <a:pt x="640" y="471"/>
                    <a:pt x="640" y="471"/>
                  </a:cubicBezTo>
                  <a:lnTo>
                    <a:pt x="640" y="471"/>
                  </a:lnTo>
                  <a:cubicBezTo>
                    <a:pt x="640" y="473"/>
                    <a:pt x="641" y="473"/>
                    <a:pt x="641" y="474"/>
                  </a:cubicBezTo>
                  <a:lnTo>
                    <a:pt x="641" y="474"/>
                  </a:lnTo>
                  <a:cubicBezTo>
                    <a:pt x="642" y="476"/>
                    <a:pt x="642" y="477"/>
                    <a:pt x="644" y="479"/>
                  </a:cubicBezTo>
                  <a:lnTo>
                    <a:pt x="644" y="479"/>
                  </a:lnTo>
                  <a:cubicBezTo>
                    <a:pt x="644" y="480"/>
                    <a:pt x="645" y="481"/>
                    <a:pt x="645" y="483"/>
                  </a:cubicBezTo>
                  <a:lnTo>
                    <a:pt x="645" y="483"/>
                  </a:lnTo>
                  <a:cubicBezTo>
                    <a:pt x="646" y="485"/>
                    <a:pt x="647" y="486"/>
                    <a:pt x="648" y="488"/>
                  </a:cubicBezTo>
                  <a:lnTo>
                    <a:pt x="648" y="488"/>
                  </a:lnTo>
                  <a:cubicBezTo>
                    <a:pt x="648" y="489"/>
                    <a:pt x="648" y="490"/>
                    <a:pt x="648" y="490"/>
                  </a:cubicBezTo>
                  <a:lnTo>
                    <a:pt x="648" y="490"/>
                  </a:lnTo>
                  <a:cubicBezTo>
                    <a:pt x="649" y="491"/>
                    <a:pt x="649" y="491"/>
                    <a:pt x="649" y="492"/>
                  </a:cubicBezTo>
                  <a:lnTo>
                    <a:pt x="649" y="492"/>
                  </a:lnTo>
                  <a:cubicBezTo>
                    <a:pt x="650" y="494"/>
                    <a:pt x="650" y="496"/>
                    <a:pt x="651" y="497"/>
                  </a:cubicBezTo>
                  <a:lnTo>
                    <a:pt x="651" y="497"/>
                  </a:lnTo>
                  <a:cubicBezTo>
                    <a:pt x="651" y="499"/>
                    <a:pt x="652" y="500"/>
                    <a:pt x="652" y="501"/>
                  </a:cubicBezTo>
                  <a:lnTo>
                    <a:pt x="652" y="501"/>
                  </a:lnTo>
                  <a:cubicBezTo>
                    <a:pt x="652" y="503"/>
                    <a:pt x="653" y="504"/>
                    <a:pt x="653" y="506"/>
                  </a:cubicBezTo>
                  <a:lnTo>
                    <a:pt x="653" y="506"/>
                  </a:lnTo>
                  <a:cubicBezTo>
                    <a:pt x="654" y="507"/>
                    <a:pt x="654" y="508"/>
                    <a:pt x="654" y="508"/>
                  </a:cubicBezTo>
                  <a:lnTo>
                    <a:pt x="654" y="508"/>
                  </a:lnTo>
                  <a:cubicBezTo>
                    <a:pt x="654" y="509"/>
                    <a:pt x="654" y="510"/>
                    <a:pt x="654" y="510"/>
                  </a:cubicBezTo>
                  <a:lnTo>
                    <a:pt x="654" y="510"/>
                  </a:lnTo>
                  <a:cubicBezTo>
                    <a:pt x="654" y="512"/>
                    <a:pt x="655" y="514"/>
                    <a:pt x="655" y="516"/>
                  </a:cubicBezTo>
                  <a:lnTo>
                    <a:pt x="655" y="516"/>
                  </a:lnTo>
                  <a:cubicBezTo>
                    <a:pt x="655" y="517"/>
                    <a:pt x="655" y="518"/>
                    <a:pt x="655" y="520"/>
                  </a:cubicBezTo>
                  <a:lnTo>
                    <a:pt x="655" y="520"/>
                  </a:lnTo>
                  <a:cubicBezTo>
                    <a:pt x="655" y="521"/>
                    <a:pt x="655" y="523"/>
                    <a:pt x="656" y="525"/>
                  </a:cubicBezTo>
                  <a:lnTo>
                    <a:pt x="656" y="525"/>
                  </a:lnTo>
                  <a:cubicBezTo>
                    <a:pt x="656" y="526"/>
                    <a:pt x="656" y="527"/>
                    <a:pt x="656" y="527"/>
                  </a:cubicBezTo>
                  <a:lnTo>
                    <a:pt x="656" y="527"/>
                  </a:lnTo>
                  <a:cubicBezTo>
                    <a:pt x="656" y="528"/>
                    <a:pt x="656" y="530"/>
                    <a:pt x="656" y="530"/>
                  </a:cubicBezTo>
                  <a:lnTo>
                    <a:pt x="657" y="867"/>
                  </a:lnTo>
                  <a:lnTo>
                    <a:pt x="657" y="867"/>
                  </a:lnTo>
                  <a:cubicBezTo>
                    <a:pt x="657" y="865"/>
                    <a:pt x="657" y="863"/>
                    <a:pt x="657" y="861"/>
                  </a:cubicBezTo>
                  <a:lnTo>
                    <a:pt x="657" y="861"/>
                  </a:lnTo>
                  <a:cubicBezTo>
                    <a:pt x="657" y="859"/>
                    <a:pt x="657" y="857"/>
                    <a:pt x="657" y="85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87">
              <a:extLst>
                <a:ext uri="{FF2B5EF4-FFF2-40B4-BE49-F238E27FC236}">
                  <a16:creationId xmlns:a16="http://schemas.microsoft.com/office/drawing/2014/main" id="{856C4DCB-67CC-E64B-A6EF-18FAECBF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4176" y="7776818"/>
              <a:ext cx="1201087" cy="630787"/>
            </a:xfrm>
            <a:custGeom>
              <a:avLst/>
              <a:gdLst>
                <a:gd name="T0" fmla="*/ 160 w 1838"/>
                <a:gd name="T1" fmla="*/ 194 h 966"/>
                <a:gd name="T2" fmla="*/ 169 w 1838"/>
                <a:gd name="T3" fmla="*/ 214 h 966"/>
                <a:gd name="T4" fmla="*/ 176 w 1838"/>
                <a:gd name="T5" fmla="*/ 231 h 966"/>
                <a:gd name="T6" fmla="*/ 188 w 1838"/>
                <a:gd name="T7" fmla="*/ 251 h 966"/>
                <a:gd name="T8" fmla="*/ 188 w 1838"/>
                <a:gd name="T9" fmla="*/ 251 h 966"/>
                <a:gd name="T10" fmla="*/ 201 w 1838"/>
                <a:gd name="T11" fmla="*/ 270 h 966"/>
                <a:gd name="T12" fmla="*/ 213 w 1838"/>
                <a:gd name="T13" fmla="*/ 286 h 966"/>
                <a:gd name="T14" fmla="*/ 226 w 1838"/>
                <a:gd name="T15" fmla="*/ 302 h 966"/>
                <a:gd name="T16" fmla="*/ 230 w 1838"/>
                <a:gd name="T17" fmla="*/ 307 h 966"/>
                <a:gd name="T18" fmla="*/ 246 w 1838"/>
                <a:gd name="T19" fmla="*/ 322 h 966"/>
                <a:gd name="T20" fmla="*/ 263 w 1838"/>
                <a:gd name="T21" fmla="*/ 471 h 966"/>
                <a:gd name="T22" fmla="*/ 499 w 1838"/>
                <a:gd name="T23" fmla="*/ 476 h 966"/>
                <a:gd name="T24" fmla="*/ 548 w 1838"/>
                <a:gd name="T25" fmla="*/ 493 h 966"/>
                <a:gd name="T26" fmla="*/ 569 w 1838"/>
                <a:gd name="T27" fmla="*/ 499 h 966"/>
                <a:gd name="T28" fmla="*/ 603 w 1838"/>
                <a:gd name="T29" fmla="*/ 509 h 966"/>
                <a:gd name="T30" fmla="*/ 615 w 1838"/>
                <a:gd name="T31" fmla="*/ 511 h 966"/>
                <a:gd name="T32" fmla="*/ 649 w 1838"/>
                <a:gd name="T33" fmla="*/ 519 h 966"/>
                <a:gd name="T34" fmla="*/ 684 w 1838"/>
                <a:gd name="T35" fmla="*/ 526 h 966"/>
                <a:gd name="T36" fmla="*/ 715 w 1838"/>
                <a:gd name="T37" fmla="*/ 531 h 966"/>
                <a:gd name="T38" fmla="*/ 748 w 1838"/>
                <a:gd name="T39" fmla="*/ 629 h 966"/>
                <a:gd name="T40" fmla="*/ 1083 w 1838"/>
                <a:gd name="T41" fmla="*/ 536 h 966"/>
                <a:gd name="T42" fmla="*/ 1131 w 1838"/>
                <a:gd name="T43" fmla="*/ 529 h 966"/>
                <a:gd name="T44" fmla="*/ 1143 w 1838"/>
                <a:gd name="T45" fmla="*/ 527 h 966"/>
                <a:gd name="T46" fmla="*/ 1178 w 1838"/>
                <a:gd name="T47" fmla="*/ 520 h 966"/>
                <a:gd name="T48" fmla="*/ 1215 w 1838"/>
                <a:gd name="T49" fmla="*/ 512 h 966"/>
                <a:gd name="T50" fmla="*/ 1252 w 1838"/>
                <a:gd name="T51" fmla="*/ 502 h 966"/>
                <a:gd name="T52" fmla="*/ 1264 w 1838"/>
                <a:gd name="T53" fmla="*/ 499 h 966"/>
                <a:gd name="T54" fmla="*/ 1299 w 1838"/>
                <a:gd name="T55" fmla="*/ 488 h 966"/>
                <a:gd name="T56" fmla="*/ 1446 w 1838"/>
                <a:gd name="T57" fmla="*/ 542 h 966"/>
                <a:gd name="T58" fmla="*/ 1571 w 1838"/>
                <a:gd name="T59" fmla="*/ 339 h 966"/>
                <a:gd name="T60" fmla="*/ 1675 w 1838"/>
                <a:gd name="T61" fmla="*/ 194 h 966"/>
                <a:gd name="T62" fmla="*/ 1837 w 1838"/>
                <a:gd name="T63" fmla="*/ 337 h 966"/>
                <a:gd name="T64" fmla="*/ 1685 w 1838"/>
                <a:gd name="T65" fmla="*/ 741 h 966"/>
                <a:gd name="T66" fmla="*/ 1333 w 1838"/>
                <a:gd name="T67" fmla="*/ 813 h 966"/>
                <a:gd name="T68" fmla="*/ 1289 w 1838"/>
                <a:gd name="T69" fmla="*/ 827 h 966"/>
                <a:gd name="T70" fmla="*/ 1265 w 1838"/>
                <a:gd name="T71" fmla="*/ 835 h 966"/>
                <a:gd name="T72" fmla="*/ 1253 w 1838"/>
                <a:gd name="T73" fmla="*/ 839 h 966"/>
                <a:gd name="T74" fmla="*/ 1227 w 1838"/>
                <a:gd name="T75" fmla="*/ 846 h 966"/>
                <a:gd name="T76" fmla="*/ 1180 w 1838"/>
                <a:gd name="T77" fmla="*/ 856 h 966"/>
                <a:gd name="T78" fmla="*/ 1178 w 1838"/>
                <a:gd name="T79" fmla="*/ 857 h 966"/>
                <a:gd name="T80" fmla="*/ 1144 w 1838"/>
                <a:gd name="T81" fmla="*/ 863 h 966"/>
                <a:gd name="T82" fmla="*/ 1131 w 1838"/>
                <a:gd name="T83" fmla="*/ 865 h 966"/>
                <a:gd name="T84" fmla="*/ 1102 w 1838"/>
                <a:gd name="T85" fmla="*/ 870 h 966"/>
                <a:gd name="T86" fmla="*/ 1084 w 1838"/>
                <a:gd name="T87" fmla="*/ 965 h 966"/>
                <a:gd name="T88" fmla="*/ 748 w 1838"/>
                <a:gd name="T89" fmla="*/ 872 h 966"/>
                <a:gd name="T90" fmla="*/ 706 w 1838"/>
                <a:gd name="T91" fmla="*/ 866 h 966"/>
                <a:gd name="T92" fmla="*/ 686 w 1838"/>
                <a:gd name="T93" fmla="*/ 863 h 966"/>
                <a:gd name="T94" fmla="*/ 651 w 1838"/>
                <a:gd name="T95" fmla="*/ 856 h 966"/>
                <a:gd name="T96" fmla="*/ 641 w 1838"/>
                <a:gd name="T97" fmla="*/ 853 h 966"/>
                <a:gd name="T98" fmla="*/ 604 w 1838"/>
                <a:gd name="T99" fmla="*/ 844 h 966"/>
                <a:gd name="T100" fmla="*/ 583 w 1838"/>
                <a:gd name="T101" fmla="*/ 839 h 966"/>
                <a:gd name="T102" fmla="*/ 549 w 1838"/>
                <a:gd name="T103" fmla="*/ 829 h 966"/>
                <a:gd name="T104" fmla="*/ 542 w 1838"/>
                <a:gd name="T105" fmla="*/ 827 h 966"/>
                <a:gd name="T106" fmla="*/ 500 w 1838"/>
                <a:gd name="T107" fmla="*/ 813 h 966"/>
                <a:gd name="T108" fmla="*/ 149 w 1838"/>
                <a:gd name="T109" fmla="*/ 531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8" h="966">
                  <a:moveTo>
                    <a:pt x="0" y="194"/>
                  </a:moveTo>
                  <a:lnTo>
                    <a:pt x="160" y="194"/>
                  </a:lnTo>
                  <a:lnTo>
                    <a:pt x="160" y="194"/>
                  </a:lnTo>
                  <a:cubicBezTo>
                    <a:pt x="162" y="200"/>
                    <a:pt x="165" y="206"/>
                    <a:pt x="167" y="211"/>
                  </a:cubicBezTo>
                  <a:lnTo>
                    <a:pt x="167" y="211"/>
                  </a:lnTo>
                  <a:cubicBezTo>
                    <a:pt x="168" y="213"/>
                    <a:pt x="168" y="214"/>
                    <a:pt x="169" y="214"/>
                  </a:cubicBezTo>
                  <a:lnTo>
                    <a:pt x="169" y="214"/>
                  </a:lnTo>
                  <a:cubicBezTo>
                    <a:pt x="171" y="220"/>
                    <a:pt x="174" y="225"/>
                    <a:pt x="176" y="231"/>
                  </a:cubicBezTo>
                  <a:lnTo>
                    <a:pt x="176" y="231"/>
                  </a:lnTo>
                  <a:cubicBezTo>
                    <a:pt x="177" y="232"/>
                    <a:pt x="178" y="233"/>
                    <a:pt x="178" y="234"/>
                  </a:cubicBezTo>
                  <a:lnTo>
                    <a:pt x="178" y="234"/>
                  </a:lnTo>
                  <a:cubicBezTo>
                    <a:pt x="181" y="239"/>
                    <a:pt x="185" y="245"/>
                    <a:pt x="188" y="251"/>
                  </a:cubicBezTo>
                  <a:lnTo>
                    <a:pt x="188" y="251"/>
                  </a:lnTo>
                  <a:lnTo>
                    <a:pt x="188" y="251"/>
                  </a:lnTo>
                  <a:lnTo>
                    <a:pt x="188" y="251"/>
                  </a:lnTo>
                  <a:cubicBezTo>
                    <a:pt x="192" y="257"/>
                    <a:pt x="195" y="262"/>
                    <a:pt x="199" y="267"/>
                  </a:cubicBezTo>
                  <a:lnTo>
                    <a:pt x="199" y="267"/>
                  </a:lnTo>
                  <a:cubicBezTo>
                    <a:pt x="199" y="268"/>
                    <a:pt x="200" y="269"/>
                    <a:pt x="201" y="270"/>
                  </a:cubicBezTo>
                  <a:lnTo>
                    <a:pt x="201" y="270"/>
                  </a:lnTo>
                  <a:cubicBezTo>
                    <a:pt x="205" y="275"/>
                    <a:pt x="209" y="281"/>
                    <a:pt x="213" y="286"/>
                  </a:cubicBezTo>
                  <a:lnTo>
                    <a:pt x="213" y="286"/>
                  </a:lnTo>
                  <a:cubicBezTo>
                    <a:pt x="214" y="287"/>
                    <a:pt x="215" y="288"/>
                    <a:pt x="216" y="289"/>
                  </a:cubicBezTo>
                  <a:lnTo>
                    <a:pt x="216" y="289"/>
                  </a:lnTo>
                  <a:cubicBezTo>
                    <a:pt x="219" y="294"/>
                    <a:pt x="223" y="298"/>
                    <a:pt x="226" y="302"/>
                  </a:cubicBezTo>
                  <a:lnTo>
                    <a:pt x="226" y="302"/>
                  </a:lnTo>
                  <a:cubicBezTo>
                    <a:pt x="228" y="304"/>
                    <a:pt x="229" y="305"/>
                    <a:pt x="230" y="307"/>
                  </a:cubicBezTo>
                  <a:lnTo>
                    <a:pt x="230" y="307"/>
                  </a:lnTo>
                  <a:cubicBezTo>
                    <a:pt x="235" y="311"/>
                    <a:pt x="238" y="315"/>
                    <a:pt x="242" y="319"/>
                  </a:cubicBezTo>
                  <a:lnTo>
                    <a:pt x="242" y="319"/>
                  </a:lnTo>
                  <a:cubicBezTo>
                    <a:pt x="243" y="320"/>
                    <a:pt x="245" y="322"/>
                    <a:pt x="246" y="322"/>
                  </a:cubicBezTo>
                  <a:lnTo>
                    <a:pt x="246" y="322"/>
                  </a:lnTo>
                  <a:cubicBezTo>
                    <a:pt x="251" y="328"/>
                    <a:pt x="256" y="334"/>
                    <a:pt x="262" y="339"/>
                  </a:cubicBezTo>
                  <a:lnTo>
                    <a:pt x="263" y="471"/>
                  </a:lnTo>
                  <a:lnTo>
                    <a:pt x="386" y="542"/>
                  </a:lnTo>
                  <a:lnTo>
                    <a:pt x="499" y="476"/>
                  </a:lnTo>
                  <a:lnTo>
                    <a:pt x="499" y="476"/>
                  </a:lnTo>
                  <a:cubicBezTo>
                    <a:pt x="511" y="481"/>
                    <a:pt x="524" y="485"/>
                    <a:pt x="536" y="489"/>
                  </a:cubicBezTo>
                  <a:lnTo>
                    <a:pt x="536" y="489"/>
                  </a:lnTo>
                  <a:cubicBezTo>
                    <a:pt x="541" y="490"/>
                    <a:pt x="545" y="492"/>
                    <a:pt x="548" y="493"/>
                  </a:cubicBezTo>
                  <a:lnTo>
                    <a:pt x="548" y="493"/>
                  </a:lnTo>
                  <a:cubicBezTo>
                    <a:pt x="555" y="495"/>
                    <a:pt x="562" y="498"/>
                    <a:pt x="569" y="499"/>
                  </a:cubicBezTo>
                  <a:lnTo>
                    <a:pt x="569" y="499"/>
                  </a:lnTo>
                  <a:cubicBezTo>
                    <a:pt x="573" y="500"/>
                    <a:pt x="578" y="501"/>
                    <a:pt x="582" y="503"/>
                  </a:cubicBezTo>
                  <a:lnTo>
                    <a:pt x="582" y="503"/>
                  </a:lnTo>
                  <a:cubicBezTo>
                    <a:pt x="589" y="505"/>
                    <a:pt x="596" y="507"/>
                    <a:pt x="603" y="509"/>
                  </a:cubicBezTo>
                  <a:lnTo>
                    <a:pt x="603" y="509"/>
                  </a:lnTo>
                  <a:cubicBezTo>
                    <a:pt x="607" y="510"/>
                    <a:pt x="611" y="511"/>
                    <a:pt x="615" y="511"/>
                  </a:cubicBezTo>
                  <a:lnTo>
                    <a:pt x="615" y="511"/>
                  </a:lnTo>
                  <a:cubicBezTo>
                    <a:pt x="623" y="514"/>
                    <a:pt x="632" y="516"/>
                    <a:pt x="640" y="517"/>
                  </a:cubicBezTo>
                  <a:lnTo>
                    <a:pt x="640" y="517"/>
                  </a:lnTo>
                  <a:cubicBezTo>
                    <a:pt x="643" y="518"/>
                    <a:pt x="646" y="519"/>
                    <a:pt x="649" y="519"/>
                  </a:cubicBezTo>
                  <a:lnTo>
                    <a:pt x="649" y="519"/>
                  </a:lnTo>
                  <a:cubicBezTo>
                    <a:pt x="661" y="521"/>
                    <a:pt x="672" y="524"/>
                    <a:pt x="684" y="526"/>
                  </a:cubicBezTo>
                  <a:lnTo>
                    <a:pt x="684" y="526"/>
                  </a:lnTo>
                  <a:cubicBezTo>
                    <a:pt x="691" y="527"/>
                    <a:pt x="698" y="529"/>
                    <a:pt x="705" y="530"/>
                  </a:cubicBezTo>
                  <a:lnTo>
                    <a:pt x="705" y="530"/>
                  </a:lnTo>
                  <a:cubicBezTo>
                    <a:pt x="709" y="530"/>
                    <a:pt x="712" y="531"/>
                    <a:pt x="715" y="531"/>
                  </a:cubicBezTo>
                  <a:lnTo>
                    <a:pt x="715" y="531"/>
                  </a:lnTo>
                  <a:cubicBezTo>
                    <a:pt x="726" y="533"/>
                    <a:pt x="737" y="534"/>
                    <a:pt x="748" y="536"/>
                  </a:cubicBezTo>
                  <a:lnTo>
                    <a:pt x="748" y="629"/>
                  </a:lnTo>
                  <a:lnTo>
                    <a:pt x="1083" y="629"/>
                  </a:lnTo>
                  <a:lnTo>
                    <a:pt x="1083" y="536"/>
                  </a:lnTo>
                  <a:lnTo>
                    <a:pt x="1083" y="536"/>
                  </a:lnTo>
                  <a:cubicBezTo>
                    <a:pt x="1091" y="535"/>
                    <a:pt x="1100" y="534"/>
                    <a:pt x="1107" y="533"/>
                  </a:cubicBezTo>
                  <a:lnTo>
                    <a:pt x="1107" y="533"/>
                  </a:lnTo>
                  <a:cubicBezTo>
                    <a:pt x="1115" y="531"/>
                    <a:pt x="1123" y="530"/>
                    <a:pt x="1131" y="529"/>
                  </a:cubicBezTo>
                  <a:lnTo>
                    <a:pt x="1131" y="529"/>
                  </a:lnTo>
                  <a:cubicBezTo>
                    <a:pt x="1135" y="528"/>
                    <a:pt x="1139" y="528"/>
                    <a:pt x="1143" y="527"/>
                  </a:cubicBezTo>
                  <a:lnTo>
                    <a:pt x="1143" y="527"/>
                  </a:lnTo>
                  <a:cubicBezTo>
                    <a:pt x="1152" y="525"/>
                    <a:pt x="1161" y="524"/>
                    <a:pt x="1170" y="521"/>
                  </a:cubicBezTo>
                  <a:lnTo>
                    <a:pt x="1170" y="521"/>
                  </a:lnTo>
                  <a:cubicBezTo>
                    <a:pt x="1173" y="521"/>
                    <a:pt x="1176" y="521"/>
                    <a:pt x="1178" y="520"/>
                  </a:cubicBezTo>
                  <a:lnTo>
                    <a:pt x="1178" y="520"/>
                  </a:lnTo>
                  <a:cubicBezTo>
                    <a:pt x="1191" y="517"/>
                    <a:pt x="1203" y="515"/>
                    <a:pt x="1215" y="512"/>
                  </a:cubicBezTo>
                  <a:lnTo>
                    <a:pt x="1215" y="512"/>
                  </a:lnTo>
                  <a:cubicBezTo>
                    <a:pt x="1219" y="511"/>
                    <a:pt x="1222" y="510"/>
                    <a:pt x="1225" y="509"/>
                  </a:cubicBezTo>
                  <a:lnTo>
                    <a:pt x="1225" y="509"/>
                  </a:lnTo>
                  <a:cubicBezTo>
                    <a:pt x="1234" y="507"/>
                    <a:pt x="1244" y="504"/>
                    <a:pt x="1252" y="502"/>
                  </a:cubicBezTo>
                  <a:lnTo>
                    <a:pt x="1252" y="502"/>
                  </a:lnTo>
                  <a:cubicBezTo>
                    <a:pt x="1257" y="501"/>
                    <a:pt x="1261" y="500"/>
                    <a:pt x="1264" y="499"/>
                  </a:cubicBezTo>
                  <a:lnTo>
                    <a:pt x="1264" y="499"/>
                  </a:lnTo>
                  <a:cubicBezTo>
                    <a:pt x="1272" y="496"/>
                    <a:pt x="1281" y="494"/>
                    <a:pt x="1288" y="491"/>
                  </a:cubicBezTo>
                  <a:lnTo>
                    <a:pt x="1288" y="491"/>
                  </a:lnTo>
                  <a:cubicBezTo>
                    <a:pt x="1292" y="490"/>
                    <a:pt x="1295" y="489"/>
                    <a:pt x="1299" y="488"/>
                  </a:cubicBezTo>
                  <a:lnTo>
                    <a:pt x="1299" y="488"/>
                  </a:lnTo>
                  <a:cubicBezTo>
                    <a:pt x="1311" y="484"/>
                    <a:pt x="1322" y="480"/>
                    <a:pt x="1333" y="476"/>
                  </a:cubicBezTo>
                  <a:lnTo>
                    <a:pt x="1446" y="542"/>
                  </a:lnTo>
                  <a:lnTo>
                    <a:pt x="1571" y="470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8" y="305"/>
                    <a:pt x="1637" y="269"/>
                    <a:pt x="1657" y="232"/>
                  </a:cubicBezTo>
                  <a:lnTo>
                    <a:pt x="1657" y="232"/>
                  </a:lnTo>
                  <a:cubicBezTo>
                    <a:pt x="1664" y="219"/>
                    <a:pt x="1670" y="207"/>
                    <a:pt x="1675" y="194"/>
                  </a:cubicBezTo>
                  <a:lnTo>
                    <a:pt x="1835" y="194"/>
                  </a:lnTo>
                  <a:lnTo>
                    <a:pt x="1836" y="0"/>
                  </a:lnTo>
                  <a:lnTo>
                    <a:pt x="1837" y="337"/>
                  </a:lnTo>
                  <a:lnTo>
                    <a:pt x="1836" y="531"/>
                  </a:lnTo>
                  <a:lnTo>
                    <a:pt x="1684" y="531"/>
                  </a:lnTo>
                  <a:lnTo>
                    <a:pt x="1685" y="741"/>
                  </a:lnTo>
                  <a:lnTo>
                    <a:pt x="1447" y="878"/>
                  </a:lnTo>
                  <a:lnTo>
                    <a:pt x="1333" y="813"/>
                  </a:lnTo>
                  <a:lnTo>
                    <a:pt x="1333" y="813"/>
                  </a:lnTo>
                  <a:cubicBezTo>
                    <a:pt x="1323" y="817"/>
                    <a:pt x="1311" y="821"/>
                    <a:pt x="1300" y="824"/>
                  </a:cubicBezTo>
                  <a:lnTo>
                    <a:pt x="1300" y="824"/>
                  </a:lnTo>
                  <a:cubicBezTo>
                    <a:pt x="1297" y="826"/>
                    <a:pt x="1293" y="826"/>
                    <a:pt x="1289" y="827"/>
                  </a:cubicBezTo>
                  <a:lnTo>
                    <a:pt x="1289" y="827"/>
                  </a:lnTo>
                  <a:cubicBezTo>
                    <a:pt x="1281" y="830"/>
                    <a:pt x="1273" y="833"/>
                    <a:pt x="1265" y="835"/>
                  </a:cubicBezTo>
                  <a:lnTo>
                    <a:pt x="1265" y="835"/>
                  </a:lnTo>
                  <a:cubicBezTo>
                    <a:pt x="1263" y="836"/>
                    <a:pt x="1261" y="836"/>
                    <a:pt x="1259" y="837"/>
                  </a:cubicBezTo>
                  <a:lnTo>
                    <a:pt x="1259" y="837"/>
                  </a:lnTo>
                  <a:cubicBezTo>
                    <a:pt x="1257" y="837"/>
                    <a:pt x="1255" y="838"/>
                    <a:pt x="1253" y="839"/>
                  </a:cubicBezTo>
                  <a:lnTo>
                    <a:pt x="1253" y="839"/>
                  </a:lnTo>
                  <a:cubicBezTo>
                    <a:pt x="1244" y="841"/>
                    <a:pt x="1235" y="843"/>
                    <a:pt x="1227" y="846"/>
                  </a:cubicBezTo>
                  <a:lnTo>
                    <a:pt x="1227" y="846"/>
                  </a:lnTo>
                  <a:cubicBezTo>
                    <a:pt x="1223" y="846"/>
                    <a:pt x="1220" y="847"/>
                    <a:pt x="1217" y="848"/>
                  </a:cubicBezTo>
                  <a:lnTo>
                    <a:pt x="1217" y="848"/>
                  </a:lnTo>
                  <a:cubicBezTo>
                    <a:pt x="1204" y="851"/>
                    <a:pt x="1192" y="854"/>
                    <a:pt x="1180" y="856"/>
                  </a:cubicBezTo>
                  <a:lnTo>
                    <a:pt x="1180" y="856"/>
                  </a:lnTo>
                  <a:cubicBezTo>
                    <a:pt x="1179" y="856"/>
                    <a:pt x="1179" y="856"/>
                    <a:pt x="1178" y="857"/>
                  </a:cubicBezTo>
                  <a:lnTo>
                    <a:pt x="1178" y="857"/>
                  </a:lnTo>
                  <a:cubicBezTo>
                    <a:pt x="1176" y="857"/>
                    <a:pt x="1174" y="857"/>
                    <a:pt x="1171" y="858"/>
                  </a:cubicBezTo>
                  <a:lnTo>
                    <a:pt x="1171" y="858"/>
                  </a:lnTo>
                  <a:cubicBezTo>
                    <a:pt x="1162" y="860"/>
                    <a:pt x="1153" y="862"/>
                    <a:pt x="1144" y="863"/>
                  </a:cubicBezTo>
                  <a:lnTo>
                    <a:pt x="1144" y="863"/>
                  </a:lnTo>
                  <a:cubicBezTo>
                    <a:pt x="1140" y="864"/>
                    <a:pt x="1136" y="864"/>
                    <a:pt x="1131" y="865"/>
                  </a:cubicBezTo>
                  <a:lnTo>
                    <a:pt x="1131" y="865"/>
                  </a:lnTo>
                  <a:cubicBezTo>
                    <a:pt x="1124" y="866"/>
                    <a:pt x="1116" y="868"/>
                    <a:pt x="1109" y="869"/>
                  </a:cubicBezTo>
                  <a:lnTo>
                    <a:pt x="1109" y="869"/>
                  </a:lnTo>
                  <a:cubicBezTo>
                    <a:pt x="1106" y="869"/>
                    <a:pt x="1104" y="870"/>
                    <a:pt x="1102" y="870"/>
                  </a:cubicBezTo>
                  <a:lnTo>
                    <a:pt x="1102" y="870"/>
                  </a:lnTo>
                  <a:cubicBezTo>
                    <a:pt x="1096" y="871"/>
                    <a:pt x="1090" y="872"/>
                    <a:pt x="1085" y="872"/>
                  </a:cubicBezTo>
                  <a:lnTo>
                    <a:pt x="1084" y="965"/>
                  </a:lnTo>
                  <a:lnTo>
                    <a:pt x="748" y="965"/>
                  </a:lnTo>
                  <a:lnTo>
                    <a:pt x="748" y="872"/>
                  </a:lnTo>
                  <a:lnTo>
                    <a:pt x="748" y="872"/>
                  </a:lnTo>
                  <a:cubicBezTo>
                    <a:pt x="737" y="871"/>
                    <a:pt x="727" y="869"/>
                    <a:pt x="717" y="868"/>
                  </a:cubicBezTo>
                  <a:lnTo>
                    <a:pt x="717" y="868"/>
                  </a:lnTo>
                  <a:cubicBezTo>
                    <a:pt x="713" y="867"/>
                    <a:pt x="710" y="866"/>
                    <a:pt x="706" y="866"/>
                  </a:cubicBezTo>
                  <a:lnTo>
                    <a:pt x="706" y="866"/>
                  </a:lnTo>
                  <a:cubicBezTo>
                    <a:pt x="699" y="865"/>
                    <a:pt x="693" y="864"/>
                    <a:pt x="686" y="863"/>
                  </a:cubicBezTo>
                  <a:lnTo>
                    <a:pt x="686" y="863"/>
                  </a:lnTo>
                  <a:lnTo>
                    <a:pt x="685" y="862"/>
                  </a:lnTo>
                  <a:lnTo>
                    <a:pt x="685" y="862"/>
                  </a:lnTo>
                  <a:cubicBezTo>
                    <a:pt x="673" y="860"/>
                    <a:pt x="662" y="858"/>
                    <a:pt x="651" y="856"/>
                  </a:cubicBezTo>
                  <a:lnTo>
                    <a:pt x="651" y="856"/>
                  </a:lnTo>
                  <a:cubicBezTo>
                    <a:pt x="647" y="855"/>
                    <a:pt x="644" y="854"/>
                    <a:pt x="641" y="853"/>
                  </a:cubicBezTo>
                  <a:lnTo>
                    <a:pt x="641" y="853"/>
                  </a:lnTo>
                  <a:cubicBezTo>
                    <a:pt x="633" y="852"/>
                    <a:pt x="624" y="850"/>
                    <a:pt x="616" y="848"/>
                  </a:cubicBezTo>
                  <a:lnTo>
                    <a:pt x="616" y="848"/>
                  </a:lnTo>
                  <a:cubicBezTo>
                    <a:pt x="612" y="847"/>
                    <a:pt x="608" y="846"/>
                    <a:pt x="604" y="844"/>
                  </a:cubicBezTo>
                  <a:lnTo>
                    <a:pt x="604" y="844"/>
                  </a:lnTo>
                  <a:cubicBezTo>
                    <a:pt x="597" y="843"/>
                    <a:pt x="590" y="841"/>
                    <a:pt x="583" y="839"/>
                  </a:cubicBezTo>
                  <a:lnTo>
                    <a:pt x="583" y="839"/>
                  </a:lnTo>
                  <a:cubicBezTo>
                    <a:pt x="578" y="838"/>
                    <a:pt x="574" y="836"/>
                    <a:pt x="569" y="835"/>
                  </a:cubicBezTo>
                  <a:lnTo>
                    <a:pt x="569" y="835"/>
                  </a:lnTo>
                  <a:cubicBezTo>
                    <a:pt x="563" y="833"/>
                    <a:pt x="556" y="832"/>
                    <a:pt x="549" y="829"/>
                  </a:cubicBezTo>
                  <a:lnTo>
                    <a:pt x="549" y="829"/>
                  </a:lnTo>
                  <a:cubicBezTo>
                    <a:pt x="547" y="829"/>
                    <a:pt x="544" y="827"/>
                    <a:pt x="542" y="827"/>
                  </a:cubicBezTo>
                  <a:lnTo>
                    <a:pt x="542" y="827"/>
                  </a:lnTo>
                  <a:cubicBezTo>
                    <a:pt x="541" y="826"/>
                    <a:pt x="539" y="826"/>
                    <a:pt x="538" y="826"/>
                  </a:cubicBezTo>
                  <a:lnTo>
                    <a:pt x="538" y="826"/>
                  </a:lnTo>
                  <a:cubicBezTo>
                    <a:pt x="525" y="822"/>
                    <a:pt x="512" y="817"/>
                    <a:pt x="500" y="813"/>
                  </a:cubicBezTo>
                  <a:lnTo>
                    <a:pt x="386" y="878"/>
                  </a:lnTo>
                  <a:lnTo>
                    <a:pt x="149" y="741"/>
                  </a:lnTo>
                  <a:lnTo>
                    <a:pt x="149" y="531"/>
                  </a:lnTo>
                  <a:lnTo>
                    <a:pt x="1" y="531"/>
                  </a:lnTo>
                  <a:lnTo>
                    <a:pt x="0" y="19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88">
              <a:extLst>
                <a:ext uri="{FF2B5EF4-FFF2-40B4-BE49-F238E27FC236}">
                  <a16:creationId xmlns:a16="http://schemas.microsoft.com/office/drawing/2014/main" id="{5052496A-5D87-8E41-BC80-2CC6E98A0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4176" y="7491669"/>
              <a:ext cx="1201087" cy="694152"/>
            </a:xfrm>
            <a:custGeom>
              <a:avLst/>
              <a:gdLst>
                <a:gd name="T0" fmla="*/ 686 w 1837"/>
                <a:gd name="T1" fmla="*/ 666 h 1064"/>
                <a:gd name="T2" fmla="*/ 686 w 1837"/>
                <a:gd name="T3" fmla="*/ 666 h 1064"/>
                <a:gd name="T4" fmla="*/ 1149 w 1837"/>
                <a:gd name="T5" fmla="*/ 666 h 1064"/>
                <a:gd name="T6" fmla="*/ 1149 w 1837"/>
                <a:gd name="T7" fmla="*/ 666 h 1064"/>
                <a:gd name="T8" fmla="*/ 1151 w 1837"/>
                <a:gd name="T9" fmla="*/ 397 h 1064"/>
                <a:gd name="T10" fmla="*/ 1151 w 1837"/>
                <a:gd name="T11" fmla="*/ 397 h 1064"/>
                <a:gd name="T12" fmla="*/ 687 w 1837"/>
                <a:gd name="T13" fmla="*/ 397 h 1064"/>
                <a:gd name="T14" fmla="*/ 687 w 1837"/>
                <a:gd name="T15" fmla="*/ 397 h 1064"/>
                <a:gd name="T16" fmla="*/ 686 w 1837"/>
                <a:gd name="T17" fmla="*/ 666 h 1064"/>
                <a:gd name="T18" fmla="*/ 160 w 1837"/>
                <a:gd name="T19" fmla="*/ 628 h 1064"/>
                <a:gd name="T20" fmla="*/ 0 w 1837"/>
                <a:gd name="T21" fmla="*/ 628 h 1064"/>
                <a:gd name="T22" fmla="*/ 1 w 1837"/>
                <a:gd name="T23" fmla="*/ 434 h 1064"/>
                <a:gd name="T24" fmla="*/ 161 w 1837"/>
                <a:gd name="T25" fmla="*/ 434 h 1064"/>
                <a:gd name="T26" fmla="*/ 161 w 1837"/>
                <a:gd name="T27" fmla="*/ 434 h 1064"/>
                <a:gd name="T28" fmla="*/ 265 w 1837"/>
                <a:gd name="T29" fmla="*/ 290 h 1064"/>
                <a:gd name="T30" fmla="*/ 152 w 1837"/>
                <a:gd name="T31" fmla="*/ 224 h 1064"/>
                <a:gd name="T32" fmla="*/ 390 w 1837"/>
                <a:gd name="T33" fmla="*/ 87 h 1064"/>
                <a:gd name="T34" fmla="*/ 503 w 1837"/>
                <a:gd name="T35" fmla="*/ 153 h 1064"/>
                <a:gd name="T36" fmla="*/ 503 w 1837"/>
                <a:gd name="T37" fmla="*/ 153 h 1064"/>
                <a:gd name="T38" fmla="*/ 753 w 1837"/>
                <a:gd name="T39" fmla="*/ 93 h 1064"/>
                <a:gd name="T40" fmla="*/ 753 w 1837"/>
                <a:gd name="T41" fmla="*/ 0 h 1064"/>
                <a:gd name="T42" fmla="*/ 1089 w 1837"/>
                <a:gd name="T43" fmla="*/ 0 h 1064"/>
                <a:gd name="T44" fmla="*/ 1089 w 1837"/>
                <a:gd name="T45" fmla="*/ 93 h 1064"/>
                <a:gd name="T46" fmla="*/ 1089 w 1837"/>
                <a:gd name="T47" fmla="*/ 93 h 1064"/>
                <a:gd name="T48" fmla="*/ 1337 w 1837"/>
                <a:gd name="T49" fmla="*/ 153 h 1064"/>
                <a:gd name="T50" fmla="*/ 1451 w 1837"/>
                <a:gd name="T51" fmla="*/ 87 h 1064"/>
                <a:gd name="T52" fmla="*/ 1687 w 1837"/>
                <a:gd name="T53" fmla="*/ 224 h 1064"/>
                <a:gd name="T54" fmla="*/ 1574 w 1837"/>
                <a:gd name="T55" fmla="*/ 290 h 1064"/>
                <a:gd name="T56" fmla="*/ 1574 w 1837"/>
                <a:gd name="T57" fmla="*/ 290 h 1064"/>
                <a:gd name="T58" fmla="*/ 1676 w 1837"/>
                <a:gd name="T59" fmla="*/ 434 h 1064"/>
                <a:gd name="T60" fmla="*/ 1836 w 1837"/>
                <a:gd name="T61" fmla="*/ 434 h 1064"/>
                <a:gd name="T62" fmla="*/ 1835 w 1837"/>
                <a:gd name="T63" fmla="*/ 628 h 1064"/>
                <a:gd name="T64" fmla="*/ 1675 w 1837"/>
                <a:gd name="T65" fmla="*/ 628 h 1064"/>
                <a:gd name="T66" fmla="*/ 1675 w 1837"/>
                <a:gd name="T67" fmla="*/ 628 h 1064"/>
                <a:gd name="T68" fmla="*/ 1571 w 1837"/>
                <a:gd name="T69" fmla="*/ 773 h 1064"/>
                <a:gd name="T70" fmla="*/ 1684 w 1837"/>
                <a:gd name="T71" fmla="*/ 839 h 1064"/>
                <a:gd name="T72" fmla="*/ 1446 w 1837"/>
                <a:gd name="T73" fmla="*/ 976 h 1064"/>
                <a:gd name="T74" fmla="*/ 1333 w 1837"/>
                <a:gd name="T75" fmla="*/ 910 h 1064"/>
                <a:gd name="T76" fmla="*/ 1333 w 1837"/>
                <a:gd name="T77" fmla="*/ 910 h 1064"/>
                <a:gd name="T78" fmla="*/ 1083 w 1837"/>
                <a:gd name="T79" fmla="*/ 970 h 1064"/>
                <a:gd name="T80" fmla="*/ 1083 w 1837"/>
                <a:gd name="T81" fmla="*/ 1063 h 1064"/>
                <a:gd name="T82" fmla="*/ 747 w 1837"/>
                <a:gd name="T83" fmla="*/ 1063 h 1064"/>
                <a:gd name="T84" fmla="*/ 748 w 1837"/>
                <a:gd name="T85" fmla="*/ 970 h 1064"/>
                <a:gd name="T86" fmla="*/ 748 w 1837"/>
                <a:gd name="T87" fmla="*/ 970 h 1064"/>
                <a:gd name="T88" fmla="*/ 499 w 1837"/>
                <a:gd name="T89" fmla="*/ 910 h 1064"/>
                <a:gd name="T90" fmla="*/ 386 w 1837"/>
                <a:gd name="T91" fmla="*/ 976 h 1064"/>
                <a:gd name="T92" fmla="*/ 149 w 1837"/>
                <a:gd name="T93" fmla="*/ 839 h 1064"/>
                <a:gd name="T94" fmla="*/ 262 w 1837"/>
                <a:gd name="T95" fmla="*/ 773 h 1064"/>
                <a:gd name="T96" fmla="*/ 262 w 1837"/>
                <a:gd name="T97" fmla="*/ 773 h 1064"/>
                <a:gd name="T98" fmla="*/ 160 w 1837"/>
                <a:gd name="T99" fmla="*/ 628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7" h="1064">
                  <a:moveTo>
                    <a:pt x="686" y="666"/>
                  </a:moveTo>
                  <a:lnTo>
                    <a:pt x="686" y="666"/>
                  </a:lnTo>
                  <a:cubicBezTo>
                    <a:pt x="813" y="740"/>
                    <a:pt x="1020" y="740"/>
                    <a:pt x="1149" y="666"/>
                  </a:cubicBezTo>
                  <a:lnTo>
                    <a:pt x="1149" y="666"/>
                  </a:lnTo>
                  <a:cubicBezTo>
                    <a:pt x="1278" y="591"/>
                    <a:pt x="1278" y="471"/>
                    <a:pt x="1151" y="397"/>
                  </a:cubicBezTo>
                  <a:lnTo>
                    <a:pt x="1151" y="397"/>
                  </a:lnTo>
                  <a:cubicBezTo>
                    <a:pt x="1023" y="323"/>
                    <a:pt x="815" y="323"/>
                    <a:pt x="687" y="397"/>
                  </a:cubicBezTo>
                  <a:lnTo>
                    <a:pt x="687" y="397"/>
                  </a:lnTo>
                  <a:cubicBezTo>
                    <a:pt x="558" y="471"/>
                    <a:pt x="558" y="591"/>
                    <a:pt x="686" y="666"/>
                  </a:cubicBezTo>
                  <a:close/>
                  <a:moveTo>
                    <a:pt x="160" y="628"/>
                  </a:moveTo>
                  <a:lnTo>
                    <a:pt x="0" y="628"/>
                  </a:lnTo>
                  <a:lnTo>
                    <a:pt x="1" y="434"/>
                  </a:lnTo>
                  <a:lnTo>
                    <a:pt x="161" y="434"/>
                  </a:lnTo>
                  <a:lnTo>
                    <a:pt x="161" y="434"/>
                  </a:lnTo>
                  <a:cubicBezTo>
                    <a:pt x="180" y="384"/>
                    <a:pt x="215" y="335"/>
                    <a:pt x="265" y="290"/>
                  </a:cubicBezTo>
                  <a:lnTo>
                    <a:pt x="152" y="224"/>
                  </a:lnTo>
                  <a:lnTo>
                    <a:pt x="390" y="87"/>
                  </a:lnTo>
                  <a:lnTo>
                    <a:pt x="503" y="153"/>
                  </a:lnTo>
                  <a:lnTo>
                    <a:pt x="503" y="153"/>
                  </a:lnTo>
                  <a:cubicBezTo>
                    <a:pt x="581" y="124"/>
                    <a:pt x="666" y="104"/>
                    <a:pt x="753" y="93"/>
                  </a:cubicBezTo>
                  <a:lnTo>
                    <a:pt x="753" y="0"/>
                  </a:lnTo>
                  <a:lnTo>
                    <a:pt x="1089" y="0"/>
                  </a:lnTo>
                  <a:lnTo>
                    <a:pt x="1089" y="93"/>
                  </a:lnTo>
                  <a:lnTo>
                    <a:pt x="1089" y="93"/>
                  </a:lnTo>
                  <a:cubicBezTo>
                    <a:pt x="1176" y="104"/>
                    <a:pt x="1259" y="124"/>
                    <a:pt x="1337" y="153"/>
                  </a:cubicBezTo>
                  <a:lnTo>
                    <a:pt x="1451" y="87"/>
                  </a:lnTo>
                  <a:lnTo>
                    <a:pt x="1687" y="224"/>
                  </a:lnTo>
                  <a:lnTo>
                    <a:pt x="1574" y="290"/>
                  </a:lnTo>
                  <a:lnTo>
                    <a:pt x="1574" y="290"/>
                  </a:lnTo>
                  <a:cubicBezTo>
                    <a:pt x="1623" y="335"/>
                    <a:pt x="1657" y="384"/>
                    <a:pt x="1676" y="434"/>
                  </a:cubicBezTo>
                  <a:lnTo>
                    <a:pt x="1836" y="434"/>
                  </a:lnTo>
                  <a:lnTo>
                    <a:pt x="1835" y="628"/>
                  </a:lnTo>
                  <a:lnTo>
                    <a:pt x="1675" y="628"/>
                  </a:lnTo>
                  <a:lnTo>
                    <a:pt x="1675" y="628"/>
                  </a:lnTo>
                  <a:cubicBezTo>
                    <a:pt x="1655" y="679"/>
                    <a:pt x="1621" y="728"/>
                    <a:pt x="1571" y="773"/>
                  </a:cubicBezTo>
                  <a:lnTo>
                    <a:pt x="1684" y="839"/>
                  </a:lnTo>
                  <a:lnTo>
                    <a:pt x="1446" y="976"/>
                  </a:lnTo>
                  <a:lnTo>
                    <a:pt x="1333" y="910"/>
                  </a:lnTo>
                  <a:lnTo>
                    <a:pt x="1333" y="910"/>
                  </a:lnTo>
                  <a:cubicBezTo>
                    <a:pt x="1255" y="939"/>
                    <a:pt x="1171" y="959"/>
                    <a:pt x="1083" y="970"/>
                  </a:cubicBezTo>
                  <a:lnTo>
                    <a:pt x="1083" y="1063"/>
                  </a:lnTo>
                  <a:lnTo>
                    <a:pt x="747" y="1063"/>
                  </a:lnTo>
                  <a:lnTo>
                    <a:pt x="748" y="970"/>
                  </a:lnTo>
                  <a:lnTo>
                    <a:pt x="748" y="970"/>
                  </a:lnTo>
                  <a:cubicBezTo>
                    <a:pt x="661" y="959"/>
                    <a:pt x="576" y="939"/>
                    <a:pt x="499" y="910"/>
                  </a:cubicBezTo>
                  <a:lnTo>
                    <a:pt x="386" y="976"/>
                  </a:lnTo>
                  <a:lnTo>
                    <a:pt x="149" y="839"/>
                  </a:lnTo>
                  <a:lnTo>
                    <a:pt x="262" y="773"/>
                  </a:lnTo>
                  <a:lnTo>
                    <a:pt x="262" y="773"/>
                  </a:lnTo>
                  <a:cubicBezTo>
                    <a:pt x="214" y="728"/>
                    <a:pt x="179" y="679"/>
                    <a:pt x="160" y="6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89">
              <a:extLst>
                <a:ext uri="{FF2B5EF4-FFF2-40B4-BE49-F238E27FC236}">
                  <a16:creationId xmlns:a16="http://schemas.microsoft.com/office/drawing/2014/main" id="{AD3F7B43-BCEB-AE4E-B8B6-0E51E31F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8467" y="8119574"/>
              <a:ext cx="74888" cy="262107"/>
            </a:xfrm>
            <a:custGeom>
              <a:avLst/>
              <a:gdLst>
                <a:gd name="T0" fmla="*/ 0 w 115"/>
                <a:gd name="T1" fmla="*/ 0 h 403"/>
                <a:gd name="T2" fmla="*/ 113 w 115"/>
                <a:gd name="T3" fmla="*/ 66 h 403"/>
                <a:gd name="T4" fmla="*/ 114 w 115"/>
                <a:gd name="T5" fmla="*/ 402 h 403"/>
                <a:gd name="T6" fmla="*/ 1 w 115"/>
                <a:gd name="T7" fmla="*/ 336 h 403"/>
                <a:gd name="T8" fmla="*/ 0 w 115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403">
                  <a:moveTo>
                    <a:pt x="0" y="0"/>
                  </a:moveTo>
                  <a:lnTo>
                    <a:pt x="113" y="66"/>
                  </a:lnTo>
                  <a:lnTo>
                    <a:pt x="114" y="402"/>
                  </a:lnTo>
                  <a:lnTo>
                    <a:pt x="1" y="336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90">
              <a:extLst>
                <a:ext uri="{FF2B5EF4-FFF2-40B4-BE49-F238E27FC236}">
                  <a16:creationId xmlns:a16="http://schemas.microsoft.com/office/drawing/2014/main" id="{7FF2CA28-39F9-0842-AD7F-EF6E9E4F7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805" y="8119574"/>
              <a:ext cx="77767" cy="262107"/>
            </a:xfrm>
            <a:custGeom>
              <a:avLst/>
              <a:gdLst>
                <a:gd name="T0" fmla="*/ 0 w 117"/>
                <a:gd name="T1" fmla="*/ 66 h 403"/>
                <a:gd name="T2" fmla="*/ 114 w 117"/>
                <a:gd name="T3" fmla="*/ 0 h 403"/>
                <a:gd name="T4" fmla="*/ 116 w 117"/>
                <a:gd name="T5" fmla="*/ 336 h 403"/>
                <a:gd name="T6" fmla="*/ 1 w 117"/>
                <a:gd name="T7" fmla="*/ 402 h 403"/>
                <a:gd name="T8" fmla="*/ 0 w 117"/>
                <a:gd name="T9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03">
                  <a:moveTo>
                    <a:pt x="0" y="66"/>
                  </a:moveTo>
                  <a:lnTo>
                    <a:pt x="114" y="0"/>
                  </a:lnTo>
                  <a:lnTo>
                    <a:pt x="116" y="336"/>
                  </a:lnTo>
                  <a:lnTo>
                    <a:pt x="1" y="402"/>
                  </a:lnTo>
                  <a:lnTo>
                    <a:pt x="0" y="66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91">
              <a:extLst>
                <a:ext uri="{FF2B5EF4-FFF2-40B4-BE49-F238E27FC236}">
                  <a16:creationId xmlns:a16="http://schemas.microsoft.com/office/drawing/2014/main" id="{1E6A24E9-BBF5-3142-B399-F04D02B6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6497" y="7972678"/>
              <a:ext cx="429166" cy="567420"/>
            </a:xfrm>
            <a:custGeom>
              <a:avLst/>
              <a:gdLst>
                <a:gd name="T0" fmla="*/ 655 w 658"/>
                <a:gd name="T1" fmla="*/ 847 h 870"/>
                <a:gd name="T2" fmla="*/ 652 w 658"/>
                <a:gd name="T3" fmla="*/ 834 h 870"/>
                <a:gd name="T4" fmla="*/ 646 w 658"/>
                <a:gd name="T5" fmla="*/ 820 h 870"/>
                <a:gd name="T6" fmla="*/ 640 w 658"/>
                <a:gd name="T7" fmla="*/ 807 h 870"/>
                <a:gd name="T8" fmla="*/ 629 w 658"/>
                <a:gd name="T9" fmla="*/ 791 h 870"/>
                <a:gd name="T10" fmla="*/ 616 w 658"/>
                <a:gd name="T11" fmla="*/ 776 h 870"/>
                <a:gd name="T12" fmla="*/ 600 w 658"/>
                <a:gd name="T13" fmla="*/ 761 h 870"/>
                <a:gd name="T14" fmla="*/ 586 w 658"/>
                <a:gd name="T15" fmla="*/ 749 h 870"/>
                <a:gd name="T16" fmla="*/ 569 w 658"/>
                <a:gd name="T17" fmla="*/ 739 h 870"/>
                <a:gd name="T18" fmla="*/ 542 w 658"/>
                <a:gd name="T19" fmla="*/ 724 h 870"/>
                <a:gd name="T20" fmla="*/ 509 w 658"/>
                <a:gd name="T21" fmla="*/ 709 h 870"/>
                <a:gd name="T22" fmla="*/ 486 w 658"/>
                <a:gd name="T23" fmla="*/ 701 h 870"/>
                <a:gd name="T24" fmla="*/ 464 w 658"/>
                <a:gd name="T25" fmla="*/ 695 h 870"/>
                <a:gd name="T26" fmla="*/ 441 w 658"/>
                <a:gd name="T27" fmla="*/ 689 h 870"/>
                <a:gd name="T28" fmla="*/ 407 w 658"/>
                <a:gd name="T29" fmla="*/ 684 h 870"/>
                <a:gd name="T30" fmla="*/ 382 w 658"/>
                <a:gd name="T31" fmla="*/ 681 h 870"/>
                <a:gd name="T32" fmla="*/ 354 w 658"/>
                <a:gd name="T33" fmla="*/ 679 h 870"/>
                <a:gd name="T34" fmla="*/ 332 w 658"/>
                <a:gd name="T35" fmla="*/ 678 h 870"/>
                <a:gd name="T36" fmla="*/ 283 w 658"/>
                <a:gd name="T37" fmla="*/ 680 h 870"/>
                <a:gd name="T38" fmla="*/ 236 w 658"/>
                <a:gd name="T39" fmla="*/ 686 h 870"/>
                <a:gd name="T40" fmla="*/ 215 w 658"/>
                <a:gd name="T41" fmla="*/ 690 h 870"/>
                <a:gd name="T42" fmla="*/ 188 w 658"/>
                <a:gd name="T43" fmla="*/ 697 h 870"/>
                <a:gd name="T44" fmla="*/ 164 w 658"/>
                <a:gd name="T45" fmla="*/ 704 h 870"/>
                <a:gd name="T46" fmla="*/ 122 w 658"/>
                <a:gd name="T47" fmla="*/ 721 h 870"/>
                <a:gd name="T48" fmla="*/ 1 w 658"/>
                <a:gd name="T49" fmla="*/ 869 h 870"/>
                <a:gd name="T50" fmla="*/ 118 w 658"/>
                <a:gd name="T51" fmla="*/ 386 h 870"/>
                <a:gd name="T52" fmla="*/ 144 w 658"/>
                <a:gd name="T53" fmla="*/ 375 h 870"/>
                <a:gd name="T54" fmla="*/ 166 w 658"/>
                <a:gd name="T55" fmla="*/ 367 h 870"/>
                <a:gd name="T56" fmla="*/ 187 w 658"/>
                <a:gd name="T57" fmla="*/ 361 h 870"/>
                <a:gd name="T58" fmla="*/ 214 w 658"/>
                <a:gd name="T59" fmla="*/ 354 h 870"/>
                <a:gd name="T60" fmla="*/ 229 w 658"/>
                <a:gd name="T61" fmla="*/ 351 h 870"/>
                <a:gd name="T62" fmla="*/ 251 w 658"/>
                <a:gd name="T63" fmla="*/ 348 h 870"/>
                <a:gd name="T64" fmla="*/ 314 w 658"/>
                <a:gd name="T65" fmla="*/ 342 h 870"/>
                <a:gd name="T66" fmla="*/ 337 w 658"/>
                <a:gd name="T67" fmla="*/ 342 h 870"/>
                <a:gd name="T68" fmla="*/ 353 w 658"/>
                <a:gd name="T69" fmla="*/ 342 h 870"/>
                <a:gd name="T70" fmla="*/ 382 w 658"/>
                <a:gd name="T71" fmla="*/ 345 h 870"/>
                <a:gd name="T72" fmla="*/ 404 w 658"/>
                <a:gd name="T73" fmla="*/ 347 h 870"/>
                <a:gd name="T74" fmla="*/ 427 w 658"/>
                <a:gd name="T75" fmla="*/ 351 h 870"/>
                <a:gd name="T76" fmla="*/ 447 w 658"/>
                <a:gd name="T77" fmla="*/ 355 h 870"/>
                <a:gd name="T78" fmla="*/ 471 w 658"/>
                <a:gd name="T79" fmla="*/ 361 h 870"/>
                <a:gd name="T80" fmla="*/ 489 w 658"/>
                <a:gd name="T81" fmla="*/ 366 h 870"/>
                <a:gd name="T82" fmla="*/ 500 w 658"/>
                <a:gd name="T83" fmla="*/ 336 h 870"/>
                <a:gd name="T84" fmla="*/ 508 w 658"/>
                <a:gd name="T85" fmla="*/ 373 h 870"/>
                <a:gd name="T86" fmla="*/ 541 w 658"/>
                <a:gd name="T87" fmla="*/ 387 h 870"/>
                <a:gd name="T88" fmla="*/ 565 w 658"/>
                <a:gd name="T89" fmla="*/ 400 h 870"/>
                <a:gd name="T90" fmla="*/ 579 w 658"/>
                <a:gd name="T91" fmla="*/ 409 h 870"/>
                <a:gd name="T92" fmla="*/ 595 w 658"/>
                <a:gd name="T93" fmla="*/ 421 h 870"/>
                <a:gd name="T94" fmla="*/ 606 w 658"/>
                <a:gd name="T95" fmla="*/ 431 h 870"/>
                <a:gd name="T96" fmla="*/ 617 w 658"/>
                <a:gd name="T97" fmla="*/ 442 h 870"/>
                <a:gd name="T98" fmla="*/ 628 w 658"/>
                <a:gd name="T99" fmla="*/ 455 h 870"/>
                <a:gd name="T100" fmla="*/ 639 w 658"/>
                <a:gd name="T101" fmla="*/ 470 h 870"/>
                <a:gd name="T102" fmla="*/ 643 w 658"/>
                <a:gd name="T103" fmla="*/ 479 h 870"/>
                <a:gd name="T104" fmla="*/ 649 w 658"/>
                <a:gd name="T105" fmla="*/ 491 h 870"/>
                <a:gd name="T106" fmla="*/ 652 w 658"/>
                <a:gd name="T107" fmla="*/ 502 h 870"/>
                <a:gd name="T108" fmla="*/ 654 w 658"/>
                <a:gd name="T109" fmla="*/ 511 h 870"/>
                <a:gd name="T110" fmla="*/ 656 w 658"/>
                <a:gd name="T111" fmla="*/ 525 h 870"/>
                <a:gd name="T112" fmla="*/ 657 w 658"/>
                <a:gd name="T113" fmla="*/ 861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8" h="870">
                  <a:moveTo>
                    <a:pt x="656" y="856"/>
                  </a:moveTo>
                  <a:lnTo>
                    <a:pt x="656" y="856"/>
                  </a:lnTo>
                  <a:cubicBezTo>
                    <a:pt x="656" y="855"/>
                    <a:pt x="656" y="854"/>
                    <a:pt x="656" y="852"/>
                  </a:cubicBezTo>
                  <a:lnTo>
                    <a:pt x="656" y="852"/>
                  </a:lnTo>
                  <a:cubicBezTo>
                    <a:pt x="656" y="850"/>
                    <a:pt x="655" y="849"/>
                    <a:pt x="655" y="847"/>
                  </a:cubicBezTo>
                  <a:lnTo>
                    <a:pt x="655" y="847"/>
                  </a:lnTo>
                  <a:cubicBezTo>
                    <a:pt x="655" y="846"/>
                    <a:pt x="655" y="845"/>
                    <a:pt x="654" y="843"/>
                  </a:cubicBezTo>
                  <a:lnTo>
                    <a:pt x="654" y="843"/>
                  </a:lnTo>
                  <a:cubicBezTo>
                    <a:pt x="654" y="841"/>
                    <a:pt x="653" y="840"/>
                    <a:pt x="653" y="838"/>
                  </a:cubicBezTo>
                  <a:lnTo>
                    <a:pt x="653" y="838"/>
                  </a:lnTo>
                  <a:cubicBezTo>
                    <a:pt x="653" y="837"/>
                    <a:pt x="652" y="835"/>
                    <a:pt x="652" y="834"/>
                  </a:cubicBezTo>
                  <a:lnTo>
                    <a:pt x="652" y="834"/>
                  </a:lnTo>
                  <a:cubicBezTo>
                    <a:pt x="651" y="832"/>
                    <a:pt x="651" y="830"/>
                    <a:pt x="650" y="829"/>
                  </a:cubicBezTo>
                  <a:lnTo>
                    <a:pt x="650" y="829"/>
                  </a:lnTo>
                  <a:cubicBezTo>
                    <a:pt x="650" y="827"/>
                    <a:pt x="649" y="826"/>
                    <a:pt x="649" y="825"/>
                  </a:cubicBezTo>
                  <a:lnTo>
                    <a:pt x="649" y="825"/>
                  </a:lnTo>
                  <a:cubicBezTo>
                    <a:pt x="648" y="823"/>
                    <a:pt x="647" y="821"/>
                    <a:pt x="646" y="820"/>
                  </a:cubicBezTo>
                  <a:lnTo>
                    <a:pt x="646" y="820"/>
                  </a:lnTo>
                  <a:cubicBezTo>
                    <a:pt x="646" y="819"/>
                    <a:pt x="645" y="817"/>
                    <a:pt x="645" y="816"/>
                  </a:cubicBezTo>
                  <a:lnTo>
                    <a:pt x="645" y="816"/>
                  </a:lnTo>
                  <a:cubicBezTo>
                    <a:pt x="644" y="814"/>
                    <a:pt x="643" y="812"/>
                    <a:pt x="642" y="811"/>
                  </a:cubicBezTo>
                  <a:lnTo>
                    <a:pt x="642" y="811"/>
                  </a:lnTo>
                  <a:cubicBezTo>
                    <a:pt x="641" y="809"/>
                    <a:pt x="640" y="808"/>
                    <a:pt x="640" y="807"/>
                  </a:cubicBezTo>
                  <a:lnTo>
                    <a:pt x="640" y="807"/>
                  </a:lnTo>
                  <a:cubicBezTo>
                    <a:pt x="639" y="805"/>
                    <a:pt x="637" y="803"/>
                    <a:pt x="636" y="801"/>
                  </a:cubicBezTo>
                  <a:lnTo>
                    <a:pt x="636" y="801"/>
                  </a:lnTo>
                  <a:cubicBezTo>
                    <a:pt x="635" y="800"/>
                    <a:pt x="635" y="799"/>
                    <a:pt x="634" y="798"/>
                  </a:cubicBezTo>
                  <a:lnTo>
                    <a:pt x="634" y="798"/>
                  </a:lnTo>
                  <a:cubicBezTo>
                    <a:pt x="632" y="795"/>
                    <a:pt x="631" y="793"/>
                    <a:pt x="629" y="791"/>
                  </a:cubicBezTo>
                  <a:lnTo>
                    <a:pt x="629" y="791"/>
                  </a:lnTo>
                  <a:cubicBezTo>
                    <a:pt x="629" y="790"/>
                    <a:pt x="628" y="789"/>
                    <a:pt x="627" y="788"/>
                  </a:cubicBezTo>
                  <a:lnTo>
                    <a:pt x="627" y="788"/>
                  </a:lnTo>
                  <a:cubicBezTo>
                    <a:pt x="625" y="785"/>
                    <a:pt x="622" y="782"/>
                    <a:pt x="619" y="778"/>
                  </a:cubicBezTo>
                  <a:lnTo>
                    <a:pt x="619" y="778"/>
                  </a:lnTo>
                  <a:cubicBezTo>
                    <a:pt x="618" y="778"/>
                    <a:pt x="617" y="777"/>
                    <a:pt x="616" y="776"/>
                  </a:cubicBezTo>
                  <a:lnTo>
                    <a:pt x="616" y="776"/>
                  </a:lnTo>
                  <a:cubicBezTo>
                    <a:pt x="614" y="773"/>
                    <a:pt x="612" y="771"/>
                    <a:pt x="609" y="769"/>
                  </a:cubicBezTo>
                  <a:lnTo>
                    <a:pt x="609" y="769"/>
                  </a:lnTo>
                  <a:cubicBezTo>
                    <a:pt x="607" y="768"/>
                    <a:pt x="606" y="766"/>
                    <a:pt x="605" y="765"/>
                  </a:cubicBezTo>
                  <a:lnTo>
                    <a:pt x="605" y="765"/>
                  </a:lnTo>
                  <a:cubicBezTo>
                    <a:pt x="604" y="764"/>
                    <a:pt x="602" y="762"/>
                    <a:pt x="600" y="761"/>
                  </a:cubicBezTo>
                  <a:lnTo>
                    <a:pt x="600" y="761"/>
                  </a:lnTo>
                  <a:cubicBezTo>
                    <a:pt x="599" y="760"/>
                    <a:pt x="597" y="759"/>
                    <a:pt x="596" y="758"/>
                  </a:cubicBezTo>
                  <a:lnTo>
                    <a:pt x="596" y="758"/>
                  </a:lnTo>
                  <a:cubicBezTo>
                    <a:pt x="595" y="756"/>
                    <a:pt x="593" y="755"/>
                    <a:pt x="591" y="753"/>
                  </a:cubicBezTo>
                  <a:lnTo>
                    <a:pt x="591" y="753"/>
                  </a:lnTo>
                  <a:cubicBezTo>
                    <a:pt x="589" y="752"/>
                    <a:pt x="587" y="751"/>
                    <a:pt x="586" y="749"/>
                  </a:cubicBezTo>
                  <a:lnTo>
                    <a:pt x="586" y="749"/>
                  </a:lnTo>
                  <a:cubicBezTo>
                    <a:pt x="584" y="748"/>
                    <a:pt x="582" y="747"/>
                    <a:pt x="580" y="746"/>
                  </a:cubicBezTo>
                  <a:lnTo>
                    <a:pt x="580" y="746"/>
                  </a:lnTo>
                  <a:cubicBezTo>
                    <a:pt x="579" y="745"/>
                    <a:pt x="577" y="743"/>
                    <a:pt x="575" y="742"/>
                  </a:cubicBezTo>
                  <a:lnTo>
                    <a:pt x="575" y="742"/>
                  </a:lnTo>
                  <a:cubicBezTo>
                    <a:pt x="574" y="741"/>
                    <a:pt x="571" y="739"/>
                    <a:pt x="569" y="739"/>
                  </a:cubicBezTo>
                  <a:lnTo>
                    <a:pt x="569" y="739"/>
                  </a:lnTo>
                  <a:cubicBezTo>
                    <a:pt x="567" y="737"/>
                    <a:pt x="564" y="735"/>
                    <a:pt x="562" y="734"/>
                  </a:cubicBezTo>
                  <a:lnTo>
                    <a:pt x="562" y="734"/>
                  </a:lnTo>
                  <a:cubicBezTo>
                    <a:pt x="557" y="731"/>
                    <a:pt x="552" y="728"/>
                    <a:pt x="546" y="726"/>
                  </a:cubicBezTo>
                  <a:lnTo>
                    <a:pt x="546" y="726"/>
                  </a:lnTo>
                  <a:cubicBezTo>
                    <a:pt x="545" y="725"/>
                    <a:pt x="544" y="724"/>
                    <a:pt x="542" y="724"/>
                  </a:cubicBezTo>
                  <a:lnTo>
                    <a:pt x="542" y="724"/>
                  </a:lnTo>
                  <a:cubicBezTo>
                    <a:pt x="538" y="721"/>
                    <a:pt x="534" y="719"/>
                    <a:pt x="530" y="718"/>
                  </a:cubicBezTo>
                  <a:lnTo>
                    <a:pt x="530" y="718"/>
                  </a:lnTo>
                  <a:cubicBezTo>
                    <a:pt x="529" y="717"/>
                    <a:pt x="527" y="716"/>
                    <a:pt x="526" y="716"/>
                  </a:cubicBezTo>
                  <a:lnTo>
                    <a:pt x="526" y="716"/>
                  </a:lnTo>
                  <a:cubicBezTo>
                    <a:pt x="521" y="714"/>
                    <a:pt x="515" y="711"/>
                    <a:pt x="509" y="709"/>
                  </a:cubicBezTo>
                  <a:lnTo>
                    <a:pt x="509" y="709"/>
                  </a:lnTo>
                  <a:cubicBezTo>
                    <a:pt x="508" y="709"/>
                    <a:pt x="508" y="708"/>
                    <a:pt x="506" y="708"/>
                  </a:cubicBezTo>
                  <a:lnTo>
                    <a:pt x="506" y="708"/>
                  </a:lnTo>
                  <a:cubicBezTo>
                    <a:pt x="502" y="706"/>
                    <a:pt x="497" y="705"/>
                    <a:pt x="493" y="703"/>
                  </a:cubicBezTo>
                  <a:lnTo>
                    <a:pt x="493" y="703"/>
                  </a:lnTo>
                  <a:cubicBezTo>
                    <a:pt x="490" y="702"/>
                    <a:pt x="488" y="702"/>
                    <a:pt x="486" y="701"/>
                  </a:cubicBezTo>
                  <a:lnTo>
                    <a:pt x="486" y="701"/>
                  </a:lnTo>
                  <a:cubicBezTo>
                    <a:pt x="484" y="700"/>
                    <a:pt x="481" y="699"/>
                    <a:pt x="478" y="699"/>
                  </a:cubicBezTo>
                  <a:lnTo>
                    <a:pt x="478" y="699"/>
                  </a:lnTo>
                  <a:cubicBezTo>
                    <a:pt x="476" y="698"/>
                    <a:pt x="474" y="698"/>
                    <a:pt x="472" y="697"/>
                  </a:cubicBezTo>
                  <a:lnTo>
                    <a:pt x="472" y="697"/>
                  </a:lnTo>
                  <a:cubicBezTo>
                    <a:pt x="469" y="696"/>
                    <a:pt x="466" y="695"/>
                    <a:pt x="464" y="695"/>
                  </a:cubicBezTo>
                  <a:lnTo>
                    <a:pt x="464" y="695"/>
                  </a:lnTo>
                  <a:cubicBezTo>
                    <a:pt x="461" y="694"/>
                    <a:pt x="459" y="694"/>
                    <a:pt x="456" y="693"/>
                  </a:cubicBezTo>
                  <a:lnTo>
                    <a:pt x="456" y="693"/>
                  </a:lnTo>
                  <a:cubicBezTo>
                    <a:pt x="454" y="692"/>
                    <a:pt x="451" y="692"/>
                    <a:pt x="448" y="691"/>
                  </a:cubicBezTo>
                  <a:lnTo>
                    <a:pt x="448" y="691"/>
                  </a:lnTo>
                  <a:cubicBezTo>
                    <a:pt x="446" y="691"/>
                    <a:pt x="444" y="690"/>
                    <a:pt x="441" y="689"/>
                  </a:cubicBezTo>
                  <a:lnTo>
                    <a:pt x="441" y="689"/>
                  </a:lnTo>
                  <a:cubicBezTo>
                    <a:pt x="438" y="689"/>
                    <a:pt x="435" y="688"/>
                    <a:pt x="433" y="688"/>
                  </a:cubicBezTo>
                  <a:lnTo>
                    <a:pt x="433" y="688"/>
                  </a:lnTo>
                  <a:cubicBezTo>
                    <a:pt x="430" y="688"/>
                    <a:pt x="428" y="687"/>
                    <a:pt x="426" y="686"/>
                  </a:cubicBezTo>
                  <a:lnTo>
                    <a:pt x="426" y="686"/>
                  </a:lnTo>
                  <a:cubicBezTo>
                    <a:pt x="420" y="685"/>
                    <a:pt x="414" y="685"/>
                    <a:pt x="407" y="684"/>
                  </a:cubicBezTo>
                  <a:lnTo>
                    <a:pt x="407" y="684"/>
                  </a:lnTo>
                  <a:cubicBezTo>
                    <a:pt x="407" y="684"/>
                    <a:pt x="405" y="684"/>
                    <a:pt x="405" y="683"/>
                  </a:cubicBezTo>
                  <a:lnTo>
                    <a:pt x="405" y="683"/>
                  </a:lnTo>
                  <a:cubicBezTo>
                    <a:pt x="400" y="682"/>
                    <a:pt x="394" y="682"/>
                    <a:pt x="388" y="681"/>
                  </a:cubicBezTo>
                  <a:lnTo>
                    <a:pt x="388" y="681"/>
                  </a:lnTo>
                  <a:cubicBezTo>
                    <a:pt x="387" y="681"/>
                    <a:pt x="384" y="681"/>
                    <a:pt x="382" y="681"/>
                  </a:cubicBezTo>
                  <a:lnTo>
                    <a:pt x="382" y="681"/>
                  </a:lnTo>
                  <a:cubicBezTo>
                    <a:pt x="378" y="681"/>
                    <a:pt x="375" y="680"/>
                    <a:pt x="372" y="680"/>
                  </a:cubicBezTo>
                  <a:lnTo>
                    <a:pt x="372" y="680"/>
                  </a:lnTo>
                  <a:cubicBezTo>
                    <a:pt x="370" y="679"/>
                    <a:pt x="367" y="679"/>
                    <a:pt x="365" y="679"/>
                  </a:cubicBezTo>
                  <a:lnTo>
                    <a:pt x="365" y="679"/>
                  </a:lnTo>
                  <a:cubicBezTo>
                    <a:pt x="362" y="679"/>
                    <a:pt x="358" y="679"/>
                    <a:pt x="354" y="679"/>
                  </a:cubicBezTo>
                  <a:lnTo>
                    <a:pt x="354" y="679"/>
                  </a:lnTo>
                  <a:cubicBezTo>
                    <a:pt x="352" y="679"/>
                    <a:pt x="350" y="678"/>
                    <a:pt x="348" y="678"/>
                  </a:cubicBezTo>
                  <a:lnTo>
                    <a:pt x="348" y="678"/>
                  </a:lnTo>
                  <a:cubicBezTo>
                    <a:pt x="344" y="678"/>
                    <a:pt x="342" y="678"/>
                    <a:pt x="338" y="678"/>
                  </a:cubicBezTo>
                  <a:lnTo>
                    <a:pt x="338" y="678"/>
                  </a:lnTo>
                  <a:cubicBezTo>
                    <a:pt x="336" y="678"/>
                    <a:pt x="334" y="678"/>
                    <a:pt x="332" y="678"/>
                  </a:cubicBezTo>
                  <a:lnTo>
                    <a:pt x="332" y="678"/>
                  </a:lnTo>
                  <a:cubicBezTo>
                    <a:pt x="328" y="678"/>
                    <a:pt x="324" y="678"/>
                    <a:pt x="322" y="678"/>
                  </a:cubicBezTo>
                  <a:lnTo>
                    <a:pt x="315" y="678"/>
                  </a:lnTo>
                  <a:lnTo>
                    <a:pt x="315" y="678"/>
                  </a:lnTo>
                  <a:cubicBezTo>
                    <a:pt x="305" y="679"/>
                    <a:pt x="294" y="679"/>
                    <a:pt x="284" y="680"/>
                  </a:cubicBezTo>
                  <a:lnTo>
                    <a:pt x="284" y="680"/>
                  </a:lnTo>
                  <a:cubicBezTo>
                    <a:pt x="284" y="680"/>
                    <a:pt x="284" y="680"/>
                    <a:pt x="283" y="680"/>
                  </a:cubicBezTo>
                  <a:lnTo>
                    <a:pt x="283" y="680"/>
                  </a:lnTo>
                  <a:cubicBezTo>
                    <a:pt x="273" y="681"/>
                    <a:pt x="262" y="682"/>
                    <a:pt x="252" y="684"/>
                  </a:cubicBezTo>
                  <a:lnTo>
                    <a:pt x="252" y="684"/>
                  </a:lnTo>
                  <a:cubicBezTo>
                    <a:pt x="251" y="684"/>
                    <a:pt x="251" y="684"/>
                    <a:pt x="249" y="684"/>
                  </a:cubicBezTo>
                  <a:lnTo>
                    <a:pt x="249" y="684"/>
                  </a:lnTo>
                  <a:cubicBezTo>
                    <a:pt x="245" y="685"/>
                    <a:pt x="241" y="685"/>
                    <a:pt x="236" y="686"/>
                  </a:cubicBezTo>
                  <a:lnTo>
                    <a:pt x="236" y="686"/>
                  </a:lnTo>
                  <a:cubicBezTo>
                    <a:pt x="234" y="686"/>
                    <a:pt x="232" y="687"/>
                    <a:pt x="231" y="687"/>
                  </a:cubicBezTo>
                  <a:lnTo>
                    <a:pt x="231" y="687"/>
                  </a:lnTo>
                  <a:cubicBezTo>
                    <a:pt x="227" y="688"/>
                    <a:pt x="224" y="688"/>
                    <a:pt x="221" y="689"/>
                  </a:cubicBezTo>
                  <a:lnTo>
                    <a:pt x="221" y="689"/>
                  </a:lnTo>
                  <a:cubicBezTo>
                    <a:pt x="219" y="689"/>
                    <a:pt x="217" y="690"/>
                    <a:pt x="215" y="690"/>
                  </a:cubicBezTo>
                  <a:lnTo>
                    <a:pt x="215" y="690"/>
                  </a:lnTo>
                  <a:cubicBezTo>
                    <a:pt x="212" y="691"/>
                    <a:pt x="208" y="692"/>
                    <a:pt x="204" y="693"/>
                  </a:cubicBezTo>
                  <a:lnTo>
                    <a:pt x="204" y="693"/>
                  </a:lnTo>
                  <a:cubicBezTo>
                    <a:pt x="202" y="694"/>
                    <a:pt x="200" y="694"/>
                    <a:pt x="198" y="694"/>
                  </a:cubicBezTo>
                  <a:lnTo>
                    <a:pt x="198" y="694"/>
                  </a:lnTo>
                  <a:cubicBezTo>
                    <a:pt x="194" y="695"/>
                    <a:pt x="191" y="696"/>
                    <a:pt x="188" y="697"/>
                  </a:cubicBezTo>
                  <a:lnTo>
                    <a:pt x="188" y="697"/>
                  </a:lnTo>
                  <a:cubicBezTo>
                    <a:pt x="186" y="698"/>
                    <a:pt x="184" y="698"/>
                    <a:pt x="182" y="698"/>
                  </a:cubicBezTo>
                  <a:lnTo>
                    <a:pt x="182" y="698"/>
                  </a:lnTo>
                  <a:cubicBezTo>
                    <a:pt x="177" y="700"/>
                    <a:pt x="172" y="702"/>
                    <a:pt x="167" y="704"/>
                  </a:cubicBezTo>
                  <a:lnTo>
                    <a:pt x="167" y="704"/>
                  </a:lnTo>
                  <a:cubicBezTo>
                    <a:pt x="166" y="704"/>
                    <a:pt x="165" y="704"/>
                    <a:pt x="164" y="704"/>
                  </a:cubicBezTo>
                  <a:lnTo>
                    <a:pt x="164" y="704"/>
                  </a:lnTo>
                  <a:cubicBezTo>
                    <a:pt x="158" y="706"/>
                    <a:pt x="152" y="708"/>
                    <a:pt x="147" y="710"/>
                  </a:cubicBezTo>
                  <a:lnTo>
                    <a:pt x="147" y="710"/>
                  </a:lnTo>
                  <a:cubicBezTo>
                    <a:pt x="146" y="711"/>
                    <a:pt x="145" y="712"/>
                    <a:pt x="143" y="712"/>
                  </a:cubicBezTo>
                  <a:lnTo>
                    <a:pt x="143" y="712"/>
                  </a:lnTo>
                  <a:cubicBezTo>
                    <a:pt x="136" y="715"/>
                    <a:pt x="129" y="718"/>
                    <a:pt x="122" y="721"/>
                  </a:cubicBezTo>
                  <a:lnTo>
                    <a:pt x="122" y="721"/>
                  </a:lnTo>
                  <a:cubicBezTo>
                    <a:pt x="121" y="722"/>
                    <a:pt x="120" y="722"/>
                    <a:pt x="120" y="722"/>
                  </a:cubicBezTo>
                  <a:lnTo>
                    <a:pt x="120" y="722"/>
                  </a:lnTo>
                  <a:cubicBezTo>
                    <a:pt x="112" y="726"/>
                    <a:pt x="105" y="730"/>
                    <a:pt x="98" y="734"/>
                  </a:cubicBezTo>
                  <a:lnTo>
                    <a:pt x="98" y="734"/>
                  </a:lnTo>
                  <a:cubicBezTo>
                    <a:pt x="33" y="771"/>
                    <a:pt x="1" y="820"/>
                    <a:pt x="1" y="869"/>
                  </a:cubicBezTo>
                  <a:lnTo>
                    <a:pt x="0" y="533"/>
                  </a:lnTo>
                  <a:lnTo>
                    <a:pt x="0" y="533"/>
                  </a:lnTo>
                  <a:cubicBezTo>
                    <a:pt x="0" y="484"/>
                    <a:pt x="32" y="435"/>
                    <a:pt x="97" y="397"/>
                  </a:cubicBezTo>
                  <a:lnTo>
                    <a:pt x="97" y="397"/>
                  </a:lnTo>
                  <a:cubicBezTo>
                    <a:pt x="104" y="393"/>
                    <a:pt x="111" y="390"/>
                    <a:pt x="118" y="386"/>
                  </a:cubicBezTo>
                  <a:lnTo>
                    <a:pt x="118" y="386"/>
                  </a:lnTo>
                  <a:cubicBezTo>
                    <a:pt x="120" y="386"/>
                    <a:pt x="120" y="386"/>
                    <a:pt x="121" y="385"/>
                  </a:cubicBezTo>
                  <a:lnTo>
                    <a:pt x="121" y="385"/>
                  </a:lnTo>
                  <a:cubicBezTo>
                    <a:pt x="128" y="382"/>
                    <a:pt x="135" y="379"/>
                    <a:pt x="142" y="376"/>
                  </a:cubicBezTo>
                  <a:lnTo>
                    <a:pt x="142" y="376"/>
                  </a:lnTo>
                  <a:cubicBezTo>
                    <a:pt x="143" y="376"/>
                    <a:pt x="143" y="375"/>
                    <a:pt x="144" y="375"/>
                  </a:cubicBezTo>
                  <a:lnTo>
                    <a:pt x="144" y="375"/>
                  </a:lnTo>
                  <a:cubicBezTo>
                    <a:pt x="145" y="375"/>
                    <a:pt x="145" y="375"/>
                    <a:pt x="146" y="374"/>
                  </a:cubicBezTo>
                  <a:lnTo>
                    <a:pt x="146" y="374"/>
                  </a:lnTo>
                  <a:cubicBezTo>
                    <a:pt x="152" y="372"/>
                    <a:pt x="158" y="370"/>
                    <a:pt x="163" y="368"/>
                  </a:cubicBezTo>
                  <a:lnTo>
                    <a:pt x="163" y="368"/>
                  </a:lnTo>
                  <a:cubicBezTo>
                    <a:pt x="164" y="368"/>
                    <a:pt x="165" y="368"/>
                    <a:pt x="166" y="367"/>
                  </a:cubicBezTo>
                  <a:lnTo>
                    <a:pt x="166" y="367"/>
                  </a:lnTo>
                  <a:cubicBezTo>
                    <a:pt x="171" y="365"/>
                    <a:pt x="176" y="364"/>
                    <a:pt x="182" y="362"/>
                  </a:cubicBezTo>
                  <a:lnTo>
                    <a:pt x="182" y="362"/>
                  </a:lnTo>
                  <a:cubicBezTo>
                    <a:pt x="182" y="362"/>
                    <a:pt x="183" y="362"/>
                    <a:pt x="184" y="362"/>
                  </a:cubicBezTo>
                  <a:lnTo>
                    <a:pt x="184" y="362"/>
                  </a:lnTo>
                  <a:cubicBezTo>
                    <a:pt x="185" y="361"/>
                    <a:pt x="186" y="361"/>
                    <a:pt x="187" y="361"/>
                  </a:cubicBezTo>
                  <a:lnTo>
                    <a:pt x="187" y="361"/>
                  </a:lnTo>
                  <a:cubicBezTo>
                    <a:pt x="191" y="360"/>
                    <a:pt x="193" y="359"/>
                    <a:pt x="197" y="358"/>
                  </a:cubicBezTo>
                  <a:lnTo>
                    <a:pt x="197" y="358"/>
                  </a:lnTo>
                  <a:cubicBezTo>
                    <a:pt x="199" y="358"/>
                    <a:pt x="201" y="357"/>
                    <a:pt x="203" y="356"/>
                  </a:cubicBezTo>
                  <a:lnTo>
                    <a:pt x="203" y="356"/>
                  </a:lnTo>
                  <a:cubicBezTo>
                    <a:pt x="207" y="356"/>
                    <a:pt x="211" y="355"/>
                    <a:pt x="214" y="354"/>
                  </a:cubicBezTo>
                  <a:lnTo>
                    <a:pt x="214" y="354"/>
                  </a:lnTo>
                  <a:cubicBezTo>
                    <a:pt x="216" y="354"/>
                    <a:pt x="217" y="353"/>
                    <a:pt x="218" y="353"/>
                  </a:cubicBezTo>
                  <a:lnTo>
                    <a:pt x="218" y="353"/>
                  </a:lnTo>
                  <a:cubicBezTo>
                    <a:pt x="219" y="353"/>
                    <a:pt x="219" y="353"/>
                    <a:pt x="219" y="353"/>
                  </a:cubicBezTo>
                  <a:lnTo>
                    <a:pt x="219" y="353"/>
                  </a:lnTo>
                  <a:cubicBezTo>
                    <a:pt x="223" y="352"/>
                    <a:pt x="226" y="352"/>
                    <a:pt x="229" y="351"/>
                  </a:cubicBezTo>
                  <a:lnTo>
                    <a:pt x="229" y="351"/>
                  </a:lnTo>
                  <a:cubicBezTo>
                    <a:pt x="232" y="351"/>
                    <a:pt x="233" y="351"/>
                    <a:pt x="235" y="350"/>
                  </a:cubicBezTo>
                  <a:lnTo>
                    <a:pt x="235" y="350"/>
                  </a:lnTo>
                  <a:cubicBezTo>
                    <a:pt x="239" y="349"/>
                    <a:pt x="244" y="348"/>
                    <a:pt x="248" y="348"/>
                  </a:cubicBezTo>
                  <a:lnTo>
                    <a:pt x="248" y="348"/>
                  </a:lnTo>
                  <a:cubicBezTo>
                    <a:pt x="249" y="348"/>
                    <a:pt x="250" y="348"/>
                    <a:pt x="251" y="348"/>
                  </a:cubicBezTo>
                  <a:lnTo>
                    <a:pt x="251" y="348"/>
                  </a:lnTo>
                  <a:lnTo>
                    <a:pt x="251" y="348"/>
                  </a:lnTo>
                  <a:cubicBezTo>
                    <a:pt x="262" y="346"/>
                    <a:pt x="272" y="345"/>
                    <a:pt x="283" y="344"/>
                  </a:cubicBezTo>
                  <a:lnTo>
                    <a:pt x="283" y="344"/>
                  </a:lnTo>
                  <a:lnTo>
                    <a:pt x="283" y="344"/>
                  </a:lnTo>
                  <a:lnTo>
                    <a:pt x="283" y="344"/>
                  </a:lnTo>
                  <a:cubicBezTo>
                    <a:pt x="294" y="343"/>
                    <a:pt x="304" y="342"/>
                    <a:pt x="314" y="342"/>
                  </a:cubicBezTo>
                  <a:lnTo>
                    <a:pt x="315" y="342"/>
                  </a:lnTo>
                  <a:lnTo>
                    <a:pt x="320" y="342"/>
                  </a:lnTo>
                  <a:lnTo>
                    <a:pt x="320" y="342"/>
                  </a:lnTo>
                  <a:cubicBezTo>
                    <a:pt x="324" y="342"/>
                    <a:pt x="327" y="342"/>
                    <a:pt x="330" y="342"/>
                  </a:cubicBezTo>
                  <a:lnTo>
                    <a:pt x="330" y="342"/>
                  </a:lnTo>
                  <a:cubicBezTo>
                    <a:pt x="333" y="342"/>
                    <a:pt x="335" y="342"/>
                    <a:pt x="337" y="342"/>
                  </a:cubicBezTo>
                  <a:lnTo>
                    <a:pt x="337" y="342"/>
                  </a:lnTo>
                  <a:cubicBezTo>
                    <a:pt x="340" y="342"/>
                    <a:pt x="344" y="342"/>
                    <a:pt x="347" y="342"/>
                  </a:cubicBezTo>
                  <a:lnTo>
                    <a:pt x="348" y="342"/>
                  </a:lnTo>
                  <a:lnTo>
                    <a:pt x="348" y="342"/>
                  </a:lnTo>
                  <a:cubicBezTo>
                    <a:pt x="350" y="342"/>
                    <a:pt x="352" y="342"/>
                    <a:pt x="353" y="342"/>
                  </a:cubicBezTo>
                  <a:lnTo>
                    <a:pt x="353" y="342"/>
                  </a:lnTo>
                  <a:cubicBezTo>
                    <a:pt x="357" y="343"/>
                    <a:pt x="360" y="343"/>
                    <a:pt x="364" y="343"/>
                  </a:cubicBezTo>
                  <a:lnTo>
                    <a:pt x="364" y="343"/>
                  </a:lnTo>
                  <a:cubicBezTo>
                    <a:pt x="366" y="343"/>
                    <a:pt x="368" y="343"/>
                    <a:pt x="371" y="343"/>
                  </a:cubicBezTo>
                  <a:lnTo>
                    <a:pt x="371" y="343"/>
                  </a:lnTo>
                  <a:cubicBezTo>
                    <a:pt x="374" y="344"/>
                    <a:pt x="378" y="344"/>
                    <a:pt x="382" y="345"/>
                  </a:cubicBezTo>
                  <a:lnTo>
                    <a:pt x="382" y="345"/>
                  </a:lnTo>
                  <a:cubicBezTo>
                    <a:pt x="383" y="345"/>
                    <a:pt x="384" y="345"/>
                    <a:pt x="385" y="345"/>
                  </a:cubicBezTo>
                  <a:lnTo>
                    <a:pt x="385" y="345"/>
                  </a:lnTo>
                  <a:cubicBezTo>
                    <a:pt x="386" y="345"/>
                    <a:pt x="387" y="345"/>
                    <a:pt x="387" y="345"/>
                  </a:cubicBezTo>
                  <a:lnTo>
                    <a:pt x="387" y="345"/>
                  </a:lnTo>
                  <a:cubicBezTo>
                    <a:pt x="393" y="346"/>
                    <a:pt x="398" y="346"/>
                    <a:pt x="404" y="347"/>
                  </a:cubicBezTo>
                  <a:lnTo>
                    <a:pt x="404" y="347"/>
                  </a:lnTo>
                  <a:cubicBezTo>
                    <a:pt x="405" y="347"/>
                    <a:pt x="405" y="347"/>
                    <a:pt x="407" y="348"/>
                  </a:cubicBezTo>
                  <a:lnTo>
                    <a:pt x="407" y="348"/>
                  </a:lnTo>
                  <a:cubicBezTo>
                    <a:pt x="413" y="348"/>
                    <a:pt x="419" y="349"/>
                    <a:pt x="425" y="351"/>
                  </a:cubicBezTo>
                  <a:lnTo>
                    <a:pt x="425" y="351"/>
                  </a:lnTo>
                  <a:cubicBezTo>
                    <a:pt x="425" y="351"/>
                    <a:pt x="426" y="351"/>
                    <a:pt x="427" y="351"/>
                  </a:cubicBezTo>
                  <a:lnTo>
                    <a:pt x="427" y="351"/>
                  </a:lnTo>
                  <a:cubicBezTo>
                    <a:pt x="428" y="351"/>
                    <a:pt x="430" y="351"/>
                    <a:pt x="432" y="352"/>
                  </a:cubicBezTo>
                  <a:lnTo>
                    <a:pt x="432" y="352"/>
                  </a:lnTo>
                  <a:cubicBezTo>
                    <a:pt x="434" y="352"/>
                    <a:pt x="437" y="353"/>
                    <a:pt x="440" y="353"/>
                  </a:cubicBezTo>
                  <a:lnTo>
                    <a:pt x="440" y="353"/>
                  </a:lnTo>
                  <a:cubicBezTo>
                    <a:pt x="443" y="354"/>
                    <a:pt x="445" y="354"/>
                    <a:pt x="447" y="355"/>
                  </a:cubicBezTo>
                  <a:lnTo>
                    <a:pt x="447" y="355"/>
                  </a:lnTo>
                  <a:cubicBezTo>
                    <a:pt x="450" y="355"/>
                    <a:pt x="453" y="356"/>
                    <a:pt x="455" y="357"/>
                  </a:cubicBezTo>
                  <a:lnTo>
                    <a:pt x="455" y="357"/>
                  </a:lnTo>
                  <a:cubicBezTo>
                    <a:pt x="458" y="358"/>
                    <a:pt x="460" y="358"/>
                    <a:pt x="463" y="358"/>
                  </a:cubicBezTo>
                  <a:lnTo>
                    <a:pt x="463" y="358"/>
                  </a:lnTo>
                  <a:cubicBezTo>
                    <a:pt x="465" y="359"/>
                    <a:pt x="468" y="360"/>
                    <a:pt x="471" y="361"/>
                  </a:cubicBezTo>
                  <a:lnTo>
                    <a:pt x="471" y="361"/>
                  </a:lnTo>
                  <a:cubicBezTo>
                    <a:pt x="473" y="361"/>
                    <a:pt x="475" y="362"/>
                    <a:pt x="477" y="362"/>
                  </a:cubicBezTo>
                  <a:lnTo>
                    <a:pt x="477" y="362"/>
                  </a:lnTo>
                  <a:cubicBezTo>
                    <a:pt x="480" y="363"/>
                    <a:pt x="483" y="364"/>
                    <a:pt x="485" y="365"/>
                  </a:cubicBezTo>
                  <a:lnTo>
                    <a:pt x="485" y="365"/>
                  </a:lnTo>
                  <a:cubicBezTo>
                    <a:pt x="486" y="365"/>
                    <a:pt x="488" y="366"/>
                    <a:pt x="489" y="366"/>
                  </a:cubicBezTo>
                  <a:lnTo>
                    <a:pt x="489" y="366"/>
                  </a:lnTo>
                  <a:cubicBezTo>
                    <a:pt x="489" y="366"/>
                    <a:pt x="491" y="366"/>
                    <a:pt x="491" y="367"/>
                  </a:cubicBezTo>
                  <a:lnTo>
                    <a:pt x="491" y="367"/>
                  </a:lnTo>
                  <a:cubicBezTo>
                    <a:pt x="494" y="368"/>
                    <a:pt x="496" y="369"/>
                    <a:pt x="499" y="370"/>
                  </a:cubicBezTo>
                  <a:lnTo>
                    <a:pt x="498" y="93"/>
                  </a:lnTo>
                  <a:lnTo>
                    <a:pt x="499" y="0"/>
                  </a:lnTo>
                  <a:lnTo>
                    <a:pt x="500" y="336"/>
                  </a:lnTo>
                  <a:lnTo>
                    <a:pt x="499" y="370"/>
                  </a:lnTo>
                  <a:lnTo>
                    <a:pt x="499" y="370"/>
                  </a:lnTo>
                  <a:cubicBezTo>
                    <a:pt x="502" y="371"/>
                    <a:pt x="504" y="371"/>
                    <a:pt x="505" y="372"/>
                  </a:cubicBezTo>
                  <a:lnTo>
                    <a:pt x="505" y="372"/>
                  </a:lnTo>
                  <a:cubicBezTo>
                    <a:pt x="506" y="372"/>
                    <a:pt x="508" y="373"/>
                    <a:pt x="508" y="373"/>
                  </a:cubicBezTo>
                  <a:lnTo>
                    <a:pt x="508" y="373"/>
                  </a:lnTo>
                  <a:cubicBezTo>
                    <a:pt x="514" y="375"/>
                    <a:pt x="519" y="377"/>
                    <a:pt x="525" y="380"/>
                  </a:cubicBezTo>
                  <a:lnTo>
                    <a:pt x="525" y="380"/>
                  </a:lnTo>
                  <a:cubicBezTo>
                    <a:pt x="526" y="380"/>
                    <a:pt x="528" y="381"/>
                    <a:pt x="529" y="382"/>
                  </a:cubicBezTo>
                  <a:lnTo>
                    <a:pt x="529" y="382"/>
                  </a:lnTo>
                  <a:cubicBezTo>
                    <a:pt x="533" y="383"/>
                    <a:pt x="537" y="385"/>
                    <a:pt x="541" y="387"/>
                  </a:cubicBezTo>
                  <a:lnTo>
                    <a:pt x="541" y="387"/>
                  </a:lnTo>
                  <a:cubicBezTo>
                    <a:pt x="543" y="388"/>
                    <a:pt x="544" y="389"/>
                    <a:pt x="546" y="389"/>
                  </a:cubicBezTo>
                  <a:lnTo>
                    <a:pt x="546" y="389"/>
                  </a:lnTo>
                  <a:cubicBezTo>
                    <a:pt x="551" y="392"/>
                    <a:pt x="556" y="394"/>
                    <a:pt x="560" y="397"/>
                  </a:cubicBezTo>
                  <a:lnTo>
                    <a:pt x="560" y="397"/>
                  </a:lnTo>
                  <a:cubicBezTo>
                    <a:pt x="562" y="399"/>
                    <a:pt x="564" y="399"/>
                    <a:pt x="565" y="400"/>
                  </a:cubicBezTo>
                  <a:lnTo>
                    <a:pt x="565" y="400"/>
                  </a:lnTo>
                  <a:cubicBezTo>
                    <a:pt x="566" y="401"/>
                    <a:pt x="567" y="402"/>
                    <a:pt x="568" y="402"/>
                  </a:cubicBezTo>
                  <a:lnTo>
                    <a:pt x="568" y="402"/>
                  </a:lnTo>
                  <a:cubicBezTo>
                    <a:pt x="570" y="403"/>
                    <a:pt x="572" y="404"/>
                    <a:pt x="574" y="406"/>
                  </a:cubicBezTo>
                  <a:lnTo>
                    <a:pt x="574" y="406"/>
                  </a:lnTo>
                  <a:cubicBezTo>
                    <a:pt x="576" y="407"/>
                    <a:pt x="577" y="409"/>
                    <a:pt x="579" y="409"/>
                  </a:cubicBezTo>
                  <a:lnTo>
                    <a:pt x="579" y="409"/>
                  </a:lnTo>
                  <a:cubicBezTo>
                    <a:pt x="581" y="411"/>
                    <a:pt x="584" y="412"/>
                    <a:pt x="585" y="413"/>
                  </a:cubicBezTo>
                  <a:lnTo>
                    <a:pt x="585" y="413"/>
                  </a:lnTo>
                  <a:cubicBezTo>
                    <a:pt x="587" y="414"/>
                    <a:pt x="588" y="416"/>
                    <a:pt x="590" y="417"/>
                  </a:cubicBezTo>
                  <a:lnTo>
                    <a:pt x="590" y="417"/>
                  </a:lnTo>
                  <a:cubicBezTo>
                    <a:pt x="592" y="419"/>
                    <a:pt x="594" y="420"/>
                    <a:pt x="595" y="421"/>
                  </a:cubicBezTo>
                  <a:lnTo>
                    <a:pt x="595" y="421"/>
                  </a:lnTo>
                  <a:cubicBezTo>
                    <a:pt x="596" y="422"/>
                    <a:pt x="598" y="424"/>
                    <a:pt x="599" y="425"/>
                  </a:cubicBezTo>
                  <a:lnTo>
                    <a:pt x="599" y="425"/>
                  </a:lnTo>
                  <a:cubicBezTo>
                    <a:pt x="601" y="426"/>
                    <a:pt x="603" y="427"/>
                    <a:pt x="605" y="429"/>
                  </a:cubicBezTo>
                  <a:lnTo>
                    <a:pt x="605" y="429"/>
                  </a:lnTo>
                  <a:cubicBezTo>
                    <a:pt x="605" y="430"/>
                    <a:pt x="606" y="431"/>
                    <a:pt x="606" y="431"/>
                  </a:cubicBezTo>
                  <a:lnTo>
                    <a:pt x="606" y="431"/>
                  </a:lnTo>
                  <a:cubicBezTo>
                    <a:pt x="607" y="431"/>
                    <a:pt x="607" y="432"/>
                    <a:pt x="608" y="432"/>
                  </a:cubicBezTo>
                  <a:lnTo>
                    <a:pt x="608" y="432"/>
                  </a:lnTo>
                  <a:cubicBezTo>
                    <a:pt x="610" y="434"/>
                    <a:pt x="613" y="437"/>
                    <a:pt x="615" y="440"/>
                  </a:cubicBezTo>
                  <a:lnTo>
                    <a:pt x="615" y="440"/>
                  </a:lnTo>
                  <a:cubicBezTo>
                    <a:pt x="616" y="440"/>
                    <a:pt x="617" y="442"/>
                    <a:pt x="617" y="442"/>
                  </a:cubicBezTo>
                  <a:lnTo>
                    <a:pt x="617" y="442"/>
                  </a:lnTo>
                  <a:cubicBezTo>
                    <a:pt x="620" y="446"/>
                    <a:pt x="623" y="449"/>
                    <a:pt x="626" y="452"/>
                  </a:cubicBezTo>
                  <a:lnTo>
                    <a:pt x="626" y="452"/>
                  </a:lnTo>
                  <a:lnTo>
                    <a:pt x="626" y="453"/>
                  </a:lnTo>
                  <a:lnTo>
                    <a:pt x="626" y="453"/>
                  </a:lnTo>
                  <a:cubicBezTo>
                    <a:pt x="627" y="453"/>
                    <a:pt x="627" y="454"/>
                    <a:pt x="628" y="455"/>
                  </a:cubicBezTo>
                  <a:lnTo>
                    <a:pt x="628" y="455"/>
                  </a:lnTo>
                  <a:cubicBezTo>
                    <a:pt x="630" y="457"/>
                    <a:pt x="632" y="459"/>
                    <a:pt x="633" y="462"/>
                  </a:cubicBezTo>
                  <a:lnTo>
                    <a:pt x="633" y="462"/>
                  </a:lnTo>
                  <a:cubicBezTo>
                    <a:pt x="634" y="463"/>
                    <a:pt x="635" y="463"/>
                    <a:pt x="635" y="465"/>
                  </a:cubicBezTo>
                  <a:lnTo>
                    <a:pt x="635" y="465"/>
                  </a:lnTo>
                  <a:cubicBezTo>
                    <a:pt x="636" y="467"/>
                    <a:pt x="637" y="469"/>
                    <a:pt x="639" y="470"/>
                  </a:cubicBezTo>
                  <a:lnTo>
                    <a:pt x="639" y="470"/>
                  </a:lnTo>
                  <a:cubicBezTo>
                    <a:pt x="639" y="471"/>
                    <a:pt x="639" y="472"/>
                    <a:pt x="640" y="472"/>
                  </a:cubicBezTo>
                  <a:lnTo>
                    <a:pt x="640" y="472"/>
                  </a:lnTo>
                  <a:cubicBezTo>
                    <a:pt x="640" y="473"/>
                    <a:pt x="640" y="474"/>
                    <a:pt x="641" y="474"/>
                  </a:cubicBezTo>
                  <a:lnTo>
                    <a:pt x="641" y="474"/>
                  </a:lnTo>
                  <a:cubicBezTo>
                    <a:pt x="642" y="476"/>
                    <a:pt x="643" y="478"/>
                    <a:pt x="643" y="479"/>
                  </a:cubicBezTo>
                  <a:lnTo>
                    <a:pt x="643" y="479"/>
                  </a:lnTo>
                  <a:cubicBezTo>
                    <a:pt x="644" y="481"/>
                    <a:pt x="645" y="482"/>
                    <a:pt x="646" y="484"/>
                  </a:cubicBezTo>
                  <a:lnTo>
                    <a:pt x="646" y="484"/>
                  </a:lnTo>
                  <a:cubicBezTo>
                    <a:pt x="646" y="486"/>
                    <a:pt x="647" y="487"/>
                    <a:pt x="647" y="488"/>
                  </a:cubicBezTo>
                  <a:lnTo>
                    <a:pt x="647" y="488"/>
                  </a:lnTo>
                  <a:cubicBezTo>
                    <a:pt x="648" y="489"/>
                    <a:pt x="648" y="490"/>
                    <a:pt x="649" y="491"/>
                  </a:cubicBezTo>
                  <a:lnTo>
                    <a:pt x="649" y="491"/>
                  </a:lnTo>
                  <a:cubicBezTo>
                    <a:pt x="649" y="492"/>
                    <a:pt x="649" y="492"/>
                    <a:pt x="649" y="493"/>
                  </a:cubicBezTo>
                  <a:lnTo>
                    <a:pt x="649" y="493"/>
                  </a:lnTo>
                  <a:cubicBezTo>
                    <a:pt x="650" y="494"/>
                    <a:pt x="650" y="496"/>
                    <a:pt x="651" y="497"/>
                  </a:cubicBezTo>
                  <a:lnTo>
                    <a:pt x="651" y="497"/>
                  </a:lnTo>
                  <a:cubicBezTo>
                    <a:pt x="651" y="499"/>
                    <a:pt x="652" y="500"/>
                    <a:pt x="652" y="502"/>
                  </a:cubicBezTo>
                  <a:lnTo>
                    <a:pt x="652" y="502"/>
                  </a:lnTo>
                  <a:cubicBezTo>
                    <a:pt x="652" y="503"/>
                    <a:pt x="653" y="505"/>
                    <a:pt x="653" y="507"/>
                  </a:cubicBezTo>
                  <a:lnTo>
                    <a:pt x="653" y="507"/>
                  </a:lnTo>
                  <a:cubicBezTo>
                    <a:pt x="653" y="507"/>
                    <a:pt x="654" y="508"/>
                    <a:pt x="654" y="509"/>
                  </a:cubicBezTo>
                  <a:lnTo>
                    <a:pt x="654" y="509"/>
                  </a:lnTo>
                  <a:cubicBezTo>
                    <a:pt x="654" y="510"/>
                    <a:pt x="654" y="510"/>
                    <a:pt x="654" y="511"/>
                  </a:cubicBezTo>
                  <a:lnTo>
                    <a:pt x="654" y="511"/>
                  </a:lnTo>
                  <a:cubicBezTo>
                    <a:pt x="655" y="513"/>
                    <a:pt x="655" y="514"/>
                    <a:pt x="655" y="516"/>
                  </a:cubicBezTo>
                  <a:lnTo>
                    <a:pt x="655" y="516"/>
                  </a:lnTo>
                  <a:cubicBezTo>
                    <a:pt x="655" y="517"/>
                    <a:pt x="655" y="518"/>
                    <a:pt x="655" y="520"/>
                  </a:cubicBezTo>
                  <a:lnTo>
                    <a:pt x="655" y="520"/>
                  </a:lnTo>
                  <a:cubicBezTo>
                    <a:pt x="656" y="522"/>
                    <a:pt x="656" y="524"/>
                    <a:pt x="656" y="525"/>
                  </a:cubicBezTo>
                  <a:lnTo>
                    <a:pt x="656" y="525"/>
                  </a:lnTo>
                  <a:cubicBezTo>
                    <a:pt x="656" y="526"/>
                    <a:pt x="656" y="527"/>
                    <a:pt x="656" y="528"/>
                  </a:cubicBezTo>
                  <a:lnTo>
                    <a:pt x="656" y="528"/>
                  </a:lnTo>
                  <a:cubicBezTo>
                    <a:pt x="656" y="529"/>
                    <a:pt x="656" y="530"/>
                    <a:pt x="656" y="531"/>
                  </a:cubicBezTo>
                  <a:lnTo>
                    <a:pt x="657" y="867"/>
                  </a:lnTo>
                  <a:lnTo>
                    <a:pt x="657" y="867"/>
                  </a:lnTo>
                  <a:cubicBezTo>
                    <a:pt x="657" y="865"/>
                    <a:pt x="657" y="863"/>
                    <a:pt x="657" y="861"/>
                  </a:cubicBezTo>
                  <a:lnTo>
                    <a:pt x="657" y="861"/>
                  </a:lnTo>
                  <a:cubicBezTo>
                    <a:pt x="657" y="860"/>
                    <a:pt x="656" y="858"/>
                    <a:pt x="656" y="85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92">
              <a:extLst>
                <a:ext uri="{FF2B5EF4-FFF2-40B4-BE49-F238E27FC236}">
                  <a16:creationId xmlns:a16="http://schemas.microsoft.com/office/drawing/2014/main" id="{C3E5F418-25E2-DE49-ADF6-CF1F5A38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0536" y="8254949"/>
              <a:ext cx="1201087" cy="630787"/>
            </a:xfrm>
            <a:custGeom>
              <a:avLst/>
              <a:gdLst>
                <a:gd name="T0" fmla="*/ 160 w 1838"/>
                <a:gd name="T1" fmla="*/ 195 h 967"/>
                <a:gd name="T2" fmla="*/ 168 w 1838"/>
                <a:gd name="T3" fmla="*/ 215 h 967"/>
                <a:gd name="T4" fmla="*/ 177 w 1838"/>
                <a:gd name="T5" fmla="*/ 231 h 967"/>
                <a:gd name="T6" fmla="*/ 188 w 1838"/>
                <a:gd name="T7" fmla="*/ 251 h 967"/>
                <a:gd name="T8" fmla="*/ 188 w 1838"/>
                <a:gd name="T9" fmla="*/ 251 h 967"/>
                <a:gd name="T10" fmla="*/ 202 w 1838"/>
                <a:gd name="T11" fmla="*/ 271 h 967"/>
                <a:gd name="T12" fmla="*/ 213 w 1838"/>
                <a:gd name="T13" fmla="*/ 286 h 967"/>
                <a:gd name="T14" fmla="*/ 226 w 1838"/>
                <a:gd name="T15" fmla="*/ 302 h 967"/>
                <a:gd name="T16" fmla="*/ 231 w 1838"/>
                <a:gd name="T17" fmla="*/ 307 h 967"/>
                <a:gd name="T18" fmla="*/ 245 w 1838"/>
                <a:gd name="T19" fmla="*/ 323 h 967"/>
                <a:gd name="T20" fmla="*/ 263 w 1838"/>
                <a:gd name="T21" fmla="*/ 472 h 967"/>
                <a:gd name="T22" fmla="*/ 499 w 1838"/>
                <a:gd name="T23" fmla="*/ 477 h 967"/>
                <a:gd name="T24" fmla="*/ 549 w 1838"/>
                <a:gd name="T25" fmla="*/ 494 h 967"/>
                <a:gd name="T26" fmla="*/ 569 w 1838"/>
                <a:gd name="T27" fmla="*/ 500 h 967"/>
                <a:gd name="T28" fmla="*/ 603 w 1838"/>
                <a:gd name="T29" fmla="*/ 509 h 967"/>
                <a:gd name="T30" fmla="*/ 616 w 1838"/>
                <a:gd name="T31" fmla="*/ 512 h 967"/>
                <a:gd name="T32" fmla="*/ 650 w 1838"/>
                <a:gd name="T33" fmla="*/ 520 h 967"/>
                <a:gd name="T34" fmla="*/ 684 w 1838"/>
                <a:gd name="T35" fmla="*/ 527 h 967"/>
                <a:gd name="T36" fmla="*/ 716 w 1838"/>
                <a:gd name="T37" fmla="*/ 532 h 967"/>
                <a:gd name="T38" fmla="*/ 748 w 1838"/>
                <a:gd name="T39" fmla="*/ 629 h 967"/>
                <a:gd name="T40" fmla="*/ 1084 w 1838"/>
                <a:gd name="T41" fmla="*/ 537 h 967"/>
                <a:gd name="T42" fmla="*/ 1131 w 1838"/>
                <a:gd name="T43" fmla="*/ 530 h 967"/>
                <a:gd name="T44" fmla="*/ 1144 w 1838"/>
                <a:gd name="T45" fmla="*/ 527 h 967"/>
                <a:gd name="T46" fmla="*/ 1179 w 1838"/>
                <a:gd name="T47" fmla="*/ 520 h 967"/>
                <a:gd name="T48" fmla="*/ 1216 w 1838"/>
                <a:gd name="T49" fmla="*/ 512 h 967"/>
                <a:gd name="T50" fmla="*/ 1252 w 1838"/>
                <a:gd name="T51" fmla="*/ 503 h 967"/>
                <a:gd name="T52" fmla="*/ 1265 w 1838"/>
                <a:gd name="T53" fmla="*/ 499 h 967"/>
                <a:gd name="T54" fmla="*/ 1299 w 1838"/>
                <a:gd name="T55" fmla="*/ 488 h 967"/>
                <a:gd name="T56" fmla="*/ 1446 w 1838"/>
                <a:gd name="T57" fmla="*/ 543 h 967"/>
                <a:gd name="T58" fmla="*/ 1571 w 1838"/>
                <a:gd name="T59" fmla="*/ 339 h 967"/>
                <a:gd name="T60" fmla="*/ 1675 w 1838"/>
                <a:gd name="T61" fmla="*/ 195 h 967"/>
                <a:gd name="T62" fmla="*/ 1837 w 1838"/>
                <a:gd name="T63" fmla="*/ 337 h 967"/>
                <a:gd name="T64" fmla="*/ 1685 w 1838"/>
                <a:gd name="T65" fmla="*/ 741 h 967"/>
                <a:gd name="T66" fmla="*/ 1334 w 1838"/>
                <a:gd name="T67" fmla="*/ 813 h 967"/>
                <a:gd name="T68" fmla="*/ 1289 w 1838"/>
                <a:gd name="T69" fmla="*/ 828 h 967"/>
                <a:gd name="T70" fmla="*/ 1265 w 1838"/>
                <a:gd name="T71" fmla="*/ 836 h 967"/>
                <a:gd name="T72" fmla="*/ 1253 w 1838"/>
                <a:gd name="T73" fmla="*/ 839 h 967"/>
                <a:gd name="T74" fmla="*/ 1226 w 1838"/>
                <a:gd name="T75" fmla="*/ 846 h 967"/>
                <a:gd name="T76" fmla="*/ 1179 w 1838"/>
                <a:gd name="T77" fmla="*/ 857 h 967"/>
                <a:gd name="T78" fmla="*/ 1178 w 1838"/>
                <a:gd name="T79" fmla="*/ 858 h 967"/>
                <a:gd name="T80" fmla="*/ 1144 w 1838"/>
                <a:gd name="T81" fmla="*/ 864 h 967"/>
                <a:gd name="T82" fmla="*/ 1132 w 1838"/>
                <a:gd name="T83" fmla="*/ 866 h 967"/>
                <a:gd name="T84" fmla="*/ 1102 w 1838"/>
                <a:gd name="T85" fmla="*/ 870 h 967"/>
                <a:gd name="T86" fmla="*/ 1084 w 1838"/>
                <a:gd name="T87" fmla="*/ 966 h 967"/>
                <a:gd name="T88" fmla="*/ 748 w 1838"/>
                <a:gd name="T89" fmla="*/ 873 h 967"/>
                <a:gd name="T90" fmla="*/ 706 w 1838"/>
                <a:gd name="T91" fmla="*/ 867 h 967"/>
                <a:gd name="T92" fmla="*/ 686 w 1838"/>
                <a:gd name="T93" fmla="*/ 863 h 967"/>
                <a:gd name="T94" fmla="*/ 651 w 1838"/>
                <a:gd name="T95" fmla="*/ 856 h 967"/>
                <a:gd name="T96" fmla="*/ 641 w 1838"/>
                <a:gd name="T97" fmla="*/ 854 h 967"/>
                <a:gd name="T98" fmla="*/ 604 w 1838"/>
                <a:gd name="T99" fmla="*/ 845 h 967"/>
                <a:gd name="T100" fmla="*/ 582 w 1838"/>
                <a:gd name="T101" fmla="*/ 840 h 967"/>
                <a:gd name="T102" fmla="*/ 549 w 1838"/>
                <a:gd name="T103" fmla="*/ 830 h 967"/>
                <a:gd name="T104" fmla="*/ 542 w 1838"/>
                <a:gd name="T105" fmla="*/ 828 h 967"/>
                <a:gd name="T106" fmla="*/ 500 w 1838"/>
                <a:gd name="T107" fmla="*/ 813 h 967"/>
                <a:gd name="T108" fmla="*/ 149 w 1838"/>
                <a:gd name="T109" fmla="*/ 531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8" h="967">
                  <a:moveTo>
                    <a:pt x="0" y="195"/>
                  </a:moveTo>
                  <a:lnTo>
                    <a:pt x="160" y="195"/>
                  </a:lnTo>
                  <a:lnTo>
                    <a:pt x="160" y="195"/>
                  </a:lnTo>
                  <a:cubicBezTo>
                    <a:pt x="163" y="201"/>
                    <a:pt x="165" y="207"/>
                    <a:pt x="167" y="213"/>
                  </a:cubicBezTo>
                  <a:lnTo>
                    <a:pt x="167" y="213"/>
                  </a:lnTo>
                  <a:cubicBezTo>
                    <a:pt x="168" y="213"/>
                    <a:pt x="168" y="214"/>
                    <a:pt x="168" y="215"/>
                  </a:cubicBezTo>
                  <a:lnTo>
                    <a:pt x="168" y="215"/>
                  </a:lnTo>
                  <a:cubicBezTo>
                    <a:pt x="171" y="221"/>
                    <a:pt x="174" y="226"/>
                    <a:pt x="177" y="231"/>
                  </a:cubicBezTo>
                  <a:lnTo>
                    <a:pt x="177" y="231"/>
                  </a:lnTo>
                  <a:cubicBezTo>
                    <a:pt x="177" y="233"/>
                    <a:pt x="178" y="233"/>
                    <a:pt x="178" y="234"/>
                  </a:cubicBezTo>
                  <a:lnTo>
                    <a:pt x="178" y="234"/>
                  </a:lnTo>
                  <a:cubicBezTo>
                    <a:pt x="182" y="240"/>
                    <a:pt x="184" y="245"/>
                    <a:pt x="188" y="251"/>
                  </a:cubicBezTo>
                  <a:lnTo>
                    <a:pt x="188" y="251"/>
                  </a:lnTo>
                  <a:lnTo>
                    <a:pt x="188" y="251"/>
                  </a:lnTo>
                  <a:lnTo>
                    <a:pt x="188" y="251"/>
                  </a:lnTo>
                  <a:cubicBezTo>
                    <a:pt x="192" y="257"/>
                    <a:pt x="195" y="262"/>
                    <a:pt x="198" y="267"/>
                  </a:cubicBezTo>
                  <a:lnTo>
                    <a:pt x="198" y="267"/>
                  </a:lnTo>
                  <a:cubicBezTo>
                    <a:pt x="200" y="268"/>
                    <a:pt x="200" y="270"/>
                    <a:pt x="202" y="271"/>
                  </a:cubicBezTo>
                  <a:lnTo>
                    <a:pt x="202" y="271"/>
                  </a:lnTo>
                  <a:cubicBezTo>
                    <a:pt x="205" y="276"/>
                    <a:pt x="208" y="281"/>
                    <a:pt x="213" y="286"/>
                  </a:cubicBezTo>
                  <a:lnTo>
                    <a:pt x="213" y="286"/>
                  </a:lnTo>
                  <a:cubicBezTo>
                    <a:pt x="214" y="288"/>
                    <a:pt x="215" y="289"/>
                    <a:pt x="215" y="290"/>
                  </a:cubicBezTo>
                  <a:lnTo>
                    <a:pt x="215" y="290"/>
                  </a:lnTo>
                  <a:cubicBezTo>
                    <a:pt x="219" y="294"/>
                    <a:pt x="223" y="298"/>
                    <a:pt x="226" y="302"/>
                  </a:cubicBezTo>
                  <a:lnTo>
                    <a:pt x="226" y="302"/>
                  </a:lnTo>
                  <a:cubicBezTo>
                    <a:pt x="228" y="304"/>
                    <a:pt x="229" y="306"/>
                    <a:pt x="231" y="307"/>
                  </a:cubicBezTo>
                  <a:lnTo>
                    <a:pt x="231" y="307"/>
                  </a:lnTo>
                  <a:cubicBezTo>
                    <a:pt x="234" y="312"/>
                    <a:pt x="238" y="316"/>
                    <a:pt x="243" y="320"/>
                  </a:cubicBezTo>
                  <a:lnTo>
                    <a:pt x="243" y="320"/>
                  </a:lnTo>
                  <a:cubicBezTo>
                    <a:pt x="244" y="321"/>
                    <a:pt x="244" y="322"/>
                    <a:pt x="245" y="323"/>
                  </a:cubicBezTo>
                  <a:lnTo>
                    <a:pt x="245" y="323"/>
                  </a:lnTo>
                  <a:cubicBezTo>
                    <a:pt x="251" y="328"/>
                    <a:pt x="257" y="334"/>
                    <a:pt x="263" y="339"/>
                  </a:cubicBezTo>
                  <a:lnTo>
                    <a:pt x="263" y="472"/>
                  </a:lnTo>
                  <a:lnTo>
                    <a:pt x="385" y="543"/>
                  </a:lnTo>
                  <a:lnTo>
                    <a:pt x="499" y="477"/>
                  </a:lnTo>
                  <a:lnTo>
                    <a:pt x="499" y="477"/>
                  </a:lnTo>
                  <a:cubicBezTo>
                    <a:pt x="511" y="482"/>
                    <a:pt x="524" y="486"/>
                    <a:pt x="537" y="490"/>
                  </a:cubicBezTo>
                  <a:lnTo>
                    <a:pt x="537" y="490"/>
                  </a:lnTo>
                  <a:cubicBezTo>
                    <a:pt x="540" y="491"/>
                    <a:pt x="544" y="492"/>
                    <a:pt x="549" y="494"/>
                  </a:cubicBezTo>
                  <a:lnTo>
                    <a:pt x="549" y="494"/>
                  </a:lnTo>
                  <a:cubicBezTo>
                    <a:pt x="555" y="496"/>
                    <a:pt x="562" y="498"/>
                    <a:pt x="569" y="500"/>
                  </a:cubicBezTo>
                  <a:lnTo>
                    <a:pt x="569" y="500"/>
                  </a:lnTo>
                  <a:cubicBezTo>
                    <a:pt x="573" y="501"/>
                    <a:pt x="577" y="502"/>
                    <a:pt x="581" y="503"/>
                  </a:cubicBezTo>
                  <a:lnTo>
                    <a:pt x="581" y="503"/>
                  </a:lnTo>
                  <a:cubicBezTo>
                    <a:pt x="589" y="505"/>
                    <a:pt x="596" y="507"/>
                    <a:pt x="603" y="509"/>
                  </a:cubicBezTo>
                  <a:lnTo>
                    <a:pt x="603" y="509"/>
                  </a:lnTo>
                  <a:cubicBezTo>
                    <a:pt x="607" y="510"/>
                    <a:pt x="611" y="511"/>
                    <a:pt x="616" y="512"/>
                  </a:cubicBezTo>
                  <a:lnTo>
                    <a:pt x="616" y="512"/>
                  </a:lnTo>
                  <a:cubicBezTo>
                    <a:pt x="624" y="514"/>
                    <a:pt x="632" y="516"/>
                    <a:pt x="640" y="518"/>
                  </a:cubicBezTo>
                  <a:lnTo>
                    <a:pt x="640" y="518"/>
                  </a:lnTo>
                  <a:cubicBezTo>
                    <a:pt x="643" y="518"/>
                    <a:pt x="646" y="519"/>
                    <a:pt x="650" y="520"/>
                  </a:cubicBezTo>
                  <a:lnTo>
                    <a:pt x="650" y="520"/>
                  </a:lnTo>
                  <a:cubicBezTo>
                    <a:pt x="661" y="523"/>
                    <a:pt x="672" y="524"/>
                    <a:pt x="684" y="527"/>
                  </a:cubicBezTo>
                  <a:lnTo>
                    <a:pt x="684" y="527"/>
                  </a:lnTo>
                  <a:cubicBezTo>
                    <a:pt x="691" y="528"/>
                    <a:pt x="698" y="529"/>
                    <a:pt x="705" y="530"/>
                  </a:cubicBezTo>
                  <a:lnTo>
                    <a:pt x="705" y="530"/>
                  </a:lnTo>
                  <a:cubicBezTo>
                    <a:pt x="709" y="531"/>
                    <a:pt x="712" y="531"/>
                    <a:pt x="716" y="532"/>
                  </a:cubicBezTo>
                  <a:lnTo>
                    <a:pt x="716" y="532"/>
                  </a:lnTo>
                  <a:cubicBezTo>
                    <a:pt x="727" y="534"/>
                    <a:pt x="737" y="535"/>
                    <a:pt x="748" y="537"/>
                  </a:cubicBezTo>
                  <a:lnTo>
                    <a:pt x="748" y="629"/>
                  </a:lnTo>
                  <a:lnTo>
                    <a:pt x="1083" y="629"/>
                  </a:lnTo>
                  <a:lnTo>
                    <a:pt x="1084" y="537"/>
                  </a:lnTo>
                  <a:lnTo>
                    <a:pt x="1084" y="537"/>
                  </a:lnTo>
                  <a:cubicBezTo>
                    <a:pt x="1092" y="536"/>
                    <a:pt x="1099" y="534"/>
                    <a:pt x="1108" y="533"/>
                  </a:cubicBezTo>
                  <a:lnTo>
                    <a:pt x="1108" y="533"/>
                  </a:lnTo>
                  <a:cubicBezTo>
                    <a:pt x="1115" y="532"/>
                    <a:pt x="1123" y="531"/>
                    <a:pt x="1131" y="530"/>
                  </a:cubicBezTo>
                  <a:lnTo>
                    <a:pt x="1131" y="530"/>
                  </a:lnTo>
                  <a:cubicBezTo>
                    <a:pt x="1135" y="529"/>
                    <a:pt x="1139" y="528"/>
                    <a:pt x="1144" y="527"/>
                  </a:cubicBezTo>
                  <a:lnTo>
                    <a:pt x="1144" y="527"/>
                  </a:lnTo>
                  <a:cubicBezTo>
                    <a:pt x="1152" y="526"/>
                    <a:pt x="1161" y="524"/>
                    <a:pt x="1170" y="522"/>
                  </a:cubicBezTo>
                  <a:lnTo>
                    <a:pt x="1170" y="522"/>
                  </a:lnTo>
                  <a:cubicBezTo>
                    <a:pt x="1173" y="521"/>
                    <a:pt x="1176" y="521"/>
                    <a:pt x="1179" y="520"/>
                  </a:cubicBezTo>
                  <a:lnTo>
                    <a:pt x="1179" y="520"/>
                  </a:lnTo>
                  <a:cubicBezTo>
                    <a:pt x="1191" y="518"/>
                    <a:pt x="1203" y="515"/>
                    <a:pt x="1216" y="512"/>
                  </a:cubicBezTo>
                  <a:lnTo>
                    <a:pt x="1216" y="512"/>
                  </a:lnTo>
                  <a:cubicBezTo>
                    <a:pt x="1219" y="512"/>
                    <a:pt x="1222" y="510"/>
                    <a:pt x="1226" y="510"/>
                  </a:cubicBezTo>
                  <a:lnTo>
                    <a:pt x="1226" y="510"/>
                  </a:lnTo>
                  <a:cubicBezTo>
                    <a:pt x="1235" y="507"/>
                    <a:pt x="1243" y="505"/>
                    <a:pt x="1252" y="503"/>
                  </a:cubicBezTo>
                  <a:lnTo>
                    <a:pt x="1252" y="503"/>
                  </a:lnTo>
                  <a:cubicBezTo>
                    <a:pt x="1256" y="502"/>
                    <a:pt x="1260" y="500"/>
                    <a:pt x="1265" y="499"/>
                  </a:cubicBezTo>
                  <a:lnTo>
                    <a:pt x="1265" y="499"/>
                  </a:lnTo>
                  <a:cubicBezTo>
                    <a:pt x="1273" y="497"/>
                    <a:pt x="1280" y="495"/>
                    <a:pt x="1288" y="492"/>
                  </a:cubicBezTo>
                  <a:lnTo>
                    <a:pt x="1288" y="492"/>
                  </a:lnTo>
                  <a:cubicBezTo>
                    <a:pt x="1292" y="491"/>
                    <a:pt x="1296" y="490"/>
                    <a:pt x="1299" y="488"/>
                  </a:cubicBezTo>
                  <a:lnTo>
                    <a:pt x="1299" y="488"/>
                  </a:lnTo>
                  <a:cubicBezTo>
                    <a:pt x="1310" y="485"/>
                    <a:pt x="1321" y="481"/>
                    <a:pt x="1333" y="477"/>
                  </a:cubicBezTo>
                  <a:lnTo>
                    <a:pt x="1446" y="543"/>
                  </a:lnTo>
                  <a:lnTo>
                    <a:pt x="1571" y="470"/>
                  </a:lnTo>
                  <a:lnTo>
                    <a:pt x="1571" y="339"/>
                  </a:lnTo>
                  <a:lnTo>
                    <a:pt x="1571" y="339"/>
                  </a:lnTo>
                  <a:cubicBezTo>
                    <a:pt x="1608" y="305"/>
                    <a:pt x="1637" y="270"/>
                    <a:pt x="1657" y="233"/>
                  </a:cubicBezTo>
                  <a:lnTo>
                    <a:pt x="1657" y="233"/>
                  </a:lnTo>
                  <a:cubicBezTo>
                    <a:pt x="1664" y="220"/>
                    <a:pt x="1670" y="208"/>
                    <a:pt x="1675" y="195"/>
                  </a:cubicBezTo>
                  <a:lnTo>
                    <a:pt x="1835" y="195"/>
                  </a:lnTo>
                  <a:lnTo>
                    <a:pt x="1836" y="0"/>
                  </a:lnTo>
                  <a:lnTo>
                    <a:pt x="1837" y="337"/>
                  </a:lnTo>
                  <a:lnTo>
                    <a:pt x="1836" y="531"/>
                  </a:lnTo>
                  <a:lnTo>
                    <a:pt x="1684" y="531"/>
                  </a:lnTo>
                  <a:lnTo>
                    <a:pt x="1685" y="741"/>
                  </a:lnTo>
                  <a:lnTo>
                    <a:pt x="1447" y="879"/>
                  </a:lnTo>
                  <a:lnTo>
                    <a:pt x="1334" y="813"/>
                  </a:lnTo>
                  <a:lnTo>
                    <a:pt x="1334" y="813"/>
                  </a:lnTo>
                  <a:cubicBezTo>
                    <a:pt x="1323" y="817"/>
                    <a:pt x="1311" y="821"/>
                    <a:pt x="1300" y="825"/>
                  </a:cubicBezTo>
                  <a:lnTo>
                    <a:pt x="1300" y="825"/>
                  </a:lnTo>
                  <a:cubicBezTo>
                    <a:pt x="1297" y="826"/>
                    <a:pt x="1293" y="827"/>
                    <a:pt x="1289" y="828"/>
                  </a:cubicBezTo>
                  <a:lnTo>
                    <a:pt x="1289" y="828"/>
                  </a:lnTo>
                  <a:cubicBezTo>
                    <a:pt x="1281" y="831"/>
                    <a:pt x="1273" y="833"/>
                    <a:pt x="1265" y="836"/>
                  </a:cubicBezTo>
                  <a:lnTo>
                    <a:pt x="1265" y="836"/>
                  </a:lnTo>
                  <a:cubicBezTo>
                    <a:pt x="1263" y="836"/>
                    <a:pt x="1261" y="837"/>
                    <a:pt x="1259" y="838"/>
                  </a:cubicBezTo>
                  <a:lnTo>
                    <a:pt x="1259" y="838"/>
                  </a:lnTo>
                  <a:cubicBezTo>
                    <a:pt x="1257" y="838"/>
                    <a:pt x="1256" y="838"/>
                    <a:pt x="1253" y="839"/>
                  </a:cubicBezTo>
                  <a:lnTo>
                    <a:pt x="1253" y="839"/>
                  </a:lnTo>
                  <a:cubicBezTo>
                    <a:pt x="1245" y="842"/>
                    <a:pt x="1236" y="844"/>
                    <a:pt x="1226" y="846"/>
                  </a:cubicBezTo>
                  <a:lnTo>
                    <a:pt x="1226" y="846"/>
                  </a:lnTo>
                  <a:cubicBezTo>
                    <a:pt x="1223" y="847"/>
                    <a:pt x="1220" y="848"/>
                    <a:pt x="1216" y="849"/>
                  </a:cubicBezTo>
                  <a:lnTo>
                    <a:pt x="1216" y="849"/>
                  </a:lnTo>
                  <a:cubicBezTo>
                    <a:pt x="1204" y="851"/>
                    <a:pt x="1192" y="854"/>
                    <a:pt x="1179" y="857"/>
                  </a:cubicBezTo>
                  <a:lnTo>
                    <a:pt x="1179" y="857"/>
                  </a:lnTo>
                  <a:cubicBezTo>
                    <a:pt x="1179" y="857"/>
                    <a:pt x="1179" y="858"/>
                    <a:pt x="1178" y="858"/>
                  </a:cubicBezTo>
                  <a:lnTo>
                    <a:pt x="1178" y="858"/>
                  </a:lnTo>
                  <a:cubicBezTo>
                    <a:pt x="1176" y="858"/>
                    <a:pt x="1174" y="858"/>
                    <a:pt x="1171" y="859"/>
                  </a:cubicBezTo>
                  <a:lnTo>
                    <a:pt x="1171" y="859"/>
                  </a:lnTo>
                  <a:cubicBezTo>
                    <a:pt x="1162" y="860"/>
                    <a:pt x="1154" y="862"/>
                    <a:pt x="1144" y="864"/>
                  </a:cubicBezTo>
                  <a:lnTo>
                    <a:pt x="1144" y="864"/>
                  </a:lnTo>
                  <a:cubicBezTo>
                    <a:pt x="1140" y="864"/>
                    <a:pt x="1136" y="865"/>
                    <a:pt x="1132" y="866"/>
                  </a:cubicBezTo>
                  <a:lnTo>
                    <a:pt x="1132" y="866"/>
                  </a:lnTo>
                  <a:cubicBezTo>
                    <a:pt x="1124" y="867"/>
                    <a:pt x="1116" y="868"/>
                    <a:pt x="1108" y="869"/>
                  </a:cubicBezTo>
                  <a:lnTo>
                    <a:pt x="1108" y="869"/>
                  </a:lnTo>
                  <a:cubicBezTo>
                    <a:pt x="1106" y="870"/>
                    <a:pt x="1104" y="870"/>
                    <a:pt x="1102" y="870"/>
                  </a:cubicBezTo>
                  <a:lnTo>
                    <a:pt x="1102" y="870"/>
                  </a:lnTo>
                  <a:cubicBezTo>
                    <a:pt x="1096" y="871"/>
                    <a:pt x="1091" y="872"/>
                    <a:pt x="1085" y="873"/>
                  </a:cubicBezTo>
                  <a:lnTo>
                    <a:pt x="1084" y="966"/>
                  </a:lnTo>
                  <a:lnTo>
                    <a:pt x="748" y="966"/>
                  </a:lnTo>
                  <a:lnTo>
                    <a:pt x="748" y="873"/>
                  </a:lnTo>
                  <a:lnTo>
                    <a:pt x="748" y="873"/>
                  </a:lnTo>
                  <a:cubicBezTo>
                    <a:pt x="738" y="871"/>
                    <a:pt x="727" y="870"/>
                    <a:pt x="717" y="868"/>
                  </a:cubicBezTo>
                  <a:lnTo>
                    <a:pt x="717" y="868"/>
                  </a:lnTo>
                  <a:cubicBezTo>
                    <a:pt x="713" y="868"/>
                    <a:pt x="710" y="867"/>
                    <a:pt x="706" y="867"/>
                  </a:cubicBezTo>
                  <a:lnTo>
                    <a:pt x="706" y="867"/>
                  </a:lnTo>
                  <a:cubicBezTo>
                    <a:pt x="700" y="866"/>
                    <a:pt x="692" y="864"/>
                    <a:pt x="686" y="863"/>
                  </a:cubicBezTo>
                  <a:lnTo>
                    <a:pt x="686" y="863"/>
                  </a:lnTo>
                  <a:cubicBezTo>
                    <a:pt x="685" y="863"/>
                    <a:pt x="685" y="863"/>
                    <a:pt x="685" y="863"/>
                  </a:cubicBezTo>
                  <a:lnTo>
                    <a:pt x="685" y="863"/>
                  </a:lnTo>
                  <a:cubicBezTo>
                    <a:pt x="674" y="861"/>
                    <a:pt x="662" y="859"/>
                    <a:pt x="651" y="856"/>
                  </a:cubicBezTo>
                  <a:lnTo>
                    <a:pt x="651" y="856"/>
                  </a:lnTo>
                  <a:cubicBezTo>
                    <a:pt x="647" y="856"/>
                    <a:pt x="644" y="854"/>
                    <a:pt x="641" y="854"/>
                  </a:cubicBezTo>
                  <a:lnTo>
                    <a:pt x="641" y="854"/>
                  </a:lnTo>
                  <a:cubicBezTo>
                    <a:pt x="632" y="852"/>
                    <a:pt x="624" y="850"/>
                    <a:pt x="616" y="849"/>
                  </a:cubicBezTo>
                  <a:lnTo>
                    <a:pt x="616" y="849"/>
                  </a:lnTo>
                  <a:cubicBezTo>
                    <a:pt x="612" y="848"/>
                    <a:pt x="608" y="846"/>
                    <a:pt x="604" y="845"/>
                  </a:cubicBezTo>
                  <a:lnTo>
                    <a:pt x="604" y="845"/>
                  </a:lnTo>
                  <a:cubicBezTo>
                    <a:pt x="597" y="843"/>
                    <a:pt x="590" y="842"/>
                    <a:pt x="582" y="840"/>
                  </a:cubicBezTo>
                  <a:lnTo>
                    <a:pt x="582" y="840"/>
                  </a:lnTo>
                  <a:cubicBezTo>
                    <a:pt x="579" y="838"/>
                    <a:pt x="574" y="838"/>
                    <a:pt x="570" y="836"/>
                  </a:cubicBezTo>
                  <a:lnTo>
                    <a:pt x="570" y="836"/>
                  </a:lnTo>
                  <a:cubicBezTo>
                    <a:pt x="563" y="834"/>
                    <a:pt x="556" y="832"/>
                    <a:pt x="549" y="830"/>
                  </a:cubicBezTo>
                  <a:lnTo>
                    <a:pt x="549" y="830"/>
                  </a:lnTo>
                  <a:cubicBezTo>
                    <a:pt x="547" y="829"/>
                    <a:pt x="544" y="828"/>
                    <a:pt x="542" y="828"/>
                  </a:cubicBezTo>
                  <a:lnTo>
                    <a:pt x="542" y="828"/>
                  </a:lnTo>
                  <a:cubicBezTo>
                    <a:pt x="540" y="827"/>
                    <a:pt x="539" y="826"/>
                    <a:pt x="537" y="826"/>
                  </a:cubicBezTo>
                  <a:lnTo>
                    <a:pt x="537" y="826"/>
                  </a:lnTo>
                  <a:cubicBezTo>
                    <a:pt x="525" y="822"/>
                    <a:pt x="512" y="818"/>
                    <a:pt x="500" y="813"/>
                  </a:cubicBezTo>
                  <a:lnTo>
                    <a:pt x="386" y="879"/>
                  </a:lnTo>
                  <a:lnTo>
                    <a:pt x="150" y="741"/>
                  </a:lnTo>
                  <a:lnTo>
                    <a:pt x="149" y="531"/>
                  </a:lnTo>
                  <a:lnTo>
                    <a:pt x="1" y="531"/>
                  </a:lnTo>
                  <a:lnTo>
                    <a:pt x="0" y="195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93">
              <a:extLst>
                <a:ext uri="{FF2B5EF4-FFF2-40B4-BE49-F238E27FC236}">
                  <a16:creationId xmlns:a16="http://schemas.microsoft.com/office/drawing/2014/main" id="{18C4CE30-5C86-AB41-B44A-173ACBEB4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0536" y="7972678"/>
              <a:ext cx="1201087" cy="694154"/>
            </a:xfrm>
            <a:custGeom>
              <a:avLst/>
              <a:gdLst>
                <a:gd name="T0" fmla="*/ 685 w 1837"/>
                <a:gd name="T1" fmla="*/ 666 h 1064"/>
                <a:gd name="T2" fmla="*/ 685 w 1837"/>
                <a:gd name="T3" fmla="*/ 666 h 1064"/>
                <a:gd name="T4" fmla="*/ 1149 w 1837"/>
                <a:gd name="T5" fmla="*/ 666 h 1064"/>
                <a:gd name="T6" fmla="*/ 1149 w 1837"/>
                <a:gd name="T7" fmla="*/ 666 h 1064"/>
                <a:gd name="T8" fmla="*/ 1150 w 1837"/>
                <a:gd name="T9" fmla="*/ 397 h 1064"/>
                <a:gd name="T10" fmla="*/ 1150 w 1837"/>
                <a:gd name="T11" fmla="*/ 397 h 1064"/>
                <a:gd name="T12" fmla="*/ 687 w 1837"/>
                <a:gd name="T13" fmla="*/ 397 h 1064"/>
                <a:gd name="T14" fmla="*/ 687 w 1837"/>
                <a:gd name="T15" fmla="*/ 397 h 1064"/>
                <a:gd name="T16" fmla="*/ 685 w 1837"/>
                <a:gd name="T17" fmla="*/ 666 h 1064"/>
                <a:gd name="T18" fmla="*/ 160 w 1837"/>
                <a:gd name="T19" fmla="*/ 629 h 1064"/>
                <a:gd name="T20" fmla="*/ 0 w 1837"/>
                <a:gd name="T21" fmla="*/ 629 h 1064"/>
                <a:gd name="T22" fmla="*/ 1 w 1837"/>
                <a:gd name="T23" fmla="*/ 434 h 1064"/>
                <a:gd name="T24" fmla="*/ 162 w 1837"/>
                <a:gd name="T25" fmla="*/ 434 h 1064"/>
                <a:gd name="T26" fmla="*/ 162 w 1837"/>
                <a:gd name="T27" fmla="*/ 434 h 1064"/>
                <a:gd name="T28" fmla="*/ 265 w 1837"/>
                <a:gd name="T29" fmla="*/ 291 h 1064"/>
                <a:gd name="T30" fmla="*/ 152 w 1837"/>
                <a:gd name="T31" fmla="*/ 225 h 1064"/>
                <a:gd name="T32" fmla="*/ 390 w 1837"/>
                <a:gd name="T33" fmla="*/ 87 h 1064"/>
                <a:gd name="T34" fmla="*/ 503 w 1837"/>
                <a:gd name="T35" fmla="*/ 153 h 1064"/>
                <a:gd name="T36" fmla="*/ 503 w 1837"/>
                <a:gd name="T37" fmla="*/ 153 h 1064"/>
                <a:gd name="T38" fmla="*/ 753 w 1837"/>
                <a:gd name="T39" fmla="*/ 93 h 1064"/>
                <a:gd name="T40" fmla="*/ 753 w 1837"/>
                <a:gd name="T41" fmla="*/ 0 h 1064"/>
                <a:gd name="T42" fmla="*/ 1089 w 1837"/>
                <a:gd name="T43" fmla="*/ 0 h 1064"/>
                <a:gd name="T44" fmla="*/ 1088 w 1837"/>
                <a:gd name="T45" fmla="*/ 93 h 1064"/>
                <a:gd name="T46" fmla="*/ 1088 w 1837"/>
                <a:gd name="T47" fmla="*/ 93 h 1064"/>
                <a:gd name="T48" fmla="*/ 1337 w 1837"/>
                <a:gd name="T49" fmla="*/ 153 h 1064"/>
                <a:gd name="T50" fmla="*/ 1451 w 1837"/>
                <a:gd name="T51" fmla="*/ 87 h 1064"/>
                <a:gd name="T52" fmla="*/ 1687 w 1837"/>
                <a:gd name="T53" fmla="*/ 225 h 1064"/>
                <a:gd name="T54" fmla="*/ 1573 w 1837"/>
                <a:gd name="T55" fmla="*/ 291 h 1064"/>
                <a:gd name="T56" fmla="*/ 1573 w 1837"/>
                <a:gd name="T57" fmla="*/ 291 h 1064"/>
                <a:gd name="T58" fmla="*/ 1676 w 1837"/>
                <a:gd name="T59" fmla="*/ 434 h 1064"/>
                <a:gd name="T60" fmla="*/ 1836 w 1837"/>
                <a:gd name="T61" fmla="*/ 434 h 1064"/>
                <a:gd name="T62" fmla="*/ 1835 w 1837"/>
                <a:gd name="T63" fmla="*/ 629 h 1064"/>
                <a:gd name="T64" fmla="*/ 1675 w 1837"/>
                <a:gd name="T65" fmla="*/ 629 h 1064"/>
                <a:gd name="T66" fmla="*/ 1675 w 1837"/>
                <a:gd name="T67" fmla="*/ 629 h 1064"/>
                <a:gd name="T68" fmla="*/ 1571 w 1837"/>
                <a:gd name="T69" fmla="*/ 773 h 1064"/>
                <a:gd name="T70" fmla="*/ 1684 w 1837"/>
                <a:gd name="T71" fmla="*/ 839 h 1064"/>
                <a:gd name="T72" fmla="*/ 1446 w 1837"/>
                <a:gd name="T73" fmla="*/ 977 h 1064"/>
                <a:gd name="T74" fmla="*/ 1333 w 1837"/>
                <a:gd name="T75" fmla="*/ 911 h 1064"/>
                <a:gd name="T76" fmla="*/ 1333 w 1837"/>
                <a:gd name="T77" fmla="*/ 911 h 1064"/>
                <a:gd name="T78" fmla="*/ 1084 w 1837"/>
                <a:gd name="T79" fmla="*/ 971 h 1064"/>
                <a:gd name="T80" fmla="*/ 1083 w 1837"/>
                <a:gd name="T81" fmla="*/ 1063 h 1064"/>
                <a:gd name="T82" fmla="*/ 747 w 1837"/>
                <a:gd name="T83" fmla="*/ 1063 h 1064"/>
                <a:gd name="T84" fmla="*/ 748 w 1837"/>
                <a:gd name="T85" fmla="*/ 971 h 1064"/>
                <a:gd name="T86" fmla="*/ 748 w 1837"/>
                <a:gd name="T87" fmla="*/ 971 h 1064"/>
                <a:gd name="T88" fmla="*/ 499 w 1837"/>
                <a:gd name="T89" fmla="*/ 911 h 1064"/>
                <a:gd name="T90" fmla="*/ 385 w 1837"/>
                <a:gd name="T91" fmla="*/ 977 h 1064"/>
                <a:gd name="T92" fmla="*/ 149 w 1837"/>
                <a:gd name="T93" fmla="*/ 839 h 1064"/>
                <a:gd name="T94" fmla="*/ 263 w 1837"/>
                <a:gd name="T95" fmla="*/ 773 h 1064"/>
                <a:gd name="T96" fmla="*/ 263 w 1837"/>
                <a:gd name="T97" fmla="*/ 773 h 1064"/>
                <a:gd name="T98" fmla="*/ 160 w 1837"/>
                <a:gd name="T99" fmla="*/ 629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7" h="1064">
                  <a:moveTo>
                    <a:pt x="685" y="666"/>
                  </a:moveTo>
                  <a:lnTo>
                    <a:pt x="685" y="666"/>
                  </a:lnTo>
                  <a:cubicBezTo>
                    <a:pt x="813" y="740"/>
                    <a:pt x="1021" y="740"/>
                    <a:pt x="1149" y="666"/>
                  </a:cubicBezTo>
                  <a:lnTo>
                    <a:pt x="1149" y="666"/>
                  </a:lnTo>
                  <a:cubicBezTo>
                    <a:pt x="1277" y="592"/>
                    <a:pt x="1279" y="472"/>
                    <a:pt x="1150" y="397"/>
                  </a:cubicBezTo>
                  <a:lnTo>
                    <a:pt x="1150" y="397"/>
                  </a:lnTo>
                  <a:cubicBezTo>
                    <a:pt x="1023" y="323"/>
                    <a:pt x="815" y="323"/>
                    <a:pt x="687" y="397"/>
                  </a:cubicBezTo>
                  <a:lnTo>
                    <a:pt x="687" y="397"/>
                  </a:lnTo>
                  <a:cubicBezTo>
                    <a:pt x="559" y="472"/>
                    <a:pt x="558" y="592"/>
                    <a:pt x="685" y="666"/>
                  </a:cubicBezTo>
                  <a:close/>
                  <a:moveTo>
                    <a:pt x="160" y="629"/>
                  </a:moveTo>
                  <a:lnTo>
                    <a:pt x="0" y="629"/>
                  </a:lnTo>
                  <a:lnTo>
                    <a:pt x="1" y="434"/>
                  </a:lnTo>
                  <a:lnTo>
                    <a:pt x="162" y="434"/>
                  </a:lnTo>
                  <a:lnTo>
                    <a:pt x="162" y="434"/>
                  </a:lnTo>
                  <a:cubicBezTo>
                    <a:pt x="181" y="384"/>
                    <a:pt x="215" y="335"/>
                    <a:pt x="265" y="291"/>
                  </a:cubicBezTo>
                  <a:lnTo>
                    <a:pt x="152" y="225"/>
                  </a:lnTo>
                  <a:lnTo>
                    <a:pt x="390" y="87"/>
                  </a:lnTo>
                  <a:lnTo>
                    <a:pt x="503" y="153"/>
                  </a:lnTo>
                  <a:lnTo>
                    <a:pt x="503" y="153"/>
                  </a:lnTo>
                  <a:cubicBezTo>
                    <a:pt x="581" y="124"/>
                    <a:pt x="665" y="104"/>
                    <a:pt x="753" y="93"/>
                  </a:cubicBezTo>
                  <a:lnTo>
                    <a:pt x="753" y="0"/>
                  </a:lnTo>
                  <a:lnTo>
                    <a:pt x="1089" y="0"/>
                  </a:lnTo>
                  <a:lnTo>
                    <a:pt x="1088" y="93"/>
                  </a:lnTo>
                  <a:lnTo>
                    <a:pt x="1088" y="93"/>
                  </a:lnTo>
                  <a:cubicBezTo>
                    <a:pt x="1175" y="104"/>
                    <a:pt x="1260" y="124"/>
                    <a:pt x="1337" y="153"/>
                  </a:cubicBezTo>
                  <a:lnTo>
                    <a:pt x="1451" y="87"/>
                  </a:lnTo>
                  <a:lnTo>
                    <a:pt x="1687" y="225"/>
                  </a:lnTo>
                  <a:lnTo>
                    <a:pt x="1573" y="291"/>
                  </a:lnTo>
                  <a:lnTo>
                    <a:pt x="1573" y="291"/>
                  </a:lnTo>
                  <a:cubicBezTo>
                    <a:pt x="1623" y="335"/>
                    <a:pt x="1657" y="384"/>
                    <a:pt x="1676" y="434"/>
                  </a:cubicBezTo>
                  <a:lnTo>
                    <a:pt x="1836" y="434"/>
                  </a:lnTo>
                  <a:lnTo>
                    <a:pt x="1835" y="629"/>
                  </a:lnTo>
                  <a:lnTo>
                    <a:pt x="1675" y="629"/>
                  </a:lnTo>
                  <a:lnTo>
                    <a:pt x="1675" y="629"/>
                  </a:lnTo>
                  <a:cubicBezTo>
                    <a:pt x="1656" y="679"/>
                    <a:pt x="1621" y="729"/>
                    <a:pt x="1571" y="773"/>
                  </a:cubicBezTo>
                  <a:lnTo>
                    <a:pt x="1684" y="839"/>
                  </a:lnTo>
                  <a:lnTo>
                    <a:pt x="1446" y="977"/>
                  </a:lnTo>
                  <a:lnTo>
                    <a:pt x="1333" y="911"/>
                  </a:lnTo>
                  <a:lnTo>
                    <a:pt x="1333" y="911"/>
                  </a:lnTo>
                  <a:cubicBezTo>
                    <a:pt x="1255" y="940"/>
                    <a:pt x="1170" y="960"/>
                    <a:pt x="1084" y="971"/>
                  </a:cubicBezTo>
                  <a:lnTo>
                    <a:pt x="1083" y="1063"/>
                  </a:lnTo>
                  <a:lnTo>
                    <a:pt x="747" y="1063"/>
                  </a:lnTo>
                  <a:lnTo>
                    <a:pt x="748" y="971"/>
                  </a:lnTo>
                  <a:lnTo>
                    <a:pt x="748" y="971"/>
                  </a:lnTo>
                  <a:cubicBezTo>
                    <a:pt x="661" y="960"/>
                    <a:pt x="577" y="940"/>
                    <a:pt x="499" y="911"/>
                  </a:cubicBezTo>
                  <a:lnTo>
                    <a:pt x="385" y="977"/>
                  </a:lnTo>
                  <a:lnTo>
                    <a:pt x="149" y="839"/>
                  </a:lnTo>
                  <a:lnTo>
                    <a:pt x="263" y="773"/>
                  </a:lnTo>
                  <a:lnTo>
                    <a:pt x="263" y="773"/>
                  </a:lnTo>
                  <a:cubicBezTo>
                    <a:pt x="213" y="729"/>
                    <a:pt x="179" y="679"/>
                    <a:pt x="160" y="6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352">
              <a:extLst>
                <a:ext uri="{FF2B5EF4-FFF2-40B4-BE49-F238E27FC236}">
                  <a16:creationId xmlns:a16="http://schemas.microsoft.com/office/drawing/2014/main" id="{CD9E5BC3-0CD2-1947-86F1-57BF058B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029" y="4311816"/>
              <a:ext cx="2390651" cy="3681026"/>
            </a:xfrm>
            <a:custGeom>
              <a:avLst/>
              <a:gdLst>
                <a:gd name="T0" fmla="*/ 3658 w 3659"/>
                <a:gd name="T1" fmla="*/ 0 h 5634"/>
                <a:gd name="T2" fmla="*/ 3658 w 3659"/>
                <a:gd name="T3" fmla="*/ 0 h 5634"/>
                <a:gd name="T4" fmla="*/ 3266 w 3659"/>
                <a:gd name="T5" fmla="*/ 2701 h 5634"/>
                <a:gd name="T6" fmla="*/ 3266 w 3659"/>
                <a:gd name="T7" fmla="*/ 2701 h 5634"/>
                <a:gd name="T8" fmla="*/ 2124 w 3659"/>
                <a:gd name="T9" fmla="*/ 5178 h 5634"/>
                <a:gd name="T10" fmla="*/ 1829 w 3659"/>
                <a:gd name="T11" fmla="*/ 5633 h 5634"/>
                <a:gd name="T12" fmla="*/ 1829 w 3659"/>
                <a:gd name="T13" fmla="*/ 5633 h 5634"/>
                <a:gd name="T14" fmla="*/ 1131 w 3659"/>
                <a:gd name="T15" fmla="*/ 5245 h 5634"/>
                <a:gd name="T16" fmla="*/ 1131 w 3659"/>
                <a:gd name="T17" fmla="*/ 5245 h 5634"/>
                <a:gd name="T18" fmla="*/ 501 w 3659"/>
                <a:gd name="T19" fmla="*/ 4584 h 5634"/>
                <a:gd name="T20" fmla="*/ 501 w 3659"/>
                <a:gd name="T21" fmla="*/ 4584 h 5634"/>
                <a:gd name="T22" fmla="*/ 0 w 3659"/>
                <a:gd name="T23" fmla="*/ 2969 h 5634"/>
                <a:gd name="T24" fmla="*/ 0 w 3659"/>
                <a:gd name="T25" fmla="*/ 2113 h 5634"/>
                <a:gd name="T26" fmla="*/ 0 w 3659"/>
                <a:gd name="T27" fmla="*/ 2113 h 5634"/>
                <a:gd name="T28" fmla="*/ 1380 w 3659"/>
                <a:gd name="T29" fmla="*/ 1482 h 5634"/>
                <a:gd name="T30" fmla="*/ 1829 w 3659"/>
                <a:gd name="T31" fmla="*/ 705 h 5634"/>
                <a:gd name="T32" fmla="*/ 1829 w 3659"/>
                <a:gd name="T33" fmla="*/ 705 h 5634"/>
                <a:gd name="T34" fmla="*/ 2429 w 3659"/>
                <a:gd name="T35" fmla="*/ 866 h 5634"/>
                <a:gd name="T36" fmla="*/ 2429 w 3659"/>
                <a:gd name="T37" fmla="*/ 866 h 5634"/>
                <a:gd name="T38" fmla="*/ 3421 w 3659"/>
                <a:gd name="T39" fmla="*/ 345 h 5634"/>
                <a:gd name="T40" fmla="*/ 3658 w 3659"/>
                <a:gd name="T41" fmla="*/ 0 h 5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9" h="5634">
                  <a:moveTo>
                    <a:pt x="3658" y="0"/>
                  </a:moveTo>
                  <a:lnTo>
                    <a:pt x="3658" y="0"/>
                  </a:lnTo>
                  <a:cubicBezTo>
                    <a:pt x="3658" y="919"/>
                    <a:pt x="3525" y="1829"/>
                    <a:pt x="3266" y="2701"/>
                  </a:cubicBezTo>
                  <a:lnTo>
                    <a:pt x="3266" y="2701"/>
                  </a:lnTo>
                  <a:cubicBezTo>
                    <a:pt x="3008" y="3574"/>
                    <a:pt x="2624" y="4407"/>
                    <a:pt x="2124" y="5178"/>
                  </a:cubicBezTo>
                  <a:lnTo>
                    <a:pt x="1829" y="5633"/>
                  </a:lnTo>
                  <a:lnTo>
                    <a:pt x="1829" y="5633"/>
                  </a:lnTo>
                  <a:cubicBezTo>
                    <a:pt x="1575" y="5536"/>
                    <a:pt x="1341" y="5404"/>
                    <a:pt x="1131" y="5245"/>
                  </a:cubicBezTo>
                  <a:lnTo>
                    <a:pt x="1131" y="5245"/>
                  </a:lnTo>
                  <a:cubicBezTo>
                    <a:pt x="886" y="5059"/>
                    <a:pt x="673" y="4835"/>
                    <a:pt x="501" y="4584"/>
                  </a:cubicBezTo>
                  <a:lnTo>
                    <a:pt x="501" y="4584"/>
                  </a:lnTo>
                  <a:cubicBezTo>
                    <a:pt x="181" y="4119"/>
                    <a:pt x="0" y="3560"/>
                    <a:pt x="0" y="2969"/>
                  </a:cubicBezTo>
                  <a:lnTo>
                    <a:pt x="0" y="2113"/>
                  </a:lnTo>
                  <a:lnTo>
                    <a:pt x="0" y="2113"/>
                  </a:lnTo>
                  <a:cubicBezTo>
                    <a:pt x="548" y="2218"/>
                    <a:pt x="1101" y="1965"/>
                    <a:pt x="1380" y="1482"/>
                  </a:cubicBezTo>
                  <a:lnTo>
                    <a:pt x="1829" y="705"/>
                  </a:lnTo>
                  <a:lnTo>
                    <a:pt x="1829" y="705"/>
                  </a:lnTo>
                  <a:cubicBezTo>
                    <a:pt x="2018" y="813"/>
                    <a:pt x="2224" y="866"/>
                    <a:pt x="2429" y="866"/>
                  </a:cubicBezTo>
                  <a:lnTo>
                    <a:pt x="2429" y="866"/>
                  </a:lnTo>
                  <a:cubicBezTo>
                    <a:pt x="2813" y="866"/>
                    <a:pt x="3189" y="682"/>
                    <a:pt x="3421" y="345"/>
                  </a:cubicBezTo>
                  <a:lnTo>
                    <a:pt x="365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353">
              <a:extLst>
                <a:ext uri="{FF2B5EF4-FFF2-40B4-BE49-F238E27FC236}">
                  <a16:creationId xmlns:a16="http://schemas.microsoft.com/office/drawing/2014/main" id="{928F2470-8D84-934C-B530-151322FFD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667" y="4084270"/>
              <a:ext cx="2788133" cy="3655105"/>
            </a:xfrm>
            <a:custGeom>
              <a:avLst/>
              <a:gdLst>
                <a:gd name="T0" fmla="*/ 4268 w 4269"/>
                <a:gd name="T1" fmla="*/ 352 h 5597"/>
                <a:gd name="T2" fmla="*/ 4031 w 4269"/>
                <a:gd name="T3" fmla="*/ 697 h 5597"/>
                <a:gd name="T4" fmla="*/ 4031 w 4269"/>
                <a:gd name="T5" fmla="*/ 697 h 5597"/>
                <a:gd name="T6" fmla="*/ 3039 w 4269"/>
                <a:gd name="T7" fmla="*/ 1217 h 5597"/>
                <a:gd name="T8" fmla="*/ 3039 w 4269"/>
                <a:gd name="T9" fmla="*/ 1217 h 5597"/>
                <a:gd name="T10" fmla="*/ 2439 w 4269"/>
                <a:gd name="T11" fmla="*/ 1056 h 5597"/>
                <a:gd name="T12" fmla="*/ 1990 w 4269"/>
                <a:gd name="T13" fmla="*/ 1834 h 5597"/>
                <a:gd name="T14" fmla="*/ 1990 w 4269"/>
                <a:gd name="T15" fmla="*/ 1834 h 5597"/>
                <a:gd name="T16" fmla="*/ 609 w 4269"/>
                <a:gd name="T17" fmla="*/ 2464 h 5597"/>
                <a:gd name="T18" fmla="*/ 610 w 4269"/>
                <a:gd name="T19" fmla="*/ 3320 h 5597"/>
                <a:gd name="T20" fmla="*/ 610 w 4269"/>
                <a:gd name="T21" fmla="*/ 3320 h 5597"/>
                <a:gd name="T22" fmla="*/ 1111 w 4269"/>
                <a:gd name="T23" fmla="*/ 4936 h 5597"/>
                <a:gd name="T24" fmla="*/ 1111 w 4269"/>
                <a:gd name="T25" fmla="*/ 4936 h 5597"/>
                <a:gd name="T26" fmla="*/ 1741 w 4269"/>
                <a:gd name="T27" fmla="*/ 5596 h 5597"/>
                <a:gd name="T28" fmla="*/ 1741 w 4269"/>
                <a:gd name="T29" fmla="*/ 5596 h 5597"/>
                <a:gd name="T30" fmla="*/ 0 w 4269"/>
                <a:gd name="T31" fmla="*/ 2969 h 5597"/>
                <a:gd name="T32" fmla="*/ 0 w 4269"/>
                <a:gd name="T33" fmla="*/ 2112 h 5597"/>
                <a:gd name="T34" fmla="*/ 0 w 4269"/>
                <a:gd name="T35" fmla="*/ 2112 h 5597"/>
                <a:gd name="T36" fmla="*/ 1380 w 4269"/>
                <a:gd name="T37" fmla="*/ 1482 h 5597"/>
                <a:gd name="T38" fmla="*/ 1829 w 4269"/>
                <a:gd name="T39" fmla="*/ 704 h 5597"/>
                <a:gd name="T40" fmla="*/ 1829 w 4269"/>
                <a:gd name="T41" fmla="*/ 704 h 5597"/>
                <a:gd name="T42" fmla="*/ 3422 w 4269"/>
                <a:gd name="T43" fmla="*/ 344 h 5597"/>
                <a:gd name="T44" fmla="*/ 3658 w 4269"/>
                <a:gd name="T45" fmla="*/ 0 h 5597"/>
                <a:gd name="T46" fmla="*/ 4268 w 4269"/>
                <a:gd name="T47" fmla="*/ 352 h 5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9" h="5597">
                  <a:moveTo>
                    <a:pt x="4268" y="352"/>
                  </a:moveTo>
                  <a:lnTo>
                    <a:pt x="4031" y="697"/>
                  </a:lnTo>
                  <a:lnTo>
                    <a:pt x="4031" y="697"/>
                  </a:lnTo>
                  <a:cubicBezTo>
                    <a:pt x="3799" y="1033"/>
                    <a:pt x="3423" y="1217"/>
                    <a:pt x="3039" y="1217"/>
                  </a:cubicBezTo>
                  <a:lnTo>
                    <a:pt x="3039" y="1217"/>
                  </a:lnTo>
                  <a:cubicBezTo>
                    <a:pt x="2834" y="1217"/>
                    <a:pt x="2628" y="1165"/>
                    <a:pt x="2439" y="1056"/>
                  </a:cubicBezTo>
                  <a:lnTo>
                    <a:pt x="1990" y="1834"/>
                  </a:lnTo>
                  <a:lnTo>
                    <a:pt x="1990" y="1834"/>
                  </a:lnTo>
                  <a:cubicBezTo>
                    <a:pt x="1711" y="2316"/>
                    <a:pt x="1157" y="2569"/>
                    <a:pt x="609" y="2464"/>
                  </a:cubicBezTo>
                  <a:lnTo>
                    <a:pt x="610" y="3320"/>
                  </a:lnTo>
                  <a:lnTo>
                    <a:pt x="610" y="3320"/>
                  </a:lnTo>
                  <a:cubicBezTo>
                    <a:pt x="610" y="3911"/>
                    <a:pt x="791" y="4471"/>
                    <a:pt x="1111" y="4936"/>
                  </a:cubicBezTo>
                  <a:lnTo>
                    <a:pt x="1111" y="4936"/>
                  </a:lnTo>
                  <a:cubicBezTo>
                    <a:pt x="1283" y="5187"/>
                    <a:pt x="1496" y="5410"/>
                    <a:pt x="1741" y="5596"/>
                  </a:cubicBezTo>
                  <a:lnTo>
                    <a:pt x="1741" y="5596"/>
                  </a:lnTo>
                  <a:cubicBezTo>
                    <a:pt x="689" y="5150"/>
                    <a:pt x="0" y="4118"/>
                    <a:pt x="0" y="2969"/>
                  </a:cubicBezTo>
                  <a:lnTo>
                    <a:pt x="0" y="2112"/>
                  </a:lnTo>
                  <a:lnTo>
                    <a:pt x="0" y="2112"/>
                  </a:lnTo>
                  <a:cubicBezTo>
                    <a:pt x="548" y="2217"/>
                    <a:pt x="1102" y="1964"/>
                    <a:pt x="1380" y="1482"/>
                  </a:cubicBezTo>
                  <a:lnTo>
                    <a:pt x="1829" y="704"/>
                  </a:lnTo>
                  <a:lnTo>
                    <a:pt x="1829" y="704"/>
                  </a:lnTo>
                  <a:cubicBezTo>
                    <a:pt x="2373" y="1018"/>
                    <a:pt x="3066" y="861"/>
                    <a:pt x="3422" y="344"/>
                  </a:cubicBezTo>
                  <a:lnTo>
                    <a:pt x="3658" y="0"/>
                  </a:lnTo>
                  <a:lnTo>
                    <a:pt x="4268" y="35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354">
              <a:extLst>
                <a:ext uri="{FF2B5EF4-FFF2-40B4-BE49-F238E27FC236}">
                  <a16:creationId xmlns:a16="http://schemas.microsoft.com/office/drawing/2014/main" id="{29A9A20B-E892-9743-A3D1-ECB61F46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217" y="4968523"/>
              <a:ext cx="1610090" cy="2027733"/>
            </a:xfrm>
            <a:custGeom>
              <a:avLst/>
              <a:gdLst>
                <a:gd name="T0" fmla="*/ 526 w 2463"/>
                <a:gd name="T1" fmla="*/ 3105 h 3106"/>
                <a:gd name="T2" fmla="*/ 526 w 2463"/>
                <a:gd name="T3" fmla="*/ 3105 h 3106"/>
                <a:gd name="T4" fmla="*/ 0 w 2463"/>
                <a:gd name="T5" fmla="*/ 2649 h 3106"/>
                <a:gd name="T6" fmla="*/ 0 w 2463"/>
                <a:gd name="T7" fmla="*/ 2649 h 3106"/>
                <a:gd name="T8" fmla="*/ 3 w 2463"/>
                <a:gd name="T9" fmla="*/ 2644 h 3106"/>
                <a:gd name="T10" fmla="*/ 3 w 2463"/>
                <a:gd name="T11" fmla="*/ 2644 h 3106"/>
                <a:gd name="T12" fmla="*/ 526 w 2463"/>
                <a:gd name="T13" fmla="*/ 3105 h 3106"/>
                <a:gd name="T14" fmla="*/ 842 w 2463"/>
                <a:gd name="T15" fmla="*/ 2465 h 3106"/>
                <a:gd name="T16" fmla="*/ 842 w 2463"/>
                <a:gd name="T17" fmla="*/ 2465 h 3106"/>
                <a:gd name="T18" fmla="*/ 842 w 2463"/>
                <a:gd name="T19" fmla="*/ 2464 h 3106"/>
                <a:gd name="T20" fmla="*/ 842 w 2463"/>
                <a:gd name="T21" fmla="*/ 2464 h 3106"/>
                <a:gd name="T22" fmla="*/ 2062 w 2463"/>
                <a:gd name="T23" fmla="*/ 0 h 3106"/>
                <a:gd name="T24" fmla="*/ 2462 w 2463"/>
                <a:gd name="T25" fmla="*/ 231 h 3106"/>
                <a:gd name="T26" fmla="*/ 2062 w 2463"/>
                <a:gd name="T27" fmla="*/ 0 h 3106"/>
                <a:gd name="T28" fmla="*/ 2062 w 2463"/>
                <a:gd name="T29" fmla="*/ 0 h 3106"/>
                <a:gd name="T30" fmla="*/ 842 w 2463"/>
                <a:gd name="T31" fmla="*/ 2465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3" h="3106">
                  <a:moveTo>
                    <a:pt x="526" y="3105"/>
                  </a:moveTo>
                  <a:lnTo>
                    <a:pt x="526" y="3105"/>
                  </a:lnTo>
                  <a:cubicBezTo>
                    <a:pt x="370" y="2918"/>
                    <a:pt x="194" y="2769"/>
                    <a:pt x="0" y="2649"/>
                  </a:cubicBezTo>
                  <a:lnTo>
                    <a:pt x="0" y="2649"/>
                  </a:lnTo>
                  <a:cubicBezTo>
                    <a:pt x="1" y="2648"/>
                    <a:pt x="2" y="2646"/>
                    <a:pt x="3" y="2644"/>
                  </a:cubicBezTo>
                  <a:lnTo>
                    <a:pt x="3" y="2644"/>
                  </a:lnTo>
                  <a:cubicBezTo>
                    <a:pt x="200" y="2765"/>
                    <a:pt x="376" y="2922"/>
                    <a:pt x="526" y="3105"/>
                  </a:cubicBezTo>
                  <a:close/>
                  <a:moveTo>
                    <a:pt x="842" y="2465"/>
                  </a:moveTo>
                  <a:lnTo>
                    <a:pt x="842" y="2465"/>
                  </a:lnTo>
                  <a:lnTo>
                    <a:pt x="842" y="2464"/>
                  </a:lnTo>
                  <a:lnTo>
                    <a:pt x="842" y="2464"/>
                  </a:lnTo>
                  <a:cubicBezTo>
                    <a:pt x="849" y="2426"/>
                    <a:pt x="1156" y="498"/>
                    <a:pt x="2062" y="0"/>
                  </a:cubicBezTo>
                  <a:lnTo>
                    <a:pt x="2462" y="231"/>
                  </a:lnTo>
                  <a:lnTo>
                    <a:pt x="2062" y="0"/>
                  </a:lnTo>
                  <a:lnTo>
                    <a:pt x="2062" y="0"/>
                  </a:lnTo>
                  <a:cubicBezTo>
                    <a:pt x="1147" y="504"/>
                    <a:pt x="842" y="2465"/>
                    <a:pt x="842" y="2465"/>
                  </a:cubicBezTo>
                  <a:close/>
                </a:path>
              </a:pathLst>
            </a:custGeom>
            <a:solidFill>
              <a:srgbClr val="94C8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358">
              <a:extLst>
                <a:ext uri="{FF2B5EF4-FFF2-40B4-BE49-F238E27FC236}">
                  <a16:creationId xmlns:a16="http://schemas.microsoft.com/office/drawing/2014/main" id="{15A4BB08-0D68-1D46-B7B5-EAFA7A00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1529" y="4795705"/>
              <a:ext cx="1342221" cy="1356622"/>
            </a:xfrm>
            <a:custGeom>
              <a:avLst/>
              <a:gdLst>
                <a:gd name="T0" fmla="*/ 0 w 2056"/>
                <a:gd name="T1" fmla="*/ 2077 h 2078"/>
                <a:gd name="T2" fmla="*/ 0 w 2056"/>
                <a:gd name="T3" fmla="*/ 2077 h 2078"/>
                <a:gd name="T4" fmla="*/ 490 w 2056"/>
                <a:gd name="T5" fmla="*/ 725 h 2078"/>
                <a:gd name="T6" fmla="*/ 490 w 2056"/>
                <a:gd name="T7" fmla="*/ 725 h 2078"/>
                <a:gd name="T8" fmla="*/ 0 w 2056"/>
                <a:gd name="T9" fmla="*/ 2077 h 2078"/>
                <a:gd name="T10" fmla="*/ 491 w 2056"/>
                <a:gd name="T11" fmla="*/ 724 h 2078"/>
                <a:gd name="T12" fmla="*/ 491 w 2056"/>
                <a:gd name="T13" fmla="*/ 724 h 2078"/>
                <a:gd name="T14" fmla="*/ 492 w 2056"/>
                <a:gd name="T15" fmla="*/ 722 h 2078"/>
                <a:gd name="T16" fmla="*/ 492 w 2056"/>
                <a:gd name="T17" fmla="*/ 722 h 2078"/>
                <a:gd name="T18" fmla="*/ 491 w 2056"/>
                <a:gd name="T19" fmla="*/ 724 h 2078"/>
                <a:gd name="T20" fmla="*/ 2055 w 2056"/>
                <a:gd name="T21" fmla="*/ 529 h 2078"/>
                <a:gd name="T22" fmla="*/ 1140 w 2056"/>
                <a:gd name="T23" fmla="*/ 0 h 2078"/>
                <a:gd name="T24" fmla="*/ 1141 w 2056"/>
                <a:gd name="T25" fmla="*/ 0 h 2078"/>
                <a:gd name="T26" fmla="*/ 2055 w 2056"/>
                <a:gd name="T27" fmla="*/ 529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6" h="2078">
                  <a:moveTo>
                    <a:pt x="0" y="2077"/>
                  </a:moveTo>
                  <a:lnTo>
                    <a:pt x="0" y="2077"/>
                  </a:lnTo>
                  <a:cubicBezTo>
                    <a:pt x="83" y="1721"/>
                    <a:pt x="239" y="1180"/>
                    <a:pt x="490" y="725"/>
                  </a:cubicBezTo>
                  <a:lnTo>
                    <a:pt x="490" y="725"/>
                  </a:lnTo>
                  <a:cubicBezTo>
                    <a:pt x="239" y="1180"/>
                    <a:pt x="83" y="1720"/>
                    <a:pt x="0" y="2077"/>
                  </a:cubicBezTo>
                  <a:close/>
                  <a:moveTo>
                    <a:pt x="491" y="724"/>
                  </a:moveTo>
                  <a:lnTo>
                    <a:pt x="491" y="724"/>
                  </a:lnTo>
                  <a:cubicBezTo>
                    <a:pt x="491" y="724"/>
                    <a:pt x="491" y="723"/>
                    <a:pt x="492" y="722"/>
                  </a:cubicBezTo>
                  <a:lnTo>
                    <a:pt x="492" y="722"/>
                  </a:lnTo>
                  <a:cubicBezTo>
                    <a:pt x="491" y="723"/>
                    <a:pt x="491" y="724"/>
                    <a:pt x="491" y="724"/>
                  </a:cubicBezTo>
                  <a:close/>
                  <a:moveTo>
                    <a:pt x="2055" y="529"/>
                  </a:moveTo>
                  <a:lnTo>
                    <a:pt x="1140" y="0"/>
                  </a:lnTo>
                  <a:lnTo>
                    <a:pt x="1141" y="0"/>
                  </a:lnTo>
                  <a:lnTo>
                    <a:pt x="2055" y="529"/>
                  </a:lnTo>
                  <a:close/>
                </a:path>
              </a:pathLst>
            </a:custGeom>
            <a:solidFill>
              <a:srgbClr val="94C8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359">
              <a:extLst>
                <a:ext uri="{FF2B5EF4-FFF2-40B4-BE49-F238E27FC236}">
                  <a16:creationId xmlns:a16="http://schemas.microsoft.com/office/drawing/2014/main" id="{D6BD5613-5335-3E4D-A277-2F937B31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246" y="4795705"/>
              <a:ext cx="1359503" cy="1428630"/>
            </a:xfrm>
            <a:custGeom>
              <a:avLst/>
              <a:gdLst>
                <a:gd name="T0" fmla="*/ 0 w 2081"/>
                <a:gd name="T1" fmla="*/ 2188 h 2189"/>
                <a:gd name="T2" fmla="*/ 0 w 2081"/>
                <a:gd name="T3" fmla="*/ 2188 h 2189"/>
                <a:gd name="T4" fmla="*/ 0 w 2081"/>
                <a:gd name="T5" fmla="*/ 2188 h 2189"/>
                <a:gd name="T6" fmla="*/ 25 w 2081"/>
                <a:gd name="T7" fmla="*/ 2077 h 2189"/>
                <a:gd name="T8" fmla="*/ 25 w 2081"/>
                <a:gd name="T9" fmla="*/ 2077 h 2189"/>
                <a:gd name="T10" fmla="*/ 0 w 2081"/>
                <a:gd name="T11" fmla="*/ 2188 h 2189"/>
                <a:gd name="T12" fmla="*/ 515 w 2081"/>
                <a:gd name="T13" fmla="*/ 725 h 2189"/>
                <a:gd name="T14" fmla="*/ 515 w 2081"/>
                <a:gd name="T15" fmla="*/ 725 h 2189"/>
                <a:gd name="T16" fmla="*/ 516 w 2081"/>
                <a:gd name="T17" fmla="*/ 724 h 2189"/>
                <a:gd name="T18" fmla="*/ 516 w 2081"/>
                <a:gd name="T19" fmla="*/ 724 h 2189"/>
                <a:gd name="T20" fmla="*/ 515 w 2081"/>
                <a:gd name="T21" fmla="*/ 725 h 2189"/>
                <a:gd name="T22" fmla="*/ 517 w 2081"/>
                <a:gd name="T23" fmla="*/ 722 h 2189"/>
                <a:gd name="T24" fmla="*/ 517 w 2081"/>
                <a:gd name="T25" fmla="*/ 722 h 2189"/>
                <a:gd name="T26" fmla="*/ 1165 w 2081"/>
                <a:gd name="T27" fmla="*/ 0 h 2189"/>
                <a:gd name="T28" fmla="*/ 1165 w 2081"/>
                <a:gd name="T29" fmla="*/ 0 h 2189"/>
                <a:gd name="T30" fmla="*/ 1165 w 2081"/>
                <a:gd name="T31" fmla="*/ 0 h 2189"/>
                <a:gd name="T32" fmla="*/ 517 w 2081"/>
                <a:gd name="T33" fmla="*/ 722 h 2189"/>
                <a:gd name="T34" fmla="*/ 2080 w 2081"/>
                <a:gd name="T35" fmla="*/ 530 h 2189"/>
                <a:gd name="T36" fmla="*/ 2079 w 2081"/>
                <a:gd name="T37" fmla="*/ 529 h 2189"/>
                <a:gd name="T38" fmla="*/ 2079 w 2081"/>
                <a:gd name="T39" fmla="*/ 529 h 2189"/>
                <a:gd name="T40" fmla="*/ 2080 w 2081"/>
                <a:gd name="T41" fmla="*/ 529 h 2189"/>
                <a:gd name="T42" fmla="*/ 2080 w 2081"/>
                <a:gd name="T43" fmla="*/ 529 h 2189"/>
                <a:gd name="T44" fmla="*/ 2080 w 2081"/>
                <a:gd name="T45" fmla="*/ 530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1" h="2189">
                  <a:moveTo>
                    <a:pt x="0" y="2188"/>
                  </a:moveTo>
                  <a:lnTo>
                    <a:pt x="0" y="2188"/>
                  </a:lnTo>
                  <a:lnTo>
                    <a:pt x="0" y="2188"/>
                  </a:lnTo>
                  <a:cubicBezTo>
                    <a:pt x="7" y="2153"/>
                    <a:pt x="16" y="2116"/>
                    <a:pt x="25" y="2077"/>
                  </a:cubicBezTo>
                  <a:lnTo>
                    <a:pt x="25" y="2077"/>
                  </a:lnTo>
                  <a:cubicBezTo>
                    <a:pt x="16" y="2116"/>
                    <a:pt x="7" y="2154"/>
                    <a:pt x="0" y="2188"/>
                  </a:cubicBezTo>
                  <a:close/>
                  <a:moveTo>
                    <a:pt x="515" y="725"/>
                  </a:moveTo>
                  <a:lnTo>
                    <a:pt x="515" y="725"/>
                  </a:lnTo>
                  <a:lnTo>
                    <a:pt x="516" y="724"/>
                  </a:lnTo>
                  <a:lnTo>
                    <a:pt x="516" y="724"/>
                  </a:lnTo>
                  <a:lnTo>
                    <a:pt x="515" y="725"/>
                  </a:lnTo>
                  <a:close/>
                  <a:moveTo>
                    <a:pt x="517" y="722"/>
                  </a:moveTo>
                  <a:lnTo>
                    <a:pt x="517" y="722"/>
                  </a:lnTo>
                  <a:cubicBezTo>
                    <a:pt x="686" y="415"/>
                    <a:pt x="900" y="147"/>
                    <a:pt x="1165" y="0"/>
                  </a:cubicBezTo>
                  <a:lnTo>
                    <a:pt x="1165" y="0"/>
                  </a:lnTo>
                  <a:lnTo>
                    <a:pt x="1165" y="0"/>
                  </a:lnTo>
                  <a:cubicBezTo>
                    <a:pt x="900" y="147"/>
                    <a:pt x="686" y="415"/>
                    <a:pt x="517" y="722"/>
                  </a:cubicBezTo>
                  <a:close/>
                  <a:moveTo>
                    <a:pt x="2080" y="530"/>
                  </a:moveTo>
                  <a:lnTo>
                    <a:pt x="2079" y="529"/>
                  </a:lnTo>
                  <a:lnTo>
                    <a:pt x="2079" y="529"/>
                  </a:lnTo>
                  <a:lnTo>
                    <a:pt x="2080" y="529"/>
                  </a:lnTo>
                  <a:lnTo>
                    <a:pt x="2080" y="529"/>
                  </a:lnTo>
                  <a:lnTo>
                    <a:pt x="2080" y="530"/>
                  </a:lnTo>
                  <a:close/>
                </a:path>
              </a:pathLst>
            </a:custGeom>
            <a:solidFill>
              <a:srgbClr val="00A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365">
              <a:extLst>
                <a:ext uri="{FF2B5EF4-FFF2-40B4-BE49-F238E27FC236}">
                  <a16:creationId xmlns:a16="http://schemas.microsoft.com/office/drawing/2014/main" id="{4D53AFA5-3585-AE4A-9BAC-754C35BA3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392" y="4968524"/>
              <a:ext cx="2191909" cy="2494342"/>
            </a:xfrm>
            <a:custGeom>
              <a:avLst/>
              <a:gdLst>
                <a:gd name="T0" fmla="*/ 103 w 3354"/>
                <a:gd name="T1" fmla="*/ 2503 h 3818"/>
                <a:gd name="T2" fmla="*/ 103 w 3354"/>
                <a:gd name="T3" fmla="*/ 2503 h 3818"/>
                <a:gd name="T4" fmla="*/ 100 w 3354"/>
                <a:gd name="T5" fmla="*/ 2502 h 3818"/>
                <a:gd name="T6" fmla="*/ 100 w 3354"/>
                <a:gd name="T7" fmla="*/ 2502 h 3818"/>
                <a:gd name="T8" fmla="*/ 100 w 3354"/>
                <a:gd name="T9" fmla="*/ 2502 h 3818"/>
                <a:gd name="T10" fmla="*/ 100 w 3354"/>
                <a:gd name="T11" fmla="*/ 2502 h 3818"/>
                <a:gd name="T12" fmla="*/ 0 w 3354"/>
                <a:gd name="T13" fmla="*/ 2465 h 3818"/>
                <a:gd name="T14" fmla="*/ 0 w 3354"/>
                <a:gd name="T15" fmla="*/ 2465 h 3818"/>
                <a:gd name="T16" fmla="*/ 12 w 3354"/>
                <a:gd name="T17" fmla="*/ 2436 h 3818"/>
                <a:gd name="T18" fmla="*/ 12 w 3354"/>
                <a:gd name="T19" fmla="*/ 2436 h 3818"/>
                <a:gd name="T20" fmla="*/ 259 w 3354"/>
                <a:gd name="T21" fmla="*/ 2045 h 3818"/>
                <a:gd name="T22" fmla="*/ 259 w 3354"/>
                <a:gd name="T23" fmla="*/ 2045 h 3818"/>
                <a:gd name="T24" fmla="*/ 521 w 3354"/>
                <a:gd name="T25" fmla="*/ 1822 h 3818"/>
                <a:gd name="T26" fmla="*/ 521 w 3354"/>
                <a:gd name="T27" fmla="*/ 1822 h 3818"/>
                <a:gd name="T28" fmla="*/ 595 w 3354"/>
                <a:gd name="T29" fmla="*/ 1770 h 3818"/>
                <a:gd name="T30" fmla="*/ 595 w 3354"/>
                <a:gd name="T31" fmla="*/ 1770 h 3818"/>
                <a:gd name="T32" fmla="*/ 609 w 3354"/>
                <a:gd name="T33" fmla="*/ 1761 h 3818"/>
                <a:gd name="T34" fmla="*/ 609 w 3354"/>
                <a:gd name="T35" fmla="*/ 1761 h 3818"/>
                <a:gd name="T36" fmla="*/ 609 w 3354"/>
                <a:gd name="T37" fmla="*/ 1761 h 3818"/>
                <a:gd name="T38" fmla="*/ 609 w 3354"/>
                <a:gd name="T39" fmla="*/ 1761 h 3818"/>
                <a:gd name="T40" fmla="*/ 609 w 3354"/>
                <a:gd name="T41" fmla="*/ 1761 h 3818"/>
                <a:gd name="T42" fmla="*/ 720 w 3354"/>
                <a:gd name="T43" fmla="*/ 1840 h 3818"/>
                <a:gd name="T44" fmla="*/ 720 w 3354"/>
                <a:gd name="T45" fmla="*/ 1840 h 3818"/>
                <a:gd name="T46" fmla="*/ 818 w 3354"/>
                <a:gd name="T47" fmla="*/ 1923 h 3818"/>
                <a:gd name="T48" fmla="*/ 818 w 3354"/>
                <a:gd name="T49" fmla="*/ 1923 h 3818"/>
                <a:gd name="T50" fmla="*/ 817 w 3354"/>
                <a:gd name="T51" fmla="*/ 1924 h 3818"/>
                <a:gd name="T52" fmla="*/ 817 w 3354"/>
                <a:gd name="T53" fmla="*/ 1924 h 3818"/>
                <a:gd name="T54" fmla="*/ 818 w 3354"/>
                <a:gd name="T55" fmla="*/ 1924 h 3818"/>
                <a:gd name="T56" fmla="*/ 818 w 3354"/>
                <a:gd name="T57" fmla="*/ 1924 h 3818"/>
                <a:gd name="T58" fmla="*/ 1219 w 3354"/>
                <a:gd name="T59" fmla="*/ 2465 h 3818"/>
                <a:gd name="T60" fmla="*/ 1219 w 3354"/>
                <a:gd name="T61" fmla="*/ 2465 h 3818"/>
                <a:gd name="T62" fmla="*/ 1219 w 3354"/>
                <a:gd name="T63" fmla="*/ 2464 h 3818"/>
                <a:gd name="T64" fmla="*/ 1219 w 3354"/>
                <a:gd name="T65" fmla="*/ 2464 h 3818"/>
                <a:gd name="T66" fmla="*/ 1219 w 3354"/>
                <a:gd name="T67" fmla="*/ 2465 h 3818"/>
                <a:gd name="T68" fmla="*/ 1219 w 3354"/>
                <a:gd name="T69" fmla="*/ 2465 h 3818"/>
                <a:gd name="T70" fmla="*/ 2439 w 3354"/>
                <a:gd name="T71" fmla="*/ 0 h 3818"/>
                <a:gd name="T72" fmla="*/ 2839 w 3354"/>
                <a:gd name="T73" fmla="*/ 231 h 3818"/>
                <a:gd name="T74" fmla="*/ 2897 w 3354"/>
                <a:gd name="T75" fmla="*/ 264 h 3818"/>
                <a:gd name="T76" fmla="*/ 2898 w 3354"/>
                <a:gd name="T77" fmla="*/ 265 h 3818"/>
                <a:gd name="T78" fmla="*/ 2898 w 3354"/>
                <a:gd name="T79" fmla="*/ 265 h 3818"/>
                <a:gd name="T80" fmla="*/ 3353 w 3354"/>
                <a:gd name="T81" fmla="*/ 528 h 3818"/>
                <a:gd name="T82" fmla="*/ 3353 w 3354"/>
                <a:gd name="T83" fmla="*/ 528 h 3818"/>
                <a:gd name="T84" fmla="*/ 1315 w 3354"/>
                <a:gd name="T85" fmla="*/ 3817 h 3818"/>
                <a:gd name="T86" fmla="*/ 1315 w 3354"/>
                <a:gd name="T87" fmla="*/ 3817 h 3818"/>
                <a:gd name="T88" fmla="*/ 1315 w 3354"/>
                <a:gd name="T89" fmla="*/ 3817 h 3818"/>
                <a:gd name="T90" fmla="*/ 1227 w 3354"/>
                <a:gd name="T91" fmla="*/ 3617 h 3818"/>
                <a:gd name="T92" fmla="*/ 1227 w 3354"/>
                <a:gd name="T93" fmla="*/ 3617 h 3818"/>
                <a:gd name="T94" fmla="*/ 972 w 3354"/>
                <a:gd name="T95" fmla="*/ 3192 h 3818"/>
                <a:gd name="T96" fmla="*/ 972 w 3354"/>
                <a:gd name="T97" fmla="*/ 3192 h 3818"/>
                <a:gd name="T98" fmla="*/ 903 w 3354"/>
                <a:gd name="T99" fmla="*/ 3105 h 3818"/>
                <a:gd name="T100" fmla="*/ 903 w 3354"/>
                <a:gd name="T101" fmla="*/ 3105 h 3818"/>
                <a:gd name="T102" fmla="*/ 380 w 3354"/>
                <a:gd name="T103" fmla="*/ 2644 h 3818"/>
                <a:gd name="T104" fmla="*/ 380 w 3354"/>
                <a:gd name="T105" fmla="*/ 2644 h 3818"/>
                <a:gd name="T106" fmla="*/ 380 w 3354"/>
                <a:gd name="T107" fmla="*/ 2644 h 3818"/>
                <a:gd name="T108" fmla="*/ 103 w 3354"/>
                <a:gd name="T109" fmla="*/ 2503 h 3818"/>
                <a:gd name="T110" fmla="*/ 741 w 3354"/>
                <a:gd name="T111" fmla="*/ 2154 h 3818"/>
                <a:gd name="T112" fmla="*/ 741 w 3354"/>
                <a:gd name="T113" fmla="*/ 2154 h 3818"/>
                <a:gd name="T114" fmla="*/ 764 w 3354"/>
                <a:gd name="T115" fmla="*/ 2200 h 3818"/>
                <a:gd name="T116" fmla="*/ 764 w 3354"/>
                <a:gd name="T117" fmla="*/ 2200 h 3818"/>
                <a:gd name="T118" fmla="*/ 764 w 3354"/>
                <a:gd name="T119" fmla="*/ 2200 h 3818"/>
                <a:gd name="T120" fmla="*/ 741 w 3354"/>
                <a:gd name="T121" fmla="*/ 2154 h 3818"/>
                <a:gd name="T122" fmla="*/ 0 w 3354"/>
                <a:gd name="T123" fmla="*/ 2465 h 3818"/>
                <a:gd name="T124" fmla="*/ 0 w 3354"/>
                <a:gd name="T125" fmla="*/ 2465 h 3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4" h="3818">
                  <a:moveTo>
                    <a:pt x="103" y="2503"/>
                  </a:moveTo>
                  <a:lnTo>
                    <a:pt x="103" y="2503"/>
                  </a:lnTo>
                  <a:cubicBezTo>
                    <a:pt x="101" y="2502"/>
                    <a:pt x="101" y="2502"/>
                    <a:pt x="100" y="2502"/>
                  </a:cubicBezTo>
                  <a:lnTo>
                    <a:pt x="100" y="2502"/>
                  </a:lnTo>
                  <a:lnTo>
                    <a:pt x="100" y="2502"/>
                  </a:lnTo>
                  <a:lnTo>
                    <a:pt x="100" y="2502"/>
                  </a:lnTo>
                  <a:cubicBezTo>
                    <a:pt x="67" y="2489"/>
                    <a:pt x="34" y="2477"/>
                    <a:pt x="0" y="2465"/>
                  </a:cubicBezTo>
                  <a:lnTo>
                    <a:pt x="0" y="2465"/>
                  </a:lnTo>
                  <a:cubicBezTo>
                    <a:pt x="4" y="2455"/>
                    <a:pt x="7" y="2446"/>
                    <a:pt x="12" y="2436"/>
                  </a:cubicBezTo>
                  <a:lnTo>
                    <a:pt x="12" y="2436"/>
                  </a:lnTo>
                  <a:cubicBezTo>
                    <a:pt x="65" y="2301"/>
                    <a:pt x="144" y="2170"/>
                    <a:pt x="259" y="2045"/>
                  </a:cubicBezTo>
                  <a:lnTo>
                    <a:pt x="259" y="2045"/>
                  </a:lnTo>
                  <a:cubicBezTo>
                    <a:pt x="327" y="1976"/>
                    <a:pt x="413" y="1900"/>
                    <a:pt x="521" y="1822"/>
                  </a:cubicBezTo>
                  <a:lnTo>
                    <a:pt x="521" y="1822"/>
                  </a:lnTo>
                  <a:cubicBezTo>
                    <a:pt x="544" y="1805"/>
                    <a:pt x="569" y="1788"/>
                    <a:pt x="595" y="1770"/>
                  </a:cubicBezTo>
                  <a:lnTo>
                    <a:pt x="595" y="1770"/>
                  </a:lnTo>
                  <a:cubicBezTo>
                    <a:pt x="599" y="1767"/>
                    <a:pt x="605" y="1764"/>
                    <a:pt x="609" y="1761"/>
                  </a:cubicBezTo>
                  <a:lnTo>
                    <a:pt x="609" y="1761"/>
                  </a:lnTo>
                  <a:lnTo>
                    <a:pt x="609" y="1761"/>
                  </a:lnTo>
                  <a:lnTo>
                    <a:pt x="609" y="1761"/>
                  </a:lnTo>
                  <a:lnTo>
                    <a:pt x="609" y="1761"/>
                  </a:lnTo>
                  <a:cubicBezTo>
                    <a:pt x="648" y="1786"/>
                    <a:pt x="684" y="1813"/>
                    <a:pt x="720" y="1840"/>
                  </a:cubicBezTo>
                  <a:lnTo>
                    <a:pt x="720" y="1840"/>
                  </a:lnTo>
                  <a:cubicBezTo>
                    <a:pt x="754" y="1867"/>
                    <a:pt x="786" y="1894"/>
                    <a:pt x="818" y="1923"/>
                  </a:cubicBezTo>
                  <a:lnTo>
                    <a:pt x="818" y="1923"/>
                  </a:lnTo>
                  <a:cubicBezTo>
                    <a:pt x="818" y="1923"/>
                    <a:pt x="818" y="1923"/>
                    <a:pt x="817" y="1924"/>
                  </a:cubicBezTo>
                  <a:lnTo>
                    <a:pt x="817" y="1924"/>
                  </a:lnTo>
                  <a:lnTo>
                    <a:pt x="818" y="1924"/>
                  </a:lnTo>
                  <a:lnTo>
                    <a:pt x="818" y="1924"/>
                  </a:lnTo>
                  <a:cubicBezTo>
                    <a:pt x="985" y="2074"/>
                    <a:pt x="1118" y="2255"/>
                    <a:pt x="1219" y="2465"/>
                  </a:cubicBezTo>
                  <a:lnTo>
                    <a:pt x="1219" y="2465"/>
                  </a:lnTo>
                  <a:cubicBezTo>
                    <a:pt x="1219" y="2465"/>
                    <a:pt x="1219" y="2465"/>
                    <a:pt x="1219" y="2464"/>
                  </a:cubicBezTo>
                  <a:lnTo>
                    <a:pt x="1219" y="2464"/>
                  </a:lnTo>
                  <a:lnTo>
                    <a:pt x="1219" y="2465"/>
                  </a:lnTo>
                  <a:lnTo>
                    <a:pt x="1219" y="2465"/>
                  </a:lnTo>
                  <a:cubicBezTo>
                    <a:pt x="1219" y="2465"/>
                    <a:pt x="1524" y="504"/>
                    <a:pt x="2439" y="0"/>
                  </a:cubicBezTo>
                  <a:lnTo>
                    <a:pt x="2839" y="231"/>
                  </a:lnTo>
                  <a:lnTo>
                    <a:pt x="2897" y="264"/>
                  </a:lnTo>
                  <a:lnTo>
                    <a:pt x="2898" y="265"/>
                  </a:lnTo>
                  <a:lnTo>
                    <a:pt x="2898" y="265"/>
                  </a:lnTo>
                  <a:lnTo>
                    <a:pt x="3353" y="528"/>
                  </a:lnTo>
                  <a:lnTo>
                    <a:pt x="3353" y="528"/>
                  </a:lnTo>
                  <a:cubicBezTo>
                    <a:pt x="2591" y="823"/>
                    <a:pt x="1814" y="2122"/>
                    <a:pt x="1315" y="3817"/>
                  </a:cubicBezTo>
                  <a:lnTo>
                    <a:pt x="1315" y="3817"/>
                  </a:lnTo>
                  <a:lnTo>
                    <a:pt x="1315" y="3817"/>
                  </a:lnTo>
                  <a:cubicBezTo>
                    <a:pt x="1288" y="3749"/>
                    <a:pt x="1259" y="3682"/>
                    <a:pt x="1227" y="3617"/>
                  </a:cubicBezTo>
                  <a:lnTo>
                    <a:pt x="1227" y="3617"/>
                  </a:lnTo>
                  <a:cubicBezTo>
                    <a:pt x="1151" y="3458"/>
                    <a:pt x="1066" y="3317"/>
                    <a:pt x="972" y="3192"/>
                  </a:cubicBezTo>
                  <a:lnTo>
                    <a:pt x="972" y="3192"/>
                  </a:lnTo>
                  <a:cubicBezTo>
                    <a:pt x="949" y="3162"/>
                    <a:pt x="926" y="3133"/>
                    <a:pt x="903" y="3105"/>
                  </a:cubicBezTo>
                  <a:lnTo>
                    <a:pt x="903" y="3105"/>
                  </a:lnTo>
                  <a:cubicBezTo>
                    <a:pt x="753" y="2922"/>
                    <a:pt x="577" y="2765"/>
                    <a:pt x="380" y="2644"/>
                  </a:cubicBezTo>
                  <a:lnTo>
                    <a:pt x="380" y="2644"/>
                  </a:lnTo>
                  <a:lnTo>
                    <a:pt x="380" y="2644"/>
                  </a:lnTo>
                  <a:cubicBezTo>
                    <a:pt x="292" y="2589"/>
                    <a:pt x="199" y="2542"/>
                    <a:pt x="103" y="2503"/>
                  </a:cubicBezTo>
                  <a:close/>
                  <a:moveTo>
                    <a:pt x="741" y="2154"/>
                  </a:moveTo>
                  <a:lnTo>
                    <a:pt x="741" y="2154"/>
                  </a:lnTo>
                  <a:cubicBezTo>
                    <a:pt x="749" y="2169"/>
                    <a:pt x="756" y="2185"/>
                    <a:pt x="764" y="2200"/>
                  </a:cubicBezTo>
                  <a:lnTo>
                    <a:pt x="764" y="2200"/>
                  </a:lnTo>
                  <a:lnTo>
                    <a:pt x="764" y="2200"/>
                  </a:lnTo>
                  <a:cubicBezTo>
                    <a:pt x="756" y="2185"/>
                    <a:pt x="749" y="2169"/>
                    <a:pt x="741" y="2154"/>
                  </a:cubicBezTo>
                  <a:close/>
                  <a:moveTo>
                    <a:pt x="0" y="2465"/>
                  </a:moveTo>
                  <a:lnTo>
                    <a:pt x="0" y="24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366">
              <a:extLst>
                <a:ext uri="{FF2B5EF4-FFF2-40B4-BE49-F238E27FC236}">
                  <a16:creationId xmlns:a16="http://schemas.microsoft.com/office/drawing/2014/main" id="{287819D0-4E20-6247-8372-FB0C5C23E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246" y="5141343"/>
              <a:ext cx="1359503" cy="1085873"/>
            </a:xfrm>
            <a:custGeom>
              <a:avLst/>
              <a:gdLst>
                <a:gd name="T0" fmla="*/ 1 w 2082"/>
                <a:gd name="T1" fmla="*/ 1660 h 1661"/>
                <a:gd name="T2" fmla="*/ 1 w 2082"/>
                <a:gd name="T3" fmla="*/ 1660 h 1661"/>
                <a:gd name="T4" fmla="*/ 0 w 2082"/>
                <a:gd name="T5" fmla="*/ 1660 h 1661"/>
                <a:gd name="T6" fmla="*/ 0 w 2082"/>
                <a:gd name="T7" fmla="*/ 1660 h 1661"/>
                <a:gd name="T8" fmla="*/ 1 w 2082"/>
                <a:gd name="T9" fmla="*/ 1659 h 1661"/>
                <a:gd name="T10" fmla="*/ 1 w 2082"/>
                <a:gd name="T11" fmla="*/ 1659 h 1661"/>
                <a:gd name="T12" fmla="*/ 1 w 2082"/>
                <a:gd name="T13" fmla="*/ 1659 h 1661"/>
                <a:gd name="T14" fmla="*/ 1 w 2082"/>
                <a:gd name="T15" fmla="*/ 1660 h 1661"/>
                <a:gd name="T16" fmla="*/ 2081 w 2082"/>
                <a:gd name="T17" fmla="*/ 1 h 1661"/>
                <a:gd name="T18" fmla="*/ 2080 w 2082"/>
                <a:gd name="T19" fmla="*/ 0 h 1661"/>
                <a:gd name="T20" fmla="*/ 2081 w 2082"/>
                <a:gd name="T21" fmla="*/ 1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2" h="1661">
                  <a:moveTo>
                    <a:pt x="1" y="1660"/>
                  </a:moveTo>
                  <a:lnTo>
                    <a:pt x="1" y="1660"/>
                  </a:lnTo>
                  <a:lnTo>
                    <a:pt x="0" y="1660"/>
                  </a:lnTo>
                  <a:lnTo>
                    <a:pt x="0" y="1660"/>
                  </a:lnTo>
                  <a:cubicBezTo>
                    <a:pt x="1" y="1659"/>
                    <a:pt x="1" y="1659"/>
                    <a:pt x="1" y="1659"/>
                  </a:cubicBezTo>
                  <a:lnTo>
                    <a:pt x="1" y="1659"/>
                  </a:lnTo>
                  <a:lnTo>
                    <a:pt x="1" y="1659"/>
                  </a:lnTo>
                  <a:cubicBezTo>
                    <a:pt x="1" y="1659"/>
                    <a:pt x="1" y="1659"/>
                    <a:pt x="1" y="1660"/>
                  </a:cubicBezTo>
                  <a:close/>
                  <a:moveTo>
                    <a:pt x="2081" y="1"/>
                  </a:moveTo>
                  <a:lnTo>
                    <a:pt x="2080" y="0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rgbClr val="75BB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367">
              <a:extLst>
                <a:ext uri="{FF2B5EF4-FFF2-40B4-BE49-F238E27FC236}">
                  <a16:creationId xmlns:a16="http://schemas.microsoft.com/office/drawing/2014/main" id="{7C6A2F69-F3D9-5542-99BB-A2C72421B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4246" y="5121180"/>
              <a:ext cx="1359503" cy="1460314"/>
            </a:xfrm>
            <a:custGeom>
              <a:avLst/>
              <a:gdLst>
                <a:gd name="T0" fmla="*/ 401 w 2080"/>
                <a:gd name="T1" fmla="*/ 2234 h 2235"/>
                <a:gd name="T2" fmla="*/ 401 w 2080"/>
                <a:gd name="T3" fmla="*/ 2234 h 2235"/>
                <a:gd name="T4" fmla="*/ 0 w 2080"/>
                <a:gd name="T5" fmla="*/ 1693 h 2235"/>
                <a:gd name="T6" fmla="*/ 0 w 2080"/>
                <a:gd name="T7" fmla="*/ 1693 h 2235"/>
                <a:gd name="T8" fmla="*/ 0 w 2080"/>
                <a:gd name="T9" fmla="*/ 1692 h 2235"/>
                <a:gd name="T10" fmla="*/ 0 w 2080"/>
                <a:gd name="T11" fmla="*/ 1692 h 2235"/>
                <a:gd name="T12" fmla="*/ 401 w 2080"/>
                <a:gd name="T13" fmla="*/ 2233 h 2235"/>
                <a:gd name="T14" fmla="*/ 401 w 2080"/>
                <a:gd name="T15" fmla="*/ 2233 h 2235"/>
                <a:gd name="T16" fmla="*/ 401 w 2080"/>
                <a:gd name="T17" fmla="*/ 2234 h 2235"/>
                <a:gd name="T18" fmla="*/ 2079 w 2080"/>
                <a:gd name="T19" fmla="*/ 33 h 2235"/>
                <a:gd name="T20" fmla="*/ 2021 w 2080"/>
                <a:gd name="T21" fmla="*/ 0 h 2235"/>
                <a:gd name="T22" fmla="*/ 2079 w 2080"/>
                <a:gd name="T23" fmla="*/ 33 h 2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0" h="2235">
                  <a:moveTo>
                    <a:pt x="401" y="2234"/>
                  </a:moveTo>
                  <a:lnTo>
                    <a:pt x="401" y="2234"/>
                  </a:lnTo>
                  <a:cubicBezTo>
                    <a:pt x="300" y="2024"/>
                    <a:pt x="167" y="1843"/>
                    <a:pt x="0" y="1693"/>
                  </a:cubicBezTo>
                  <a:lnTo>
                    <a:pt x="0" y="1693"/>
                  </a:lnTo>
                  <a:cubicBezTo>
                    <a:pt x="0" y="1692"/>
                    <a:pt x="0" y="1692"/>
                    <a:pt x="0" y="1692"/>
                  </a:cubicBezTo>
                  <a:lnTo>
                    <a:pt x="0" y="1692"/>
                  </a:lnTo>
                  <a:cubicBezTo>
                    <a:pt x="167" y="1843"/>
                    <a:pt x="300" y="2024"/>
                    <a:pt x="401" y="2233"/>
                  </a:cubicBezTo>
                  <a:lnTo>
                    <a:pt x="401" y="2233"/>
                  </a:lnTo>
                  <a:cubicBezTo>
                    <a:pt x="401" y="2234"/>
                    <a:pt x="401" y="2234"/>
                    <a:pt x="401" y="2234"/>
                  </a:cubicBezTo>
                  <a:close/>
                  <a:moveTo>
                    <a:pt x="2079" y="33"/>
                  </a:moveTo>
                  <a:lnTo>
                    <a:pt x="2021" y="0"/>
                  </a:lnTo>
                  <a:lnTo>
                    <a:pt x="2079" y="33"/>
                  </a:lnTo>
                  <a:close/>
                </a:path>
              </a:pathLst>
            </a:custGeom>
            <a:solidFill>
              <a:srgbClr val="75BB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A2D3B5C-D79B-A945-9508-4E3084B14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840" y="4795705"/>
              <a:ext cx="2191256" cy="2663626"/>
            </a:xfrm>
            <a:custGeom>
              <a:avLst/>
              <a:gdLst>
                <a:gd name="connsiteX0" fmla="*/ 747416 w 2191256"/>
                <a:gd name="connsiteY0" fmla="*/ 2248495 h 2663626"/>
                <a:gd name="connsiteX1" fmla="*/ 862996 w 2191256"/>
                <a:gd name="connsiteY1" fmla="*/ 2490655 h 2663626"/>
                <a:gd name="connsiteX2" fmla="*/ 863649 w 2191256"/>
                <a:gd name="connsiteY2" fmla="*/ 2490655 h 2663626"/>
                <a:gd name="connsiteX3" fmla="*/ 747416 w 2191256"/>
                <a:gd name="connsiteY3" fmla="*/ 2248495 h 2663626"/>
                <a:gd name="connsiteX4" fmla="*/ 362918 w 2191256"/>
                <a:gd name="connsiteY4" fmla="*/ 1808829 h 2663626"/>
                <a:gd name="connsiteX5" fmla="*/ 364856 w 2191256"/>
                <a:gd name="connsiteY5" fmla="*/ 1809483 h 2663626"/>
                <a:gd name="connsiteX6" fmla="*/ 468842 w 2191256"/>
                <a:gd name="connsiteY6" fmla="*/ 1900346 h 2663626"/>
                <a:gd name="connsiteX7" fmla="*/ 362923 w 2191256"/>
                <a:gd name="connsiteY7" fmla="*/ 1808834 h 2663626"/>
                <a:gd name="connsiteX8" fmla="*/ 368679 w 2191256"/>
                <a:gd name="connsiteY8" fmla="*/ 1805949 h 2663626"/>
                <a:gd name="connsiteX9" fmla="*/ 369332 w 2191256"/>
                <a:gd name="connsiteY9" fmla="*/ 1805949 h 2663626"/>
                <a:gd name="connsiteX10" fmla="*/ 527211 w 2191256"/>
                <a:gd name="connsiteY10" fmla="*/ 1890040 h 2663626"/>
                <a:gd name="connsiteX11" fmla="*/ 546693 w 2191256"/>
                <a:gd name="connsiteY11" fmla="*/ 1899959 h 2663626"/>
                <a:gd name="connsiteX12" fmla="*/ 546485 w 2191256"/>
                <a:gd name="connsiteY12" fmla="*/ 1900306 h 2663626"/>
                <a:gd name="connsiteX13" fmla="*/ 548252 w 2191256"/>
                <a:gd name="connsiteY13" fmla="*/ 1901247 h 2663626"/>
                <a:gd name="connsiteX14" fmla="*/ 891727 w 2191256"/>
                <a:gd name="connsiteY14" fmla="*/ 2198235 h 2663626"/>
                <a:gd name="connsiteX15" fmla="*/ 936131 w 2191256"/>
                <a:gd name="connsiteY15" fmla="*/ 2255675 h 2663626"/>
                <a:gd name="connsiteX16" fmla="*/ 1103298 w 2191256"/>
                <a:gd name="connsiteY16" fmla="*/ 2532429 h 2663626"/>
                <a:gd name="connsiteX17" fmla="*/ 1160108 w 2191256"/>
                <a:gd name="connsiteY17" fmla="*/ 2663626 h 2663626"/>
                <a:gd name="connsiteX18" fmla="*/ 862996 w 2191256"/>
                <a:gd name="connsiteY18" fmla="*/ 2491308 h 2663626"/>
                <a:gd name="connsiteX19" fmla="*/ 599839 w 2191256"/>
                <a:gd name="connsiteY19" fmla="*/ 2033097 h 2663626"/>
                <a:gd name="connsiteX20" fmla="*/ 526051 w 2191256"/>
                <a:gd name="connsiteY20" fmla="*/ 1948243 h 2663626"/>
                <a:gd name="connsiteX21" fmla="*/ 473811 w 2191256"/>
                <a:gd name="connsiteY21" fmla="*/ 1896678 h 2663626"/>
                <a:gd name="connsiteX22" fmla="*/ 379117 w 2191256"/>
                <a:gd name="connsiteY22" fmla="*/ 1814957 h 2663626"/>
                <a:gd name="connsiteX23" fmla="*/ 365797 w 2191256"/>
                <a:gd name="connsiteY23" fmla="*/ 1807858 h 2663626"/>
                <a:gd name="connsiteX24" fmla="*/ 378220 w 2191256"/>
                <a:gd name="connsiteY24" fmla="*/ 1814183 h 2663626"/>
                <a:gd name="connsiteX25" fmla="*/ 304112 w 2191256"/>
                <a:gd name="connsiteY25" fmla="*/ 1764215 h 2663626"/>
                <a:gd name="connsiteX26" fmla="*/ 307370 w 2191256"/>
                <a:gd name="connsiteY26" fmla="*/ 1766176 h 2663626"/>
                <a:gd name="connsiteX27" fmla="*/ 299551 w 2191256"/>
                <a:gd name="connsiteY27" fmla="*/ 1785133 h 2663626"/>
                <a:gd name="connsiteX28" fmla="*/ 304112 w 2191256"/>
                <a:gd name="connsiteY28" fmla="*/ 1764215 h 2663626"/>
                <a:gd name="connsiteX29" fmla="*/ 403168 w 2191256"/>
                <a:gd name="connsiteY29" fmla="*/ 1152121 h 2663626"/>
                <a:gd name="connsiteX30" fmla="*/ 696380 w 2191256"/>
                <a:gd name="connsiteY30" fmla="*/ 1322551 h 2663626"/>
                <a:gd name="connsiteX31" fmla="*/ 687217 w 2191256"/>
                <a:gd name="connsiteY31" fmla="*/ 1328428 h 2663626"/>
                <a:gd name="connsiteX32" fmla="*/ 637475 w 2191256"/>
                <a:gd name="connsiteY32" fmla="*/ 1361730 h 2663626"/>
                <a:gd name="connsiteX33" fmla="*/ 403168 w 2191256"/>
                <a:gd name="connsiteY33" fmla="*/ 1152121 h 2663626"/>
                <a:gd name="connsiteX34" fmla="*/ 397596 w 2191256"/>
                <a:gd name="connsiteY34" fmla="*/ 1152121 h 2663626"/>
                <a:gd name="connsiteX35" fmla="*/ 397743 w 2191256"/>
                <a:gd name="connsiteY35" fmla="*/ 1152205 h 2663626"/>
                <a:gd name="connsiteX36" fmla="*/ 397860 w 2191256"/>
                <a:gd name="connsiteY36" fmla="*/ 1152121 h 2663626"/>
                <a:gd name="connsiteX37" fmla="*/ 397744 w 2191256"/>
                <a:gd name="connsiteY37" fmla="*/ 1152205 h 2663626"/>
                <a:gd name="connsiteX38" fmla="*/ 402167 w 2191256"/>
                <a:gd name="connsiteY38" fmla="*/ 1154737 h 2663626"/>
                <a:gd name="connsiteX39" fmla="*/ 527354 w 2191256"/>
                <a:gd name="connsiteY39" fmla="*/ 1252600 h 2663626"/>
                <a:gd name="connsiteX40" fmla="*/ 635297 w 2191256"/>
                <a:gd name="connsiteY40" fmla="*/ 1364074 h 2663626"/>
                <a:gd name="connsiteX41" fmla="*/ 637468 w 2191256"/>
                <a:gd name="connsiteY41" fmla="*/ 1362381 h 2663626"/>
                <a:gd name="connsiteX42" fmla="*/ 638774 w 2191256"/>
                <a:gd name="connsiteY42" fmla="*/ 1363034 h 2663626"/>
                <a:gd name="connsiteX43" fmla="*/ 543428 w 2191256"/>
                <a:gd name="connsiteY43" fmla="*/ 1438069 h 2663626"/>
                <a:gd name="connsiteX44" fmla="*/ 504156 w 2191256"/>
                <a:gd name="connsiteY44" fmla="*/ 1474683 h 2663626"/>
                <a:gd name="connsiteX45" fmla="*/ 466148 w 2191256"/>
                <a:gd name="connsiteY45" fmla="*/ 1511197 h 2663626"/>
                <a:gd name="connsiteX46" fmla="*/ 413700 w 2191256"/>
                <a:gd name="connsiteY46" fmla="*/ 1572128 h 2663626"/>
                <a:gd name="connsiteX47" fmla="*/ 370730 w 2191256"/>
                <a:gd name="connsiteY47" fmla="*/ 1634672 h 2663626"/>
                <a:gd name="connsiteX48" fmla="*/ 305675 w 2191256"/>
                <a:gd name="connsiteY48" fmla="*/ 1764971 h 2663626"/>
                <a:gd name="connsiteX49" fmla="*/ 302430 w 2191256"/>
                <a:gd name="connsiteY49" fmla="*/ 1763009 h 2663626"/>
                <a:gd name="connsiteX50" fmla="*/ 316159 w 2191256"/>
                <a:gd name="connsiteY50" fmla="*/ 1725171 h 2663626"/>
                <a:gd name="connsiteX51" fmla="*/ 316131 w 2191256"/>
                <a:gd name="connsiteY51" fmla="*/ 1725227 h 2663626"/>
                <a:gd name="connsiteX52" fmla="*/ 301625 w 2191256"/>
                <a:gd name="connsiteY52" fmla="*/ 1764971 h 2663626"/>
                <a:gd name="connsiteX53" fmla="*/ 301545 w 2191256"/>
                <a:gd name="connsiteY53" fmla="*/ 1764924 h 2663626"/>
                <a:gd name="connsiteX54" fmla="*/ 298858 w 2191256"/>
                <a:gd name="connsiteY54" fmla="*/ 1776458 h 2663626"/>
                <a:gd name="connsiteX55" fmla="*/ 297794 w 2191256"/>
                <a:gd name="connsiteY55" fmla="*/ 1782253 h 2663626"/>
                <a:gd name="connsiteX56" fmla="*/ 20862 w 2191256"/>
                <a:gd name="connsiteY56" fmla="*/ 1621941 h 2663626"/>
                <a:gd name="connsiteX57" fmla="*/ 0 w 2191256"/>
                <a:gd name="connsiteY57" fmla="*/ 1613230 h 2663626"/>
                <a:gd name="connsiteX58" fmla="*/ 897 w 2191256"/>
                <a:gd name="connsiteY58" fmla="*/ 1610384 h 2663626"/>
                <a:gd name="connsiteX59" fmla="*/ 723 w 2191256"/>
                <a:gd name="connsiteY59" fmla="*/ 1610283 h 2663626"/>
                <a:gd name="connsiteX60" fmla="*/ 0 w 2191256"/>
                <a:gd name="connsiteY60" fmla="*/ 1612570 h 2663626"/>
                <a:gd name="connsiteX61" fmla="*/ 0 w 2191256"/>
                <a:gd name="connsiteY61" fmla="*/ 1611917 h 2663626"/>
                <a:gd name="connsiteX62" fmla="*/ 344 w 2191256"/>
                <a:gd name="connsiteY62" fmla="*/ 1610064 h 2663626"/>
                <a:gd name="connsiteX63" fmla="*/ 1 w 2191256"/>
                <a:gd name="connsiteY63" fmla="*/ 1609865 h 2663626"/>
                <a:gd name="connsiteX64" fmla="*/ 354 w 2191256"/>
                <a:gd name="connsiteY64" fmla="*/ 1610012 h 2663626"/>
                <a:gd name="connsiteX65" fmla="*/ 1429 w 2191256"/>
                <a:gd name="connsiteY65" fmla="*/ 1604212 h 2663626"/>
                <a:gd name="connsiteX66" fmla="*/ 44424 w 2191256"/>
                <a:gd name="connsiteY66" fmla="*/ 1500886 h 2663626"/>
                <a:gd name="connsiteX67" fmla="*/ 17558 w 2191256"/>
                <a:gd name="connsiteY67" fmla="*/ 1556973 h 2663626"/>
                <a:gd name="connsiteX68" fmla="*/ 755 w 2191256"/>
                <a:gd name="connsiteY68" fmla="*/ 1610179 h 2663626"/>
                <a:gd name="connsiteX69" fmla="*/ 938 w 2191256"/>
                <a:gd name="connsiteY69" fmla="*/ 1610255 h 2663626"/>
                <a:gd name="connsiteX70" fmla="*/ 17546 w 2191256"/>
                <a:gd name="connsiteY70" fmla="*/ 1557554 h 2663626"/>
                <a:gd name="connsiteX71" fmla="*/ 44395 w 2191256"/>
                <a:gd name="connsiteY71" fmla="*/ 1501386 h 2663626"/>
                <a:gd name="connsiteX72" fmla="*/ 61617 w 2191256"/>
                <a:gd name="connsiteY72" fmla="*/ 1473200 h 2663626"/>
                <a:gd name="connsiteX73" fmla="*/ 44506 w 2191256"/>
                <a:gd name="connsiteY73" fmla="*/ 1498204 h 2663626"/>
                <a:gd name="connsiteX74" fmla="*/ 109301 w 2191256"/>
                <a:gd name="connsiteY74" fmla="*/ 1403521 h 2663626"/>
                <a:gd name="connsiteX75" fmla="*/ 86514 w 2191256"/>
                <a:gd name="connsiteY75" fmla="*/ 1436820 h 2663626"/>
                <a:gd name="connsiteX76" fmla="*/ 109029 w 2191256"/>
                <a:gd name="connsiteY76" fmla="*/ 1406548 h 2663626"/>
                <a:gd name="connsiteX77" fmla="*/ 231523 w 2191256"/>
                <a:gd name="connsiteY77" fmla="*/ 1280806 h 2663626"/>
                <a:gd name="connsiteX78" fmla="*/ 265260 w 2191256"/>
                <a:gd name="connsiteY78" fmla="*/ 1253004 h 2663626"/>
                <a:gd name="connsiteX79" fmla="*/ 231676 w 2191256"/>
                <a:gd name="connsiteY79" fmla="*/ 1280622 h 2663626"/>
                <a:gd name="connsiteX80" fmla="*/ 109101 w 2191256"/>
                <a:gd name="connsiteY80" fmla="*/ 1406184 h 2663626"/>
                <a:gd name="connsiteX81" fmla="*/ 302305 w 2191256"/>
                <a:gd name="connsiteY81" fmla="*/ 1220566 h 2663626"/>
                <a:gd name="connsiteX82" fmla="*/ 385384 w 2191256"/>
                <a:gd name="connsiteY82" fmla="*/ 1161057 h 2663626"/>
                <a:gd name="connsiteX83" fmla="*/ 1593492 w 2191256"/>
                <a:gd name="connsiteY83" fmla="*/ 0 h 2663626"/>
                <a:gd name="connsiteX84" fmla="*/ 2191256 w 2191256"/>
                <a:gd name="connsiteY84" fmla="*/ 345479 h 2663626"/>
                <a:gd name="connsiteX85" fmla="*/ 2190602 w 2191256"/>
                <a:gd name="connsiteY85" fmla="*/ 345479 h 2663626"/>
                <a:gd name="connsiteX86" fmla="*/ 2152711 w 2191256"/>
                <a:gd name="connsiteY86" fmla="*/ 323927 h 2663626"/>
                <a:gd name="connsiteX87" fmla="*/ 1891394 w 2191256"/>
                <a:gd name="connsiteY87" fmla="*/ 173066 h 2663626"/>
                <a:gd name="connsiteX88" fmla="*/ 1094377 w 2191256"/>
                <a:gd name="connsiteY88" fmla="*/ 1782253 h 2663626"/>
                <a:gd name="connsiteX89" fmla="*/ 832406 w 2191256"/>
                <a:gd name="connsiteY89" fmla="*/ 1428937 h 2663626"/>
                <a:gd name="connsiteX90" fmla="*/ 848738 w 2191256"/>
                <a:gd name="connsiteY90" fmla="*/ 1356446 h 2663626"/>
                <a:gd name="connsiteX91" fmla="*/ 1168852 w 2191256"/>
                <a:gd name="connsiteY91" fmla="*/ 473483 h 2663626"/>
                <a:gd name="connsiteX92" fmla="*/ 1169505 w 2191256"/>
                <a:gd name="connsiteY92" fmla="*/ 472830 h 2663626"/>
                <a:gd name="connsiteX93" fmla="*/ 1170159 w 2191256"/>
                <a:gd name="connsiteY93" fmla="*/ 471523 h 2663626"/>
                <a:gd name="connsiteX94" fmla="*/ 1593492 w 2191256"/>
                <a:gd name="connsiteY94" fmla="*/ 0 h 26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91256" h="2663626">
                  <a:moveTo>
                    <a:pt x="747416" y="2248495"/>
                  </a:moveTo>
                  <a:cubicBezTo>
                    <a:pt x="791819" y="2325516"/>
                    <a:pt x="830346" y="2406454"/>
                    <a:pt x="862996" y="2490655"/>
                  </a:cubicBezTo>
                  <a:lnTo>
                    <a:pt x="863649" y="2490655"/>
                  </a:lnTo>
                  <a:cubicBezTo>
                    <a:pt x="830346" y="2406454"/>
                    <a:pt x="791819" y="2325516"/>
                    <a:pt x="747416" y="2248495"/>
                  </a:cubicBezTo>
                  <a:close/>
                  <a:moveTo>
                    <a:pt x="362918" y="1808829"/>
                  </a:moveTo>
                  <a:cubicBezTo>
                    <a:pt x="363564" y="1808829"/>
                    <a:pt x="364210" y="1808829"/>
                    <a:pt x="364856" y="1809483"/>
                  </a:cubicBezTo>
                  <a:cubicBezTo>
                    <a:pt x="400379" y="1838245"/>
                    <a:pt x="435256" y="1868315"/>
                    <a:pt x="468842" y="1900346"/>
                  </a:cubicBezTo>
                  <a:lnTo>
                    <a:pt x="362923" y="1808834"/>
                  </a:lnTo>
                  <a:close/>
                  <a:moveTo>
                    <a:pt x="368679" y="1805949"/>
                  </a:moveTo>
                  <a:lnTo>
                    <a:pt x="369332" y="1805949"/>
                  </a:lnTo>
                  <a:lnTo>
                    <a:pt x="527211" y="1890040"/>
                  </a:lnTo>
                  <a:lnTo>
                    <a:pt x="546693" y="1899959"/>
                  </a:lnTo>
                  <a:lnTo>
                    <a:pt x="546485" y="1900306"/>
                  </a:lnTo>
                  <a:lnTo>
                    <a:pt x="548252" y="1901247"/>
                  </a:lnTo>
                  <a:cubicBezTo>
                    <a:pt x="674933" y="1979573"/>
                    <a:pt x="789860" y="2076829"/>
                    <a:pt x="891727" y="2198235"/>
                  </a:cubicBezTo>
                  <a:cubicBezTo>
                    <a:pt x="907399" y="2217164"/>
                    <a:pt x="922418" y="2236093"/>
                    <a:pt x="936131" y="2255675"/>
                  </a:cubicBezTo>
                  <a:cubicBezTo>
                    <a:pt x="1000124" y="2341182"/>
                    <a:pt x="1055629" y="2433868"/>
                    <a:pt x="1103298" y="2532429"/>
                  </a:cubicBezTo>
                  <a:cubicBezTo>
                    <a:pt x="1123540" y="2574204"/>
                    <a:pt x="1142477" y="2617936"/>
                    <a:pt x="1160108" y="2663626"/>
                  </a:cubicBezTo>
                  <a:lnTo>
                    <a:pt x="862996" y="2491308"/>
                  </a:lnTo>
                  <a:cubicBezTo>
                    <a:pt x="785289" y="2302018"/>
                    <a:pt x="696482" y="2153198"/>
                    <a:pt x="599839" y="2033097"/>
                  </a:cubicBezTo>
                  <a:cubicBezTo>
                    <a:pt x="575678" y="2003071"/>
                    <a:pt x="550864" y="1975004"/>
                    <a:pt x="526051" y="1948243"/>
                  </a:cubicBezTo>
                  <a:cubicBezTo>
                    <a:pt x="508420" y="1930619"/>
                    <a:pt x="492095" y="1912996"/>
                    <a:pt x="473811" y="1896678"/>
                  </a:cubicBezTo>
                  <a:lnTo>
                    <a:pt x="379117" y="1814957"/>
                  </a:lnTo>
                  <a:lnTo>
                    <a:pt x="365797" y="1807858"/>
                  </a:lnTo>
                  <a:lnTo>
                    <a:pt x="378220" y="1814183"/>
                  </a:lnTo>
                  <a:close/>
                  <a:moveTo>
                    <a:pt x="304112" y="1764215"/>
                  </a:moveTo>
                  <a:cubicBezTo>
                    <a:pt x="305415" y="1764869"/>
                    <a:pt x="306067" y="1765523"/>
                    <a:pt x="307370" y="1766176"/>
                  </a:cubicBezTo>
                  <a:cubicBezTo>
                    <a:pt x="304112" y="1772713"/>
                    <a:pt x="302157" y="1779250"/>
                    <a:pt x="299551" y="1785133"/>
                  </a:cubicBezTo>
                  <a:cubicBezTo>
                    <a:pt x="299551" y="1784479"/>
                    <a:pt x="300854" y="1777289"/>
                    <a:pt x="304112" y="1764215"/>
                  </a:cubicBezTo>
                  <a:close/>
                  <a:moveTo>
                    <a:pt x="403168" y="1152121"/>
                  </a:moveTo>
                  <a:lnTo>
                    <a:pt x="696380" y="1322551"/>
                  </a:lnTo>
                  <a:cubicBezTo>
                    <a:pt x="693107" y="1324510"/>
                    <a:pt x="689835" y="1326469"/>
                    <a:pt x="687217" y="1328428"/>
                  </a:cubicBezTo>
                  <a:cubicBezTo>
                    <a:pt x="670200" y="1339528"/>
                    <a:pt x="653838" y="1349976"/>
                    <a:pt x="637475" y="1361730"/>
                  </a:cubicBezTo>
                  <a:cubicBezTo>
                    <a:pt x="570717" y="1282066"/>
                    <a:pt x="492178" y="1212849"/>
                    <a:pt x="403168" y="1152121"/>
                  </a:cubicBezTo>
                  <a:close/>
                  <a:moveTo>
                    <a:pt x="397596" y="1152121"/>
                  </a:moveTo>
                  <a:lnTo>
                    <a:pt x="397743" y="1152205"/>
                  </a:lnTo>
                  <a:lnTo>
                    <a:pt x="397860" y="1152121"/>
                  </a:lnTo>
                  <a:lnTo>
                    <a:pt x="397744" y="1152205"/>
                  </a:lnTo>
                  <a:lnTo>
                    <a:pt x="402167" y="1154737"/>
                  </a:lnTo>
                  <a:cubicBezTo>
                    <a:pt x="446562" y="1185151"/>
                    <a:pt x="488346" y="1217690"/>
                    <a:pt x="527354" y="1252600"/>
                  </a:cubicBezTo>
                  <a:lnTo>
                    <a:pt x="635297" y="1364074"/>
                  </a:lnTo>
                  <a:lnTo>
                    <a:pt x="637468" y="1362381"/>
                  </a:lnTo>
                  <a:cubicBezTo>
                    <a:pt x="637468" y="1362381"/>
                    <a:pt x="638121" y="1363034"/>
                    <a:pt x="638774" y="1363034"/>
                  </a:cubicBezTo>
                  <a:cubicBezTo>
                    <a:pt x="603509" y="1388508"/>
                    <a:pt x="571836" y="1413656"/>
                    <a:pt x="543428" y="1438069"/>
                  </a:cubicBezTo>
                  <a:lnTo>
                    <a:pt x="504156" y="1474683"/>
                  </a:lnTo>
                  <a:lnTo>
                    <a:pt x="466148" y="1511197"/>
                  </a:lnTo>
                  <a:lnTo>
                    <a:pt x="413700" y="1572128"/>
                  </a:lnTo>
                  <a:lnTo>
                    <a:pt x="370730" y="1634672"/>
                  </a:lnTo>
                  <a:cubicBezTo>
                    <a:pt x="344286" y="1677342"/>
                    <a:pt x="322872" y="1720830"/>
                    <a:pt x="305675" y="1764971"/>
                  </a:cubicBezTo>
                  <a:cubicBezTo>
                    <a:pt x="304377" y="1764317"/>
                    <a:pt x="303728" y="1763663"/>
                    <a:pt x="302430" y="1763009"/>
                  </a:cubicBezTo>
                  <a:lnTo>
                    <a:pt x="316159" y="1725171"/>
                  </a:lnTo>
                  <a:lnTo>
                    <a:pt x="316131" y="1725227"/>
                  </a:lnTo>
                  <a:cubicBezTo>
                    <a:pt x="309133" y="1741588"/>
                    <a:pt x="304563" y="1754996"/>
                    <a:pt x="301625" y="1764971"/>
                  </a:cubicBezTo>
                  <a:lnTo>
                    <a:pt x="301545" y="1764924"/>
                  </a:lnTo>
                  <a:lnTo>
                    <a:pt x="298858" y="1776458"/>
                  </a:lnTo>
                  <a:cubicBezTo>
                    <a:pt x="298121" y="1779968"/>
                    <a:pt x="297794" y="1781927"/>
                    <a:pt x="297794" y="1782253"/>
                  </a:cubicBezTo>
                  <a:lnTo>
                    <a:pt x="20862" y="1621941"/>
                  </a:lnTo>
                  <a:lnTo>
                    <a:pt x="0" y="1613230"/>
                  </a:lnTo>
                  <a:lnTo>
                    <a:pt x="897" y="1610384"/>
                  </a:lnTo>
                  <a:lnTo>
                    <a:pt x="723" y="1610283"/>
                  </a:lnTo>
                  <a:lnTo>
                    <a:pt x="0" y="1612570"/>
                  </a:lnTo>
                  <a:lnTo>
                    <a:pt x="0" y="1611917"/>
                  </a:lnTo>
                  <a:lnTo>
                    <a:pt x="344" y="1610064"/>
                  </a:lnTo>
                  <a:lnTo>
                    <a:pt x="1" y="1609865"/>
                  </a:lnTo>
                  <a:lnTo>
                    <a:pt x="354" y="1610012"/>
                  </a:lnTo>
                  <a:lnTo>
                    <a:pt x="1429" y="1604212"/>
                  </a:lnTo>
                  <a:cubicBezTo>
                    <a:pt x="4737" y="1589058"/>
                    <a:pt x="15026" y="1552320"/>
                    <a:pt x="44424" y="1500886"/>
                  </a:cubicBezTo>
                  <a:cubicBezTo>
                    <a:pt x="33972" y="1519827"/>
                    <a:pt x="24989" y="1538441"/>
                    <a:pt x="17558" y="1556973"/>
                  </a:cubicBezTo>
                  <a:lnTo>
                    <a:pt x="755" y="1610179"/>
                  </a:lnTo>
                  <a:lnTo>
                    <a:pt x="938" y="1610255"/>
                  </a:lnTo>
                  <a:lnTo>
                    <a:pt x="17546" y="1557554"/>
                  </a:lnTo>
                  <a:cubicBezTo>
                    <a:pt x="24972" y="1538995"/>
                    <a:pt x="33949" y="1520354"/>
                    <a:pt x="44395" y="1501386"/>
                  </a:cubicBezTo>
                  <a:lnTo>
                    <a:pt x="61617" y="1473200"/>
                  </a:lnTo>
                  <a:lnTo>
                    <a:pt x="44506" y="1498204"/>
                  </a:lnTo>
                  <a:cubicBezTo>
                    <a:pt x="59559" y="1470779"/>
                    <a:pt x="80503" y="1438782"/>
                    <a:pt x="109301" y="1403521"/>
                  </a:cubicBezTo>
                  <a:lnTo>
                    <a:pt x="86514" y="1436820"/>
                  </a:lnTo>
                  <a:lnTo>
                    <a:pt x="109029" y="1406548"/>
                  </a:lnTo>
                  <a:cubicBezTo>
                    <a:pt x="142652" y="1365016"/>
                    <a:pt x="183456" y="1323156"/>
                    <a:pt x="231523" y="1280806"/>
                  </a:cubicBezTo>
                  <a:lnTo>
                    <a:pt x="265260" y="1253004"/>
                  </a:lnTo>
                  <a:lnTo>
                    <a:pt x="231676" y="1280622"/>
                  </a:lnTo>
                  <a:cubicBezTo>
                    <a:pt x="183577" y="1322911"/>
                    <a:pt x="142746" y="1364711"/>
                    <a:pt x="109101" y="1406184"/>
                  </a:cubicBezTo>
                  <a:cubicBezTo>
                    <a:pt x="153199" y="1350832"/>
                    <a:pt x="215303" y="1287766"/>
                    <a:pt x="302305" y="1220566"/>
                  </a:cubicBezTo>
                  <a:lnTo>
                    <a:pt x="385384" y="1161057"/>
                  </a:lnTo>
                  <a:close/>
                  <a:moveTo>
                    <a:pt x="1593492" y="0"/>
                  </a:moveTo>
                  <a:lnTo>
                    <a:pt x="2191256" y="345479"/>
                  </a:lnTo>
                  <a:lnTo>
                    <a:pt x="2190602" y="345479"/>
                  </a:lnTo>
                  <a:lnTo>
                    <a:pt x="2152711" y="323927"/>
                  </a:lnTo>
                  <a:lnTo>
                    <a:pt x="1891394" y="173066"/>
                  </a:lnTo>
                  <a:cubicBezTo>
                    <a:pt x="1299511" y="498300"/>
                    <a:pt x="1098950" y="1757436"/>
                    <a:pt x="1094377" y="1782253"/>
                  </a:cubicBezTo>
                  <a:cubicBezTo>
                    <a:pt x="1028394" y="1645760"/>
                    <a:pt x="941506" y="1527552"/>
                    <a:pt x="832406" y="1428937"/>
                  </a:cubicBezTo>
                  <a:cubicBezTo>
                    <a:pt x="836979" y="1406733"/>
                    <a:pt x="842859" y="1381916"/>
                    <a:pt x="848738" y="1356446"/>
                  </a:cubicBezTo>
                  <a:cubicBezTo>
                    <a:pt x="902962" y="1123296"/>
                    <a:pt x="1004875" y="770634"/>
                    <a:pt x="1168852" y="473483"/>
                  </a:cubicBezTo>
                  <a:lnTo>
                    <a:pt x="1169505" y="472830"/>
                  </a:lnTo>
                  <a:cubicBezTo>
                    <a:pt x="1169505" y="472830"/>
                    <a:pt x="1169505" y="472176"/>
                    <a:pt x="1170159" y="471523"/>
                  </a:cubicBezTo>
                  <a:cubicBezTo>
                    <a:pt x="1280565" y="271028"/>
                    <a:pt x="1420370" y="96003"/>
                    <a:pt x="159349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F3C5B53-0038-894B-912F-C4B4A7877A7D}"/>
              </a:ext>
            </a:extLst>
          </p:cNvPr>
          <p:cNvSpPr txBox="1"/>
          <p:nvPr/>
        </p:nvSpPr>
        <p:spPr>
          <a:xfrm>
            <a:off x="3559872" y="612372"/>
            <a:ext cx="17257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NHỮNG CHỨC NĂNG PHÁT TRIỂN TRONG TƯƠNG LAI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B26AB0-FC6D-604C-AFA0-1DC4C656C7BA}"/>
              </a:ext>
            </a:extLst>
          </p:cNvPr>
          <p:cNvSpPr txBox="1"/>
          <p:nvPr/>
        </p:nvSpPr>
        <p:spPr>
          <a:xfrm>
            <a:off x="13676195" y="7922371"/>
            <a:ext cx="42498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TÍCH ĐIỂM THÀNH VIÊN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E69A5FB-B9B5-5848-BF8B-D884BB523177}"/>
              </a:ext>
            </a:extLst>
          </p:cNvPr>
          <p:cNvSpPr>
            <a:spLocks noChangeAspect="1"/>
          </p:cNvSpPr>
          <p:nvPr/>
        </p:nvSpPr>
        <p:spPr>
          <a:xfrm>
            <a:off x="11610422" y="7420653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5FEC22-F571-BF46-829A-B2921E4F6AD6}"/>
              </a:ext>
            </a:extLst>
          </p:cNvPr>
          <p:cNvSpPr txBox="1"/>
          <p:nvPr/>
        </p:nvSpPr>
        <p:spPr>
          <a:xfrm>
            <a:off x="14477116" y="5218196"/>
            <a:ext cx="64403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QUẢN LÝ KHO HỆ THỐNG CỬA HÀNG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5A91A3-BEE8-F746-8079-4B48D7074913}"/>
              </a:ext>
            </a:extLst>
          </p:cNvPr>
          <p:cNvSpPr>
            <a:spLocks noChangeAspect="1"/>
          </p:cNvSpPr>
          <p:nvPr/>
        </p:nvSpPr>
        <p:spPr>
          <a:xfrm>
            <a:off x="12411343" y="4799680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8" name="Freeform 631">
            <a:extLst>
              <a:ext uri="{FF2B5EF4-FFF2-40B4-BE49-F238E27FC236}">
                <a16:creationId xmlns:a16="http://schemas.microsoft.com/office/drawing/2014/main" id="{5EFBD031-FB85-104D-B736-2869FF23B76A}"/>
              </a:ext>
            </a:extLst>
          </p:cNvPr>
          <p:cNvSpPr>
            <a:spLocks noChangeAspect="1"/>
          </p:cNvSpPr>
          <p:nvPr/>
        </p:nvSpPr>
        <p:spPr bwMode="auto">
          <a:xfrm>
            <a:off x="10409927" y="11590304"/>
            <a:ext cx="987176" cy="847092"/>
          </a:xfrm>
          <a:custGeom>
            <a:avLst/>
            <a:gdLst>
              <a:gd name="T0" fmla="*/ 502583 w 212659"/>
              <a:gd name="T1" fmla="*/ 401651 h 182199"/>
              <a:gd name="T2" fmla="*/ 471075 w 212659"/>
              <a:gd name="T3" fmla="*/ 570713 h 182199"/>
              <a:gd name="T4" fmla="*/ 439567 w 212659"/>
              <a:gd name="T5" fmla="*/ 401651 h 182199"/>
              <a:gd name="T6" fmla="*/ 337348 w 212659"/>
              <a:gd name="T7" fmla="*/ 331399 h 182199"/>
              <a:gd name="T8" fmla="*/ 411627 w 212659"/>
              <a:gd name="T9" fmla="*/ 580501 h 182199"/>
              <a:gd name="T10" fmla="*/ 346933 w 212659"/>
              <a:gd name="T11" fmla="*/ 580501 h 182199"/>
              <a:gd name="T12" fmla="*/ 337348 w 212659"/>
              <a:gd name="T13" fmla="*/ 397338 h 182199"/>
              <a:gd name="T14" fmla="*/ 326566 w 212659"/>
              <a:gd name="T15" fmla="*/ 459611 h 182199"/>
              <a:gd name="T16" fmla="*/ 263068 w 212659"/>
              <a:gd name="T17" fmla="*/ 459611 h 182199"/>
              <a:gd name="T18" fmla="*/ 337348 w 212659"/>
              <a:gd name="T19" fmla="*/ 331399 h 182199"/>
              <a:gd name="T20" fmla="*/ 482096 w 212659"/>
              <a:gd name="T21" fmla="*/ 289988 h 182199"/>
              <a:gd name="T22" fmla="*/ 426097 w 212659"/>
              <a:gd name="T23" fmla="*/ 326264 h 182199"/>
              <a:gd name="T24" fmla="*/ 232534 w 212659"/>
              <a:gd name="T25" fmla="*/ 383096 h 182199"/>
              <a:gd name="T26" fmla="*/ 199665 w 212659"/>
              <a:gd name="T27" fmla="*/ 581410 h 182199"/>
              <a:gd name="T28" fmla="*/ 166796 w 212659"/>
              <a:gd name="T29" fmla="*/ 383096 h 182199"/>
              <a:gd name="T30" fmla="*/ 67170 w 212659"/>
              <a:gd name="T31" fmla="*/ 155007 h 182199"/>
              <a:gd name="T32" fmla="*/ 61109 w 212659"/>
              <a:gd name="T33" fmla="*/ 222711 h 182199"/>
              <a:gd name="T34" fmla="*/ 16253 w 212659"/>
              <a:gd name="T35" fmla="*/ 234590 h 182199"/>
              <a:gd name="T36" fmla="*/ 21101 w 212659"/>
              <a:gd name="T37" fmla="*/ 163320 h 182199"/>
              <a:gd name="T38" fmla="*/ 214428 w 212659"/>
              <a:gd name="T39" fmla="*/ 131405 h 182199"/>
              <a:gd name="T40" fmla="*/ 242648 w 212659"/>
              <a:gd name="T41" fmla="*/ 190674 h 182199"/>
              <a:gd name="T42" fmla="*/ 126083 w 212659"/>
              <a:gd name="T43" fmla="*/ 484608 h 182199"/>
              <a:gd name="T44" fmla="*/ 59826 w 212659"/>
              <a:gd name="T45" fmla="*/ 484608 h 182199"/>
              <a:gd name="T46" fmla="*/ 214428 w 212659"/>
              <a:gd name="T47" fmla="*/ 131405 h 182199"/>
              <a:gd name="T48" fmla="*/ 609499 w 212659"/>
              <a:gd name="T49" fmla="*/ 382254 h 182199"/>
              <a:gd name="T50" fmla="*/ 576522 w 212659"/>
              <a:gd name="T51" fmla="*/ 602780 h 182199"/>
              <a:gd name="T52" fmla="*/ 543549 w 212659"/>
              <a:gd name="T53" fmla="*/ 382254 h 182199"/>
              <a:gd name="T54" fmla="*/ 300506 w 212659"/>
              <a:gd name="T55" fmla="*/ 139799 h 182199"/>
              <a:gd name="T56" fmla="*/ 334464 w 212659"/>
              <a:gd name="T57" fmla="*/ 0 h 182199"/>
              <a:gd name="T58" fmla="*/ 683731 w 212659"/>
              <a:gd name="T59" fmla="*/ 415705 h 182199"/>
              <a:gd name="T60" fmla="*/ 334464 w 212659"/>
              <a:gd name="T61" fmla="*/ 65637 h 182199"/>
              <a:gd name="T62" fmla="*/ 102833 w 212659"/>
              <a:gd name="T63" fmla="*/ 119122 h 182199"/>
              <a:gd name="T64" fmla="*/ 334464 w 212659"/>
              <a:gd name="T65" fmla="*/ 0 h 1821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2659" h="182199">
                <a:moveTo>
                  <a:pt x="139821" y="109537"/>
                </a:moveTo>
                <a:cubicBezTo>
                  <a:pt x="144670" y="109537"/>
                  <a:pt x="149173" y="113872"/>
                  <a:pt x="149173" y="119290"/>
                </a:cubicBezTo>
                <a:lnTo>
                  <a:pt x="149173" y="159748"/>
                </a:lnTo>
                <a:cubicBezTo>
                  <a:pt x="149173" y="165166"/>
                  <a:pt x="144670" y="169501"/>
                  <a:pt x="139821" y="169501"/>
                </a:cubicBezTo>
                <a:cubicBezTo>
                  <a:pt x="134625" y="169501"/>
                  <a:pt x="130469" y="165166"/>
                  <a:pt x="130469" y="159748"/>
                </a:cubicBezTo>
                <a:lnTo>
                  <a:pt x="130469" y="119290"/>
                </a:lnTo>
                <a:cubicBezTo>
                  <a:pt x="130469" y="113872"/>
                  <a:pt x="134625" y="109537"/>
                  <a:pt x="139821" y="109537"/>
                </a:cubicBezTo>
                <a:close/>
                <a:moveTo>
                  <a:pt x="100129" y="98425"/>
                </a:moveTo>
                <a:cubicBezTo>
                  <a:pt x="112219" y="98425"/>
                  <a:pt x="122176" y="108579"/>
                  <a:pt x="122176" y="120910"/>
                </a:cubicBezTo>
                <a:lnTo>
                  <a:pt x="122176" y="172408"/>
                </a:lnTo>
                <a:cubicBezTo>
                  <a:pt x="122176" y="177847"/>
                  <a:pt x="117909" y="182199"/>
                  <a:pt x="112575" y="182199"/>
                </a:cubicBezTo>
                <a:cubicBezTo>
                  <a:pt x="107241" y="182199"/>
                  <a:pt x="102974" y="177847"/>
                  <a:pt x="102974" y="172408"/>
                </a:cubicBezTo>
                <a:lnTo>
                  <a:pt x="102974" y="120910"/>
                </a:lnTo>
                <a:cubicBezTo>
                  <a:pt x="102974" y="119459"/>
                  <a:pt x="101551" y="118009"/>
                  <a:pt x="100129" y="118009"/>
                </a:cubicBezTo>
                <a:cubicBezTo>
                  <a:pt x="98351" y="118009"/>
                  <a:pt x="96929" y="119459"/>
                  <a:pt x="96929" y="120910"/>
                </a:cubicBezTo>
                <a:lnTo>
                  <a:pt x="96929" y="136504"/>
                </a:lnTo>
                <a:cubicBezTo>
                  <a:pt x="96929" y="141582"/>
                  <a:pt x="93017" y="146296"/>
                  <a:pt x="87327" y="146296"/>
                </a:cubicBezTo>
                <a:cubicBezTo>
                  <a:pt x="82349" y="146296"/>
                  <a:pt x="78082" y="141582"/>
                  <a:pt x="78082" y="136504"/>
                </a:cubicBezTo>
                <a:lnTo>
                  <a:pt x="78082" y="120910"/>
                </a:lnTo>
                <a:cubicBezTo>
                  <a:pt x="78082" y="108579"/>
                  <a:pt x="88039" y="98425"/>
                  <a:pt x="100129" y="98425"/>
                </a:cubicBezTo>
                <a:close/>
                <a:moveTo>
                  <a:pt x="100455" y="63500"/>
                </a:moveTo>
                <a:cubicBezTo>
                  <a:pt x="117437" y="63500"/>
                  <a:pt x="133336" y="71760"/>
                  <a:pt x="143092" y="86126"/>
                </a:cubicBezTo>
                <a:cubicBezTo>
                  <a:pt x="145983" y="90435"/>
                  <a:pt x="144537" y="96541"/>
                  <a:pt x="140201" y="99773"/>
                </a:cubicBezTo>
                <a:cubicBezTo>
                  <a:pt x="135504" y="102646"/>
                  <a:pt x="129723" y="101209"/>
                  <a:pt x="126471" y="96900"/>
                </a:cubicBezTo>
                <a:cubicBezTo>
                  <a:pt x="121051" y="87921"/>
                  <a:pt x="110933" y="82893"/>
                  <a:pt x="100455" y="82893"/>
                </a:cubicBezTo>
                <a:cubicBezTo>
                  <a:pt x="83111" y="82893"/>
                  <a:pt x="69019" y="96541"/>
                  <a:pt x="69019" y="113779"/>
                </a:cubicBezTo>
                <a:lnTo>
                  <a:pt x="69019" y="162981"/>
                </a:lnTo>
                <a:cubicBezTo>
                  <a:pt x="69019" y="168368"/>
                  <a:pt x="64683" y="172678"/>
                  <a:pt x="59263" y="172678"/>
                </a:cubicBezTo>
                <a:cubicBezTo>
                  <a:pt x="53843" y="172678"/>
                  <a:pt x="49507" y="168368"/>
                  <a:pt x="49507" y="162981"/>
                </a:cubicBezTo>
                <a:lnTo>
                  <a:pt x="49507" y="113779"/>
                </a:lnTo>
                <a:cubicBezTo>
                  <a:pt x="49507" y="85766"/>
                  <a:pt x="72271" y="63500"/>
                  <a:pt x="100455" y="63500"/>
                </a:cubicBezTo>
                <a:close/>
                <a:moveTo>
                  <a:pt x="19937" y="46037"/>
                </a:moveTo>
                <a:cubicBezTo>
                  <a:pt x="24255" y="49212"/>
                  <a:pt x="25334" y="54856"/>
                  <a:pt x="22455" y="59090"/>
                </a:cubicBezTo>
                <a:cubicBezTo>
                  <a:pt x="20656" y="61559"/>
                  <a:pt x="19577" y="63676"/>
                  <a:pt x="18138" y="66145"/>
                </a:cubicBezTo>
                <a:cubicBezTo>
                  <a:pt x="16338" y="68967"/>
                  <a:pt x="13100" y="71084"/>
                  <a:pt x="9502" y="71084"/>
                </a:cubicBezTo>
                <a:cubicBezTo>
                  <a:pt x="8062" y="71084"/>
                  <a:pt x="6263" y="70731"/>
                  <a:pt x="4824" y="69673"/>
                </a:cubicBezTo>
                <a:cubicBezTo>
                  <a:pt x="146" y="67204"/>
                  <a:pt x="-1293" y="61206"/>
                  <a:pt x="1226" y="56620"/>
                </a:cubicBezTo>
                <a:cubicBezTo>
                  <a:pt x="2665" y="54151"/>
                  <a:pt x="4464" y="50976"/>
                  <a:pt x="6263" y="48506"/>
                </a:cubicBezTo>
                <a:cubicBezTo>
                  <a:pt x="9502" y="43920"/>
                  <a:pt x="15619" y="42862"/>
                  <a:pt x="19937" y="46037"/>
                </a:cubicBezTo>
                <a:close/>
                <a:moveTo>
                  <a:pt x="63645" y="39027"/>
                </a:moveTo>
                <a:cubicBezTo>
                  <a:pt x="68379" y="36512"/>
                  <a:pt x="74206" y="38667"/>
                  <a:pt x="76755" y="43338"/>
                </a:cubicBezTo>
                <a:cubicBezTo>
                  <a:pt x="79305" y="48367"/>
                  <a:pt x="77120" y="54115"/>
                  <a:pt x="72021" y="56630"/>
                </a:cubicBezTo>
                <a:cubicBezTo>
                  <a:pt x="50898" y="67048"/>
                  <a:pt x="37423" y="88244"/>
                  <a:pt x="37423" y="111955"/>
                </a:cubicBezTo>
                <a:lnTo>
                  <a:pt x="37423" y="143928"/>
                </a:lnTo>
                <a:cubicBezTo>
                  <a:pt x="37423" y="149317"/>
                  <a:pt x="32689" y="153628"/>
                  <a:pt x="27226" y="153628"/>
                </a:cubicBezTo>
                <a:cubicBezTo>
                  <a:pt x="22127" y="153628"/>
                  <a:pt x="17757" y="149317"/>
                  <a:pt x="17757" y="143928"/>
                </a:cubicBezTo>
                <a:lnTo>
                  <a:pt x="17757" y="111955"/>
                </a:lnTo>
                <a:cubicBezTo>
                  <a:pt x="17757" y="80700"/>
                  <a:pt x="35238" y="53037"/>
                  <a:pt x="63645" y="39027"/>
                </a:cubicBezTo>
                <a:close/>
                <a:moveTo>
                  <a:pt x="98981" y="31750"/>
                </a:moveTo>
                <a:cubicBezTo>
                  <a:pt x="143932" y="31750"/>
                  <a:pt x="180907" y="68297"/>
                  <a:pt x="180907" y="113529"/>
                </a:cubicBezTo>
                <a:lnTo>
                  <a:pt x="180907" y="169255"/>
                </a:lnTo>
                <a:cubicBezTo>
                  <a:pt x="180907" y="174683"/>
                  <a:pt x="176557" y="179025"/>
                  <a:pt x="171119" y="179025"/>
                </a:cubicBezTo>
                <a:cubicBezTo>
                  <a:pt x="165682" y="179025"/>
                  <a:pt x="161332" y="174683"/>
                  <a:pt x="161332" y="169255"/>
                </a:cubicBezTo>
                <a:lnTo>
                  <a:pt x="161332" y="113529"/>
                </a:lnTo>
                <a:cubicBezTo>
                  <a:pt x="161332" y="79153"/>
                  <a:pt x="133419" y="51290"/>
                  <a:pt x="98981" y="51290"/>
                </a:cubicBezTo>
                <a:cubicBezTo>
                  <a:pt x="93544" y="51290"/>
                  <a:pt x="89194" y="46948"/>
                  <a:pt x="89194" y="41520"/>
                </a:cubicBezTo>
                <a:cubicBezTo>
                  <a:pt x="89194" y="36092"/>
                  <a:pt x="93544" y="31750"/>
                  <a:pt x="98981" y="31750"/>
                </a:cubicBezTo>
                <a:close/>
                <a:moveTo>
                  <a:pt x="99273" y="0"/>
                </a:moveTo>
                <a:cubicBezTo>
                  <a:pt x="161546" y="0"/>
                  <a:pt x="212659" y="50902"/>
                  <a:pt x="212659" y="113717"/>
                </a:cubicBezTo>
                <a:cubicBezTo>
                  <a:pt x="212659" y="119132"/>
                  <a:pt x="208340" y="123464"/>
                  <a:pt x="202940" y="123464"/>
                </a:cubicBezTo>
                <a:cubicBezTo>
                  <a:pt x="197541" y="123464"/>
                  <a:pt x="193222" y="119132"/>
                  <a:pt x="193222" y="113717"/>
                </a:cubicBezTo>
                <a:cubicBezTo>
                  <a:pt x="193222" y="61732"/>
                  <a:pt x="151107" y="19494"/>
                  <a:pt x="99273" y="19494"/>
                </a:cubicBezTo>
                <a:cubicBezTo>
                  <a:pt x="79475" y="19494"/>
                  <a:pt x="60038" y="25631"/>
                  <a:pt x="44200" y="37184"/>
                </a:cubicBezTo>
                <a:cubicBezTo>
                  <a:pt x="39880" y="40433"/>
                  <a:pt x="33761" y="39350"/>
                  <a:pt x="30522" y="35379"/>
                </a:cubicBezTo>
                <a:cubicBezTo>
                  <a:pt x="27282" y="30685"/>
                  <a:pt x="28362" y="24548"/>
                  <a:pt x="32681" y="21660"/>
                </a:cubicBezTo>
                <a:cubicBezTo>
                  <a:pt x="52119" y="7220"/>
                  <a:pt x="75156" y="0"/>
                  <a:pt x="99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9" name="Freeform 621">
            <a:extLst>
              <a:ext uri="{FF2B5EF4-FFF2-40B4-BE49-F238E27FC236}">
                <a16:creationId xmlns:a16="http://schemas.microsoft.com/office/drawing/2014/main" id="{D5CF2E46-D9B4-C84F-A12F-FA7FBE6EF85B}"/>
              </a:ext>
            </a:extLst>
          </p:cNvPr>
          <p:cNvSpPr>
            <a:spLocks noChangeAspect="1"/>
          </p:cNvSpPr>
          <p:nvPr/>
        </p:nvSpPr>
        <p:spPr bwMode="auto">
          <a:xfrm>
            <a:off x="11387049" y="8996011"/>
            <a:ext cx="634772" cy="838336"/>
          </a:xfrm>
          <a:custGeom>
            <a:avLst/>
            <a:gdLst>
              <a:gd name="T0" fmla="*/ 179020 w 136167"/>
              <a:gd name="T1" fmla="*/ 1334949 h 180612"/>
              <a:gd name="T2" fmla="*/ 358033 w 136167"/>
              <a:gd name="T3" fmla="*/ 1504540 h 180612"/>
              <a:gd name="T4" fmla="*/ 1259759 w 136167"/>
              <a:gd name="T5" fmla="*/ 2398191 h 180612"/>
              <a:gd name="T6" fmla="*/ 2161468 w 136167"/>
              <a:gd name="T7" fmla="*/ 1504540 h 180612"/>
              <a:gd name="T8" fmla="*/ 2340481 w 136167"/>
              <a:gd name="T9" fmla="*/ 1334949 h 180612"/>
              <a:gd name="T10" fmla="*/ 2519501 w 136167"/>
              <a:gd name="T11" fmla="*/ 1504540 h 180612"/>
              <a:gd name="T12" fmla="*/ 1750291 w 136167"/>
              <a:gd name="T13" fmla="*/ 2652983 h 180612"/>
              <a:gd name="T14" fmla="*/ 1432910 w 136167"/>
              <a:gd name="T15" fmla="*/ 2716037 h 180612"/>
              <a:gd name="T16" fmla="*/ 1432910 w 136167"/>
              <a:gd name="T17" fmla="*/ 3122271 h 180612"/>
              <a:gd name="T18" fmla="*/ 1259871 w 136167"/>
              <a:gd name="T19" fmla="*/ 3301713 h 180612"/>
              <a:gd name="T20" fmla="*/ 1086828 w 136167"/>
              <a:gd name="T21" fmla="*/ 3122271 h 180612"/>
              <a:gd name="T22" fmla="*/ 1086828 w 136167"/>
              <a:gd name="T23" fmla="*/ 2715886 h 180612"/>
              <a:gd name="T24" fmla="*/ 772005 w 136167"/>
              <a:gd name="T25" fmla="*/ 2652983 h 180612"/>
              <a:gd name="T26" fmla="*/ 0 w 136167"/>
              <a:gd name="T27" fmla="*/ 1504540 h 180612"/>
              <a:gd name="T28" fmla="*/ 179020 w 136167"/>
              <a:gd name="T29" fmla="*/ 1334949 h 180612"/>
              <a:gd name="T30" fmla="*/ 1245088 w 136167"/>
              <a:gd name="T31" fmla="*/ 355271 h 180612"/>
              <a:gd name="T32" fmla="*/ 973948 w 136167"/>
              <a:gd name="T33" fmla="*/ 625018 h 180612"/>
              <a:gd name="T34" fmla="*/ 973948 w 136167"/>
              <a:gd name="T35" fmla="*/ 1486901 h 180612"/>
              <a:gd name="T36" fmla="*/ 1245088 w 136167"/>
              <a:gd name="T37" fmla="*/ 1756649 h 180612"/>
              <a:gd name="T38" fmla="*/ 1516211 w 136167"/>
              <a:gd name="T39" fmla="*/ 1486901 h 180612"/>
              <a:gd name="T40" fmla="*/ 1516211 w 136167"/>
              <a:gd name="T41" fmla="*/ 625018 h 180612"/>
              <a:gd name="T42" fmla="*/ 1245088 w 136167"/>
              <a:gd name="T43" fmla="*/ 355271 h 180612"/>
              <a:gd name="T44" fmla="*/ 1245088 w 136167"/>
              <a:gd name="T45" fmla="*/ 0 h 180612"/>
              <a:gd name="T46" fmla="*/ 1873298 w 136167"/>
              <a:gd name="T47" fmla="*/ 625018 h 180612"/>
              <a:gd name="T48" fmla="*/ 1873298 w 136167"/>
              <a:gd name="T49" fmla="*/ 1486901 h 180612"/>
              <a:gd name="T50" fmla="*/ 1245088 w 136167"/>
              <a:gd name="T51" fmla="*/ 2111913 h 180612"/>
              <a:gd name="T52" fmla="*/ 616850 w 136167"/>
              <a:gd name="T53" fmla="*/ 1486901 h 180612"/>
              <a:gd name="T54" fmla="*/ 616850 w 136167"/>
              <a:gd name="T55" fmla="*/ 625018 h 180612"/>
              <a:gd name="T56" fmla="*/ 1245088 w 136167"/>
              <a:gd name="T57" fmla="*/ 0 h 1806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6167" h="180612">
                <a:moveTo>
                  <a:pt x="9675" y="73025"/>
                </a:moveTo>
                <a:cubicBezTo>
                  <a:pt x="15050" y="73025"/>
                  <a:pt x="19350" y="77307"/>
                  <a:pt x="19350" y="82302"/>
                </a:cubicBezTo>
                <a:cubicBezTo>
                  <a:pt x="19350" y="109421"/>
                  <a:pt x="41208" y="131187"/>
                  <a:pt x="68084" y="131187"/>
                </a:cubicBezTo>
                <a:cubicBezTo>
                  <a:pt x="94959" y="131187"/>
                  <a:pt x="116817" y="109421"/>
                  <a:pt x="116817" y="82302"/>
                </a:cubicBezTo>
                <a:cubicBezTo>
                  <a:pt x="116817" y="77307"/>
                  <a:pt x="121117" y="73025"/>
                  <a:pt x="126492" y="73025"/>
                </a:cubicBezTo>
                <a:cubicBezTo>
                  <a:pt x="131867" y="73025"/>
                  <a:pt x="136167" y="77307"/>
                  <a:pt x="136167" y="82302"/>
                </a:cubicBezTo>
                <a:cubicBezTo>
                  <a:pt x="136167" y="110670"/>
                  <a:pt x="119034" y="134822"/>
                  <a:pt x="94595" y="145125"/>
                </a:cubicBezTo>
                <a:lnTo>
                  <a:pt x="77442" y="148574"/>
                </a:lnTo>
                <a:lnTo>
                  <a:pt x="77442" y="170796"/>
                </a:lnTo>
                <a:cubicBezTo>
                  <a:pt x="77442" y="176249"/>
                  <a:pt x="73286" y="180612"/>
                  <a:pt x="68090" y="180612"/>
                </a:cubicBezTo>
                <a:cubicBezTo>
                  <a:pt x="62895" y="180612"/>
                  <a:pt x="58738" y="176249"/>
                  <a:pt x="58738" y="170796"/>
                </a:cubicBezTo>
                <a:lnTo>
                  <a:pt x="58738" y="148566"/>
                </a:lnTo>
                <a:lnTo>
                  <a:pt x="41723" y="145125"/>
                </a:lnTo>
                <a:cubicBezTo>
                  <a:pt x="17334" y="134822"/>
                  <a:pt x="0" y="110670"/>
                  <a:pt x="0" y="82302"/>
                </a:cubicBezTo>
                <a:cubicBezTo>
                  <a:pt x="0" y="77307"/>
                  <a:pt x="4300" y="73025"/>
                  <a:pt x="9675" y="73025"/>
                </a:cubicBezTo>
                <a:close/>
                <a:moveTo>
                  <a:pt x="67291" y="19434"/>
                </a:moveTo>
                <a:cubicBezTo>
                  <a:pt x="59428" y="19434"/>
                  <a:pt x="52637" y="25913"/>
                  <a:pt x="52637" y="34190"/>
                </a:cubicBezTo>
                <a:lnTo>
                  <a:pt x="52637" y="81337"/>
                </a:lnTo>
                <a:cubicBezTo>
                  <a:pt x="52637" y="89255"/>
                  <a:pt x="59428" y="96093"/>
                  <a:pt x="67291" y="96093"/>
                </a:cubicBezTo>
                <a:cubicBezTo>
                  <a:pt x="75511" y="96093"/>
                  <a:pt x="81944" y="89255"/>
                  <a:pt x="81944" y="81337"/>
                </a:cubicBezTo>
                <a:lnTo>
                  <a:pt x="81944" y="34190"/>
                </a:lnTo>
                <a:cubicBezTo>
                  <a:pt x="81944" y="25913"/>
                  <a:pt x="75511" y="19434"/>
                  <a:pt x="67291" y="19434"/>
                </a:cubicBezTo>
                <a:close/>
                <a:moveTo>
                  <a:pt x="67291" y="0"/>
                </a:moveTo>
                <a:cubicBezTo>
                  <a:pt x="86232" y="0"/>
                  <a:pt x="101243" y="15476"/>
                  <a:pt x="101243" y="34190"/>
                </a:cubicBezTo>
                <a:lnTo>
                  <a:pt x="101243" y="81337"/>
                </a:lnTo>
                <a:cubicBezTo>
                  <a:pt x="101243" y="100051"/>
                  <a:pt x="86232" y="115527"/>
                  <a:pt x="67291" y="115527"/>
                </a:cubicBezTo>
                <a:cubicBezTo>
                  <a:pt x="48706" y="115527"/>
                  <a:pt x="33338" y="100051"/>
                  <a:pt x="33338" y="81337"/>
                </a:cubicBezTo>
                <a:lnTo>
                  <a:pt x="33338" y="34190"/>
                </a:lnTo>
                <a:cubicBezTo>
                  <a:pt x="33338" y="15476"/>
                  <a:pt x="48706" y="0"/>
                  <a:pt x="67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054DA19-30F1-4E49-BD29-AE11E110979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504" y="5118992"/>
            <a:ext cx="976395" cy="97639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381CA23-A6D5-4B5F-A6D3-7AB8928F3E1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977" y="7676082"/>
            <a:ext cx="1037559" cy="103755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9EED426-5D63-472F-A452-5009F25F4D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0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5" grpId="0"/>
      <p:bldP spid="97" grpId="0" animBg="1"/>
      <p:bldP spid="101" grpId="0"/>
      <p:bldP spid="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D5A841-F73A-457B-AF73-C89029AA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53" y="-125214"/>
            <a:ext cx="24606603" cy="13841214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1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1156385" y="1839826"/>
            <a:ext cx="22014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XÂY DỰNG WEBSITE MUA BÁN ÁO FASHION DHM 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7720126" y="894242"/>
            <a:ext cx="8466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>
                <a:solidFill>
                  <a:schemeClr val="accent6">
                    <a:lumMod val="25000"/>
                  </a:schemeClr>
                </a:solidFill>
                <a:latin typeface="+mj-lt"/>
                <a:cs typeface="Poppins Light" pitchFamily="2" charset="77"/>
              </a:rPr>
              <a:t>BÁO CÁO DỰ ÁN TỐT NGHIỆP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9D2AA2F8-5742-4C48-928C-B944E29B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254" y="4070943"/>
            <a:ext cx="5276603" cy="7783159"/>
          </a:xfrm>
          <a:custGeom>
            <a:avLst/>
            <a:gdLst>
              <a:gd name="T0" fmla="*/ 6416 w 6888"/>
              <a:gd name="T1" fmla="*/ 0 h 10159"/>
              <a:gd name="T2" fmla="*/ 472 w 6888"/>
              <a:gd name="T3" fmla="*/ 0 h 10159"/>
              <a:gd name="T4" fmla="*/ 472 w 6888"/>
              <a:gd name="T5" fmla="*/ 0 h 10159"/>
              <a:gd name="T6" fmla="*/ 0 w 6888"/>
              <a:gd name="T7" fmla="*/ 470 h 10159"/>
              <a:gd name="T8" fmla="*/ 0 w 6888"/>
              <a:gd name="T9" fmla="*/ 9687 h 10159"/>
              <a:gd name="T10" fmla="*/ 0 w 6888"/>
              <a:gd name="T11" fmla="*/ 9687 h 10159"/>
              <a:gd name="T12" fmla="*/ 472 w 6888"/>
              <a:gd name="T13" fmla="*/ 10158 h 10159"/>
              <a:gd name="T14" fmla="*/ 6416 w 6888"/>
              <a:gd name="T15" fmla="*/ 10158 h 10159"/>
              <a:gd name="T16" fmla="*/ 6416 w 6888"/>
              <a:gd name="T17" fmla="*/ 10158 h 10159"/>
              <a:gd name="T18" fmla="*/ 6887 w 6888"/>
              <a:gd name="T19" fmla="*/ 9687 h 10159"/>
              <a:gd name="T20" fmla="*/ 6887 w 6888"/>
              <a:gd name="T21" fmla="*/ 470 h 10159"/>
              <a:gd name="T22" fmla="*/ 6887 w 6888"/>
              <a:gd name="T23" fmla="*/ 470 h 10159"/>
              <a:gd name="T24" fmla="*/ 6416 w 6888"/>
              <a:gd name="T25" fmla="*/ 0 h 10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88" h="10159">
                <a:moveTo>
                  <a:pt x="6416" y="0"/>
                </a:moveTo>
                <a:lnTo>
                  <a:pt x="472" y="0"/>
                </a:lnTo>
                <a:lnTo>
                  <a:pt x="472" y="0"/>
                </a:lnTo>
                <a:cubicBezTo>
                  <a:pt x="211" y="0"/>
                  <a:pt x="0" y="211"/>
                  <a:pt x="0" y="470"/>
                </a:cubicBezTo>
                <a:lnTo>
                  <a:pt x="0" y="9687"/>
                </a:lnTo>
                <a:lnTo>
                  <a:pt x="0" y="9687"/>
                </a:lnTo>
                <a:cubicBezTo>
                  <a:pt x="0" y="9947"/>
                  <a:pt x="211" y="10158"/>
                  <a:pt x="472" y="10158"/>
                </a:cubicBezTo>
                <a:lnTo>
                  <a:pt x="6416" y="10158"/>
                </a:lnTo>
                <a:lnTo>
                  <a:pt x="6416" y="10158"/>
                </a:lnTo>
                <a:cubicBezTo>
                  <a:pt x="6676" y="10158"/>
                  <a:pt x="6887" y="9947"/>
                  <a:pt x="6887" y="9687"/>
                </a:cubicBezTo>
                <a:lnTo>
                  <a:pt x="6887" y="470"/>
                </a:lnTo>
                <a:lnTo>
                  <a:pt x="6887" y="470"/>
                </a:lnTo>
                <a:cubicBezTo>
                  <a:pt x="6887" y="211"/>
                  <a:pt x="6676" y="0"/>
                  <a:pt x="641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5ECB0C4-A07E-424F-8B68-AEFE09F5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881" y="4770210"/>
            <a:ext cx="4709082" cy="6273145"/>
          </a:xfrm>
          <a:custGeom>
            <a:avLst/>
            <a:gdLst>
              <a:gd name="T0" fmla="*/ 6146 w 6147"/>
              <a:gd name="T1" fmla="*/ 8189 h 8190"/>
              <a:gd name="T2" fmla="*/ 0 w 6147"/>
              <a:gd name="T3" fmla="*/ 8189 h 8190"/>
              <a:gd name="T4" fmla="*/ 0 w 6147"/>
              <a:gd name="T5" fmla="*/ 0 h 8190"/>
              <a:gd name="T6" fmla="*/ 6146 w 6147"/>
              <a:gd name="T7" fmla="*/ 0 h 8190"/>
              <a:gd name="T8" fmla="*/ 6146 w 6147"/>
              <a:gd name="T9" fmla="*/ 8189 h 8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47" h="8190">
                <a:moveTo>
                  <a:pt x="6146" y="8189"/>
                </a:moveTo>
                <a:lnTo>
                  <a:pt x="0" y="8189"/>
                </a:lnTo>
                <a:lnTo>
                  <a:pt x="0" y="0"/>
                </a:lnTo>
                <a:lnTo>
                  <a:pt x="6146" y="0"/>
                </a:lnTo>
                <a:lnTo>
                  <a:pt x="6146" y="8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A66650-B260-7641-BBF5-FA8EBE72439D}"/>
              </a:ext>
            </a:extLst>
          </p:cNvPr>
          <p:cNvGrpSpPr/>
          <p:nvPr/>
        </p:nvGrpSpPr>
        <p:grpSpPr>
          <a:xfrm>
            <a:off x="17351532" y="7300413"/>
            <a:ext cx="1692432" cy="915466"/>
            <a:chOff x="14092706" y="6725508"/>
            <a:chExt cx="1443032" cy="780561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715027-A560-E948-8AF0-FB15993BD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6" y="6725508"/>
              <a:ext cx="1443032" cy="780561"/>
            </a:xfrm>
            <a:custGeom>
              <a:avLst/>
              <a:gdLst>
                <a:gd name="T0" fmla="*/ 2207 w 2208"/>
                <a:gd name="T1" fmla="*/ 0 h 1195"/>
                <a:gd name="T2" fmla="*/ 0 w 2208"/>
                <a:gd name="T3" fmla="*/ 0 h 1195"/>
                <a:gd name="T4" fmla="*/ 0 w 2208"/>
                <a:gd name="T5" fmla="*/ 1194 h 1195"/>
                <a:gd name="T6" fmla="*/ 2207 w 2208"/>
                <a:gd name="T7" fmla="*/ 1194 h 1195"/>
                <a:gd name="T8" fmla="*/ 2207 w 2208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8" h="1195">
                  <a:moveTo>
                    <a:pt x="2207" y="0"/>
                  </a:moveTo>
                  <a:lnTo>
                    <a:pt x="0" y="0"/>
                  </a:lnTo>
                  <a:lnTo>
                    <a:pt x="0" y="1194"/>
                  </a:lnTo>
                  <a:lnTo>
                    <a:pt x="2207" y="1194"/>
                  </a:lnTo>
                  <a:lnTo>
                    <a:pt x="2207" y="0"/>
                  </a:lnTo>
                </a:path>
              </a:pathLst>
            </a:custGeom>
            <a:noFill/>
            <a:ln w="1044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55C578C0-A774-7441-B44E-644A569AF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2706" y="6725509"/>
              <a:ext cx="1440151" cy="766160"/>
            </a:xfrm>
            <a:prstGeom prst="line">
              <a:avLst/>
            </a:prstGeom>
            <a:noFill/>
            <a:ln w="1044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024384EF-165E-6D4D-8D28-C1610D799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2706" y="6739907"/>
              <a:ext cx="1440151" cy="766161"/>
            </a:xfrm>
            <a:prstGeom prst="line">
              <a:avLst/>
            </a:prstGeom>
            <a:noFill/>
            <a:ln w="1044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5C131C-9850-C041-8B12-832B1A91574A}"/>
              </a:ext>
            </a:extLst>
          </p:cNvPr>
          <p:cNvGrpSpPr/>
          <p:nvPr/>
        </p:nvGrpSpPr>
        <p:grpSpPr>
          <a:xfrm>
            <a:off x="17351532" y="9830615"/>
            <a:ext cx="1692432" cy="922224"/>
            <a:chOff x="14092706" y="8882854"/>
            <a:chExt cx="1443032" cy="78632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0F2274B-E012-9E4B-A307-E87F808A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6" y="8885735"/>
              <a:ext cx="1443032" cy="780561"/>
            </a:xfrm>
            <a:custGeom>
              <a:avLst/>
              <a:gdLst>
                <a:gd name="T0" fmla="*/ 2207 w 2208"/>
                <a:gd name="T1" fmla="*/ 0 h 1196"/>
                <a:gd name="T2" fmla="*/ 0 w 2208"/>
                <a:gd name="T3" fmla="*/ 0 h 1196"/>
                <a:gd name="T4" fmla="*/ 0 w 2208"/>
                <a:gd name="T5" fmla="*/ 1195 h 1196"/>
                <a:gd name="T6" fmla="*/ 2207 w 2208"/>
                <a:gd name="T7" fmla="*/ 1195 h 1196"/>
                <a:gd name="T8" fmla="*/ 2207 w 2208"/>
                <a:gd name="T9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8" h="1196">
                  <a:moveTo>
                    <a:pt x="2207" y="0"/>
                  </a:moveTo>
                  <a:lnTo>
                    <a:pt x="0" y="0"/>
                  </a:lnTo>
                  <a:lnTo>
                    <a:pt x="0" y="1195"/>
                  </a:lnTo>
                  <a:lnTo>
                    <a:pt x="2207" y="1195"/>
                  </a:lnTo>
                  <a:lnTo>
                    <a:pt x="2207" y="0"/>
                  </a:lnTo>
                </a:path>
              </a:pathLst>
            </a:custGeom>
            <a:noFill/>
            <a:ln w="1044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ED63C532-4FDB-A24A-8971-00534A0D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2706" y="8885735"/>
              <a:ext cx="1440151" cy="780561"/>
            </a:xfrm>
            <a:prstGeom prst="line">
              <a:avLst/>
            </a:prstGeom>
            <a:noFill/>
            <a:ln w="1044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E3A818C8-6B62-9841-BFFD-0DB8BF770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2706" y="8882854"/>
              <a:ext cx="1440151" cy="786323"/>
            </a:xfrm>
            <a:prstGeom prst="line">
              <a:avLst/>
            </a:prstGeom>
            <a:noFill/>
            <a:ln w="1044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13" name="Freeform 9">
            <a:extLst>
              <a:ext uri="{FF2B5EF4-FFF2-40B4-BE49-F238E27FC236}">
                <a16:creationId xmlns:a16="http://schemas.microsoft.com/office/drawing/2014/main" id="{B24F8F31-7B0E-204C-8E62-6A7917A55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881" y="5939035"/>
            <a:ext cx="4709082" cy="1013432"/>
          </a:xfrm>
          <a:custGeom>
            <a:avLst/>
            <a:gdLst>
              <a:gd name="T0" fmla="*/ 6146 w 6147"/>
              <a:gd name="T1" fmla="*/ 1323 h 1324"/>
              <a:gd name="T2" fmla="*/ 0 w 6147"/>
              <a:gd name="T3" fmla="*/ 1323 h 1324"/>
              <a:gd name="T4" fmla="*/ 0 w 6147"/>
              <a:gd name="T5" fmla="*/ 0 h 1324"/>
              <a:gd name="T6" fmla="*/ 6146 w 6147"/>
              <a:gd name="T7" fmla="*/ 0 h 1324"/>
              <a:gd name="T8" fmla="*/ 6146 w 614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47" h="1324">
                <a:moveTo>
                  <a:pt x="6146" y="1323"/>
                </a:moveTo>
                <a:lnTo>
                  <a:pt x="0" y="1323"/>
                </a:lnTo>
                <a:lnTo>
                  <a:pt x="0" y="0"/>
                </a:lnTo>
                <a:lnTo>
                  <a:pt x="6146" y="0"/>
                </a:lnTo>
                <a:lnTo>
                  <a:pt x="6146" y="1323"/>
                </a:lnTo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17D4664-7E56-CA45-BBA8-F6E8D46D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6812" y="5064108"/>
            <a:ext cx="1466098" cy="557387"/>
          </a:xfrm>
          <a:custGeom>
            <a:avLst/>
            <a:gdLst>
              <a:gd name="T0" fmla="*/ 1913 w 1914"/>
              <a:gd name="T1" fmla="*/ 630 h 729"/>
              <a:gd name="T2" fmla="*/ 1913 w 1914"/>
              <a:gd name="T3" fmla="*/ 630 h 729"/>
              <a:gd name="T4" fmla="*/ 1814 w 1914"/>
              <a:gd name="T5" fmla="*/ 728 h 729"/>
              <a:gd name="T6" fmla="*/ 97 w 1914"/>
              <a:gd name="T7" fmla="*/ 728 h 729"/>
              <a:gd name="T8" fmla="*/ 97 w 1914"/>
              <a:gd name="T9" fmla="*/ 728 h 729"/>
              <a:gd name="T10" fmla="*/ 0 w 1914"/>
              <a:gd name="T11" fmla="*/ 630 h 729"/>
              <a:gd name="T12" fmla="*/ 0 w 1914"/>
              <a:gd name="T13" fmla="*/ 98 h 729"/>
              <a:gd name="T14" fmla="*/ 0 w 1914"/>
              <a:gd name="T15" fmla="*/ 98 h 729"/>
              <a:gd name="T16" fmla="*/ 97 w 1914"/>
              <a:gd name="T17" fmla="*/ 0 h 729"/>
              <a:gd name="T18" fmla="*/ 1814 w 1914"/>
              <a:gd name="T19" fmla="*/ 0 h 729"/>
              <a:gd name="T20" fmla="*/ 1814 w 1914"/>
              <a:gd name="T21" fmla="*/ 0 h 729"/>
              <a:gd name="T22" fmla="*/ 1913 w 1914"/>
              <a:gd name="T23" fmla="*/ 98 h 729"/>
              <a:gd name="T24" fmla="*/ 1913 w 1914"/>
              <a:gd name="T25" fmla="*/ 63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4" h="729">
                <a:moveTo>
                  <a:pt x="1913" y="630"/>
                </a:moveTo>
                <a:lnTo>
                  <a:pt x="1913" y="630"/>
                </a:lnTo>
                <a:cubicBezTo>
                  <a:pt x="1913" y="684"/>
                  <a:pt x="1868" y="728"/>
                  <a:pt x="1814" y="728"/>
                </a:cubicBezTo>
                <a:lnTo>
                  <a:pt x="97" y="728"/>
                </a:lnTo>
                <a:lnTo>
                  <a:pt x="97" y="728"/>
                </a:lnTo>
                <a:cubicBezTo>
                  <a:pt x="44" y="728"/>
                  <a:pt x="0" y="684"/>
                  <a:pt x="0" y="630"/>
                </a:cubicBez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7" y="0"/>
                </a:cubicBezTo>
                <a:lnTo>
                  <a:pt x="1814" y="0"/>
                </a:lnTo>
                <a:lnTo>
                  <a:pt x="1814" y="0"/>
                </a:lnTo>
                <a:cubicBezTo>
                  <a:pt x="1868" y="0"/>
                  <a:pt x="1913" y="44"/>
                  <a:pt x="1913" y="98"/>
                </a:cubicBezTo>
                <a:lnTo>
                  <a:pt x="1913" y="6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FCECB35-1C0A-994A-9862-A349F45D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717" y="7300413"/>
            <a:ext cx="2005830" cy="2151083"/>
          </a:xfrm>
          <a:custGeom>
            <a:avLst/>
            <a:gdLst>
              <a:gd name="connsiteX0" fmla="*/ 0 w 1710247"/>
              <a:gd name="connsiteY0" fmla="*/ 1650412 h 1834095"/>
              <a:gd name="connsiteX1" fmla="*/ 1710247 w 1710247"/>
              <a:gd name="connsiteY1" fmla="*/ 1650412 h 1834095"/>
              <a:gd name="connsiteX2" fmla="*/ 1710247 w 1710247"/>
              <a:gd name="connsiteY2" fmla="*/ 1834095 h 1834095"/>
              <a:gd name="connsiteX3" fmla="*/ 0 w 1710247"/>
              <a:gd name="connsiteY3" fmla="*/ 1834095 h 1834095"/>
              <a:gd name="connsiteX4" fmla="*/ 0 w 1710247"/>
              <a:gd name="connsiteY4" fmla="*/ 1238530 h 1834095"/>
              <a:gd name="connsiteX5" fmla="*/ 1710247 w 1710247"/>
              <a:gd name="connsiteY5" fmla="*/ 1238530 h 1834095"/>
              <a:gd name="connsiteX6" fmla="*/ 1710247 w 1710247"/>
              <a:gd name="connsiteY6" fmla="*/ 1422213 h 1834095"/>
              <a:gd name="connsiteX7" fmla="*/ 0 w 1710247"/>
              <a:gd name="connsiteY7" fmla="*/ 1422213 h 1834095"/>
              <a:gd name="connsiteX8" fmla="*/ 0 w 1710247"/>
              <a:gd name="connsiteY8" fmla="*/ 823767 h 1834095"/>
              <a:gd name="connsiteX9" fmla="*/ 1710247 w 1710247"/>
              <a:gd name="connsiteY9" fmla="*/ 823767 h 1834095"/>
              <a:gd name="connsiteX10" fmla="*/ 1710247 w 1710247"/>
              <a:gd name="connsiteY10" fmla="*/ 1007450 h 1834095"/>
              <a:gd name="connsiteX11" fmla="*/ 0 w 1710247"/>
              <a:gd name="connsiteY11" fmla="*/ 1007450 h 1834095"/>
              <a:gd name="connsiteX12" fmla="*/ 0 w 1710247"/>
              <a:gd name="connsiteY12" fmla="*/ 411883 h 1834095"/>
              <a:gd name="connsiteX13" fmla="*/ 1710247 w 1710247"/>
              <a:gd name="connsiteY13" fmla="*/ 411883 h 1834095"/>
              <a:gd name="connsiteX14" fmla="*/ 1710247 w 1710247"/>
              <a:gd name="connsiteY14" fmla="*/ 592695 h 1834095"/>
              <a:gd name="connsiteX15" fmla="*/ 0 w 1710247"/>
              <a:gd name="connsiteY15" fmla="*/ 592695 h 1834095"/>
              <a:gd name="connsiteX16" fmla="*/ 0 w 1710247"/>
              <a:gd name="connsiteY16" fmla="*/ 0 h 1834095"/>
              <a:gd name="connsiteX17" fmla="*/ 1710247 w 1710247"/>
              <a:gd name="connsiteY17" fmla="*/ 0 h 1834095"/>
              <a:gd name="connsiteX18" fmla="*/ 1710247 w 1710247"/>
              <a:gd name="connsiteY18" fmla="*/ 183683 h 1834095"/>
              <a:gd name="connsiteX19" fmla="*/ 0 w 1710247"/>
              <a:gd name="connsiteY19" fmla="*/ 183683 h 183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10247" h="1834095">
                <a:moveTo>
                  <a:pt x="0" y="1650412"/>
                </a:moveTo>
                <a:lnTo>
                  <a:pt x="1710247" y="1650412"/>
                </a:lnTo>
                <a:lnTo>
                  <a:pt x="1710247" y="1834095"/>
                </a:lnTo>
                <a:lnTo>
                  <a:pt x="0" y="1834095"/>
                </a:lnTo>
                <a:close/>
                <a:moveTo>
                  <a:pt x="0" y="1238530"/>
                </a:moveTo>
                <a:lnTo>
                  <a:pt x="1710247" y="1238530"/>
                </a:lnTo>
                <a:lnTo>
                  <a:pt x="1710247" y="1422213"/>
                </a:lnTo>
                <a:lnTo>
                  <a:pt x="0" y="1422213"/>
                </a:lnTo>
                <a:close/>
                <a:moveTo>
                  <a:pt x="0" y="823767"/>
                </a:moveTo>
                <a:lnTo>
                  <a:pt x="1710247" y="823767"/>
                </a:lnTo>
                <a:lnTo>
                  <a:pt x="1710247" y="1007450"/>
                </a:lnTo>
                <a:lnTo>
                  <a:pt x="0" y="1007450"/>
                </a:lnTo>
                <a:close/>
                <a:moveTo>
                  <a:pt x="0" y="411883"/>
                </a:moveTo>
                <a:lnTo>
                  <a:pt x="1710247" y="411883"/>
                </a:lnTo>
                <a:lnTo>
                  <a:pt x="1710247" y="592695"/>
                </a:lnTo>
                <a:lnTo>
                  <a:pt x="0" y="592695"/>
                </a:lnTo>
                <a:close/>
                <a:moveTo>
                  <a:pt x="0" y="0"/>
                </a:moveTo>
                <a:lnTo>
                  <a:pt x="1710247" y="0"/>
                </a:lnTo>
                <a:lnTo>
                  <a:pt x="1710247" y="183683"/>
                </a:lnTo>
                <a:lnTo>
                  <a:pt x="0" y="1836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171C081-E3DB-0349-A90A-0CB185D84736}"/>
              </a:ext>
            </a:extLst>
          </p:cNvPr>
          <p:cNvGrpSpPr/>
          <p:nvPr/>
        </p:nvGrpSpPr>
        <p:grpSpPr>
          <a:xfrm>
            <a:off x="17351532" y="8445591"/>
            <a:ext cx="1689053" cy="969518"/>
            <a:chOff x="14092706" y="7701930"/>
            <a:chExt cx="1440151" cy="826648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7F713AC-A337-684C-98C8-BA44588F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175" y="8496894"/>
              <a:ext cx="31682" cy="31684"/>
            </a:xfrm>
            <a:custGeom>
              <a:avLst/>
              <a:gdLst>
                <a:gd name="T0" fmla="*/ 49 w 50"/>
                <a:gd name="T1" fmla="*/ 0 h 50"/>
                <a:gd name="T2" fmla="*/ 49 w 50"/>
                <a:gd name="T3" fmla="*/ 49 h 50"/>
                <a:gd name="T4" fmla="*/ 0 w 50"/>
                <a:gd name="T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0">
                  <a:moveTo>
                    <a:pt x="49" y="0"/>
                  </a:moveTo>
                  <a:lnTo>
                    <a:pt x="49" y="49"/>
                  </a:lnTo>
                  <a:lnTo>
                    <a:pt x="0" y="49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90FBBA54-8A83-204D-82DC-3B137007E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53194" y="8528577"/>
              <a:ext cx="1284615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E77CEC1-5C56-4C41-8A6A-025DDACE5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7" y="8496894"/>
              <a:ext cx="31684" cy="31684"/>
            </a:xfrm>
            <a:custGeom>
              <a:avLst/>
              <a:gdLst>
                <a:gd name="T0" fmla="*/ 48 w 49"/>
                <a:gd name="T1" fmla="*/ 49 h 50"/>
                <a:gd name="T2" fmla="*/ 0 w 49"/>
                <a:gd name="T3" fmla="*/ 49 h 50"/>
                <a:gd name="T4" fmla="*/ 0 w 4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0">
                  <a:moveTo>
                    <a:pt x="48" y="49"/>
                  </a:move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E0DBD684-0D69-C24A-8D0B-9CD4612BF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2706" y="7765297"/>
              <a:ext cx="0" cy="665351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1CDCD29-6D6C-5F41-97AA-99C52F21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2707" y="7701931"/>
              <a:ext cx="31684" cy="31684"/>
            </a:xfrm>
            <a:custGeom>
              <a:avLst/>
              <a:gdLst>
                <a:gd name="T0" fmla="*/ 0 w 49"/>
                <a:gd name="T1" fmla="*/ 49 h 50"/>
                <a:gd name="T2" fmla="*/ 0 w 49"/>
                <a:gd name="T3" fmla="*/ 0 h 50"/>
                <a:gd name="T4" fmla="*/ 48 w 49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50">
                  <a:moveTo>
                    <a:pt x="0" y="49"/>
                  </a:move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419B8C10-843C-5A4C-BFBB-6A78AF7DE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0636" y="7701930"/>
              <a:ext cx="1278854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1626BE0C-11D3-6841-BDD0-77769CB1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175" y="7701931"/>
              <a:ext cx="31682" cy="31684"/>
            </a:xfrm>
            <a:custGeom>
              <a:avLst/>
              <a:gdLst>
                <a:gd name="T0" fmla="*/ 0 w 50"/>
                <a:gd name="T1" fmla="*/ 0 h 50"/>
                <a:gd name="T2" fmla="*/ 49 w 50"/>
                <a:gd name="T3" fmla="*/ 0 h 50"/>
                <a:gd name="T4" fmla="*/ 49 w 50"/>
                <a:gd name="T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0">
                  <a:moveTo>
                    <a:pt x="0" y="0"/>
                  </a:moveTo>
                  <a:lnTo>
                    <a:pt x="49" y="0"/>
                  </a:lnTo>
                  <a:lnTo>
                    <a:pt x="49" y="49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3E1CF800-11DB-A34C-8AE8-3D477E17F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2857" y="7802739"/>
              <a:ext cx="0" cy="663622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5E5EE97-A07D-1E4C-8E32-3128A0671076}"/>
              </a:ext>
            </a:extLst>
          </p:cNvPr>
          <p:cNvGrpSpPr/>
          <p:nvPr/>
        </p:nvGrpSpPr>
        <p:grpSpPr>
          <a:xfrm>
            <a:off x="19469605" y="5084375"/>
            <a:ext cx="1972816" cy="557385"/>
            <a:chOff x="15898656" y="4836030"/>
            <a:chExt cx="1682098" cy="475248"/>
          </a:xfrm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9C6AC5A4-B15C-9F42-A555-6DDF7A510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9070" y="5279596"/>
              <a:ext cx="31684" cy="31682"/>
            </a:xfrm>
            <a:custGeom>
              <a:avLst/>
              <a:gdLst>
                <a:gd name="T0" fmla="*/ 49 w 50"/>
                <a:gd name="T1" fmla="*/ 0 h 49"/>
                <a:gd name="T2" fmla="*/ 49 w 50"/>
                <a:gd name="T3" fmla="*/ 48 h 49"/>
                <a:gd name="T4" fmla="*/ 0 w 50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49" y="0"/>
                  </a:moveTo>
                  <a:lnTo>
                    <a:pt x="49" y="48"/>
                  </a:lnTo>
                  <a:lnTo>
                    <a:pt x="0" y="48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7F4EE3FC-0293-3644-9375-6CCB21FF7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9143" y="5308399"/>
              <a:ext cx="1526560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4976A536-89DB-954B-B93D-5FE75AA2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8657" y="5279596"/>
              <a:ext cx="31682" cy="31682"/>
            </a:xfrm>
            <a:custGeom>
              <a:avLst/>
              <a:gdLst>
                <a:gd name="T0" fmla="*/ 49 w 50"/>
                <a:gd name="T1" fmla="*/ 48 h 49"/>
                <a:gd name="T2" fmla="*/ 0 w 50"/>
                <a:gd name="T3" fmla="*/ 48 h 49"/>
                <a:gd name="T4" fmla="*/ 0 w 50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49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00D09AC5-60A9-0149-A61A-D957AF037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98656" y="4893637"/>
              <a:ext cx="0" cy="328354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912F6759-5323-6C46-BDE3-5C62FED70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8657" y="4836030"/>
              <a:ext cx="31682" cy="31682"/>
            </a:xfrm>
            <a:custGeom>
              <a:avLst/>
              <a:gdLst>
                <a:gd name="T0" fmla="*/ 0 w 50"/>
                <a:gd name="T1" fmla="*/ 48 h 49"/>
                <a:gd name="T2" fmla="*/ 0 w 50"/>
                <a:gd name="T3" fmla="*/ 0 h 49"/>
                <a:gd name="T4" fmla="*/ 49 w 50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0" y="48"/>
                  </a:move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51D25915-5993-2643-9B3B-5EE29398D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6586" y="4836030"/>
              <a:ext cx="1520800" cy="0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D530D93E-853A-E24F-A3CB-2E830DFD1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9070" y="4836030"/>
              <a:ext cx="31684" cy="31682"/>
            </a:xfrm>
            <a:custGeom>
              <a:avLst/>
              <a:gdLst>
                <a:gd name="T0" fmla="*/ 0 w 50"/>
                <a:gd name="T1" fmla="*/ 0 h 49"/>
                <a:gd name="T2" fmla="*/ 49 w 50"/>
                <a:gd name="T3" fmla="*/ 0 h 49"/>
                <a:gd name="T4" fmla="*/ 49 w 50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49" y="0"/>
                  </a:lnTo>
                  <a:lnTo>
                    <a:pt x="49" y="48"/>
                  </a:lnTo>
                </a:path>
              </a:pathLst>
            </a:cu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758D7B5F-9308-C446-AB86-8D000A61E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0753" y="4925318"/>
              <a:ext cx="0" cy="322594"/>
            </a:xfrm>
            <a:prstGeom prst="line">
              <a:avLst/>
            </a:prstGeom>
            <a:noFill/>
            <a:ln w="1044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F9A69AA3-70B1-B84D-B5C0-A92136D4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605" y="9833994"/>
            <a:ext cx="1972049" cy="928209"/>
          </a:xfrm>
          <a:custGeom>
            <a:avLst/>
            <a:gdLst>
              <a:gd name="connsiteX0" fmla="*/ 0 w 1681444"/>
              <a:gd name="connsiteY0" fmla="*/ 489651 h 791426"/>
              <a:gd name="connsiteX1" fmla="*/ 1681444 w 1681444"/>
              <a:gd name="connsiteY1" fmla="*/ 489651 h 791426"/>
              <a:gd name="connsiteX2" fmla="*/ 1681444 w 1681444"/>
              <a:gd name="connsiteY2" fmla="*/ 791426 h 791426"/>
              <a:gd name="connsiteX3" fmla="*/ 0 w 1681444"/>
              <a:gd name="connsiteY3" fmla="*/ 791426 h 791426"/>
              <a:gd name="connsiteX4" fmla="*/ 0 w 1681444"/>
              <a:gd name="connsiteY4" fmla="*/ 0 h 791426"/>
              <a:gd name="connsiteX5" fmla="*/ 1681444 w 1681444"/>
              <a:gd name="connsiteY5" fmla="*/ 0 h 791426"/>
              <a:gd name="connsiteX6" fmla="*/ 1681444 w 1681444"/>
              <a:gd name="connsiteY6" fmla="*/ 301775 h 791426"/>
              <a:gd name="connsiteX7" fmla="*/ 0 w 1681444"/>
              <a:gd name="connsiteY7" fmla="*/ 301775 h 79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444" h="791426">
                <a:moveTo>
                  <a:pt x="0" y="489651"/>
                </a:moveTo>
                <a:lnTo>
                  <a:pt x="1681444" y="489651"/>
                </a:lnTo>
                <a:lnTo>
                  <a:pt x="1681444" y="791426"/>
                </a:lnTo>
                <a:lnTo>
                  <a:pt x="0" y="791426"/>
                </a:lnTo>
                <a:close/>
                <a:moveTo>
                  <a:pt x="0" y="0"/>
                </a:moveTo>
                <a:lnTo>
                  <a:pt x="1681444" y="0"/>
                </a:lnTo>
                <a:lnTo>
                  <a:pt x="1681444" y="301775"/>
                </a:lnTo>
                <a:lnTo>
                  <a:pt x="0" y="3017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547B1800-1321-6B4C-8D64-1DF96034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881" y="4770210"/>
            <a:ext cx="4709082" cy="6273145"/>
          </a:xfrm>
          <a:custGeom>
            <a:avLst/>
            <a:gdLst>
              <a:gd name="T0" fmla="*/ 3444 w 6147"/>
              <a:gd name="T1" fmla="*/ 0 h 8190"/>
              <a:gd name="T2" fmla="*/ 0 w 6147"/>
              <a:gd name="T3" fmla="*/ 0 h 8190"/>
              <a:gd name="T4" fmla="*/ 0 w 6147"/>
              <a:gd name="T5" fmla="*/ 675 h 8190"/>
              <a:gd name="T6" fmla="*/ 6146 w 6147"/>
              <a:gd name="T7" fmla="*/ 6819 h 8190"/>
              <a:gd name="T8" fmla="*/ 6146 w 6147"/>
              <a:gd name="T9" fmla="*/ 2702 h 8190"/>
              <a:gd name="T10" fmla="*/ 3444 w 6147"/>
              <a:gd name="T11" fmla="*/ 0 h 8190"/>
              <a:gd name="T12" fmla="*/ 0 w 6147"/>
              <a:gd name="T13" fmla="*/ 5750 h 8190"/>
              <a:gd name="T14" fmla="*/ 2441 w 6147"/>
              <a:gd name="T15" fmla="*/ 8189 h 8190"/>
              <a:gd name="T16" fmla="*/ 4843 w 6147"/>
              <a:gd name="T17" fmla="*/ 8189 h 8190"/>
              <a:gd name="T18" fmla="*/ 0 w 6147"/>
              <a:gd name="T19" fmla="*/ 3348 h 8190"/>
              <a:gd name="T20" fmla="*/ 0 w 6147"/>
              <a:gd name="T21" fmla="*/ 5750 h 8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47" h="8190">
                <a:moveTo>
                  <a:pt x="3444" y="0"/>
                </a:moveTo>
                <a:lnTo>
                  <a:pt x="0" y="0"/>
                </a:lnTo>
                <a:lnTo>
                  <a:pt x="0" y="675"/>
                </a:lnTo>
                <a:lnTo>
                  <a:pt x="6146" y="6819"/>
                </a:lnTo>
                <a:lnTo>
                  <a:pt x="6146" y="2702"/>
                </a:lnTo>
                <a:lnTo>
                  <a:pt x="3444" y="0"/>
                </a:lnTo>
                <a:close/>
                <a:moveTo>
                  <a:pt x="0" y="5750"/>
                </a:moveTo>
                <a:lnTo>
                  <a:pt x="2441" y="8189"/>
                </a:lnTo>
                <a:lnTo>
                  <a:pt x="4843" y="8189"/>
                </a:lnTo>
                <a:lnTo>
                  <a:pt x="0" y="3348"/>
                </a:lnTo>
                <a:lnTo>
                  <a:pt x="0" y="575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A7178A-AB05-D24B-A4F2-460BEF0DA03E}"/>
              </a:ext>
            </a:extLst>
          </p:cNvPr>
          <p:cNvGrpSpPr/>
          <p:nvPr/>
        </p:nvGrpSpPr>
        <p:grpSpPr>
          <a:xfrm>
            <a:off x="19361508" y="4398618"/>
            <a:ext cx="111476" cy="111479"/>
            <a:chOff x="15806488" y="4251327"/>
            <a:chExt cx="95049" cy="95051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D81536-34C7-6747-98FF-B5A2F93E5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6488" y="4251327"/>
              <a:ext cx="95049" cy="95051"/>
            </a:xfrm>
            <a:custGeom>
              <a:avLst/>
              <a:gdLst>
                <a:gd name="T0" fmla="*/ 72 w 144"/>
                <a:gd name="T1" fmla="*/ 0 h 144"/>
                <a:gd name="T2" fmla="*/ 72 w 144"/>
                <a:gd name="T3" fmla="*/ 0 h 144"/>
                <a:gd name="T4" fmla="*/ 0 w 144"/>
                <a:gd name="T5" fmla="*/ 71 h 144"/>
                <a:gd name="T6" fmla="*/ 0 w 144"/>
                <a:gd name="T7" fmla="*/ 71 h 144"/>
                <a:gd name="T8" fmla="*/ 72 w 144"/>
                <a:gd name="T9" fmla="*/ 143 h 144"/>
                <a:gd name="T10" fmla="*/ 72 w 144"/>
                <a:gd name="T11" fmla="*/ 143 h 144"/>
                <a:gd name="T12" fmla="*/ 143 w 144"/>
                <a:gd name="T13" fmla="*/ 71 h 144"/>
                <a:gd name="T14" fmla="*/ 143 w 144"/>
                <a:gd name="T15" fmla="*/ 71 h 144"/>
                <a:gd name="T16" fmla="*/ 72 w 144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lnTo>
                    <a:pt x="72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71"/>
                  </a:lnTo>
                  <a:cubicBezTo>
                    <a:pt x="0" y="111"/>
                    <a:pt x="32" y="143"/>
                    <a:pt x="72" y="143"/>
                  </a:cubicBezTo>
                  <a:lnTo>
                    <a:pt x="72" y="143"/>
                  </a:lnTo>
                  <a:cubicBezTo>
                    <a:pt x="111" y="143"/>
                    <a:pt x="143" y="111"/>
                    <a:pt x="143" y="71"/>
                  </a:cubicBezTo>
                  <a:lnTo>
                    <a:pt x="143" y="71"/>
                  </a:lnTo>
                  <a:cubicBezTo>
                    <a:pt x="143" y="32"/>
                    <a:pt x="111" y="0"/>
                    <a:pt x="72" y="0"/>
                  </a:cubicBezTo>
                </a:path>
              </a:pathLst>
            </a:custGeom>
            <a:solidFill>
              <a:srgbClr val="333E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5F81A3B0-2084-194B-8921-137A93A7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5128" y="4259969"/>
              <a:ext cx="77769" cy="77767"/>
            </a:xfrm>
            <a:custGeom>
              <a:avLst/>
              <a:gdLst>
                <a:gd name="T0" fmla="*/ 59 w 119"/>
                <a:gd name="T1" fmla="*/ 0 h 118"/>
                <a:gd name="T2" fmla="*/ 59 w 119"/>
                <a:gd name="T3" fmla="*/ 0 h 118"/>
                <a:gd name="T4" fmla="*/ 0 w 119"/>
                <a:gd name="T5" fmla="*/ 58 h 118"/>
                <a:gd name="T6" fmla="*/ 0 w 119"/>
                <a:gd name="T7" fmla="*/ 58 h 118"/>
                <a:gd name="T8" fmla="*/ 59 w 119"/>
                <a:gd name="T9" fmla="*/ 117 h 118"/>
                <a:gd name="T10" fmla="*/ 59 w 119"/>
                <a:gd name="T11" fmla="*/ 117 h 118"/>
                <a:gd name="T12" fmla="*/ 118 w 119"/>
                <a:gd name="T13" fmla="*/ 58 h 118"/>
                <a:gd name="T14" fmla="*/ 118 w 119"/>
                <a:gd name="T15" fmla="*/ 58 h 118"/>
                <a:gd name="T16" fmla="*/ 59 w 119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8">
                  <a:moveTo>
                    <a:pt x="59" y="0"/>
                  </a:moveTo>
                  <a:lnTo>
                    <a:pt x="59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58"/>
                  </a:lnTo>
                  <a:cubicBezTo>
                    <a:pt x="0" y="91"/>
                    <a:pt x="27" y="117"/>
                    <a:pt x="59" y="117"/>
                  </a:cubicBezTo>
                  <a:lnTo>
                    <a:pt x="59" y="117"/>
                  </a:lnTo>
                  <a:cubicBezTo>
                    <a:pt x="91" y="117"/>
                    <a:pt x="118" y="91"/>
                    <a:pt x="118" y="58"/>
                  </a:cubicBezTo>
                  <a:lnTo>
                    <a:pt x="118" y="58"/>
                  </a:lnTo>
                  <a:cubicBezTo>
                    <a:pt x="118" y="26"/>
                    <a:pt x="91" y="0"/>
                    <a:pt x="59" y="0"/>
                  </a:cubicBezTo>
                </a:path>
              </a:pathLst>
            </a:custGeom>
            <a:solidFill>
              <a:srgbClr val="1E25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60F766C0-9475-C04A-9F83-F770CF3CF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3768" y="4271490"/>
              <a:ext cx="57606" cy="57606"/>
            </a:xfrm>
            <a:custGeom>
              <a:avLst/>
              <a:gdLst>
                <a:gd name="T0" fmla="*/ 44 w 88"/>
                <a:gd name="T1" fmla="*/ 0 h 88"/>
                <a:gd name="T2" fmla="*/ 44 w 88"/>
                <a:gd name="T3" fmla="*/ 0 h 88"/>
                <a:gd name="T4" fmla="*/ 0 w 88"/>
                <a:gd name="T5" fmla="*/ 43 h 88"/>
                <a:gd name="T6" fmla="*/ 0 w 88"/>
                <a:gd name="T7" fmla="*/ 43 h 88"/>
                <a:gd name="T8" fmla="*/ 44 w 88"/>
                <a:gd name="T9" fmla="*/ 87 h 88"/>
                <a:gd name="T10" fmla="*/ 44 w 88"/>
                <a:gd name="T11" fmla="*/ 87 h 88"/>
                <a:gd name="T12" fmla="*/ 87 w 88"/>
                <a:gd name="T13" fmla="*/ 43 h 88"/>
                <a:gd name="T14" fmla="*/ 87 w 88"/>
                <a:gd name="T15" fmla="*/ 43 h 88"/>
                <a:gd name="T16" fmla="*/ 44 w 88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8">
                  <a:moveTo>
                    <a:pt x="44" y="0"/>
                  </a:moveTo>
                  <a:lnTo>
                    <a:pt x="44" y="0"/>
                  </a:lnTo>
                  <a:cubicBezTo>
                    <a:pt x="20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7"/>
                    <a:pt x="20" y="87"/>
                    <a:pt x="44" y="87"/>
                  </a:cubicBezTo>
                  <a:lnTo>
                    <a:pt x="44" y="87"/>
                  </a:lnTo>
                  <a:cubicBezTo>
                    <a:pt x="68" y="87"/>
                    <a:pt x="87" y="67"/>
                    <a:pt x="87" y="43"/>
                  </a:cubicBezTo>
                  <a:lnTo>
                    <a:pt x="87" y="43"/>
                  </a:lnTo>
                  <a:cubicBezTo>
                    <a:pt x="87" y="19"/>
                    <a:pt x="68" y="0"/>
                    <a:pt x="44" y="0"/>
                  </a:cubicBezTo>
                </a:path>
              </a:pathLst>
            </a:custGeom>
            <a:solidFill>
              <a:srgbClr val="0037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718873DB-BFB6-9F43-856D-A88274923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2409" y="4280131"/>
              <a:ext cx="40324" cy="40324"/>
            </a:xfrm>
            <a:custGeom>
              <a:avLst/>
              <a:gdLst>
                <a:gd name="T0" fmla="*/ 31 w 62"/>
                <a:gd name="T1" fmla="*/ 0 h 61"/>
                <a:gd name="T2" fmla="*/ 31 w 62"/>
                <a:gd name="T3" fmla="*/ 0 h 61"/>
                <a:gd name="T4" fmla="*/ 0 w 62"/>
                <a:gd name="T5" fmla="*/ 30 h 61"/>
                <a:gd name="T6" fmla="*/ 0 w 62"/>
                <a:gd name="T7" fmla="*/ 30 h 61"/>
                <a:gd name="T8" fmla="*/ 31 w 62"/>
                <a:gd name="T9" fmla="*/ 60 h 61"/>
                <a:gd name="T10" fmla="*/ 31 w 62"/>
                <a:gd name="T11" fmla="*/ 60 h 61"/>
                <a:gd name="T12" fmla="*/ 61 w 62"/>
                <a:gd name="T13" fmla="*/ 30 h 61"/>
                <a:gd name="T14" fmla="*/ 61 w 62"/>
                <a:gd name="T15" fmla="*/ 30 h 61"/>
                <a:gd name="T16" fmla="*/ 31 w 62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1">
                  <a:moveTo>
                    <a:pt x="31" y="0"/>
                  </a:moveTo>
                  <a:lnTo>
                    <a:pt x="31" y="0"/>
                  </a:lnTo>
                  <a:cubicBezTo>
                    <a:pt x="14" y="0"/>
                    <a:pt x="0" y="14"/>
                    <a:pt x="0" y="30"/>
                  </a:cubicBezTo>
                  <a:lnTo>
                    <a:pt x="0" y="30"/>
                  </a:lnTo>
                  <a:cubicBezTo>
                    <a:pt x="0" y="47"/>
                    <a:pt x="14" y="60"/>
                    <a:pt x="31" y="60"/>
                  </a:cubicBezTo>
                  <a:lnTo>
                    <a:pt x="31" y="60"/>
                  </a:lnTo>
                  <a:cubicBezTo>
                    <a:pt x="47" y="60"/>
                    <a:pt x="61" y="47"/>
                    <a:pt x="61" y="30"/>
                  </a:cubicBezTo>
                  <a:lnTo>
                    <a:pt x="61" y="30"/>
                  </a:lnTo>
                  <a:cubicBezTo>
                    <a:pt x="61" y="14"/>
                    <a:pt x="47" y="0"/>
                    <a:pt x="31" y="0"/>
                  </a:cubicBezTo>
                </a:path>
              </a:pathLst>
            </a:custGeom>
            <a:solidFill>
              <a:srgbClr val="1E25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592F7C5A-AA5E-B24C-AC04-A0236180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0888" y="4268610"/>
              <a:ext cx="31684" cy="31684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0 h 48"/>
                <a:gd name="T4" fmla="*/ 0 w 49"/>
                <a:gd name="T5" fmla="*/ 23 h 48"/>
                <a:gd name="T6" fmla="*/ 0 w 49"/>
                <a:gd name="T7" fmla="*/ 23 h 48"/>
                <a:gd name="T8" fmla="*/ 24 w 49"/>
                <a:gd name="T9" fmla="*/ 47 h 48"/>
                <a:gd name="T10" fmla="*/ 24 w 49"/>
                <a:gd name="T11" fmla="*/ 47 h 48"/>
                <a:gd name="T12" fmla="*/ 48 w 49"/>
                <a:gd name="T13" fmla="*/ 23 h 48"/>
                <a:gd name="T14" fmla="*/ 48 w 49"/>
                <a:gd name="T15" fmla="*/ 23 h 48"/>
                <a:gd name="T16" fmla="*/ 24 w 4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0"/>
                  </a:lnTo>
                  <a:cubicBezTo>
                    <a:pt x="11" y="0"/>
                    <a:pt x="0" y="10"/>
                    <a:pt x="0" y="23"/>
                  </a:cubicBezTo>
                  <a:lnTo>
                    <a:pt x="0" y="23"/>
                  </a:lnTo>
                  <a:cubicBezTo>
                    <a:pt x="0" y="37"/>
                    <a:pt x="11" y="47"/>
                    <a:pt x="24" y="47"/>
                  </a:cubicBezTo>
                  <a:lnTo>
                    <a:pt x="24" y="47"/>
                  </a:lnTo>
                  <a:cubicBezTo>
                    <a:pt x="37" y="47"/>
                    <a:pt x="48" y="37"/>
                    <a:pt x="48" y="23"/>
                  </a:cubicBezTo>
                  <a:lnTo>
                    <a:pt x="48" y="23"/>
                  </a:lnTo>
                  <a:cubicBezTo>
                    <a:pt x="48" y="10"/>
                    <a:pt x="3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55322E-78E1-C945-A298-7E0F305C8377}"/>
              </a:ext>
            </a:extLst>
          </p:cNvPr>
          <p:cNvGrpSpPr/>
          <p:nvPr/>
        </p:nvGrpSpPr>
        <p:grpSpPr>
          <a:xfrm>
            <a:off x="19229760" y="11289957"/>
            <a:ext cx="371591" cy="371591"/>
            <a:chOff x="15694155" y="10127145"/>
            <a:chExt cx="316833" cy="316833"/>
          </a:xfrm>
        </p:grpSpPr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55994B73-AE36-5C4E-B922-4FA75F7E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4155" y="10127145"/>
              <a:ext cx="316833" cy="316833"/>
            </a:xfrm>
            <a:custGeom>
              <a:avLst/>
              <a:gdLst>
                <a:gd name="T0" fmla="*/ 243 w 486"/>
                <a:gd name="T1" fmla="*/ 0 h 486"/>
                <a:gd name="T2" fmla="*/ 243 w 486"/>
                <a:gd name="T3" fmla="*/ 0 h 486"/>
                <a:gd name="T4" fmla="*/ 0 w 486"/>
                <a:gd name="T5" fmla="*/ 243 h 486"/>
                <a:gd name="T6" fmla="*/ 0 w 486"/>
                <a:gd name="T7" fmla="*/ 243 h 486"/>
                <a:gd name="T8" fmla="*/ 243 w 486"/>
                <a:gd name="T9" fmla="*/ 485 h 486"/>
                <a:gd name="T10" fmla="*/ 243 w 486"/>
                <a:gd name="T11" fmla="*/ 485 h 486"/>
                <a:gd name="T12" fmla="*/ 485 w 486"/>
                <a:gd name="T13" fmla="*/ 243 h 486"/>
                <a:gd name="T14" fmla="*/ 485 w 486"/>
                <a:gd name="T15" fmla="*/ 243 h 486"/>
                <a:gd name="T16" fmla="*/ 243 w 486"/>
                <a:gd name="T1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6" h="486">
                  <a:moveTo>
                    <a:pt x="243" y="0"/>
                  </a:moveTo>
                  <a:lnTo>
                    <a:pt x="243" y="0"/>
                  </a:lnTo>
                  <a:cubicBezTo>
                    <a:pt x="109" y="0"/>
                    <a:pt x="0" y="108"/>
                    <a:pt x="0" y="243"/>
                  </a:cubicBezTo>
                  <a:lnTo>
                    <a:pt x="0" y="243"/>
                  </a:lnTo>
                  <a:cubicBezTo>
                    <a:pt x="0" y="377"/>
                    <a:pt x="109" y="485"/>
                    <a:pt x="243" y="485"/>
                  </a:cubicBezTo>
                  <a:lnTo>
                    <a:pt x="243" y="485"/>
                  </a:lnTo>
                  <a:cubicBezTo>
                    <a:pt x="377" y="485"/>
                    <a:pt x="485" y="377"/>
                    <a:pt x="485" y="243"/>
                  </a:cubicBezTo>
                  <a:lnTo>
                    <a:pt x="485" y="243"/>
                  </a:lnTo>
                  <a:cubicBezTo>
                    <a:pt x="485" y="108"/>
                    <a:pt x="377" y="0"/>
                    <a:pt x="243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D703904A-5CF5-2148-B1B7-3B459823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3282" y="10196272"/>
              <a:ext cx="178579" cy="178579"/>
            </a:xfrm>
            <a:custGeom>
              <a:avLst/>
              <a:gdLst>
                <a:gd name="T0" fmla="*/ 22 w 273"/>
                <a:gd name="T1" fmla="*/ 192 h 273"/>
                <a:gd name="T2" fmla="*/ 22 w 273"/>
                <a:gd name="T3" fmla="*/ 192 h 273"/>
                <a:gd name="T4" fmla="*/ 79 w 273"/>
                <a:gd name="T5" fmla="*/ 249 h 273"/>
                <a:gd name="T6" fmla="*/ 192 w 273"/>
                <a:gd name="T7" fmla="*/ 249 h 273"/>
                <a:gd name="T8" fmla="*/ 192 w 273"/>
                <a:gd name="T9" fmla="*/ 249 h 273"/>
                <a:gd name="T10" fmla="*/ 250 w 273"/>
                <a:gd name="T11" fmla="*/ 192 h 273"/>
                <a:gd name="T12" fmla="*/ 250 w 273"/>
                <a:gd name="T13" fmla="*/ 79 h 273"/>
                <a:gd name="T14" fmla="*/ 250 w 273"/>
                <a:gd name="T15" fmla="*/ 79 h 273"/>
                <a:gd name="T16" fmla="*/ 192 w 273"/>
                <a:gd name="T17" fmla="*/ 22 h 273"/>
                <a:gd name="T18" fmla="*/ 79 w 273"/>
                <a:gd name="T19" fmla="*/ 22 h 273"/>
                <a:gd name="T20" fmla="*/ 79 w 273"/>
                <a:gd name="T21" fmla="*/ 22 h 273"/>
                <a:gd name="T22" fmla="*/ 22 w 273"/>
                <a:gd name="T23" fmla="*/ 79 h 273"/>
                <a:gd name="T24" fmla="*/ 22 w 273"/>
                <a:gd name="T25" fmla="*/ 192 h 273"/>
                <a:gd name="T26" fmla="*/ 272 w 273"/>
                <a:gd name="T27" fmla="*/ 79 h 273"/>
                <a:gd name="T28" fmla="*/ 272 w 273"/>
                <a:gd name="T29" fmla="*/ 192 h 273"/>
                <a:gd name="T30" fmla="*/ 272 w 273"/>
                <a:gd name="T31" fmla="*/ 192 h 273"/>
                <a:gd name="T32" fmla="*/ 192 w 273"/>
                <a:gd name="T33" fmla="*/ 272 h 273"/>
                <a:gd name="T34" fmla="*/ 79 w 273"/>
                <a:gd name="T35" fmla="*/ 272 h 273"/>
                <a:gd name="T36" fmla="*/ 79 w 273"/>
                <a:gd name="T37" fmla="*/ 272 h 273"/>
                <a:gd name="T38" fmla="*/ 0 w 273"/>
                <a:gd name="T39" fmla="*/ 192 h 273"/>
                <a:gd name="T40" fmla="*/ 0 w 273"/>
                <a:gd name="T41" fmla="*/ 79 h 273"/>
                <a:gd name="T42" fmla="*/ 0 w 273"/>
                <a:gd name="T43" fmla="*/ 79 h 273"/>
                <a:gd name="T44" fmla="*/ 79 w 273"/>
                <a:gd name="T45" fmla="*/ 0 h 273"/>
                <a:gd name="T46" fmla="*/ 192 w 273"/>
                <a:gd name="T47" fmla="*/ 0 h 273"/>
                <a:gd name="T48" fmla="*/ 192 w 273"/>
                <a:gd name="T49" fmla="*/ 0 h 273"/>
                <a:gd name="T50" fmla="*/ 272 w 273"/>
                <a:gd name="T51" fmla="*/ 7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73">
                  <a:moveTo>
                    <a:pt x="22" y="192"/>
                  </a:moveTo>
                  <a:lnTo>
                    <a:pt x="22" y="192"/>
                  </a:lnTo>
                  <a:cubicBezTo>
                    <a:pt x="22" y="224"/>
                    <a:pt x="48" y="249"/>
                    <a:pt x="79" y="249"/>
                  </a:cubicBezTo>
                  <a:lnTo>
                    <a:pt x="192" y="249"/>
                  </a:lnTo>
                  <a:lnTo>
                    <a:pt x="192" y="249"/>
                  </a:lnTo>
                  <a:cubicBezTo>
                    <a:pt x="224" y="249"/>
                    <a:pt x="250" y="224"/>
                    <a:pt x="250" y="192"/>
                  </a:cubicBezTo>
                  <a:lnTo>
                    <a:pt x="250" y="79"/>
                  </a:lnTo>
                  <a:lnTo>
                    <a:pt x="250" y="79"/>
                  </a:lnTo>
                  <a:cubicBezTo>
                    <a:pt x="250" y="47"/>
                    <a:pt x="224" y="22"/>
                    <a:pt x="192" y="22"/>
                  </a:cubicBezTo>
                  <a:lnTo>
                    <a:pt x="79" y="22"/>
                  </a:lnTo>
                  <a:lnTo>
                    <a:pt x="79" y="22"/>
                  </a:lnTo>
                  <a:cubicBezTo>
                    <a:pt x="48" y="22"/>
                    <a:pt x="22" y="47"/>
                    <a:pt x="22" y="79"/>
                  </a:cubicBezTo>
                  <a:lnTo>
                    <a:pt x="22" y="192"/>
                  </a:lnTo>
                  <a:close/>
                  <a:moveTo>
                    <a:pt x="272" y="79"/>
                  </a:moveTo>
                  <a:lnTo>
                    <a:pt x="272" y="192"/>
                  </a:lnTo>
                  <a:lnTo>
                    <a:pt x="272" y="192"/>
                  </a:lnTo>
                  <a:cubicBezTo>
                    <a:pt x="272" y="236"/>
                    <a:pt x="236" y="272"/>
                    <a:pt x="192" y="272"/>
                  </a:cubicBezTo>
                  <a:lnTo>
                    <a:pt x="79" y="272"/>
                  </a:lnTo>
                  <a:lnTo>
                    <a:pt x="79" y="272"/>
                  </a:lnTo>
                  <a:cubicBezTo>
                    <a:pt x="35" y="272"/>
                    <a:pt x="0" y="236"/>
                    <a:pt x="0" y="192"/>
                  </a:cubicBezTo>
                  <a:lnTo>
                    <a:pt x="0" y="79"/>
                  </a:lnTo>
                  <a:lnTo>
                    <a:pt x="0" y="79"/>
                  </a:lnTo>
                  <a:cubicBezTo>
                    <a:pt x="0" y="35"/>
                    <a:pt x="35" y="0"/>
                    <a:pt x="79" y="0"/>
                  </a:cubicBezTo>
                  <a:lnTo>
                    <a:pt x="192" y="0"/>
                  </a:lnTo>
                  <a:lnTo>
                    <a:pt x="192" y="0"/>
                  </a:lnTo>
                  <a:cubicBezTo>
                    <a:pt x="236" y="0"/>
                    <a:pt x="272" y="35"/>
                    <a:pt x="272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637D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7FE169-ABAE-CD43-B03E-9CA880020A29}"/>
              </a:ext>
            </a:extLst>
          </p:cNvPr>
          <p:cNvGrpSpPr/>
          <p:nvPr/>
        </p:nvGrpSpPr>
        <p:grpSpPr>
          <a:xfrm>
            <a:off x="1520825" y="4023805"/>
            <a:ext cx="6295931" cy="3830459"/>
            <a:chOff x="1056459" y="5904621"/>
            <a:chExt cx="5553223" cy="3378594"/>
          </a:xfrm>
        </p:grpSpPr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35170B7B-BB97-7C4B-B7A7-282812AED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59" y="5904621"/>
              <a:ext cx="5553223" cy="3378594"/>
            </a:xfrm>
            <a:custGeom>
              <a:avLst/>
              <a:gdLst>
                <a:gd name="T0" fmla="*/ 8500 w 8501"/>
                <a:gd name="T1" fmla="*/ 5171 h 5172"/>
                <a:gd name="T2" fmla="*/ 0 w 8501"/>
                <a:gd name="T3" fmla="*/ 5171 h 5172"/>
                <a:gd name="T4" fmla="*/ 0 w 8501"/>
                <a:gd name="T5" fmla="*/ 0 h 5172"/>
                <a:gd name="T6" fmla="*/ 8500 w 8501"/>
                <a:gd name="T7" fmla="*/ 0 h 5172"/>
                <a:gd name="T8" fmla="*/ 8500 w 8501"/>
                <a:gd name="T9" fmla="*/ 5171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1" h="5172">
                  <a:moveTo>
                    <a:pt x="8500" y="5171"/>
                  </a:moveTo>
                  <a:lnTo>
                    <a:pt x="0" y="5171"/>
                  </a:lnTo>
                  <a:lnTo>
                    <a:pt x="0" y="0"/>
                  </a:lnTo>
                  <a:lnTo>
                    <a:pt x="8500" y="0"/>
                  </a:lnTo>
                  <a:lnTo>
                    <a:pt x="8500" y="51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0A3BEF4-8583-5E42-B15C-7844A69667A4}"/>
                </a:ext>
              </a:extLst>
            </p:cNvPr>
            <p:cNvGrpSpPr/>
            <p:nvPr/>
          </p:nvGrpSpPr>
          <p:grpSpPr>
            <a:xfrm>
              <a:off x="1451747" y="6935769"/>
              <a:ext cx="584702" cy="331234"/>
              <a:chOff x="7255555" y="2324406"/>
              <a:chExt cx="584702" cy="331234"/>
            </a:xfrm>
          </p:grpSpPr>
          <p:sp>
            <p:nvSpPr>
              <p:cNvPr id="61" name="Line 57">
                <a:extLst>
                  <a:ext uri="{FF2B5EF4-FFF2-40B4-BE49-F238E27FC236}">
                    <a16:creationId xmlns:a16="http://schemas.microsoft.com/office/drawing/2014/main" id="{D4682AF9-4F3D-9D4B-BFC6-BFFD561D9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324406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62" name="Line 58">
                <a:extLst>
                  <a:ext uri="{FF2B5EF4-FFF2-40B4-BE49-F238E27FC236}">
                    <a16:creationId xmlns:a16="http://schemas.microsoft.com/office/drawing/2014/main" id="{AB686A59-58CF-B340-9E5E-905BF466B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488582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63" name="Line 59">
                <a:extLst>
                  <a:ext uri="{FF2B5EF4-FFF2-40B4-BE49-F238E27FC236}">
                    <a16:creationId xmlns:a16="http://schemas.microsoft.com/office/drawing/2014/main" id="{30D0FC7A-43C9-2540-8B84-7CDA0E929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655640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ACDEEC3C-5269-744F-9FB0-65B7983F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794" y="6935769"/>
              <a:ext cx="3978540" cy="331234"/>
            </a:xfrm>
            <a:custGeom>
              <a:avLst/>
              <a:gdLst>
                <a:gd name="T0" fmla="*/ 5895 w 5896"/>
                <a:gd name="T1" fmla="*/ 508 h 509"/>
                <a:gd name="T2" fmla="*/ 0 w 5896"/>
                <a:gd name="T3" fmla="*/ 508 h 509"/>
                <a:gd name="T4" fmla="*/ 0 w 5896"/>
                <a:gd name="T5" fmla="*/ 0 h 509"/>
                <a:gd name="T6" fmla="*/ 5895 w 5896"/>
                <a:gd name="T7" fmla="*/ 0 h 509"/>
                <a:gd name="T8" fmla="*/ 5895 w 5896"/>
                <a:gd name="T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6" h="509">
                  <a:moveTo>
                    <a:pt x="5895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5895" y="0"/>
                  </a:lnTo>
                  <a:lnTo>
                    <a:pt x="5895" y="5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5811D7-4412-6E4C-93B0-00D43E1FBB32}"/>
                </a:ext>
              </a:extLst>
            </p:cNvPr>
            <p:cNvSpPr txBox="1"/>
            <p:nvPr/>
          </p:nvSpPr>
          <p:spPr>
            <a:xfrm>
              <a:off x="1363806" y="6237409"/>
              <a:ext cx="2047048" cy="51579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DHM COLOR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D320735-07D3-9943-9F82-FF1B2E9D8495}"/>
              </a:ext>
            </a:extLst>
          </p:cNvPr>
          <p:cNvGrpSpPr/>
          <p:nvPr/>
        </p:nvGrpSpPr>
        <p:grpSpPr>
          <a:xfrm>
            <a:off x="8269452" y="3661329"/>
            <a:ext cx="6793066" cy="8871369"/>
            <a:chOff x="6860267" y="5017488"/>
            <a:chExt cx="5557940" cy="7258363"/>
          </a:xfrm>
        </p:grpSpPr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A25BD0E7-1326-7D40-993B-918A5E0D4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267" y="5017488"/>
              <a:ext cx="2580751" cy="3683908"/>
            </a:xfrm>
            <a:custGeom>
              <a:avLst/>
              <a:gdLst>
                <a:gd name="T0" fmla="*/ 3950 w 3951"/>
                <a:gd name="T1" fmla="*/ 5638 h 5639"/>
                <a:gd name="T2" fmla="*/ 0 w 3951"/>
                <a:gd name="T3" fmla="*/ 5638 h 5639"/>
                <a:gd name="T4" fmla="*/ 0 w 3951"/>
                <a:gd name="T5" fmla="*/ 0 h 5639"/>
                <a:gd name="T6" fmla="*/ 3950 w 3951"/>
                <a:gd name="T7" fmla="*/ 0 h 5639"/>
                <a:gd name="T8" fmla="*/ 3950 w 3951"/>
                <a:gd name="T9" fmla="*/ 5638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1" h="5639">
                  <a:moveTo>
                    <a:pt x="3950" y="5638"/>
                  </a:moveTo>
                  <a:lnTo>
                    <a:pt x="0" y="5638"/>
                  </a:lnTo>
                  <a:lnTo>
                    <a:pt x="0" y="0"/>
                  </a:lnTo>
                  <a:lnTo>
                    <a:pt x="3950" y="0"/>
                  </a:lnTo>
                  <a:lnTo>
                    <a:pt x="3950" y="5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AA23907-CCB7-8F45-ABC2-10A81A2A9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672" y="5556105"/>
              <a:ext cx="1692965" cy="1491340"/>
            </a:xfrm>
            <a:custGeom>
              <a:avLst/>
              <a:gdLst>
                <a:gd name="connsiteX0" fmla="*/ 0 w 1692965"/>
                <a:gd name="connsiteY0" fmla="*/ 1342221 h 1491340"/>
                <a:gd name="connsiteX1" fmla="*/ 1692965 w 1692965"/>
                <a:gd name="connsiteY1" fmla="*/ 1342221 h 1491340"/>
                <a:gd name="connsiteX2" fmla="*/ 1692965 w 1692965"/>
                <a:gd name="connsiteY2" fmla="*/ 1491340 h 1491340"/>
                <a:gd name="connsiteX3" fmla="*/ 0 w 1692965"/>
                <a:gd name="connsiteY3" fmla="*/ 1491340 h 1491340"/>
                <a:gd name="connsiteX4" fmla="*/ 0 w 1692965"/>
                <a:gd name="connsiteY4" fmla="*/ 1005225 h 1491340"/>
                <a:gd name="connsiteX5" fmla="*/ 1692965 w 1692965"/>
                <a:gd name="connsiteY5" fmla="*/ 1005225 h 1491340"/>
                <a:gd name="connsiteX6" fmla="*/ 1692965 w 1692965"/>
                <a:gd name="connsiteY6" fmla="*/ 1154344 h 1491340"/>
                <a:gd name="connsiteX7" fmla="*/ 0 w 1692965"/>
                <a:gd name="connsiteY7" fmla="*/ 1154344 h 1491340"/>
                <a:gd name="connsiteX8" fmla="*/ 0 w 1692965"/>
                <a:gd name="connsiteY8" fmla="*/ 671110 h 1491340"/>
                <a:gd name="connsiteX9" fmla="*/ 1692965 w 1692965"/>
                <a:gd name="connsiteY9" fmla="*/ 671110 h 1491340"/>
                <a:gd name="connsiteX10" fmla="*/ 1692965 w 1692965"/>
                <a:gd name="connsiteY10" fmla="*/ 820229 h 1491340"/>
                <a:gd name="connsiteX11" fmla="*/ 0 w 1692965"/>
                <a:gd name="connsiteY11" fmla="*/ 820229 h 1491340"/>
                <a:gd name="connsiteX12" fmla="*/ 0 w 1692965"/>
                <a:gd name="connsiteY12" fmla="*/ 336994 h 1491340"/>
                <a:gd name="connsiteX13" fmla="*/ 1692965 w 1692965"/>
                <a:gd name="connsiteY13" fmla="*/ 336994 h 1491340"/>
                <a:gd name="connsiteX14" fmla="*/ 1692965 w 1692965"/>
                <a:gd name="connsiteY14" fmla="*/ 486113 h 1491340"/>
                <a:gd name="connsiteX15" fmla="*/ 0 w 1692965"/>
                <a:gd name="connsiteY15" fmla="*/ 486113 h 1491340"/>
                <a:gd name="connsiteX16" fmla="*/ 0 w 1692965"/>
                <a:gd name="connsiteY16" fmla="*/ 0 h 1491340"/>
                <a:gd name="connsiteX17" fmla="*/ 1692965 w 1692965"/>
                <a:gd name="connsiteY17" fmla="*/ 0 h 1491340"/>
                <a:gd name="connsiteX18" fmla="*/ 1692965 w 1692965"/>
                <a:gd name="connsiteY18" fmla="*/ 149119 h 1491340"/>
                <a:gd name="connsiteX19" fmla="*/ 0 w 1692965"/>
                <a:gd name="connsiteY19" fmla="*/ 149119 h 149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2965" h="1491340">
                  <a:moveTo>
                    <a:pt x="0" y="1342221"/>
                  </a:moveTo>
                  <a:lnTo>
                    <a:pt x="1692965" y="1342221"/>
                  </a:lnTo>
                  <a:lnTo>
                    <a:pt x="1692965" y="1491340"/>
                  </a:lnTo>
                  <a:lnTo>
                    <a:pt x="0" y="1491340"/>
                  </a:lnTo>
                  <a:close/>
                  <a:moveTo>
                    <a:pt x="0" y="1005225"/>
                  </a:moveTo>
                  <a:lnTo>
                    <a:pt x="1692965" y="1005225"/>
                  </a:lnTo>
                  <a:lnTo>
                    <a:pt x="1692965" y="1154344"/>
                  </a:lnTo>
                  <a:lnTo>
                    <a:pt x="0" y="1154344"/>
                  </a:lnTo>
                  <a:close/>
                  <a:moveTo>
                    <a:pt x="0" y="671110"/>
                  </a:moveTo>
                  <a:lnTo>
                    <a:pt x="1692965" y="671110"/>
                  </a:lnTo>
                  <a:lnTo>
                    <a:pt x="1692965" y="820229"/>
                  </a:lnTo>
                  <a:lnTo>
                    <a:pt x="0" y="820229"/>
                  </a:lnTo>
                  <a:close/>
                  <a:moveTo>
                    <a:pt x="0" y="336994"/>
                  </a:moveTo>
                  <a:lnTo>
                    <a:pt x="1692965" y="336994"/>
                  </a:lnTo>
                  <a:lnTo>
                    <a:pt x="1692965" y="486113"/>
                  </a:lnTo>
                  <a:lnTo>
                    <a:pt x="0" y="486113"/>
                  </a:lnTo>
                  <a:close/>
                  <a:moveTo>
                    <a:pt x="0" y="0"/>
                  </a:moveTo>
                  <a:lnTo>
                    <a:pt x="1692965" y="0"/>
                  </a:lnTo>
                  <a:lnTo>
                    <a:pt x="1692965" y="149119"/>
                  </a:lnTo>
                  <a:lnTo>
                    <a:pt x="0" y="149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F568B7E-D4E3-A442-9FF8-0D48BC9ACCBB}"/>
                </a:ext>
              </a:extLst>
            </p:cNvPr>
            <p:cNvGrpSpPr/>
            <p:nvPr/>
          </p:nvGrpSpPr>
          <p:grpSpPr>
            <a:xfrm>
              <a:off x="7165579" y="7972678"/>
              <a:ext cx="1967246" cy="230424"/>
              <a:chOff x="7165579" y="7972678"/>
              <a:chExt cx="1967246" cy="230424"/>
            </a:xfrm>
          </p:grpSpPr>
          <p:sp>
            <p:nvSpPr>
              <p:cNvPr id="71" name="Line 67">
                <a:extLst>
                  <a:ext uri="{FF2B5EF4-FFF2-40B4-BE49-F238E27FC236}">
                    <a16:creationId xmlns:a16="http://schemas.microsoft.com/office/drawing/2014/main" id="{97A6600C-339F-394D-BC9A-0AD9D2AC0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5579" y="8087890"/>
                <a:ext cx="1967246" cy="0"/>
              </a:xfrm>
              <a:prstGeom prst="line">
                <a:avLst/>
              </a:prstGeom>
              <a:noFill/>
              <a:ln w="1044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2" name="Line 68">
                <a:extLst>
                  <a:ext uri="{FF2B5EF4-FFF2-40B4-BE49-F238E27FC236}">
                    <a16:creationId xmlns:a16="http://schemas.microsoft.com/office/drawing/2014/main" id="{F601B7D2-B656-524C-B7B8-4777C416F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5579" y="7972678"/>
                <a:ext cx="0" cy="230424"/>
              </a:xfrm>
              <a:prstGeom prst="line">
                <a:avLst/>
              </a:prstGeom>
              <a:noFill/>
              <a:ln w="1044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3" name="Line 69">
                <a:extLst>
                  <a:ext uri="{FF2B5EF4-FFF2-40B4-BE49-F238E27FC236}">
                    <a16:creationId xmlns:a16="http://schemas.microsoft.com/office/drawing/2014/main" id="{BD78457D-BDE0-DD4D-8875-BD837914E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32825" y="7972678"/>
                <a:ext cx="0" cy="230424"/>
              </a:xfrm>
              <a:prstGeom prst="line">
                <a:avLst/>
              </a:prstGeom>
              <a:noFill/>
              <a:ln w="1044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CA180EF5-89B9-1543-87B0-EE00D58E8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267" y="9067194"/>
              <a:ext cx="2580751" cy="3208657"/>
            </a:xfrm>
            <a:custGeom>
              <a:avLst/>
              <a:gdLst>
                <a:gd name="T0" fmla="*/ 3950 w 3951"/>
                <a:gd name="T1" fmla="*/ 4912 h 4913"/>
                <a:gd name="T2" fmla="*/ 0 w 3951"/>
                <a:gd name="T3" fmla="*/ 4912 h 4913"/>
                <a:gd name="T4" fmla="*/ 0 w 3951"/>
                <a:gd name="T5" fmla="*/ 0 h 4913"/>
                <a:gd name="T6" fmla="*/ 3950 w 3951"/>
                <a:gd name="T7" fmla="*/ 0 h 4913"/>
                <a:gd name="T8" fmla="*/ 3950 w 3951"/>
                <a:gd name="T9" fmla="*/ 4912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1" h="4913">
                  <a:moveTo>
                    <a:pt x="3950" y="4912"/>
                  </a:moveTo>
                  <a:lnTo>
                    <a:pt x="0" y="4912"/>
                  </a:lnTo>
                  <a:lnTo>
                    <a:pt x="0" y="0"/>
                  </a:lnTo>
                  <a:lnTo>
                    <a:pt x="3950" y="0"/>
                  </a:lnTo>
                  <a:lnTo>
                    <a:pt x="3950" y="49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AE3222-DE20-D249-A714-1CB4BE2EF305}"/>
                </a:ext>
              </a:extLst>
            </p:cNvPr>
            <p:cNvGrpSpPr/>
            <p:nvPr/>
          </p:nvGrpSpPr>
          <p:grpSpPr>
            <a:xfrm>
              <a:off x="7396004" y="9286095"/>
              <a:ext cx="1509278" cy="625028"/>
              <a:chOff x="7396004" y="9286095"/>
              <a:chExt cx="1509278" cy="625028"/>
            </a:xfrm>
          </p:grpSpPr>
          <p:sp>
            <p:nvSpPr>
              <p:cNvPr id="75" name="Freeform 71">
                <a:extLst>
                  <a:ext uri="{FF2B5EF4-FFF2-40B4-BE49-F238E27FC236}">
                    <a16:creationId xmlns:a16="http://schemas.microsoft.com/office/drawing/2014/main" id="{A23B8FC5-FFB2-2441-BAD1-46BC1E9B6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6004" y="9291857"/>
                <a:ext cx="1509278" cy="619266"/>
              </a:xfrm>
              <a:custGeom>
                <a:avLst/>
                <a:gdLst>
                  <a:gd name="T0" fmla="*/ 2308 w 2309"/>
                  <a:gd name="T1" fmla="*/ 0 h 947"/>
                  <a:gd name="T2" fmla="*/ 0 w 2309"/>
                  <a:gd name="T3" fmla="*/ 0 h 947"/>
                  <a:gd name="T4" fmla="*/ 0 w 2309"/>
                  <a:gd name="T5" fmla="*/ 946 h 947"/>
                  <a:gd name="T6" fmla="*/ 2308 w 2309"/>
                  <a:gd name="T7" fmla="*/ 946 h 947"/>
                  <a:gd name="T8" fmla="*/ 2308 w 2309"/>
                  <a:gd name="T9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9" h="947">
                    <a:moveTo>
                      <a:pt x="2308" y="0"/>
                    </a:moveTo>
                    <a:lnTo>
                      <a:pt x="0" y="0"/>
                    </a:lnTo>
                    <a:lnTo>
                      <a:pt x="0" y="946"/>
                    </a:lnTo>
                    <a:lnTo>
                      <a:pt x="2308" y="946"/>
                    </a:lnTo>
                    <a:lnTo>
                      <a:pt x="2308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6" name="Line 72">
                <a:extLst>
                  <a:ext uri="{FF2B5EF4-FFF2-40B4-BE49-F238E27FC236}">
                    <a16:creationId xmlns:a16="http://schemas.microsoft.com/office/drawing/2014/main" id="{7B979C18-BDA9-C44D-8ABF-0BCF41C32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6004" y="9291857"/>
                <a:ext cx="1506397" cy="619266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77" name="Line 73">
                <a:extLst>
                  <a:ext uri="{FF2B5EF4-FFF2-40B4-BE49-F238E27FC236}">
                    <a16:creationId xmlns:a16="http://schemas.microsoft.com/office/drawing/2014/main" id="{FDFED66A-145D-E648-A721-BB14DF852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96004" y="9286095"/>
                <a:ext cx="1506397" cy="625025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C7FA8DCF-D30E-9142-B809-A3274396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9858" y="5017488"/>
              <a:ext cx="2580751" cy="3683908"/>
            </a:xfrm>
            <a:custGeom>
              <a:avLst/>
              <a:gdLst>
                <a:gd name="T0" fmla="*/ 3951 w 3952"/>
                <a:gd name="T1" fmla="*/ 5638 h 5639"/>
                <a:gd name="T2" fmla="*/ 0 w 3952"/>
                <a:gd name="T3" fmla="*/ 5638 h 5639"/>
                <a:gd name="T4" fmla="*/ 0 w 3952"/>
                <a:gd name="T5" fmla="*/ 0 h 5639"/>
                <a:gd name="T6" fmla="*/ 3951 w 3952"/>
                <a:gd name="T7" fmla="*/ 0 h 5639"/>
                <a:gd name="T8" fmla="*/ 3951 w 3952"/>
                <a:gd name="T9" fmla="*/ 5638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2" h="5639">
                  <a:moveTo>
                    <a:pt x="3951" y="5638"/>
                  </a:moveTo>
                  <a:lnTo>
                    <a:pt x="0" y="5638"/>
                  </a:lnTo>
                  <a:lnTo>
                    <a:pt x="0" y="0"/>
                  </a:lnTo>
                  <a:lnTo>
                    <a:pt x="3951" y="0"/>
                  </a:lnTo>
                  <a:lnTo>
                    <a:pt x="3951" y="5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81F8E6-C71F-D949-9A9B-25EA85B0BB13}"/>
                </a:ext>
              </a:extLst>
            </p:cNvPr>
            <p:cNvGrpSpPr/>
            <p:nvPr/>
          </p:nvGrpSpPr>
          <p:grpSpPr>
            <a:xfrm>
              <a:off x="10146692" y="5331442"/>
              <a:ext cx="1949966" cy="933218"/>
              <a:chOff x="10146692" y="5331442"/>
              <a:chExt cx="1949966" cy="933218"/>
            </a:xfrm>
          </p:grpSpPr>
          <p:sp>
            <p:nvSpPr>
              <p:cNvPr id="79" name="Freeform 75">
                <a:extLst>
                  <a:ext uri="{FF2B5EF4-FFF2-40B4-BE49-F238E27FC236}">
                    <a16:creationId xmlns:a16="http://schemas.microsoft.com/office/drawing/2014/main" id="{9E3E1A29-067A-2B4E-904D-0D95162CC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974" y="6230096"/>
                <a:ext cx="31684" cy="34564"/>
              </a:xfrm>
              <a:custGeom>
                <a:avLst/>
                <a:gdLst>
                  <a:gd name="T0" fmla="*/ 49 w 50"/>
                  <a:gd name="T1" fmla="*/ 0 h 51"/>
                  <a:gd name="T2" fmla="*/ 49 w 50"/>
                  <a:gd name="T3" fmla="*/ 50 h 51"/>
                  <a:gd name="T4" fmla="*/ 0 w 50"/>
                  <a:gd name="T5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1">
                    <a:moveTo>
                      <a:pt x="49" y="0"/>
                    </a:moveTo>
                    <a:lnTo>
                      <a:pt x="49" y="50"/>
                    </a:lnTo>
                    <a:lnTo>
                      <a:pt x="0" y="5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E708EF42-DBC8-F74A-A235-450F7F64C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7179" y="6261778"/>
                <a:ext cx="1794427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1" name="Freeform 77">
                <a:extLst>
                  <a:ext uri="{FF2B5EF4-FFF2-40B4-BE49-F238E27FC236}">
                    <a16:creationId xmlns:a16="http://schemas.microsoft.com/office/drawing/2014/main" id="{7EC7FB40-E621-3C4B-834D-4A84AC900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6693" y="6230096"/>
                <a:ext cx="31684" cy="34564"/>
              </a:xfrm>
              <a:custGeom>
                <a:avLst/>
                <a:gdLst>
                  <a:gd name="T0" fmla="*/ 49 w 50"/>
                  <a:gd name="T1" fmla="*/ 50 h 51"/>
                  <a:gd name="T2" fmla="*/ 0 w 50"/>
                  <a:gd name="T3" fmla="*/ 50 h 51"/>
                  <a:gd name="T4" fmla="*/ 0 w 50"/>
                  <a:gd name="T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1">
                    <a:moveTo>
                      <a:pt x="49" y="50"/>
                    </a:moveTo>
                    <a:lnTo>
                      <a:pt x="0" y="50"/>
                    </a:lnTo>
                    <a:lnTo>
                      <a:pt x="0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2" name="Line 78">
                <a:extLst>
                  <a:ext uri="{FF2B5EF4-FFF2-40B4-BE49-F238E27FC236}">
                    <a16:creationId xmlns:a16="http://schemas.microsoft.com/office/drawing/2014/main" id="{1AE12C8A-D1A7-B04D-A961-94FB2F7D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46692" y="5394808"/>
                <a:ext cx="0" cy="771921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3" name="Freeform 79">
                <a:extLst>
                  <a:ext uri="{FF2B5EF4-FFF2-40B4-BE49-F238E27FC236}">
                    <a16:creationId xmlns:a16="http://schemas.microsoft.com/office/drawing/2014/main" id="{C3591108-CCCB-2543-B07F-F137FD7CD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6693" y="5331442"/>
                <a:ext cx="31684" cy="31682"/>
              </a:xfrm>
              <a:custGeom>
                <a:avLst/>
                <a:gdLst>
                  <a:gd name="T0" fmla="*/ 0 w 50"/>
                  <a:gd name="T1" fmla="*/ 49 h 50"/>
                  <a:gd name="T2" fmla="*/ 0 w 50"/>
                  <a:gd name="T3" fmla="*/ 0 h 50"/>
                  <a:gd name="T4" fmla="*/ 49 w 50"/>
                  <a:gd name="T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0">
                    <a:moveTo>
                      <a:pt x="0" y="49"/>
                    </a:move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4" name="Line 80">
                <a:extLst>
                  <a:ext uri="{FF2B5EF4-FFF2-40B4-BE49-F238E27FC236}">
                    <a16:creationId xmlns:a16="http://schemas.microsoft.com/office/drawing/2014/main" id="{636D75C1-918D-474D-9627-643F4F889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1743" y="5331442"/>
                <a:ext cx="1788667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5" name="Freeform 81">
                <a:extLst>
                  <a:ext uri="{FF2B5EF4-FFF2-40B4-BE49-F238E27FC236}">
                    <a16:creationId xmlns:a16="http://schemas.microsoft.com/office/drawing/2014/main" id="{0B917AFE-5DF8-5A46-966D-A7EE436EC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974" y="5331442"/>
                <a:ext cx="31684" cy="31682"/>
              </a:xfrm>
              <a:custGeom>
                <a:avLst/>
                <a:gdLst>
                  <a:gd name="T0" fmla="*/ 0 w 50"/>
                  <a:gd name="T1" fmla="*/ 0 h 50"/>
                  <a:gd name="T2" fmla="*/ 49 w 50"/>
                  <a:gd name="T3" fmla="*/ 0 h 50"/>
                  <a:gd name="T4" fmla="*/ 49 w 50"/>
                  <a:gd name="T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50">
                    <a:moveTo>
                      <a:pt x="0" y="0"/>
                    </a:moveTo>
                    <a:lnTo>
                      <a:pt x="49" y="0"/>
                    </a:lnTo>
                    <a:lnTo>
                      <a:pt x="49" y="49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6" name="Line 82">
                <a:extLst>
                  <a:ext uri="{FF2B5EF4-FFF2-40B4-BE49-F238E27FC236}">
                    <a16:creationId xmlns:a16="http://schemas.microsoft.com/office/drawing/2014/main" id="{AB921A78-9865-3C49-8222-6F8AEFE1B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96657" y="5429373"/>
                <a:ext cx="0" cy="76616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874AA278-3A8D-3D49-8383-70548E97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7456" y="9067194"/>
              <a:ext cx="2580751" cy="3208657"/>
            </a:xfrm>
            <a:custGeom>
              <a:avLst/>
              <a:gdLst>
                <a:gd name="T0" fmla="*/ 3951 w 3952"/>
                <a:gd name="T1" fmla="*/ 4912 h 4913"/>
                <a:gd name="T2" fmla="*/ 0 w 3952"/>
                <a:gd name="T3" fmla="*/ 4912 h 4913"/>
                <a:gd name="T4" fmla="*/ 0 w 3952"/>
                <a:gd name="T5" fmla="*/ 0 h 4913"/>
                <a:gd name="T6" fmla="*/ 3951 w 3952"/>
                <a:gd name="T7" fmla="*/ 0 h 4913"/>
                <a:gd name="T8" fmla="*/ 3951 w 3952"/>
                <a:gd name="T9" fmla="*/ 4912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2" h="4913">
                  <a:moveTo>
                    <a:pt x="3951" y="4912"/>
                  </a:moveTo>
                  <a:lnTo>
                    <a:pt x="0" y="4912"/>
                  </a:lnTo>
                  <a:lnTo>
                    <a:pt x="0" y="0"/>
                  </a:lnTo>
                  <a:lnTo>
                    <a:pt x="3951" y="0"/>
                  </a:lnTo>
                  <a:lnTo>
                    <a:pt x="3951" y="49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47D14D1-BCD5-5F42-86F1-F243DD9287F5}"/>
                </a:ext>
              </a:extLst>
            </p:cNvPr>
            <p:cNvGrpSpPr/>
            <p:nvPr/>
          </p:nvGrpSpPr>
          <p:grpSpPr>
            <a:xfrm>
              <a:off x="10083721" y="9286096"/>
              <a:ext cx="1108918" cy="625027"/>
              <a:chOff x="10060282" y="9286096"/>
              <a:chExt cx="1108918" cy="625027"/>
            </a:xfrm>
          </p:grpSpPr>
          <p:sp>
            <p:nvSpPr>
              <p:cNvPr id="88" name="Freeform 84">
                <a:extLst>
                  <a:ext uri="{FF2B5EF4-FFF2-40B4-BE49-F238E27FC236}">
                    <a16:creationId xmlns:a16="http://schemas.microsoft.com/office/drawing/2014/main" id="{FAFCBCE4-EE66-EF44-80F0-CD51C8258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0283" y="9291857"/>
                <a:ext cx="1108917" cy="619266"/>
              </a:xfrm>
              <a:custGeom>
                <a:avLst/>
                <a:gdLst>
                  <a:gd name="T0" fmla="*/ 1695 w 1696"/>
                  <a:gd name="T1" fmla="*/ 0 h 947"/>
                  <a:gd name="T2" fmla="*/ 0 w 1696"/>
                  <a:gd name="T3" fmla="*/ 0 h 947"/>
                  <a:gd name="T4" fmla="*/ 0 w 1696"/>
                  <a:gd name="T5" fmla="*/ 946 h 947"/>
                  <a:gd name="T6" fmla="*/ 1695 w 1696"/>
                  <a:gd name="T7" fmla="*/ 946 h 947"/>
                  <a:gd name="T8" fmla="*/ 1695 w 1696"/>
                  <a:gd name="T9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6" h="947">
                    <a:moveTo>
                      <a:pt x="1695" y="0"/>
                    </a:moveTo>
                    <a:lnTo>
                      <a:pt x="0" y="0"/>
                    </a:lnTo>
                    <a:lnTo>
                      <a:pt x="0" y="946"/>
                    </a:lnTo>
                    <a:lnTo>
                      <a:pt x="1695" y="946"/>
                    </a:lnTo>
                    <a:lnTo>
                      <a:pt x="1695" y="0"/>
                    </a:lnTo>
                  </a:path>
                </a:pathLst>
              </a:cu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89" name="Line 85">
                <a:extLst>
                  <a:ext uri="{FF2B5EF4-FFF2-40B4-BE49-F238E27FC236}">
                    <a16:creationId xmlns:a16="http://schemas.microsoft.com/office/drawing/2014/main" id="{D2C6313F-EBCA-B747-B842-7E0FDDC21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0282" y="9291857"/>
                <a:ext cx="1106036" cy="619266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90" name="Line 86">
                <a:extLst>
                  <a:ext uri="{FF2B5EF4-FFF2-40B4-BE49-F238E27FC236}">
                    <a16:creationId xmlns:a16="http://schemas.microsoft.com/office/drawing/2014/main" id="{18C23B74-C908-C24E-83F7-6F39142E2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60282" y="9286096"/>
                <a:ext cx="1106036" cy="625027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CF7F3F9-AF77-BB42-8FA5-7091CE4D9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3063" y="9366745"/>
              <a:ext cx="794309" cy="465955"/>
            </a:xfrm>
            <a:custGeom>
              <a:avLst/>
              <a:gdLst>
                <a:gd name="connsiteX0" fmla="*/ 0 w 794309"/>
                <a:gd name="connsiteY0" fmla="*/ 311073 h 465955"/>
                <a:gd name="connsiteX1" fmla="*/ 794309 w 794309"/>
                <a:gd name="connsiteY1" fmla="*/ 311073 h 465955"/>
                <a:gd name="connsiteX2" fmla="*/ 794309 w 794309"/>
                <a:gd name="connsiteY2" fmla="*/ 465955 h 465955"/>
                <a:gd name="connsiteX3" fmla="*/ 0 w 794309"/>
                <a:gd name="connsiteY3" fmla="*/ 465955 h 465955"/>
                <a:gd name="connsiteX4" fmla="*/ 0 w 794309"/>
                <a:gd name="connsiteY4" fmla="*/ 0 h 465955"/>
                <a:gd name="connsiteX5" fmla="*/ 794309 w 794309"/>
                <a:gd name="connsiteY5" fmla="*/ 0 h 465955"/>
                <a:gd name="connsiteX6" fmla="*/ 794309 w 794309"/>
                <a:gd name="connsiteY6" fmla="*/ 154882 h 465955"/>
                <a:gd name="connsiteX7" fmla="*/ 0 w 794309"/>
                <a:gd name="connsiteY7" fmla="*/ 154882 h 46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4309" h="465955">
                  <a:moveTo>
                    <a:pt x="0" y="311073"/>
                  </a:moveTo>
                  <a:lnTo>
                    <a:pt x="794309" y="311073"/>
                  </a:lnTo>
                  <a:lnTo>
                    <a:pt x="794309" y="465955"/>
                  </a:lnTo>
                  <a:lnTo>
                    <a:pt x="0" y="465955"/>
                  </a:lnTo>
                  <a:close/>
                  <a:moveTo>
                    <a:pt x="0" y="0"/>
                  </a:moveTo>
                  <a:lnTo>
                    <a:pt x="794309" y="0"/>
                  </a:lnTo>
                  <a:lnTo>
                    <a:pt x="794309" y="154882"/>
                  </a:lnTo>
                  <a:lnTo>
                    <a:pt x="0" y="1548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90562C-47E3-9F4C-9470-AE8FB0DC1DD6}"/>
                </a:ext>
              </a:extLst>
            </p:cNvPr>
            <p:cNvSpPr txBox="1"/>
            <p:nvPr/>
          </p:nvSpPr>
          <p:spPr>
            <a:xfrm>
              <a:off x="7636263" y="7353623"/>
              <a:ext cx="1025889" cy="4280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Liên hệ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67F9B5C-CA92-FA4A-A680-761F55F90AFF}"/>
                </a:ext>
              </a:extLst>
            </p:cNvPr>
            <p:cNvSpPr txBox="1"/>
            <p:nvPr/>
          </p:nvSpPr>
          <p:spPr>
            <a:xfrm>
              <a:off x="10433515" y="6580093"/>
              <a:ext cx="1373448" cy="428087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Giới thiệu</a:t>
              </a:r>
            </a:p>
          </p:txBody>
        </p:sp>
        <p:sp>
          <p:nvSpPr>
            <p:cNvPr id="117" name="Subtitle 2">
              <a:extLst>
                <a:ext uri="{FF2B5EF4-FFF2-40B4-BE49-F238E27FC236}">
                  <a16:creationId xmlns:a16="http://schemas.microsoft.com/office/drawing/2014/main" id="{E69EA74C-E47A-E441-9C97-8C4AEEFE9F66}"/>
                </a:ext>
              </a:extLst>
            </p:cNvPr>
            <p:cNvSpPr txBox="1">
              <a:spLocks/>
            </p:cNvSpPr>
            <p:nvPr/>
          </p:nvSpPr>
          <p:spPr>
            <a:xfrm>
              <a:off x="10055962" y="7122602"/>
              <a:ext cx="2128542" cy="130509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beyond.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FE8FFA-F3FD-3D43-AC84-0BA35B8D6B9E}"/>
                </a:ext>
              </a:extLst>
            </p:cNvPr>
            <p:cNvSpPr txBox="1"/>
            <p:nvPr/>
          </p:nvSpPr>
          <p:spPr>
            <a:xfrm>
              <a:off x="8075070" y="10195869"/>
              <a:ext cx="151142" cy="428087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endParaRPr lang="en-US" sz="28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BA781B-044C-B44A-ABF8-4CA084D22C22}"/>
                </a:ext>
              </a:extLst>
            </p:cNvPr>
            <p:cNvSpPr txBox="1"/>
            <p:nvPr/>
          </p:nvSpPr>
          <p:spPr>
            <a:xfrm>
              <a:off x="10448328" y="10195869"/>
              <a:ext cx="1359021" cy="428087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Sản phẩm</a:t>
              </a:r>
            </a:p>
          </p:txBody>
        </p: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E583445F-B5FE-AD49-B4A1-D12EDA86604B}"/>
                </a:ext>
              </a:extLst>
            </p:cNvPr>
            <p:cNvSpPr txBox="1">
              <a:spLocks/>
            </p:cNvSpPr>
            <p:nvPr/>
          </p:nvSpPr>
          <p:spPr>
            <a:xfrm>
              <a:off x="10063561" y="10727686"/>
              <a:ext cx="2128542" cy="130509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beyond.</a:t>
              </a:r>
            </a:p>
          </p:txBody>
        </p:sp>
        <p:sp>
          <p:nvSpPr>
            <p:cNvPr id="125" name="Subtitle 2">
              <a:extLst>
                <a:ext uri="{FF2B5EF4-FFF2-40B4-BE49-F238E27FC236}">
                  <a16:creationId xmlns:a16="http://schemas.microsoft.com/office/drawing/2014/main" id="{510B25FA-2F5D-234A-BEFB-186924265EB6}"/>
                </a:ext>
              </a:extLst>
            </p:cNvPr>
            <p:cNvSpPr txBox="1">
              <a:spLocks/>
            </p:cNvSpPr>
            <p:nvPr/>
          </p:nvSpPr>
          <p:spPr>
            <a:xfrm>
              <a:off x="7086371" y="10727686"/>
              <a:ext cx="2128542" cy="130509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beyond.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FC4F432-F6B9-A44C-8B09-1A591E32F143}"/>
              </a:ext>
            </a:extLst>
          </p:cNvPr>
          <p:cNvGrpSpPr/>
          <p:nvPr/>
        </p:nvGrpSpPr>
        <p:grpSpPr>
          <a:xfrm>
            <a:off x="1520825" y="8656614"/>
            <a:ext cx="6295931" cy="3830459"/>
            <a:chOff x="1056459" y="5904621"/>
            <a:chExt cx="5553223" cy="3378594"/>
          </a:xfrm>
        </p:grpSpPr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0A795746-26D3-3649-BB6F-75D738C2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59" y="5904621"/>
              <a:ext cx="5553223" cy="3378594"/>
            </a:xfrm>
            <a:custGeom>
              <a:avLst/>
              <a:gdLst>
                <a:gd name="T0" fmla="*/ 8500 w 8501"/>
                <a:gd name="T1" fmla="*/ 5171 h 5172"/>
                <a:gd name="T2" fmla="*/ 0 w 8501"/>
                <a:gd name="T3" fmla="*/ 5171 h 5172"/>
                <a:gd name="T4" fmla="*/ 0 w 8501"/>
                <a:gd name="T5" fmla="*/ 0 h 5172"/>
                <a:gd name="T6" fmla="*/ 8500 w 8501"/>
                <a:gd name="T7" fmla="*/ 0 h 5172"/>
                <a:gd name="T8" fmla="*/ 8500 w 8501"/>
                <a:gd name="T9" fmla="*/ 5171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1" h="5172">
                  <a:moveTo>
                    <a:pt x="8500" y="5171"/>
                  </a:moveTo>
                  <a:lnTo>
                    <a:pt x="0" y="5171"/>
                  </a:lnTo>
                  <a:lnTo>
                    <a:pt x="0" y="0"/>
                  </a:lnTo>
                  <a:lnTo>
                    <a:pt x="8500" y="0"/>
                  </a:lnTo>
                  <a:lnTo>
                    <a:pt x="8500" y="51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5B229AE-1EF3-5D45-B8E2-B9B65E21D2BA}"/>
                </a:ext>
              </a:extLst>
            </p:cNvPr>
            <p:cNvGrpSpPr/>
            <p:nvPr/>
          </p:nvGrpSpPr>
          <p:grpSpPr>
            <a:xfrm>
              <a:off x="1451747" y="6935769"/>
              <a:ext cx="584702" cy="331234"/>
              <a:chOff x="7255555" y="2324406"/>
              <a:chExt cx="584702" cy="331234"/>
            </a:xfrm>
          </p:grpSpPr>
          <p:sp>
            <p:nvSpPr>
              <p:cNvPr id="133" name="Line 57">
                <a:extLst>
                  <a:ext uri="{FF2B5EF4-FFF2-40B4-BE49-F238E27FC236}">
                    <a16:creationId xmlns:a16="http://schemas.microsoft.com/office/drawing/2014/main" id="{C2F56E78-C158-BB47-AA49-9ACAF2037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324406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134" name="Line 58">
                <a:extLst>
                  <a:ext uri="{FF2B5EF4-FFF2-40B4-BE49-F238E27FC236}">
                    <a16:creationId xmlns:a16="http://schemas.microsoft.com/office/drawing/2014/main" id="{D0861050-F3D4-6940-B226-1126F0401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488582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  <p:sp>
            <p:nvSpPr>
              <p:cNvPr id="135" name="Line 59">
                <a:extLst>
                  <a:ext uri="{FF2B5EF4-FFF2-40B4-BE49-F238E27FC236}">
                    <a16:creationId xmlns:a16="http://schemas.microsoft.com/office/drawing/2014/main" id="{FA2C46C7-25E9-3149-B8EE-E6319ED4E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5555" y="2655640"/>
                <a:ext cx="584702" cy="0"/>
              </a:xfrm>
              <a:prstGeom prst="line">
                <a:avLst/>
              </a:prstGeom>
              <a:noFill/>
              <a:ln w="1044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130" name="Freeform 60">
              <a:extLst>
                <a:ext uri="{FF2B5EF4-FFF2-40B4-BE49-F238E27FC236}">
                  <a16:creationId xmlns:a16="http://schemas.microsoft.com/office/drawing/2014/main" id="{59838582-2219-8746-A7C1-D802C4588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794" y="6935769"/>
              <a:ext cx="3978540" cy="331234"/>
            </a:xfrm>
            <a:custGeom>
              <a:avLst/>
              <a:gdLst>
                <a:gd name="T0" fmla="*/ 5895 w 5896"/>
                <a:gd name="T1" fmla="*/ 508 h 509"/>
                <a:gd name="T2" fmla="*/ 0 w 5896"/>
                <a:gd name="T3" fmla="*/ 508 h 509"/>
                <a:gd name="T4" fmla="*/ 0 w 5896"/>
                <a:gd name="T5" fmla="*/ 0 h 509"/>
                <a:gd name="T6" fmla="*/ 5895 w 5896"/>
                <a:gd name="T7" fmla="*/ 0 h 509"/>
                <a:gd name="T8" fmla="*/ 5895 w 5896"/>
                <a:gd name="T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6" h="509">
                  <a:moveTo>
                    <a:pt x="5895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5895" y="0"/>
                  </a:lnTo>
                  <a:lnTo>
                    <a:pt x="5895" y="5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5A09B4B-3803-9C41-8DC1-E31458B10E04}"/>
                </a:ext>
              </a:extLst>
            </p:cNvPr>
            <p:cNvSpPr txBox="1"/>
            <p:nvPr/>
          </p:nvSpPr>
          <p:spPr>
            <a:xfrm>
              <a:off x="1363806" y="6237409"/>
              <a:ext cx="2047048" cy="51579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DHM COLOR</a:t>
              </a:r>
            </a:p>
          </p:txBody>
        </p:sp>
        <p:sp>
          <p:nvSpPr>
            <p:cNvPr id="132" name="Subtitle 2">
              <a:extLst>
                <a:ext uri="{FF2B5EF4-FFF2-40B4-BE49-F238E27FC236}">
                  <a16:creationId xmlns:a16="http://schemas.microsoft.com/office/drawing/2014/main" id="{D53F9EFC-818B-C243-9B1F-485E168C3C74}"/>
                </a:ext>
              </a:extLst>
            </p:cNvPr>
            <p:cNvSpPr txBox="1">
              <a:spLocks/>
            </p:cNvSpPr>
            <p:nvPr/>
          </p:nvSpPr>
          <p:spPr>
            <a:xfrm>
              <a:off x="1363806" y="7683125"/>
              <a:ext cx="4938528" cy="140694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sz="220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DHM marketing is a practice whereby companies seek to go above and beyond traditional marketing by promoting environmental core values in the hope that.</a:t>
              </a:r>
            </a:p>
          </p:txBody>
        </p:sp>
      </p:grpSp>
      <p:sp>
        <p:nvSpPr>
          <p:cNvPr id="108" name="Subtitle 2">
            <a:extLst>
              <a:ext uri="{FF2B5EF4-FFF2-40B4-BE49-F238E27FC236}">
                <a16:creationId xmlns:a16="http://schemas.microsoft.com/office/drawing/2014/main" id="{C6C234B2-E3A1-42F5-8903-F2B1F4549E58}"/>
              </a:ext>
            </a:extLst>
          </p:cNvPr>
          <p:cNvSpPr txBox="1">
            <a:spLocks/>
          </p:cNvSpPr>
          <p:nvPr/>
        </p:nvSpPr>
        <p:spPr>
          <a:xfrm>
            <a:off x="1786488" y="5995213"/>
            <a:ext cx="5599024" cy="15951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DHM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EE0958-5D9A-44B9-A136-5CAB2C03114C}"/>
              </a:ext>
            </a:extLst>
          </p:cNvPr>
          <p:cNvSpPr txBox="1"/>
          <p:nvPr/>
        </p:nvSpPr>
        <p:spPr>
          <a:xfrm>
            <a:off x="8482630" y="9881277"/>
            <a:ext cx="2785507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Chi tiết sản phẩm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677A4F4-AD39-4B6C-808F-ED5630DD28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8D940-02E2-6943-A8D0-BEFA8ACE8537}"/>
              </a:ext>
            </a:extLst>
          </p:cNvPr>
          <p:cNvSpPr txBox="1"/>
          <p:nvPr/>
        </p:nvSpPr>
        <p:spPr>
          <a:xfrm>
            <a:off x="8509117" y="1138341"/>
            <a:ext cx="7357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NỘI DUNG BÁO CÁO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3497C1D1-DBB5-3A41-8DA6-DF130700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932" y="8858023"/>
            <a:ext cx="2570449" cy="661049"/>
          </a:xfrm>
          <a:custGeom>
            <a:avLst/>
            <a:gdLst>
              <a:gd name="T0" fmla="*/ 4148 w 4149"/>
              <a:gd name="T1" fmla="*/ 1971 h 1972"/>
              <a:gd name="T2" fmla="*/ 0 w 4149"/>
              <a:gd name="T3" fmla="*/ 1971 h 1972"/>
              <a:gd name="T4" fmla="*/ 0 w 4149"/>
              <a:gd name="T5" fmla="*/ 1852 h 1972"/>
              <a:gd name="T6" fmla="*/ 4028 w 4149"/>
              <a:gd name="T7" fmla="*/ 1852 h 1972"/>
              <a:gd name="T8" fmla="*/ 4028 w 4149"/>
              <a:gd name="T9" fmla="*/ 0 h 1972"/>
              <a:gd name="T10" fmla="*/ 4148 w 4149"/>
              <a:gd name="T11" fmla="*/ 0 h 1972"/>
              <a:gd name="T12" fmla="*/ 4148 w 4149"/>
              <a:gd name="T13" fmla="*/ 1971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9" h="1972">
                <a:moveTo>
                  <a:pt x="4148" y="1971"/>
                </a:moveTo>
                <a:lnTo>
                  <a:pt x="0" y="1971"/>
                </a:lnTo>
                <a:lnTo>
                  <a:pt x="0" y="1852"/>
                </a:lnTo>
                <a:lnTo>
                  <a:pt x="4028" y="1852"/>
                </a:lnTo>
                <a:lnTo>
                  <a:pt x="4028" y="0"/>
                </a:lnTo>
                <a:lnTo>
                  <a:pt x="4148" y="0"/>
                </a:lnTo>
                <a:lnTo>
                  <a:pt x="4148" y="197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D2B359E-B47D-7442-9E96-1DEF1F42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207" y="8797928"/>
            <a:ext cx="2701566" cy="723879"/>
          </a:xfrm>
          <a:custGeom>
            <a:avLst/>
            <a:gdLst>
              <a:gd name="T0" fmla="*/ 4362 w 4363"/>
              <a:gd name="T1" fmla="*/ 1636 h 1637"/>
              <a:gd name="T2" fmla="*/ 0 w 4363"/>
              <a:gd name="T3" fmla="*/ 1636 h 1637"/>
              <a:gd name="T4" fmla="*/ 0 w 4363"/>
              <a:gd name="T5" fmla="*/ 0 h 1637"/>
              <a:gd name="T6" fmla="*/ 119 w 4363"/>
              <a:gd name="T7" fmla="*/ 0 h 1637"/>
              <a:gd name="T8" fmla="*/ 119 w 4363"/>
              <a:gd name="T9" fmla="*/ 1517 h 1637"/>
              <a:gd name="T10" fmla="*/ 4362 w 4363"/>
              <a:gd name="T11" fmla="*/ 1517 h 1637"/>
              <a:gd name="T12" fmla="*/ 4362 w 4363"/>
              <a:gd name="T13" fmla="*/ 1636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63" h="1637">
                <a:moveTo>
                  <a:pt x="4362" y="1636"/>
                </a:moveTo>
                <a:lnTo>
                  <a:pt x="0" y="1636"/>
                </a:lnTo>
                <a:lnTo>
                  <a:pt x="0" y="0"/>
                </a:lnTo>
                <a:lnTo>
                  <a:pt x="119" y="0"/>
                </a:lnTo>
                <a:lnTo>
                  <a:pt x="119" y="1517"/>
                </a:lnTo>
                <a:lnTo>
                  <a:pt x="4362" y="1517"/>
                </a:lnTo>
                <a:lnTo>
                  <a:pt x="4362" y="163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893663F-1C49-4340-B47A-9804FF62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4121" y="5279607"/>
            <a:ext cx="1647165" cy="1789208"/>
          </a:xfrm>
          <a:custGeom>
            <a:avLst/>
            <a:gdLst>
              <a:gd name="T0" fmla="*/ 120 w 2661"/>
              <a:gd name="T1" fmla="*/ 1606 h 1607"/>
              <a:gd name="T2" fmla="*/ 0 w 2661"/>
              <a:gd name="T3" fmla="*/ 1606 h 1607"/>
              <a:gd name="T4" fmla="*/ 0 w 2661"/>
              <a:gd name="T5" fmla="*/ 0 h 1607"/>
              <a:gd name="T6" fmla="*/ 2660 w 2661"/>
              <a:gd name="T7" fmla="*/ 0 h 1607"/>
              <a:gd name="T8" fmla="*/ 2660 w 2661"/>
              <a:gd name="T9" fmla="*/ 119 h 1607"/>
              <a:gd name="T10" fmla="*/ 120 w 2661"/>
              <a:gd name="T11" fmla="*/ 119 h 1607"/>
              <a:gd name="T12" fmla="*/ 120 w 2661"/>
              <a:gd name="T13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61" h="1607">
                <a:moveTo>
                  <a:pt x="120" y="1606"/>
                </a:moveTo>
                <a:lnTo>
                  <a:pt x="0" y="1606"/>
                </a:lnTo>
                <a:lnTo>
                  <a:pt x="0" y="0"/>
                </a:lnTo>
                <a:lnTo>
                  <a:pt x="2660" y="0"/>
                </a:lnTo>
                <a:lnTo>
                  <a:pt x="2660" y="119"/>
                </a:lnTo>
                <a:lnTo>
                  <a:pt x="120" y="119"/>
                </a:lnTo>
                <a:lnTo>
                  <a:pt x="120" y="160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5F6AA45D-BB8A-B344-99E2-8AA4EF3E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143" y="7295730"/>
            <a:ext cx="1808329" cy="73753"/>
          </a:xfrm>
          <a:custGeom>
            <a:avLst/>
            <a:gdLst>
              <a:gd name="T0" fmla="*/ 2919 w 2920"/>
              <a:gd name="T1" fmla="*/ 119 h 120"/>
              <a:gd name="T2" fmla="*/ 0 w 2920"/>
              <a:gd name="T3" fmla="*/ 119 h 120"/>
              <a:gd name="T4" fmla="*/ 0 w 2920"/>
              <a:gd name="T5" fmla="*/ 0 h 120"/>
              <a:gd name="T6" fmla="*/ 2919 w 2920"/>
              <a:gd name="T7" fmla="*/ 0 h 120"/>
              <a:gd name="T8" fmla="*/ 2919 w 2920"/>
              <a:gd name="T9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0" h="120">
                <a:moveTo>
                  <a:pt x="2919" y="119"/>
                </a:moveTo>
                <a:lnTo>
                  <a:pt x="0" y="119"/>
                </a:lnTo>
                <a:lnTo>
                  <a:pt x="0" y="0"/>
                </a:lnTo>
                <a:lnTo>
                  <a:pt x="2919" y="0"/>
                </a:lnTo>
                <a:lnTo>
                  <a:pt x="2919" y="11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9AAB2622-C0BB-D84A-B834-A1A8C17F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957" y="5163926"/>
            <a:ext cx="3179600" cy="1981373"/>
          </a:xfrm>
          <a:custGeom>
            <a:avLst/>
            <a:gdLst>
              <a:gd name="T0" fmla="*/ 5050 w 5134"/>
              <a:gd name="T1" fmla="*/ 2110 h 2111"/>
              <a:gd name="T2" fmla="*/ 3060 w 5134"/>
              <a:gd name="T3" fmla="*/ 120 h 2111"/>
              <a:gd name="T4" fmla="*/ 0 w 5134"/>
              <a:gd name="T5" fmla="*/ 120 h 2111"/>
              <a:gd name="T6" fmla="*/ 0 w 5134"/>
              <a:gd name="T7" fmla="*/ 0 h 2111"/>
              <a:gd name="T8" fmla="*/ 3109 w 5134"/>
              <a:gd name="T9" fmla="*/ 0 h 2111"/>
              <a:gd name="T10" fmla="*/ 5133 w 5134"/>
              <a:gd name="T11" fmla="*/ 2026 h 2111"/>
              <a:gd name="T12" fmla="*/ 5050 w 5134"/>
              <a:gd name="T13" fmla="*/ 211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4" h="2111">
                <a:moveTo>
                  <a:pt x="5050" y="2110"/>
                </a:moveTo>
                <a:lnTo>
                  <a:pt x="3060" y="120"/>
                </a:lnTo>
                <a:lnTo>
                  <a:pt x="0" y="120"/>
                </a:lnTo>
                <a:lnTo>
                  <a:pt x="0" y="0"/>
                </a:lnTo>
                <a:lnTo>
                  <a:pt x="3109" y="0"/>
                </a:lnTo>
                <a:lnTo>
                  <a:pt x="5133" y="2026"/>
                </a:lnTo>
                <a:lnTo>
                  <a:pt x="5050" y="211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BF7D9831-669B-0941-9463-A36460D8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3575" y="7350072"/>
            <a:ext cx="1420440" cy="73754"/>
          </a:xfrm>
          <a:custGeom>
            <a:avLst/>
            <a:gdLst>
              <a:gd name="T0" fmla="*/ 2290 w 2291"/>
              <a:gd name="T1" fmla="*/ 120 h 121"/>
              <a:gd name="T2" fmla="*/ 0 w 2291"/>
              <a:gd name="T3" fmla="*/ 120 h 121"/>
              <a:gd name="T4" fmla="*/ 0 w 2291"/>
              <a:gd name="T5" fmla="*/ 0 h 121"/>
              <a:gd name="T6" fmla="*/ 2290 w 2291"/>
              <a:gd name="T7" fmla="*/ 0 h 121"/>
              <a:gd name="T8" fmla="*/ 2290 w 2291"/>
              <a:gd name="T9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1" h="121">
                <a:moveTo>
                  <a:pt x="2290" y="120"/>
                </a:moveTo>
                <a:lnTo>
                  <a:pt x="0" y="120"/>
                </a:lnTo>
                <a:lnTo>
                  <a:pt x="0" y="0"/>
                </a:lnTo>
                <a:lnTo>
                  <a:pt x="2290" y="0"/>
                </a:lnTo>
                <a:lnTo>
                  <a:pt x="2290" y="12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4E2DB6-DA59-E04C-B203-F387E5B129D5}"/>
              </a:ext>
            </a:extLst>
          </p:cNvPr>
          <p:cNvGrpSpPr/>
          <p:nvPr/>
        </p:nvGrpSpPr>
        <p:grpSpPr>
          <a:xfrm>
            <a:off x="9768846" y="7025109"/>
            <a:ext cx="6921294" cy="2125196"/>
            <a:chOff x="9276841" y="5887339"/>
            <a:chExt cx="7298033" cy="224087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2C4D941-C1AA-2047-BDDF-1B47C7CD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6841" y="5887339"/>
              <a:ext cx="7298033" cy="1269561"/>
            </a:xfrm>
            <a:custGeom>
              <a:avLst/>
              <a:gdLst>
                <a:gd name="connsiteX0" fmla="*/ 665583 w 7298033"/>
                <a:gd name="connsiteY0" fmla="*/ 0 h 1269561"/>
                <a:gd name="connsiteX1" fmla="*/ 3648363 w 7298033"/>
                <a:gd name="connsiteY1" fmla="*/ 0 h 1269561"/>
                <a:gd name="connsiteX2" fmla="*/ 6631796 w 7298033"/>
                <a:gd name="connsiteY2" fmla="*/ 0 h 1269561"/>
                <a:gd name="connsiteX3" fmla="*/ 6954098 w 7298033"/>
                <a:gd name="connsiteY3" fmla="*/ 133307 h 1269561"/>
                <a:gd name="connsiteX4" fmla="*/ 6993924 w 7298033"/>
                <a:gd name="connsiteY4" fmla="*/ 181460 h 1269561"/>
                <a:gd name="connsiteX5" fmla="*/ 7268657 w 7298033"/>
                <a:gd name="connsiteY5" fmla="*/ 181460 h 1269561"/>
                <a:gd name="connsiteX6" fmla="*/ 7298033 w 7298033"/>
                <a:gd name="connsiteY6" fmla="*/ 210828 h 1269561"/>
                <a:gd name="connsiteX7" fmla="*/ 7298033 w 7298033"/>
                <a:gd name="connsiteY7" fmla="*/ 667013 h 1269561"/>
                <a:gd name="connsiteX8" fmla="*/ 7268657 w 7298033"/>
                <a:gd name="connsiteY8" fmla="*/ 696381 h 1269561"/>
                <a:gd name="connsiteX9" fmla="*/ 7087771 w 7298033"/>
                <a:gd name="connsiteY9" fmla="*/ 696381 h 1269561"/>
                <a:gd name="connsiteX10" fmla="*/ 7087771 w 7298033"/>
                <a:gd name="connsiteY10" fmla="*/ 963273 h 1269561"/>
                <a:gd name="connsiteX11" fmla="*/ 6663153 w 7298033"/>
                <a:gd name="connsiteY11" fmla="*/ 1269561 h 1269561"/>
                <a:gd name="connsiteX12" fmla="*/ 6795111 w 7298033"/>
                <a:gd name="connsiteY12" fmla="*/ 686373 h 1269561"/>
                <a:gd name="connsiteX13" fmla="*/ 6502451 w 7298033"/>
                <a:gd name="connsiteY13" fmla="*/ 320656 h 1269561"/>
                <a:gd name="connsiteX14" fmla="*/ 4015495 w 7298033"/>
                <a:gd name="connsiteY14" fmla="*/ 320656 h 1269561"/>
                <a:gd name="connsiteX15" fmla="*/ 3815597 w 7298033"/>
                <a:gd name="connsiteY15" fmla="*/ 579923 h 1269561"/>
                <a:gd name="connsiteX16" fmla="*/ 3888109 w 7298033"/>
                <a:gd name="connsiteY16" fmla="*/ 853558 h 1269561"/>
                <a:gd name="connsiteX17" fmla="*/ 3408617 w 7298033"/>
                <a:gd name="connsiteY17" fmla="*/ 853558 h 1269561"/>
                <a:gd name="connsiteX18" fmla="*/ 3481129 w 7298033"/>
                <a:gd name="connsiteY18" fmla="*/ 579923 h 1269561"/>
                <a:gd name="connsiteX19" fmla="*/ 3281232 w 7298033"/>
                <a:gd name="connsiteY19" fmla="*/ 320656 h 1269561"/>
                <a:gd name="connsiteX20" fmla="*/ 794929 w 7298033"/>
                <a:gd name="connsiteY20" fmla="*/ 320656 h 1269561"/>
                <a:gd name="connsiteX21" fmla="*/ 502269 w 7298033"/>
                <a:gd name="connsiteY21" fmla="*/ 686373 h 1269561"/>
                <a:gd name="connsiteX22" fmla="*/ 532666 w 7298033"/>
                <a:gd name="connsiteY22" fmla="*/ 820049 h 1269561"/>
                <a:gd name="connsiteX23" fmla="*/ 210262 w 7298033"/>
                <a:gd name="connsiteY23" fmla="*/ 708554 h 1269561"/>
                <a:gd name="connsiteX24" fmla="*/ 210262 w 7298033"/>
                <a:gd name="connsiteY24" fmla="*/ 696381 h 1269561"/>
                <a:gd name="connsiteX25" fmla="*/ 29376 w 7298033"/>
                <a:gd name="connsiteY25" fmla="*/ 696381 h 1269561"/>
                <a:gd name="connsiteX26" fmla="*/ 0 w 7298033"/>
                <a:gd name="connsiteY26" fmla="*/ 667013 h 1269561"/>
                <a:gd name="connsiteX27" fmla="*/ 0 w 7298033"/>
                <a:gd name="connsiteY27" fmla="*/ 210828 h 1269561"/>
                <a:gd name="connsiteX28" fmla="*/ 29376 w 7298033"/>
                <a:gd name="connsiteY28" fmla="*/ 181460 h 1269561"/>
                <a:gd name="connsiteX29" fmla="*/ 303869 w 7298033"/>
                <a:gd name="connsiteY29" fmla="*/ 181460 h 1269561"/>
                <a:gd name="connsiteX30" fmla="*/ 343609 w 7298033"/>
                <a:gd name="connsiteY30" fmla="*/ 133307 h 1269561"/>
                <a:gd name="connsiteX31" fmla="*/ 665583 w 7298033"/>
                <a:gd name="connsiteY31" fmla="*/ 0 h 126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298033" h="1269561">
                  <a:moveTo>
                    <a:pt x="665583" y="0"/>
                  </a:moveTo>
                  <a:lnTo>
                    <a:pt x="3648363" y="0"/>
                  </a:lnTo>
                  <a:lnTo>
                    <a:pt x="6631796" y="0"/>
                  </a:lnTo>
                  <a:cubicBezTo>
                    <a:pt x="6757548" y="0"/>
                    <a:pt x="6871542" y="50939"/>
                    <a:pt x="6954098" y="133307"/>
                  </a:cubicBezTo>
                  <a:lnTo>
                    <a:pt x="6993924" y="181460"/>
                  </a:lnTo>
                  <a:lnTo>
                    <a:pt x="7268657" y="181460"/>
                  </a:lnTo>
                  <a:cubicBezTo>
                    <a:pt x="7284977" y="181460"/>
                    <a:pt x="7298033" y="194513"/>
                    <a:pt x="7298033" y="210828"/>
                  </a:cubicBezTo>
                  <a:lnTo>
                    <a:pt x="7298033" y="667013"/>
                  </a:lnTo>
                  <a:cubicBezTo>
                    <a:pt x="7298033" y="683328"/>
                    <a:pt x="7284977" y="696381"/>
                    <a:pt x="7268657" y="696381"/>
                  </a:cubicBezTo>
                  <a:lnTo>
                    <a:pt x="7087771" y="696381"/>
                  </a:lnTo>
                  <a:lnTo>
                    <a:pt x="7087771" y="963273"/>
                  </a:lnTo>
                  <a:lnTo>
                    <a:pt x="6663153" y="1269561"/>
                  </a:lnTo>
                  <a:lnTo>
                    <a:pt x="6795111" y="686373"/>
                  </a:lnTo>
                  <a:cubicBezTo>
                    <a:pt x="6838226" y="498943"/>
                    <a:pt x="6695162" y="320656"/>
                    <a:pt x="6502451" y="320656"/>
                  </a:cubicBezTo>
                  <a:lnTo>
                    <a:pt x="4015495" y="320656"/>
                  </a:lnTo>
                  <a:cubicBezTo>
                    <a:pt x="3880270" y="320656"/>
                    <a:pt x="3780975" y="448657"/>
                    <a:pt x="3815597" y="579923"/>
                  </a:cubicBezTo>
                  <a:lnTo>
                    <a:pt x="3888109" y="853558"/>
                  </a:lnTo>
                  <a:cubicBezTo>
                    <a:pt x="3728714" y="745149"/>
                    <a:pt x="3568665" y="745149"/>
                    <a:pt x="3408617" y="853558"/>
                  </a:cubicBezTo>
                  <a:lnTo>
                    <a:pt x="3481129" y="579923"/>
                  </a:lnTo>
                  <a:cubicBezTo>
                    <a:pt x="3516405" y="448657"/>
                    <a:pt x="3417109" y="320656"/>
                    <a:pt x="3281232" y="320656"/>
                  </a:cubicBezTo>
                  <a:lnTo>
                    <a:pt x="794929" y="320656"/>
                  </a:lnTo>
                  <a:cubicBezTo>
                    <a:pt x="602217" y="320656"/>
                    <a:pt x="459154" y="498943"/>
                    <a:pt x="502269" y="686373"/>
                  </a:cubicBezTo>
                  <a:lnTo>
                    <a:pt x="532666" y="820049"/>
                  </a:lnTo>
                  <a:lnTo>
                    <a:pt x="210262" y="708554"/>
                  </a:lnTo>
                  <a:lnTo>
                    <a:pt x="210262" y="696381"/>
                  </a:lnTo>
                  <a:lnTo>
                    <a:pt x="29376" y="696381"/>
                  </a:lnTo>
                  <a:cubicBezTo>
                    <a:pt x="13056" y="696381"/>
                    <a:pt x="0" y="683328"/>
                    <a:pt x="0" y="667013"/>
                  </a:cubicBezTo>
                  <a:lnTo>
                    <a:pt x="0" y="210828"/>
                  </a:lnTo>
                  <a:cubicBezTo>
                    <a:pt x="0" y="194513"/>
                    <a:pt x="13056" y="181460"/>
                    <a:pt x="29376" y="181460"/>
                  </a:cubicBezTo>
                  <a:lnTo>
                    <a:pt x="303869" y="181460"/>
                  </a:lnTo>
                  <a:lnTo>
                    <a:pt x="343609" y="133307"/>
                  </a:lnTo>
                  <a:cubicBezTo>
                    <a:pt x="426001" y="50939"/>
                    <a:pt x="539831" y="0"/>
                    <a:pt x="665583" y="0"/>
                  </a:cubicBezTo>
                  <a:close/>
                </a:path>
              </a:pathLst>
            </a:custGeom>
            <a:solidFill>
              <a:srgbClr val="3B4D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55E4AC1B-CE4D-FA48-9BAB-3D959894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690" y="6207053"/>
              <a:ext cx="3058881" cy="1921161"/>
            </a:xfrm>
            <a:custGeom>
              <a:avLst/>
              <a:gdLst>
                <a:gd name="T0" fmla="*/ 4320 w 4681"/>
                <a:gd name="T1" fmla="*/ 0 h 2942"/>
                <a:gd name="T2" fmla="*/ 4320 w 4681"/>
                <a:gd name="T3" fmla="*/ 0 h 2942"/>
                <a:gd name="T4" fmla="*/ 4626 w 4681"/>
                <a:gd name="T5" fmla="*/ 397 h 2942"/>
                <a:gd name="T6" fmla="*/ 4515 w 4681"/>
                <a:gd name="T7" fmla="*/ 816 h 2942"/>
                <a:gd name="T8" fmla="*/ 4209 w 4681"/>
                <a:gd name="T9" fmla="*/ 1972 h 2942"/>
                <a:gd name="T10" fmla="*/ 4209 w 4681"/>
                <a:gd name="T11" fmla="*/ 1972 h 2942"/>
                <a:gd name="T12" fmla="*/ 3824 w 4681"/>
                <a:gd name="T13" fmla="*/ 2334 h 2942"/>
                <a:gd name="T14" fmla="*/ 979 w 4681"/>
                <a:gd name="T15" fmla="*/ 2900 h 2942"/>
                <a:gd name="T16" fmla="*/ 979 w 4681"/>
                <a:gd name="T17" fmla="*/ 2900 h 2942"/>
                <a:gd name="T18" fmla="*/ 531 w 4681"/>
                <a:gd name="T19" fmla="*/ 2609 h 2942"/>
                <a:gd name="T20" fmla="*/ 269 w 4681"/>
                <a:gd name="T21" fmla="*/ 1453 h 2942"/>
                <a:gd name="T22" fmla="*/ 66 w 4681"/>
                <a:gd name="T23" fmla="*/ 560 h 2942"/>
                <a:gd name="T24" fmla="*/ 66 w 4681"/>
                <a:gd name="T25" fmla="*/ 560 h 2942"/>
                <a:gd name="T26" fmla="*/ 514 w 4681"/>
                <a:gd name="T27" fmla="*/ 0 h 2942"/>
                <a:gd name="T28" fmla="*/ 4320 w 4681"/>
                <a:gd name="T29" fmla="*/ 0 h 2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81" h="2942">
                  <a:moveTo>
                    <a:pt x="4320" y="0"/>
                  </a:moveTo>
                  <a:lnTo>
                    <a:pt x="4320" y="0"/>
                  </a:lnTo>
                  <a:cubicBezTo>
                    <a:pt x="4528" y="0"/>
                    <a:pt x="4680" y="196"/>
                    <a:pt x="4626" y="397"/>
                  </a:cubicBezTo>
                  <a:lnTo>
                    <a:pt x="4515" y="816"/>
                  </a:lnTo>
                  <a:lnTo>
                    <a:pt x="4209" y="1972"/>
                  </a:lnTo>
                  <a:lnTo>
                    <a:pt x="4209" y="1972"/>
                  </a:lnTo>
                  <a:cubicBezTo>
                    <a:pt x="4160" y="2157"/>
                    <a:pt x="4011" y="2297"/>
                    <a:pt x="3824" y="2334"/>
                  </a:cubicBezTo>
                  <a:lnTo>
                    <a:pt x="979" y="2900"/>
                  </a:lnTo>
                  <a:lnTo>
                    <a:pt x="979" y="2900"/>
                  </a:lnTo>
                  <a:cubicBezTo>
                    <a:pt x="776" y="2941"/>
                    <a:pt x="576" y="2812"/>
                    <a:pt x="531" y="2609"/>
                  </a:cubicBezTo>
                  <a:lnTo>
                    <a:pt x="269" y="1453"/>
                  </a:lnTo>
                  <a:lnTo>
                    <a:pt x="66" y="560"/>
                  </a:lnTo>
                  <a:lnTo>
                    <a:pt x="66" y="560"/>
                  </a:lnTo>
                  <a:cubicBezTo>
                    <a:pt x="0" y="273"/>
                    <a:pt x="219" y="0"/>
                    <a:pt x="514" y="0"/>
                  </a:cubicBezTo>
                  <a:lnTo>
                    <a:pt x="432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B49C3FB9-43EE-E64C-B82E-AEAC82E2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8679" y="6207053"/>
              <a:ext cx="3058881" cy="1921161"/>
            </a:xfrm>
            <a:custGeom>
              <a:avLst/>
              <a:gdLst>
                <a:gd name="T0" fmla="*/ 4166 w 4681"/>
                <a:gd name="T1" fmla="*/ 0 h 2942"/>
                <a:gd name="T2" fmla="*/ 4166 w 4681"/>
                <a:gd name="T3" fmla="*/ 0 h 2942"/>
                <a:gd name="T4" fmla="*/ 4614 w 4681"/>
                <a:gd name="T5" fmla="*/ 560 h 2942"/>
                <a:gd name="T6" fmla="*/ 4412 w 4681"/>
                <a:gd name="T7" fmla="*/ 1453 h 2942"/>
                <a:gd name="T8" fmla="*/ 4150 w 4681"/>
                <a:gd name="T9" fmla="*/ 2609 h 2942"/>
                <a:gd name="T10" fmla="*/ 4150 w 4681"/>
                <a:gd name="T11" fmla="*/ 2609 h 2942"/>
                <a:gd name="T12" fmla="*/ 3701 w 4681"/>
                <a:gd name="T13" fmla="*/ 2900 h 2942"/>
                <a:gd name="T14" fmla="*/ 857 w 4681"/>
                <a:gd name="T15" fmla="*/ 2334 h 2942"/>
                <a:gd name="T16" fmla="*/ 857 w 4681"/>
                <a:gd name="T17" fmla="*/ 2334 h 2942"/>
                <a:gd name="T18" fmla="*/ 471 w 4681"/>
                <a:gd name="T19" fmla="*/ 1972 h 2942"/>
                <a:gd name="T20" fmla="*/ 164 w 4681"/>
                <a:gd name="T21" fmla="*/ 816 h 2942"/>
                <a:gd name="T22" fmla="*/ 53 w 4681"/>
                <a:gd name="T23" fmla="*/ 397 h 2942"/>
                <a:gd name="T24" fmla="*/ 53 w 4681"/>
                <a:gd name="T25" fmla="*/ 397 h 2942"/>
                <a:gd name="T26" fmla="*/ 359 w 4681"/>
                <a:gd name="T27" fmla="*/ 0 h 2942"/>
                <a:gd name="T28" fmla="*/ 4166 w 4681"/>
                <a:gd name="T29" fmla="*/ 0 h 2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81" h="2942">
                  <a:moveTo>
                    <a:pt x="4166" y="0"/>
                  </a:moveTo>
                  <a:lnTo>
                    <a:pt x="4166" y="0"/>
                  </a:lnTo>
                  <a:cubicBezTo>
                    <a:pt x="4461" y="0"/>
                    <a:pt x="4680" y="273"/>
                    <a:pt x="4614" y="560"/>
                  </a:cubicBezTo>
                  <a:lnTo>
                    <a:pt x="4412" y="1453"/>
                  </a:lnTo>
                  <a:lnTo>
                    <a:pt x="4150" y="2609"/>
                  </a:lnTo>
                  <a:lnTo>
                    <a:pt x="4150" y="2609"/>
                  </a:lnTo>
                  <a:cubicBezTo>
                    <a:pt x="4103" y="2812"/>
                    <a:pt x="3904" y="2941"/>
                    <a:pt x="3701" y="2900"/>
                  </a:cubicBezTo>
                  <a:lnTo>
                    <a:pt x="857" y="2334"/>
                  </a:lnTo>
                  <a:lnTo>
                    <a:pt x="857" y="2334"/>
                  </a:lnTo>
                  <a:cubicBezTo>
                    <a:pt x="670" y="2297"/>
                    <a:pt x="520" y="2157"/>
                    <a:pt x="471" y="1972"/>
                  </a:cubicBezTo>
                  <a:lnTo>
                    <a:pt x="164" y="816"/>
                  </a:lnTo>
                  <a:lnTo>
                    <a:pt x="53" y="397"/>
                  </a:lnTo>
                  <a:lnTo>
                    <a:pt x="53" y="397"/>
                  </a:lnTo>
                  <a:cubicBezTo>
                    <a:pt x="0" y="196"/>
                    <a:pt x="152" y="0"/>
                    <a:pt x="359" y="0"/>
                  </a:cubicBezTo>
                  <a:lnTo>
                    <a:pt x="4166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CEF0E28A-9562-324E-B755-FE094EFE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728" y="6806156"/>
              <a:ext cx="659588" cy="400361"/>
            </a:xfrm>
            <a:custGeom>
              <a:avLst/>
              <a:gdLst>
                <a:gd name="T0" fmla="*/ 839 w 1012"/>
                <a:gd name="T1" fmla="*/ 0 h 612"/>
                <a:gd name="T2" fmla="*/ 839 w 1012"/>
                <a:gd name="T3" fmla="*/ 0 h 612"/>
                <a:gd name="T4" fmla="*/ 1011 w 1012"/>
                <a:gd name="T5" fmla="*/ 172 h 612"/>
                <a:gd name="T6" fmla="*/ 1011 w 1012"/>
                <a:gd name="T7" fmla="*/ 172 h 612"/>
                <a:gd name="T8" fmla="*/ 960 w 1012"/>
                <a:gd name="T9" fmla="*/ 293 h 612"/>
                <a:gd name="T10" fmla="*/ 960 w 1012"/>
                <a:gd name="T11" fmla="*/ 293 h 612"/>
                <a:gd name="T12" fmla="*/ 839 w 1012"/>
                <a:gd name="T13" fmla="*/ 343 h 612"/>
                <a:gd name="T14" fmla="*/ 623 w 1012"/>
                <a:gd name="T15" fmla="*/ 343 h 612"/>
                <a:gd name="T16" fmla="*/ 623 w 1012"/>
                <a:gd name="T17" fmla="*/ 343 h 612"/>
                <a:gd name="T18" fmla="*/ 563 w 1012"/>
                <a:gd name="T19" fmla="*/ 375 h 612"/>
                <a:gd name="T20" fmla="*/ 418 w 1012"/>
                <a:gd name="T21" fmla="*/ 580 h 612"/>
                <a:gd name="T22" fmla="*/ 418 w 1012"/>
                <a:gd name="T23" fmla="*/ 580 h 612"/>
                <a:gd name="T24" fmla="*/ 358 w 1012"/>
                <a:gd name="T25" fmla="*/ 611 h 612"/>
                <a:gd name="T26" fmla="*/ 0 w 1012"/>
                <a:gd name="T27" fmla="*/ 611 h 612"/>
                <a:gd name="T28" fmla="*/ 0 w 1012"/>
                <a:gd name="T29" fmla="*/ 0 h 612"/>
                <a:gd name="T30" fmla="*/ 839 w 1012"/>
                <a:gd name="T31" fmla="*/ 0 h 612"/>
                <a:gd name="T32" fmla="*/ 904 w 1012"/>
                <a:gd name="T33" fmla="*/ 177 h 612"/>
                <a:gd name="T34" fmla="*/ 904 w 1012"/>
                <a:gd name="T35" fmla="*/ 177 h 612"/>
                <a:gd name="T36" fmla="*/ 827 w 1012"/>
                <a:gd name="T37" fmla="*/ 99 h 612"/>
                <a:gd name="T38" fmla="*/ 827 w 1012"/>
                <a:gd name="T39" fmla="*/ 99 h 612"/>
                <a:gd name="T40" fmla="*/ 750 w 1012"/>
                <a:gd name="T41" fmla="*/ 177 h 612"/>
                <a:gd name="T42" fmla="*/ 750 w 1012"/>
                <a:gd name="T43" fmla="*/ 177 h 612"/>
                <a:gd name="T44" fmla="*/ 827 w 1012"/>
                <a:gd name="T45" fmla="*/ 255 h 612"/>
                <a:gd name="T46" fmla="*/ 827 w 1012"/>
                <a:gd name="T47" fmla="*/ 255 h 612"/>
                <a:gd name="T48" fmla="*/ 904 w 1012"/>
                <a:gd name="T49" fmla="*/ 177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2" h="612">
                  <a:moveTo>
                    <a:pt x="839" y="0"/>
                  </a:moveTo>
                  <a:lnTo>
                    <a:pt x="839" y="0"/>
                  </a:lnTo>
                  <a:cubicBezTo>
                    <a:pt x="934" y="0"/>
                    <a:pt x="1011" y="77"/>
                    <a:pt x="1011" y="172"/>
                  </a:cubicBezTo>
                  <a:lnTo>
                    <a:pt x="1011" y="172"/>
                  </a:lnTo>
                  <a:cubicBezTo>
                    <a:pt x="1011" y="219"/>
                    <a:pt x="992" y="262"/>
                    <a:pt x="960" y="293"/>
                  </a:cubicBezTo>
                  <a:lnTo>
                    <a:pt x="960" y="293"/>
                  </a:lnTo>
                  <a:cubicBezTo>
                    <a:pt x="929" y="324"/>
                    <a:pt x="886" y="343"/>
                    <a:pt x="839" y="343"/>
                  </a:cubicBezTo>
                  <a:lnTo>
                    <a:pt x="623" y="343"/>
                  </a:lnTo>
                  <a:lnTo>
                    <a:pt x="623" y="343"/>
                  </a:lnTo>
                  <a:cubicBezTo>
                    <a:pt x="599" y="343"/>
                    <a:pt x="576" y="355"/>
                    <a:pt x="563" y="375"/>
                  </a:cubicBezTo>
                  <a:lnTo>
                    <a:pt x="418" y="580"/>
                  </a:lnTo>
                  <a:lnTo>
                    <a:pt x="418" y="580"/>
                  </a:lnTo>
                  <a:cubicBezTo>
                    <a:pt x="404" y="600"/>
                    <a:pt x="381" y="611"/>
                    <a:pt x="358" y="611"/>
                  </a:cubicBezTo>
                  <a:lnTo>
                    <a:pt x="0" y="611"/>
                  </a:lnTo>
                  <a:lnTo>
                    <a:pt x="0" y="0"/>
                  </a:lnTo>
                  <a:lnTo>
                    <a:pt x="839" y="0"/>
                  </a:lnTo>
                  <a:close/>
                  <a:moveTo>
                    <a:pt x="904" y="177"/>
                  </a:moveTo>
                  <a:lnTo>
                    <a:pt x="904" y="177"/>
                  </a:lnTo>
                  <a:cubicBezTo>
                    <a:pt x="904" y="134"/>
                    <a:pt x="870" y="99"/>
                    <a:pt x="827" y="99"/>
                  </a:cubicBezTo>
                  <a:lnTo>
                    <a:pt x="827" y="99"/>
                  </a:lnTo>
                  <a:cubicBezTo>
                    <a:pt x="784" y="99"/>
                    <a:pt x="750" y="134"/>
                    <a:pt x="750" y="177"/>
                  </a:cubicBezTo>
                  <a:lnTo>
                    <a:pt x="750" y="177"/>
                  </a:lnTo>
                  <a:cubicBezTo>
                    <a:pt x="750" y="220"/>
                    <a:pt x="784" y="255"/>
                    <a:pt x="827" y="255"/>
                  </a:cubicBezTo>
                  <a:lnTo>
                    <a:pt x="827" y="255"/>
                  </a:lnTo>
                  <a:cubicBezTo>
                    <a:pt x="870" y="255"/>
                    <a:pt x="904" y="220"/>
                    <a:pt x="904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CB13B7-D01B-B84A-A61D-E2F45FC4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8213" y="6869523"/>
              <a:ext cx="529326" cy="270095"/>
            </a:xfrm>
            <a:custGeom>
              <a:avLst/>
              <a:gdLst>
                <a:gd name="connsiteX0" fmla="*/ 66248 w 529326"/>
                <a:gd name="connsiteY0" fmla="*/ 2 h 270095"/>
                <a:gd name="connsiteX1" fmla="*/ 91538 w 529326"/>
                <a:gd name="connsiteY1" fmla="*/ 2 h 270095"/>
                <a:gd name="connsiteX2" fmla="*/ 91538 w 529326"/>
                <a:gd name="connsiteY2" fmla="*/ 270095 h 270095"/>
                <a:gd name="connsiteX3" fmla="*/ 66248 w 529326"/>
                <a:gd name="connsiteY3" fmla="*/ 270095 h 270095"/>
                <a:gd name="connsiteX4" fmla="*/ 0 w 529326"/>
                <a:gd name="connsiteY4" fmla="*/ 2 h 270095"/>
                <a:gd name="connsiteX5" fmla="*/ 25292 w 529326"/>
                <a:gd name="connsiteY5" fmla="*/ 2 h 270095"/>
                <a:gd name="connsiteX6" fmla="*/ 25292 w 529326"/>
                <a:gd name="connsiteY6" fmla="*/ 270095 h 270095"/>
                <a:gd name="connsiteX7" fmla="*/ 0 w 529326"/>
                <a:gd name="connsiteY7" fmla="*/ 270095 h 270095"/>
                <a:gd name="connsiteX8" fmla="*/ 479246 w 529326"/>
                <a:gd name="connsiteY8" fmla="*/ 0 h 270095"/>
                <a:gd name="connsiteX9" fmla="*/ 529326 w 529326"/>
                <a:gd name="connsiteY9" fmla="*/ 51516 h 270095"/>
                <a:gd name="connsiteX10" fmla="*/ 479246 w 529326"/>
                <a:gd name="connsiteY10" fmla="*/ 103031 h 270095"/>
                <a:gd name="connsiteX11" fmla="*/ 429166 w 529326"/>
                <a:gd name="connsiteY11" fmla="*/ 51516 h 270095"/>
                <a:gd name="connsiteX12" fmla="*/ 479246 w 529326"/>
                <a:gd name="connsiteY12" fmla="*/ 0 h 27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326" h="270095">
                  <a:moveTo>
                    <a:pt x="66248" y="2"/>
                  </a:moveTo>
                  <a:lnTo>
                    <a:pt x="91538" y="2"/>
                  </a:lnTo>
                  <a:lnTo>
                    <a:pt x="91538" y="270095"/>
                  </a:lnTo>
                  <a:lnTo>
                    <a:pt x="66248" y="270095"/>
                  </a:lnTo>
                  <a:close/>
                  <a:moveTo>
                    <a:pt x="0" y="2"/>
                  </a:moveTo>
                  <a:lnTo>
                    <a:pt x="25292" y="2"/>
                  </a:lnTo>
                  <a:lnTo>
                    <a:pt x="25292" y="270095"/>
                  </a:lnTo>
                  <a:lnTo>
                    <a:pt x="0" y="270095"/>
                  </a:lnTo>
                  <a:close/>
                  <a:moveTo>
                    <a:pt x="479246" y="0"/>
                  </a:moveTo>
                  <a:cubicBezTo>
                    <a:pt x="507212" y="0"/>
                    <a:pt x="529326" y="23116"/>
                    <a:pt x="529326" y="51516"/>
                  </a:cubicBezTo>
                  <a:cubicBezTo>
                    <a:pt x="529326" y="79915"/>
                    <a:pt x="507212" y="103031"/>
                    <a:pt x="479246" y="103031"/>
                  </a:cubicBezTo>
                  <a:cubicBezTo>
                    <a:pt x="451279" y="103031"/>
                    <a:pt x="429166" y="79915"/>
                    <a:pt x="429166" y="51516"/>
                  </a:cubicBezTo>
                  <a:cubicBezTo>
                    <a:pt x="429166" y="23116"/>
                    <a:pt x="451279" y="0"/>
                    <a:pt x="479246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DEBDC11-376B-884A-8A33-5B093941D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3617" y="6244498"/>
              <a:ext cx="1655964" cy="1822579"/>
            </a:xfrm>
            <a:custGeom>
              <a:avLst/>
              <a:gdLst>
                <a:gd name="connsiteX0" fmla="*/ 596222 w 1655964"/>
                <a:gd name="connsiteY0" fmla="*/ 0 h 1822579"/>
                <a:gd name="connsiteX1" fmla="*/ 1394599 w 1655964"/>
                <a:gd name="connsiteY1" fmla="*/ 0 h 1822579"/>
                <a:gd name="connsiteX2" fmla="*/ 1599094 w 1655964"/>
                <a:gd name="connsiteY2" fmla="*/ 98641 h 1822579"/>
                <a:gd name="connsiteX3" fmla="*/ 1649401 w 1655964"/>
                <a:gd name="connsiteY3" fmla="*/ 320093 h 1822579"/>
                <a:gd name="connsiteX4" fmla="*/ 1408973 w 1655964"/>
                <a:gd name="connsiteY4" fmla="*/ 1379013 h 1822579"/>
                <a:gd name="connsiteX5" fmla="*/ 0 w 1655964"/>
                <a:gd name="connsiteY5" fmla="*/ 0 h 1822579"/>
                <a:gd name="connsiteX6" fmla="*/ 214657 w 1655964"/>
                <a:gd name="connsiteY6" fmla="*/ 0 h 1822579"/>
                <a:gd name="connsiteX7" fmla="*/ 1263799 w 1655964"/>
                <a:gd name="connsiteY7" fmla="*/ 1781424 h 1822579"/>
                <a:gd name="connsiteX8" fmla="*/ 1138529 w 1655964"/>
                <a:gd name="connsiteY8" fmla="*/ 1822579 h 1822579"/>
                <a:gd name="connsiteX9" fmla="*/ 1097424 w 1655964"/>
                <a:gd name="connsiteY9" fmla="*/ 1818659 h 1822579"/>
                <a:gd name="connsiteX10" fmla="*/ 1067411 w 1655964"/>
                <a:gd name="connsiteY10" fmla="*/ 1812780 h 182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964" h="1822579">
                  <a:moveTo>
                    <a:pt x="596222" y="0"/>
                  </a:moveTo>
                  <a:lnTo>
                    <a:pt x="1394599" y="0"/>
                  </a:lnTo>
                  <a:cubicBezTo>
                    <a:pt x="1474306" y="0"/>
                    <a:pt x="1549440" y="35929"/>
                    <a:pt x="1599094" y="98641"/>
                  </a:cubicBezTo>
                  <a:cubicBezTo>
                    <a:pt x="1648747" y="160700"/>
                    <a:pt x="1667041" y="241703"/>
                    <a:pt x="1649401" y="320093"/>
                  </a:cubicBezTo>
                  <a:lnTo>
                    <a:pt x="1408973" y="1379013"/>
                  </a:lnTo>
                  <a:close/>
                  <a:moveTo>
                    <a:pt x="0" y="0"/>
                  </a:moveTo>
                  <a:lnTo>
                    <a:pt x="214657" y="0"/>
                  </a:lnTo>
                  <a:lnTo>
                    <a:pt x="1263799" y="1781424"/>
                  </a:lnTo>
                  <a:cubicBezTo>
                    <a:pt x="1227262" y="1808207"/>
                    <a:pt x="1184200" y="1822579"/>
                    <a:pt x="1138529" y="1822579"/>
                  </a:cubicBezTo>
                  <a:cubicBezTo>
                    <a:pt x="1124827" y="1822579"/>
                    <a:pt x="1111126" y="1821272"/>
                    <a:pt x="1097424" y="1818659"/>
                  </a:cubicBezTo>
                  <a:lnTo>
                    <a:pt x="1067411" y="181278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74D97E0-267C-4646-884E-47D6B6F3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7370" y="6207053"/>
              <a:ext cx="1764117" cy="1900347"/>
            </a:xfrm>
            <a:custGeom>
              <a:avLst/>
              <a:gdLst>
                <a:gd name="connsiteX0" fmla="*/ 137300 w 1764117"/>
                <a:gd name="connsiteY0" fmla="*/ 77112 h 1900347"/>
                <a:gd name="connsiteX1" fmla="*/ 1163130 w 1764117"/>
                <a:gd name="connsiteY1" fmla="*/ 1816047 h 1900347"/>
                <a:gd name="connsiteX2" fmla="*/ 1175553 w 1764117"/>
                <a:gd name="connsiteY2" fmla="*/ 1819314 h 1900347"/>
                <a:gd name="connsiteX3" fmla="*/ 1209551 w 1764117"/>
                <a:gd name="connsiteY3" fmla="*/ 1821928 h 1900347"/>
                <a:gd name="connsiteX4" fmla="*/ 1281470 w 1764117"/>
                <a:gd name="connsiteY4" fmla="*/ 1806244 h 1900347"/>
                <a:gd name="connsiteX5" fmla="*/ 261524 w 1764117"/>
                <a:gd name="connsiteY5" fmla="*/ 77112 h 1900347"/>
                <a:gd name="connsiteX6" fmla="*/ 732830 w 1764117"/>
                <a:gd name="connsiteY6" fmla="*/ 77019 h 1900347"/>
                <a:gd name="connsiteX7" fmla="*/ 1461615 w 1764117"/>
                <a:gd name="connsiteY7" fmla="*/ 1311282 h 1900347"/>
                <a:gd name="connsiteX8" fmla="*/ 1548547 w 1764117"/>
                <a:gd name="connsiteY8" fmla="*/ 931409 h 1900347"/>
                <a:gd name="connsiteX9" fmla="*/ 1680578 w 1764117"/>
                <a:gd name="connsiteY9" fmla="*/ 348544 h 1900347"/>
                <a:gd name="connsiteX10" fmla="*/ 1637439 w 1764117"/>
                <a:gd name="connsiteY10" fmla="*/ 160565 h 1900347"/>
                <a:gd name="connsiteX11" fmla="*/ 1463576 w 1764117"/>
                <a:gd name="connsiteY11" fmla="*/ 77019 h 1900347"/>
                <a:gd name="connsiteX12" fmla="*/ 596224 w 1764117"/>
                <a:gd name="connsiteY12" fmla="*/ 0 h 1900347"/>
                <a:gd name="connsiteX13" fmla="*/ 1463576 w 1764117"/>
                <a:gd name="connsiteY13" fmla="*/ 0 h 1900347"/>
                <a:gd name="connsiteX14" fmla="*/ 1756398 w 1764117"/>
                <a:gd name="connsiteY14" fmla="*/ 365514 h 1900347"/>
                <a:gd name="connsiteX15" fmla="*/ 1624366 w 1764117"/>
                <a:gd name="connsiteY15" fmla="*/ 948379 h 1900347"/>
                <a:gd name="connsiteX16" fmla="*/ 1494296 w 1764117"/>
                <a:gd name="connsiteY16" fmla="*/ 1520147 h 1900347"/>
                <a:gd name="connsiteX17" fmla="*/ 0 w 1764117"/>
                <a:gd name="connsiteY17" fmla="*/ 0 h 1900347"/>
                <a:gd name="connsiteX18" fmla="*/ 305984 w 1764117"/>
                <a:gd name="connsiteY18" fmla="*/ 0 h 1900347"/>
                <a:gd name="connsiteX19" fmla="*/ 1384772 w 1764117"/>
                <a:gd name="connsiteY19" fmla="*/ 1828463 h 1900347"/>
                <a:gd name="connsiteX20" fmla="*/ 1209551 w 1764117"/>
                <a:gd name="connsiteY20" fmla="*/ 1900347 h 1900347"/>
                <a:gd name="connsiteX21" fmla="*/ 1160515 w 1764117"/>
                <a:gd name="connsiteY21" fmla="*/ 1895119 h 1900347"/>
                <a:gd name="connsiteX22" fmla="*/ 1113440 w 1764117"/>
                <a:gd name="connsiteY22" fmla="*/ 1885970 h 190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117" h="1900347">
                  <a:moveTo>
                    <a:pt x="137300" y="77112"/>
                  </a:moveTo>
                  <a:lnTo>
                    <a:pt x="1163130" y="1816047"/>
                  </a:lnTo>
                  <a:lnTo>
                    <a:pt x="1175553" y="1819314"/>
                  </a:lnTo>
                  <a:cubicBezTo>
                    <a:pt x="1187321" y="1821275"/>
                    <a:pt x="1198436" y="1821928"/>
                    <a:pt x="1209551" y="1821928"/>
                  </a:cubicBezTo>
                  <a:cubicBezTo>
                    <a:pt x="1235049" y="1821928"/>
                    <a:pt x="1259240" y="1816700"/>
                    <a:pt x="1281470" y="1806244"/>
                  </a:cubicBezTo>
                  <a:lnTo>
                    <a:pt x="261524" y="77112"/>
                  </a:lnTo>
                  <a:close/>
                  <a:moveTo>
                    <a:pt x="732830" y="77019"/>
                  </a:moveTo>
                  <a:lnTo>
                    <a:pt x="1461615" y="1311282"/>
                  </a:lnTo>
                  <a:lnTo>
                    <a:pt x="1548547" y="931409"/>
                  </a:lnTo>
                  <a:lnTo>
                    <a:pt x="1680578" y="348544"/>
                  </a:lnTo>
                  <a:cubicBezTo>
                    <a:pt x="1695611" y="282621"/>
                    <a:pt x="1679924" y="214087"/>
                    <a:pt x="1637439" y="160565"/>
                  </a:cubicBezTo>
                  <a:cubicBezTo>
                    <a:pt x="1594954" y="107696"/>
                    <a:pt x="1531553" y="77019"/>
                    <a:pt x="1463576" y="77019"/>
                  </a:cubicBezTo>
                  <a:close/>
                  <a:moveTo>
                    <a:pt x="596224" y="0"/>
                  </a:moveTo>
                  <a:lnTo>
                    <a:pt x="1463576" y="0"/>
                  </a:lnTo>
                  <a:cubicBezTo>
                    <a:pt x="1656394" y="0"/>
                    <a:pt x="1799536" y="178188"/>
                    <a:pt x="1756398" y="365514"/>
                  </a:cubicBezTo>
                  <a:lnTo>
                    <a:pt x="1624366" y="948379"/>
                  </a:lnTo>
                  <a:lnTo>
                    <a:pt x="1494296" y="1520147"/>
                  </a:lnTo>
                  <a:close/>
                  <a:moveTo>
                    <a:pt x="0" y="0"/>
                  </a:moveTo>
                  <a:lnTo>
                    <a:pt x="305984" y="0"/>
                  </a:lnTo>
                  <a:lnTo>
                    <a:pt x="1384772" y="1828463"/>
                  </a:lnTo>
                  <a:cubicBezTo>
                    <a:pt x="1339005" y="1873554"/>
                    <a:pt x="1276240" y="1900347"/>
                    <a:pt x="1209551" y="1900347"/>
                  </a:cubicBezTo>
                  <a:cubicBezTo>
                    <a:pt x="1193206" y="1900347"/>
                    <a:pt x="1177514" y="1898386"/>
                    <a:pt x="1160515" y="1895119"/>
                  </a:cubicBezTo>
                  <a:lnTo>
                    <a:pt x="1113440" y="188597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9F3AEE-29C3-A445-854F-8F952F194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5995" y="6244495"/>
              <a:ext cx="1601612" cy="1491346"/>
            </a:xfrm>
            <a:custGeom>
              <a:avLst/>
              <a:gdLst>
                <a:gd name="connsiteX0" fmla="*/ 0 w 1601612"/>
                <a:gd name="connsiteY0" fmla="*/ 1 h 1491346"/>
                <a:gd name="connsiteX1" fmla="*/ 214033 w 1601612"/>
                <a:gd name="connsiteY1" fmla="*/ 1 h 1491346"/>
                <a:gd name="connsiteX2" fmla="*/ 1070819 w 1601612"/>
                <a:gd name="connsiteY2" fmla="*/ 1452838 h 1491346"/>
                <a:gd name="connsiteX3" fmla="*/ 878972 w 1601612"/>
                <a:gd name="connsiteY3" fmla="*/ 1491346 h 1491346"/>
                <a:gd name="connsiteX4" fmla="*/ 596223 w 1601612"/>
                <a:gd name="connsiteY4" fmla="*/ 0 h 1491346"/>
                <a:gd name="connsiteX5" fmla="*/ 1433594 w 1601612"/>
                <a:gd name="connsiteY5" fmla="*/ 0 h 1491346"/>
                <a:gd name="connsiteX6" fmla="*/ 1566946 w 1601612"/>
                <a:gd name="connsiteY6" fmla="*/ 65997 h 1491346"/>
                <a:gd name="connsiteX7" fmla="*/ 1595708 w 1601612"/>
                <a:gd name="connsiteY7" fmla="*/ 211061 h 1491346"/>
                <a:gd name="connsiteX8" fmla="*/ 1523149 w 1601612"/>
                <a:gd name="connsiteY8" fmla="*/ 485505 h 1491346"/>
                <a:gd name="connsiteX9" fmla="*/ 1325082 w 1601612"/>
                <a:gd name="connsiteY9" fmla="*/ 1234998 h 149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1612" h="1491346">
                  <a:moveTo>
                    <a:pt x="0" y="1"/>
                  </a:moveTo>
                  <a:lnTo>
                    <a:pt x="214033" y="1"/>
                  </a:lnTo>
                  <a:lnTo>
                    <a:pt x="1070819" y="1452838"/>
                  </a:lnTo>
                  <a:lnTo>
                    <a:pt x="878972" y="1491346"/>
                  </a:lnTo>
                  <a:close/>
                  <a:moveTo>
                    <a:pt x="596223" y="0"/>
                  </a:moveTo>
                  <a:lnTo>
                    <a:pt x="1433594" y="0"/>
                  </a:lnTo>
                  <a:cubicBezTo>
                    <a:pt x="1486542" y="0"/>
                    <a:pt x="1534915" y="24177"/>
                    <a:pt x="1566946" y="65997"/>
                  </a:cubicBezTo>
                  <a:cubicBezTo>
                    <a:pt x="1598976" y="107817"/>
                    <a:pt x="1609435" y="160746"/>
                    <a:pt x="1595708" y="211061"/>
                  </a:cubicBezTo>
                  <a:lnTo>
                    <a:pt x="1523149" y="485505"/>
                  </a:lnTo>
                  <a:lnTo>
                    <a:pt x="1325082" y="123499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DC44A80-EE69-F744-ACB7-4260E6B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6866" y="6207053"/>
              <a:ext cx="1708066" cy="1574871"/>
            </a:xfrm>
            <a:custGeom>
              <a:avLst/>
              <a:gdLst>
                <a:gd name="connsiteX0" fmla="*/ 135775 w 1708066"/>
                <a:gd name="connsiteY0" fmla="*/ 77142 h 1574871"/>
                <a:gd name="connsiteX1" fmla="*/ 966745 w 1708066"/>
                <a:gd name="connsiteY1" fmla="*/ 1487923 h 1574871"/>
                <a:gd name="connsiteX2" fmla="*/ 1077715 w 1708066"/>
                <a:gd name="connsiteY2" fmla="*/ 1466350 h 1574871"/>
                <a:gd name="connsiteX3" fmla="*/ 259800 w 1708066"/>
                <a:gd name="connsiteY3" fmla="*/ 77142 h 1574871"/>
                <a:gd name="connsiteX4" fmla="*/ 732755 w 1708066"/>
                <a:gd name="connsiteY4" fmla="*/ 77105 h 1574871"/>
                <a:gd name="connsiteX5" fmla="*/ 1378834 w 1708066"/>
                <a:gd name="connsiteY5" fmla="*/ 1172891 h 1574871"/>
                <a:gd name="connsiteX6" fmla="*/ 1552602 w 1708066"/>
                <a:gd name="connsiteY6" fmla="*/ 512936 h 1574871"/>
                <a:gd name="connsiteX7" fmla="*/ 1625768 w 1708066"/>
                <a:gd name="connsiteY7" fmla="*/ 239153 h 1574871"/>
                <a:gd name="connsiteX8" fmla="*/ 1603557 w 1708066"/>
                <a:gd name="connsiteY8" fmla="*/ 127418 h 1574871"/>
                <a:gd name="connsiteX9" fmla="*/ 1500995 w 1708066"/>
                <a:gd name="connsiteY9" fmla="*/ 77105 h 1574871"/>
                <a:gd name="connsiteX10" fmla="*/ 596223 w 1708066"/>
                <a:gd name="connsiteY10" fmla="*/ 1 h 1574871"/>
                <a:gd name="connsiteX11" fmla="*/ 1500995 w 1708066"/>
                <a:gd name="connsiteY11" fmla="*/ 1 h 1574871"/>
                <a:gd name="connsiteX12" fmla="*/ 1700893 w 1708066"/>
                <a:gd name="connsiteY12" fmla="*/ 259409 h 1574871"/>
                <a:gd name="connsiteX13" fmla="*/ 1628381 w 1708066"/>
                <a:gd name="connsiteY13" fmla="*/ 533192 h 1574871"/>
                <a:gd name="connsiteX14" fmla="*/ 1428482 w 1708066"/>
                <a:gd name="connsiteY14" fmla="*/ 1288547 h 1574871"/>
                <a:gd name="connsiteX15" fmla="*/ 1399738 w 1708066"/>
                <a:gd name="connsiteY15" fmla="*/ 1361730 h 1574871"/>
                <a:gd name="connsiteX16" fmla="*/ 0 w 1708066"/>
                <a:gd name="connsiteY16" fmla="*/ 0 h 1574871"/>
                <a:gd name="connsiteX17" fmla="*/ 304188 w 1708066"/>
                <a:gd name="connsiteY17" fmla="*/ 0 h 1574871"/>
                <a:gd name="connsiteX18" fmla="*/ 1200434 w 1708066"/>
                <a:gd name="connsiteY18" fmla="*/ 1519957 h 1574871"/>
                <a:gd name="connsiteX19" fmla="*/ 1175629 w 1708066"/>
                <a:gd name="connsiteY19" fmla="*/ 1525841 h 1574871"/>
                <a:gd name="connsiteX20" fmla="*/ 927579 w 1708066"/>
                <a:gd name="connsiteY20" fmla="*/ 1574871 h 157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8066" h="1574871">
                  <a:moveTo>
                    <a:pt x="135775" y="77142"/>
                  </a:moveTo>
                  <a:lnTo>
                    <a:pt x="966745" y="1487923"/>
                  </a:lnTo>
                  <a:lnTo>
                    <a:pt x="1077715" y="1466350"/>
                  </a:lnTo>
                  <a:lnTo>
                    <a:pt x="259800" y="77142"/>
                  </a:lnTo>
                  <a:close/>
                  <a:moveTo>
                    <a:pt x="732755" y="77105"/>
                  </a:moveTo>
                  <a:lnTo>
                    <a:pt x="1378834" y="1172891"/>
                  </a:lnTo>
                  <a:lnTo>
                    <a:pt x="1552602" y="512936"/>
                  </a:lnTo>
                  <a:lnTo>
                    <a:pt x="1625768" y="239153"/>
                  </a:lnTo>
                  <a:cubicBezTo>
                    <a:pt x="1635567" y="199948"/>
                    <a:pt x="1627728" y="159436"/>
                    <a:pt x="1603557" y="127418"/>
                  </a:cubicBezTo>
                  <a:cubicBezTo>
                    <a:pt x="1578733" y="95401"/>
                    <a:pt x="1541497" y="77105"/>
                    <a:pt x="1500995" y="77105"/>
                  </a:cubicBezTo>
                  <a:close/>
                  <a:moveTo>
                    <a:pt x="596223" y="1"/>
                  </a:moveTo>
                  <a:lnTo>
                    <a:pt x="1500995" y="1"/>
                  </a:lnTo>
                  <a:cubicBezTo>
                    <a:pt x="1636873" y="1"/>
                    <a:pt x="1736170" y="128072"/>
                    <a:pt x="1700893" y="259409"/>
                  </a:cubicBezTo>
                  <a:lnTo>
                    <a:pt x="1628381" y="533192"/>
                  </a:lnTo>
                  <a:lnTo>
                    <a:pt x="1428482" y="1288547"/>
                  </a:lnTo>
                  <a:cubicBezTo>
                    <a:pt x="1421949" y="1314030"/>
                    <a:pt x="1411497" y="1338860"/>
                    <a:pt x="1399738" y="1361730"/>
                  </a:cubicBezTo>
                  <a:close/>
                  <a:moveTo>
                    <a:pt x="0" y="0"/>
                  </a:moveTo>
                  <a:lnTo>
                    <a:pt x="304188" y="0"/>
                  </a:lnTo>
                  <a:lnTo>
                    <a:pt x="1200434" y="1519957"/>
                  </a:lnTo>
                  <a:cubicBezTo>
                    <a:pt x="1191948" y="1521918"/>
                    <a:pt x="1184115" y="1524533"/>
                    <a:pt x="1175629" y="1525841"/>
                  </a:cubicBezTo>
                  <a:lnTo>
                    <a:pt x="927579" y="157487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7A64440-4557-6B41-94FA-879C3C518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7103" y="6595893"/>
              <a:ext cx="610624" cy="610624"/>
            </a:xfrm>
            <a:custGeom>
              <a:avLst/>
              <a:gdLst>
                <a:gd name="T0" fmla="*/ 934 w 935"/>
                <a:gd name="T1" fmla="*/ 323 h 935"/>
                <a:gd name="T2" fmla="*/ 934 w 935"/>
                <a:gd name="T3" fmla="*/ 934 h 935"/>
                <a:gd name="T4" fmla="*/ 242 w 935"/>
                <a:gd name="T5" fmla="*/ 934 h 935"/>
                <a:gd name="T6" fmla="*/ 242 w 935"/>
                <a:gd name="T7" fmla="*/ 934 h 935"/>
                <a:gd name="T8" fmla="*/ 0 w 935"/>
                <a:gd name="T9" fmla="*/ 692 h 935"/>
                <a:gd name="T10" fmla="*/ 0 w 935"/>
                <a:gd name="T11" fmla="*/ 0 h 935"/>
                <a:gd name="T12" fmla="*/ 934 w 935"/>
                <a:gd name="T13" fmla="*/ 323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5" h="935">
                  <a:moveTo>
                    <a:pt x="934" y="323"/>
                  </a:moveTo>
                  <a:lnTo>
                    <a:pt x="934" y="934"/>
                  </a:lnTo>
                  <a:lnTo>
                    <a:pt x="242" y="934"/>
                  </a:lnTo>
                  <a:lnTo>
                    <a:pt x="242" y="934"/>
                  </a:lnTo>
                  <a:cubicBezTo>
                    <a:pt x="108" y="934"/>
                    <a:pt x="0" y="826"/>
                    <a:pt x="0" y="692"/>
                  </a:cubicBezTo>
                  <a:lnTo>
                    <a:pt x="0" y="0"/>
                  </a:lnTo>
                  <a:lnTo>
                    <a:pt x="934" y="32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21" name="Freeform 27">
            <a:extLst>
              <a:ext uri="{FF2B5EF4-FFF2-40B4-BE49-F238E27FC236}">
                <a16:creationId xmlns:a16="http://schemas.microsoft.com/office/drawing/2014/main" id="{1F0CF1C3-4784-CE47-A381-67EEF2DB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479" y="4506438"/>
            <a:ext cx="1573410" cy="1573410"/>
          </a:xfrm>
          <a:custGeom>
            <a:avLst/>
            <a:gdLst>
              <a:gd name="T0" fmla="*/ 2539 w 2540"/>
              <a:gd name="T1" fmla="*/ 1269 h 2539"/>
              <a:gd name="T2" fmla="*/ 2539 w 2540"/>
              <a:gd name="T3" fmla="*/ 1269 h 2539"/>
              <a:gd name="T4" fmla="*/ 1269 w 2540"/>
              <a:gd name="T5" fmla="*/ 2538 h 2539"/>
              <a:gd name="T6" fmla="*/ 1269 w 2540"/>
              <a:gd name="T7" fmla="*/ 2538 h 2539"/>
              <a:gd name="T8" fmla="*/ 0 w 2540"/>
              <a:gd name="T9" fmla="*/ 1269 h 2539"/>
              <a:gd name="T10" fmla="*/ 0 w 2540"/>
              <a:gd name="T11" fmla="*/ 1269 h 2539"/>
              <a:gd name="T12" fmla="*/ 1269 w 2540"/>
              <a:gd name="T13" fmla="*/ 0 h 2539"/>
              <a:gd name="T14" fmla="*/ 1269 w 2540"/>
              <a:gd name="T15" fmla="*/ 0 h 2539"/>
              <a:gd name="T16" fmla="*/ 2539 w 2540"/>
              <a:gd name="T17" fmla="*/ 1269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39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0" y="2538"/>
                  <a:pt x="1269" y="2538"/>
                </a:cubicBezTo>
                <a:lnTo>
                  <a:pt x="1269" y="2538"/>
                </a:lnTo>
                <a:cubicBezTo>
                  <a:pt x="569" y="2538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9" y="0"/>
                  <a:pt x="1269" y="0"/>
                </a:cubicBezTo>
                <a:lnTo>
                  <a:pt x="1269" y="0"/>
                </a:lnTo>
                <a:cubicBezTo>
                  <a:pt x="1970" y="0"/>
                  <a:pt x="2539" y="568"/>
                  <a:pt x="2539" y="12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E0D0B6-8A23-134D-85B4-190C6931A88B}"/>
              </a:ext>
            </a:extLst>
          </p:cNvPr>
          <p:cNvSpPr txBox="1"/>
          <p:nvPr/>
        </p:nvSpPr>
        <p:spPr>
          <a:xfrm>
            <a:off x="19037216" y="4454457"/>
            <a:ext cx="47997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III. XÂY DỰNG CHỨC NĂNG</a:t>
            </a:r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BCBBE219-3D44-044A-AAD8-3A98BC6C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479" y="6574231"/>
            <a:ext cx="1573410" cy="1573410"/>
          </a:xfrm>
          <a:custGeom>
            <a:avLst/>
            <a:gdLst>
              <a:gd name="T0" fmla="*/ 2539 w 2540"/>
              <a:gd name="T1" fmla="*/ 1269 h 2540"/>
              <a:gd name="T2" fmla="*/ 2539 w 2540"/>
              <a:gd name="T3" fmla="*/ 1269 h 2540"/>
              <a:gd name="T4" fmla="*/ 1269 w 2540"/>
              <a:gd name="T5" fmla="*/ 2539 h 2540"/>
              <a:gd name="T6" fmla="*/ 1269 w 2540"/>
              <a:gd name="T7" fmla="*/ 2539 h 2540"/>
              <a:gd name="T8" fmla="*/ 0 w 2540"/>
              <a:gd name="T9" fmla="*/ 1269 h 2540"/>
              <a:gd name="T10" fmla="*/ 0 w 2540"/>
              <a:gd name="T11" fmla="*/ 1269 h 2540"/>
              <a:gd name="T12" fmla="*/ 1269 w 2540"/>
              <a:gd name="T13" fmla="*/ 0 h 2540"/>
              <a:gd name="T14" fmla="*/ 1269 w 2540"/>
              <a:gd name="T15" fmla="*/ 0 h 2540"/>
              <a:gd name="T16" fmla="*/ 2539 w 2540"/>
              <a:gd name="T17" fmla="*/ 126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40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0" y="2539"/>
                  <a:pt x="1269" y="2539"/>
                </a:cubicBezTo>
                <a:lnTo>
                  <a:pt x="1269" y="2539"/>
                </a:lnTo>
                <a:cubicBezTo>
                  <a:pt x="569" y="2539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9" y="0"/>
                  <a:pt x="1269" y="0"/>
                </a:cubicBezTo>
                <a:lnTo>
                  <a:pt x="1269" y="0"/>
                </a:lnTo>
                <a:cubicBezTo>
                  <a:pt x="1970" y="0"/>
                  <a:pt x="2539" y="568"/>
                  <a:pt x="2539" y="12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C4B9D5-5EF3-1740-BF23-F0E1BAFC3814}"/>
              </a:ext>
            </a:extLst>
          </p:cNvPr>
          <p:cNvSpPr txBox="1"/>
          <p:nvPr/>
        </p:nvSpPr>
        <p:spPr>
          <a:xfrm>
            <a:off x="19037216" y="6598734"/>
            <a:ext cx="249940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VI. KIỂM THỬ</a:t>
            </a:r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9314D673-7DD1-DF49-BC2C-6B8C109B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479" y="8672152"/>
            <a:ext cx="1573410" cy="1573410"/>
          </a:xfrm>
          <a:custGeom>
            <a:avLst/>
            <a:gdLst>
              <a:gd name="T0" fmla="*/ 2539 w 2540"/>
              <a:gd name="T1" fmla="*/ 1269 h 2539"/>
              <a:gd name="T2" fmla="*/ 2539 w 2540"/>
              <a:gd name="T3" fmla="*/ 1269 h 2539"/>
              <a:gd name="T4" fmla="*/ 1269 w 2540"/>
              <a:gd name="T5" fmla="*/ 2538 h 2539"/>
              <a:gd name="T6" fmla="*/ 1269 w 2540"/>
              <a:gd name="T7" fmla="*/ 2538 h 2539"/>
              <a:gd name="T8" fmla="*/ 0 w 2540"/>
              <a:gd name="T9" fmla="*/ 1269 h 2539"/>
              <a:gd name="T10" fmla="*/ 0 w 2540"/>
              <a:gd name="T11" fmla="*/ 1269 h 2539"/>
              <a:gd name="T12" fmla="*/ 1269 w 2540"/>
              <a:gd name="T13" fmla="*/ 0 h 2539"/>
              <a:gd name="T14" fmla="*/ 1269 w 2540"/>
              <a:gd name="T15" fmla="*/ 0 h 2539"/>
              <a:gd name="T16" fmla="*/ 2539 w 2540"/>
              <a:gd name="T17" fmla="*/ 1269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39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0" y="2538"/>
                  <a:pt x="1269" y="2538"/>
                </a:cubicBezTo>
                <a:lnTo>
                  <a:pt x="1269" y="2538"/>
                </a:lnTo>
                <a:cubicBezTo>
                  <a:pt x="569" y="2538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9" y="0"/>
                  <a:pt x="1269" y="0"/>
                </a:cubicBezTo>
                <a:lnTo>
                  <a:pt x="1269" y="0"/>
                </a:lnTo>
                <a:cubicBezTo>
                  <a:pt x="1970" y="0"/>
                  <a:pt x="2539" y="568"/>
                  <a:pt x="2539" y="12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6B22FC-BB32-F94A-B94C-5751BF9CBE66}"/>
              </a:ext>
            </a:extLst>
          </p:cNvPr>
          <p:cNvSpPr txBox="1"/>
          <p:nvPr/>
        </p:nvSpPr>
        <p:spPr>
          <a:xfrm>
            <a:off x="19037216" y="8672152"/>
            <a:ext cx="41280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VI. PHÁT TRIỂN DỰ ÁN</a:t>
            </a:r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6B45BEC0-F7A2-F74C-A164-160420DE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976" y="6552284"/>
            <a:ext cx="1573410" cy="1573410"/>
          </a:xfrm>
          <a:custGeom>
            <a:avLst/>
            <a:gdLst>
              <a:gd name="T0" fmla="*/ 2539 w 2540"/>
              <a:gd name="T1" fmla="*/ 1269 h 2540"/>
              <a:gd name="T2" fmla="*/ 2539 w 2540"/>
              <a:gd name="T3" fmla="*/ 1269 h 2540"/>
              <a:gd name="T4" fmla="*/ 1269 w 2540"/>
              <a:gd name="T5" fmla="*/ 2539 h 2540"/>
              <a:gd name="T6" fmla="*/ 1269 w 2540"/>
              <a:gd name="T7" fmla="*/ 2539 h 2540"/>
              <a:gd name="T8" fmla="*/ 0 w 2540"/>
              <a:gd name="T9" fmla="*/ 1269 h 2540"/>
              <a:gd name="T10" fmla="*/ 0 w 2540"/>
              <a:gd name="T11" fmla="*/ 1269 h 2540"/>
              <a:gd name="T12" fmla="*/ 1269 w 2540"/>
              <a:gd name="T13" fmla="*/ 0 h 2540"/>
              <a:gd name="T14" fmla="*/ 1269 w 2540"/>
              <a:gd name="T15" fmla="*/ 0 h 2540"/>
              <a:gd name="T16" fmla="*/ 2539 w 2540"/>
              <a:gd name="T17" fmla="*/ 126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40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1" y="2539"/>
                  <a:pt x="1269" y="2539"/>
                </a:cubicBezTo>
                <a:lnTo>
                  <a:pt x="1269" y="2539"/>
                </a:lnTo>
                <a:cubicBezTo>
                  <a:pt x="568" y="2539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8" y="0"/>
                  <a:pt x="1269" y="0"/>
                </a:cubicBezTo>
                <a:lnTo>
                  <a:pt x="1269" y="0"/>
                </a:lnTo>
                <a:cubicBezTo>
                  <a:pt x="1971" y="0"/>
                  <a:pt x="2539" y="568"/>
                  <a:pt x="2539" y="12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DBB7FE-4E58-FD42-9AC9-D0D90952C6B0}"/>
              </a:ext>
            </a:extLst>
          </p:cNvPr>
          <p:cNvSpPr txBox="1"/>
          <p:nvPr/>
        </p:nvSpPr>
        <p:spPr>
          <a:xfrm>
            <a:off x="581519" y="6882549"/>
            <a:ext cx="637142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II. KẾ HOẠCH - PHÂN TÍCH - THIẾT KẾ</a:t>
            </a: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3D483596-76C6-8847-BEB0-BB3014E1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816" y="8657230"/>
            <a:ext cx="1573410" cy="1573410"/>
          </a:xfrm>
          <a:custGeom>
            <a:avLst/>
            <a:gdLst>
              <a:gd name="T0" fmla="*/ 2539 w 2540"/>
              <a:gd name="T1" fmla="*/ 1269 h 2540"/>
              <a:gd name="T2" fmla="*/ 2539 w 2540"/>
              <a:gd name="T3" fmla="*/ 1269 h 2540"/>
              <a:gd name="T4" fmla="*/ 1269 w 2540"/>
              <a:gd name="T5" fmla="*/ 2539 h 2540"/>
              <a:gd name="T6" fmla="*/ 1269 w 2540"/>
              <a:gd name="T7" fmla="*/ 2539 h 2540"/>
              <a:gd name="T8" fmla="*/ 0 w 2540"/>
              <a:gd name="T9" fmla="*/ 1269 h 2540"/>
              <a:gd name="T10" fmla="*/ 0 w 2540"/>
              <a:gd name="T11" fmla="*/ 1269 h 2540"/>
              <a:gd name="T12" fmla="*/ 1269 w 2540"/>
              <a:gd name="T13" fmla="*/ 0 h 2540"/>
              <a:gd name="T14" fmla="*/ 1269 w 2540"/>
              <a:gd name="T15" fmla="*/ 0 h 2540"/>
              <a:gd name="T16" fmla="*/ 2539 w 2540"/>
              <a:gd name="T17" fmla="*/ 126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0" h="2540">
                <a:moveTo>
                  <a:pt x="2539" y="1269"/>
                </a:moveTo>
                <a:lnTo>
                  <a:pt x="2539" y="1269"/>
                </a:lnTo>
                <a:cubicBezTo>
                  <a:pt x="2539" y="1970"/>
                  <a:pt x="1971" y="2539"/>
                  <a:pt x="1269" y="2539"/>
                </a:cubicBezTo>
                <a:lnTo>
                  <a:pt x="1269" y="2539"/>
                </a:lnTo>
                <a:cubicBezTo>
                  <a:pt x="568" y="2539"/>
                  <a:pt x="0" y="1970"/>
                  <a:pt x="0" y="1269"/>
                </a:cubicBezTo>
                <a:lnTo>
                  <a:pt x="0" y="1269"/>
                </a:lnTo>
                <a:cubicBezTo>
                  <a:pt x="0" y="568"/>
                  <a:pt x="568" y="0"/>
                  <a:pt x="1269" y="0"/>
                </a:cubicBezTo>
                <a:lnTo>
                  <a:pt x="1269" y="0"/>
                </a:lnTo>
                <a:cubicBezTo>
                  <a:pt x="1971" y="0"/>
                  <a:pt x="2539" y="568"/>
                  <a:pt x="2539" y="12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EE4F60-43FB-264C-B32D-298756E863AB}"/>
              </a:ext>
            </a:extLst>
          </p:cNvPr>
          <p:cNvSpPr txBox="1"/>
          <p:nvPr/>
        </p:nvSpPr>
        <p:spPr>
          <a:xfrm>
            <a:off x="4134789" y="9043908"/>
            <a:ext cx="254050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V. KHÓ KHĂN</a:t>
            </a:r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CD8D3E09-5102-BC49-B9AD-6088AAE2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789" y="4435045"/>
            <a:ext cx="1573410" cy="1573410"/>
          </a:xfrm>
          <a:custGeom>
            <a:avLst/>
            <a:gdLst>
              <a:gd name="T0" fmla="*/ 2538 w 2539"/>
              <a:gd name="T1" fmla="*/ 1270 h 2540"/>
              <a:gd name="T2" fmla="*/ 2538 w 2539"/>
              <a:gd name="T3" fmla="*/ 1270 h 2540"/>
              <a:gd name="T4" fmla="*/ 1270 w 2539"/>
              <a:gd name="T5" fmla="*/ 2539 h 2540"/>
              <a:gd name="T6" fmla="*/ 1270 w 2539"/>
              <a:gd name="T7" fmla="*/ 2539 h 2540"/>
              <a:gd name="T8" fmla="*/ 0 w 2539"/>
              <a:gd name="T9" fmla="*/ 1270 h 2540"/>
              <a:gd name="T10" fmla="*/ 0 w 2539"/>
              <a:gd name="T11" fmla="*/ 1270 h 2540"/>
              <a:gd name="T12" fmla="*/ 1270 w 2539"/>
              <a:gd name="T13" fmla="*/ 0 h 2540"/>
              <a:gd name="T14" fmla="*/ 1270 w 2539"/>
              <a:gd name="T15" fmla="*/ 0 h 2540"/>
              <a:gd name="T16" fmla="*/ 2538 w 2539"/>
              <a:gd name="T17" fmla="*/ 1270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9" h="2540">
                <a:moveTo>
                  <a:pt x="2538" y="1270"/>
                </a:moveTo>
                <a:lnTo>
                  <a:pt x="2538" y="1270"/>
                </a:lnTo>
                <a:cubicBezTo>
                  <a:pt x="2538" y="1971"/>
                  <a:pt x="1970" y="2539"/>
                  <a:pt x="1270" y="2539"/>
                </a:cubicBezTo>
                <a:lnTo>
                  <a:pt x="1270" y="2539"/>
                </a:lnTo>
                <a:cubicBezTo>
                  <a:pt x="569" y="2539"/>
                  <a:pt x="0" y="1971"/>
                  <a:pt x="0" y="1270"/>
                </a:cubicBezTo>
                <a:lnTo>
                  <a:pt x="0" y="1270"/>
                </a:lnTo>
                <a:cubicBezTo>
                  <a:pt x="0" y="569"/>
                  <a:pt x="569" y="0"/>
                  <a:pt x="1270" y="0"/>
                </a:cubicBezTo>
                <a:lnTo>
                  <a:pt x="1270" y="0"/>
                </a:lnTo>
                <a:cubicBezTo>
                  <a:pt x="1970" y="0"/>
                  <a:pt x="2538" y="569"/>
                  <a:pt x="2538" y="12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DA9671-D8C5-3E49-B5EB-3D34DA389C4C}"/>
              </a:ext>
            </a:extLst>
          </p:cNvPr>
          <p:cNvSpPr txBox="1"/>
          <p:nvPr/>
        </p:nvSpPr>
        <p:spPr>
          <a:xfrm>
            <a:off x="793750" y="4651091"/>
            <a:ext cx="57901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I. GIỚI THIỆU ĐỀ TÀI – HỆ THỐNG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747C398-FABE-4C60-AE83-89259E385D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73" y="4886759"/>
            <a:ext cx="755555" cy="75555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75F81E9-C562-4BD3-8B4A-B7B201A164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21" y="6959482"/>
            <a:ext cx="937013" cy="93701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926A07F-741D-4E66-A9AA-391C024E1A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889" y="4712046"/>
            <a:ext cx="863377" cy="86337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C3D0BC-1442-4358-8C6D-FFDB350DDC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872" y="6829678"/>
            <a:ext cx="962746" cy="96274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724F03-1C19-4642-B035-FF3390163A5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22" y="8867844"/>
            <a:ext cx="936905" cy="93690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8712145-7089-437E-9E6A-8034812AD89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651" y="8964539"/>
            <a:ext cx="863615" cy="8636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930E859-311D-4904-AE95-DE6A720A33E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10" grpId="0" animBg="1"/>
      <p:bldP spid="11" grpId="0" animBg="1"/>
      <p:bldP spid="23" grpId="0" animBg="1"/>
      <p:bldP spid="21" grpId="0" animBg="1"/>
      <p:bldP spid="50" grpId="0"/>
      <p:bldP spid="20" grpId="0" animBg="1"/>
      <p:bldP spid="53" grpId="0"/>
      <p:bldP spid="19" grpId="0" animBg="1"/>
      <p:bldP spid="56" grpId="0"/>
      <p:bldP spid="14" grpId="0" animBg="1"/>
      <p:bldP spid="67" grpId="0"/>
      <p:bldP spid="16" grpId="0" animBg="1"/>
      <p:bldP spid="73" grpId="0"/>
      <p:bldP spid="13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>
            <a:extLst>
              <a:ext uri="{FF2B5EF4-FFF2-40B4-BE49-F238E27FC236}">
                <a16:creationId xmlns:a16="http://schemas.microsoft.com/office/drawing/2014/main" id="{EB200520-4BD2-C042-A403-55E06CD8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696" y="6007112"/>
            <a:ext cx="2597826" cy="3797302"/>
          </a:xfrm>
          <a:custGeom>
            <a:avLst/>
            <a:gdLst>
              <a:gd name="connsiteX0" fmla="*/ 1402707 w 1721756"/>
              <a:gd name="connsiteY0" fmla="*/ 0 h 2516732"/>
              <a:gd name="connsiteX1" fmla="*/ 1537423 w 1721756"/>
              <a:gd name="connsiteY1" fmla="*/ 0 h 2516732"/>
              <a:gd name="connsiteX2" fmla="*/ 1537423 w 1721756"/>
              <a:gd name="connsiteY2" fmla="*/ 14403 h 2516732"/>
              <a:gd name="connsiteX3" fmla="*/ 1650800 w 1721756"/>
              <a:gd name="connsiteY3" fmla="*/ 14403 h 2516732"/>
              <a:gd name="connsiteX4" fmla="*/ 1710247 w 1721756"/>
              <a:gd name="connsiteY4" fmla="*/ 73843 h 2516732"/>
              <a:gd name="connsiteX5" fmla="*/ 1710247 w 1721756"/>
              <a:gd name="connsiteY5" fmla="*/ 296672 h 2516732"/>
              <a:gd name="connsiteX6" fmla="*/ 1721756 w 1721756"/>
              <a:gd name="connsiteY6" fmla="*/ 296672 h 2516732"/>
              <a:gd name="connsiteX7" fmla="*/ 1721756 w 1721756"/>
              <a:gd name="connsiteY7" fmla="*/ 399715 h 2516732"/>
              <a:gd name="connsiteX8" fmla="*/ 1710247 w 1721756"/>
              <a:gd name="connsiteY8" fmla="*/ 399715 h 2516732"/>
              <a:gd name="connsiteX9" fmla="*/ 1710247 w 1721756"/>
              <a:gd name="connsiteY9" fmla="*/ 437806 h 2516732"/>
              <a:gd name="connsiteX10" fmla="*/ 1721756 w 1721756"/>
              <a:gd name="connsiteY10" fmla="*/ 437806 h 2516732"/>
              <a:gd name="connsiteX11" fmla="*/ 1721756 w 1721756"/>
              <a:gd name="connsiteY11" fmla="*/ 540849 h 2516732"/>
              <a:gd name="connsiteX12" fmla="*/ 1710247 w 1721756"/>
              <a:gd name="connsiteY12" fmla="*/ 540849 h 2516732"/>
              <a:gd name="connsiteX13" fmla="*/ 1710247 w 1721756"/>
              <a:gd name="connsiteY13" fmla="*/ 2457293 h 2516732"/>
              <a:gd name="connsiteX14" fmla="*/ 1650800 w 1721756"/>
              <a:gd name="connsiteY14" fmla="*/ 2516732 h 2516732"/>
              <a:gd name="connsiteX15" fmla="*/ 59447 w 1721756"/>
              <a:gd name="connsiteY15" fmla="*/ 2516732 h 2516732"/>
              <a:gd name="connsiteX16" fmla="*/ 0 w 1721756"/>
              <a:gd name="connsiteY16" fmla="*/ 2457293 h 2516732"/>
              <a:gd name="connsiteX17" fmla="*/ 0 w 1721756"/>
              <a:gd name="connsiteY17" fmla="*/ 73843 h 2516732"/>
              <a:gd name="connsiteX18" fmla="*/ 59447 w 1721756"/>
              <a:gd name="connsiteY18" fmla="*/ 14403 h 2516732"/>
              <a:gd name="connsiteX19" fmla="*/ 1402707 w 1721756"/>
              <a:gd name="connsiteY19" fmla="*/ 14403 h 251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1756" h="2516732">
                <a:moveTo>
                  <a:pt x="1402707" y="0"/>
                </a:moveTo>
                <a:lnTo>
                  <a:pt x="1537423" y="0"/>
                </a:lnTo>
                <a:lnTo>
                  <a:pt x="1537423" y="14403"/>
                </a:lnTo>
                <a:lnTo>
                  <a:pt x="1650800" y="14403"/>
                </a:lnTo>
                <a:cubicBezTo>
                  <a:pt x="1684116" y="14403"/>
                  <a:pt x="1710247" y="41184"/>
                  <a:pt x="1710247" y="73843"/>
                </a:cubicBezTo>
                <a:lnTo>
                  <a:pt x="1710247" y="296672"/>
                </a:lnTo>
                <a:lnTo>
                  <a:pt x="1721756" y="296672"/>
                </a:lnTo>
                <a:lnTo>
                  <a:pt x="1721756" y="399715"/>
                </a:lnTo>
                <a:lnTo>
                  <a:pt x="1710247" y="399715"/>
                </a:lnTo>
                <a:lnTo>
                  <a:pt x="1710247" y="437806"/>
                </a:lnTo>
                <a:lnTo>
                  <a:pt x="1721756" y="437806"/>
                </a:lnTo>
                <a:lnTo>
                  <a:pt x="1721756" y="540849"/>
                </a:lnTo>
                <a:lnTo>
                  <a:pt x="1710247" y="540849"/>
                </a:lnTo>
                <a:lnTo>
                  <a:pt x="1710247" y="2457293"/>
                </a:lnTo>
                <a:cubicBezTo>
                  <a:pt x="1710247" y="2489951"/>
                  <a:pt x="1684116" y="2516732"/>
                  <a:pt x="1650800" y="2516732"/>
                </a:cubicBezTo>
                <a:lnTo>
                  <a:pt x="59447" y="2516732"/>
                </a:lnTo>
                <a:cubicBezTo>
                  <a:pt x="26131" y="2516732"/>
                  <a:pt x="0" y="2489951"/>
                  <a:pt x="0" y="2457293"/>
                </a:cubicBezTo>
                <a:lnTo>
                  <a:pt x="0" y="73843"/>
                </a:lnTo>
                <a:cubicBezTo>
                  <a:pt x="0" y="41184"/>
                  <a:pt x="26131" y="14403"/>
                  <a:pt x="59447" y="14403"/>
                </a:cubicBezTo>
                <a:lnTo>
                  <a:pt x="1402707" y="144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3664B3E5-2A0F-C946-AEEB-DA00BEEC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651" y="6280905"/>
            <a:ext cx="2394572" cy="3185518"/>
          </a:xfrm>
          <a:custGeom>
            <a:avLst/>
            <a:gdLst>
              <a:gd name="T0" fmla="*/ 2430 w 2431"/>
              <a:gd name="T1" fmla="*/ 3218 h 3232"/>
              <a:gd name="T2" fmla="*/ 22 w 2431"/>
              <a:gd name="T3" fmla="*/ 3231 h 3232"/>
              <a:gd name="T4" fmla="*/ 0 w 2431"/>
              <a:gd name="T5" fmla="*/ 13 h 3232"/>
              <a:gd name="T6" fmla="*/ 2408 w 2431"/>
              <a:gd name="T7" fmla="*/ 0 h 3232"/>
              <a:gd name="T8" fmla="*/ 2430 w 2431"/>
              <a:gd name="T9" fmla="*/ 3218 h 3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1" h="3232">
                <a:moveTo>
                  <a:pt x="2430" y="3218"/>
                </a:moveTo>
                <a:lnTo>
                  <a:pt x="22" y="3231"/>
                </a:lnTo>
                <a:lnTo>
                  <a:pt x="0" y="13"/>
                </a:lnTo>
                <a:lnTo>
                  <a:pt x="2408" y="0"/>
                </a:lnTo>
                <a:lnTo>
                  <a:pt x="2430" y="32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4F7B58D-8506-6343-BFFC-716332466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124" y="6269799"/>
            <a:ext cx="1999100" cy="2681398"/>
          </a:xfrm>
          <a:custGeom>
            <a:avLst/>
            <a:gdLst>
              <a:gd name="T0" fmla="*/ 2010 w 2029"/>
              <a:gd name="T1" fmla="*/ 0 h 2722"/>
              <a:gd name="T2" fmla="*/ 0 w 2029"/>
              <a:gd name="T3" fmla="*/ 10 h 2722"/>
              <a:gd name="T4" fmla="*/ 0 w 2029"/>
              <a:gd name="T5" fmla="*/ 10 h 2722"/>
              <a:gd name="T6" fmla="*/ 2028 w 2029"/>
              <a:gd name="T7" fmla="*/ 2721 h 2722"/>
              <a:gd name="T8" fmla="*/ 2010 w 2029"/>
              <a:gd name="T9" fmla="*/ 0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9" h="2722">
                <a:moveTo>
                  <a:pt x="2010" y="0"/>
                </a:moveTo>
                <a:lnTo>
                  <a:pt x="0" y="10"/>
                </a:lnTo>
                <a:lnTo>
                  <a:pt x="0" y="10"/>
                </a:lnTo>
                <a:cubicBezTo>
                  <a:pt x="911" y="810"/>
                  <a:pt x="1573" y="1714"/>
                  <a:pt x="2028" y="2721"/>
                </a:cubicBezTo>
                <a:lnTo>
                  <a:pt x="2010" y="0"/>
                </a:lnTo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EA95A33E-6A6A-7645-80BB-DC89B26F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772" y="9501190"/>
            <a:ext cx="217293" cy="217293"/>
          </a:xfrm>
          <a:custGeom>
            <a:avLst/>
            <a:gdLst>
              <a:gd name="T0" fmla="*/ 190 w 220"/>
              <a:gd name="T1" fmla="*/ 29 h 220"/>
              <a:gd name="T2" fmla="*/ 190 w 220"/>
              <a:gd name="T3" fmla="*/ 29 h 220"/>
              <a:gd name="T4" fmla="*/ 29 w 220"/>
              <a:gd name="T5" fmla="*/ 29 h 220"/>
              <a:gd name="T6" fmla="*/ 29 w 220"/>
              <a:gd name="T7" fmla="*/ 29 h 220"/>
              <a:gd name="T8" fmla="*/ 29 w 220"/>
              <a:gd name="T9" fmla="*/ 190 h 220"/>
              <a:gd name="T10" fmla="*/ 29 w 220"/>
              <a:gd name="T11" fmla="*/ 190 h 220"/>
              <a:gd name="T12" fmla="*/ 190 w 220"/>
              <a:gd name="T13" fmla="*/ 190 h 220"/>
              <a:gd name="T14" fmla="*/ 190 w 220"/>
              <a:gd name="T15" fmla="*/ 190 h 220"/>
              <a:gd name="T16" fmla="*/ 190 w 220"/>
              <a:gd name="T17" fmla="*/ 2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220">
                <a:moveTo>
                  <a:pt x="190" y="29"/>
                </a:moveTo>
                <a:lnTo>
                  <a:pt x="190" y="29"/>
                </a:lnTo>
                <a:cubicBezTo>
                  <a:pt x="161" y="0"/>
                  <a:pt x="58" y="0"/>
                  <a:pt x="29" y="29"/>
                </a:cubicBezTo>
                <a:lnTo>
                  <a:pt x="29" y="29"/>
                </a:lnTo>
                <a:cubicBezTo>
                  <a:pt x="0" y="58"/>
                  <a:pt x="0" y="160"/>
                  <a:pt x="29" y="190"/>
                </a:cubicBezTo>
                <a:lnTo>
                  <a:pt x="29" y="190"/>
                </a:lnTo>
                <a:cubicBezTo>
                  <a:pt x="58" y="219"/>
                  <a:pt x="161" y="219"/>
                  <a:pt x="190" y="190"/>
                </a:cubicBezTo>
                <a:lnTo>
                  <a:pt x="190" y="190"/>
                </a:lnTo>
                <a:cubicBezTo>
                  <a:pt x="219" y="160"/>
                  <a:pt x="219" y="58"/>
                  <a:pt x="190" y="29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F23A2B8E-5FC8-5F4B-B819-41CCC997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578" y="9553339"/>
            <a:ext cx="112993" cy="112993"/>
          </a:xfrm>
          <a:custGeom>
            <a:avLst/>
            <a:gdLst>
              <a:gd name="T0" fmla="*/ 59 w 116"/>
              <a:gd name="T1" fmla="*/ 12 h 113"/>
              <a:gd name="T2" fmla="*/ 59 w 116"/>
              <a:gd name="T3" fmla="*/ 12 h 113"/>
              <a:gd name="T4" fmla="*/ 24 w 116"/>
              <a:gd name="T5" fmla="*/ 21 h 113"/>
              <a:gd name="T6" fmla="*/ 24 w 116"/>
              <a:gd name="T7" fmla="*/ 21 h 113"/>
              <a:gd name="T8" fmla="*/ 24 w 116"/>
              <a:gd name="T9" fmla="*/ 91 h 113"/>
              <a:gd name="T10" fmla="*/ 24 w 116"/>
              <a:gd name="T11" fmla="*/ 91 h 113"/>
              <a:gd name="T12" fmla="*/ 59 w 116"/>
              <a:gd name="T13" fmla="*/ 100 h 113"/>
              <a:gd name="T14" fmla="*/ 59 w 116"/>
              <a:gd name="T15" fmla="*/ 100 h 113"/>
              <a:gd name="T16" fmla="*/ 95 w 116"/>
              <a:gd name="T17" fmla="*/ 91 h 113"/>
              <a:gd name="T18" fmla="*/ 95 w 116"/>
              <a:gd name="T19" fmla="*/ 91 h 113"/>
              <a:gd name="T20" fmla="*/ 104 w 116"/>
              <a:gd name="T21" fmla="*/ 56 h 113"/>
              <a:gd name="T22" fmla="*/ 104 w 116"/>
              <a:gd name="T23" fmla="*/ 56 h 113"/>
              <a:gd name="T24" fmla="*/ 95 w 116"/>
              <a:gd name="T25" fmla="*/ 21 h 113"/>
              <a:gd name="T26" fmla="*/ 95 w 116"/>
              <a:gd name="T27" fmla="*/ 21 h 113"/>
              <a:gd name="T28" fmla="*/ 59 w 116"/>
              <a:gd name="T29" fmla="*/ 12 h 113"/>
              <a:gd name="T30" fmla="*/ 59 w 116"/>
              <a:gd name="T31" fmla="*/ 112 h 113"/>
              <a:gd name="T32" fmla="*/ 59 w 116"/>
              <a:gd name="T33" fmla="*/ 112 h 113"/>
              <a:gd name="T34" fmla="*/ 59 w 116"/>
              <a:gd name="T35" fmla="*/ 112 h 113"/>
              <a:gd name="T36" fmla="*/ 16 w 116"/>
              <a:gd name="T37" fmla="*/ 99 h 113"/>
              <a:gd name="T38" fmla="*/ 16 w 116"/>
              <a:gd name="T39" fmla="*/ 99 h 113"/>
              <a:gd name="T40" fmla="*/ 16 w 116"/>
              <a:gd name="T41" fmla="*/ 13 h 113"/>
              <a:gd name="T42" fmla="*/ 16 w 116"/>
              <a:gd name="T43" fmla="*/ 13 h 113"/>
              <a:gd name="T44" fmla="*/ 59 w 116"/>
              <a:gd name="T45" fmla="*/ 0 h 113"/>
              <a:gd name="T46" fmla="*/ 59 w 116"/>
              <a:gd name="T47" fmla="*/ 0 h 113"/>
              <a:gd name="T48" fmla="*/ 103 w 116"/>
              <a:gd name="T49" fmla="*/ 13 h 113"/>
              <a:gd name="T50" fmla="*/ 103 w 116"/>
              <a:gd name="T51" fmla="*/ 13 h 113"/>
              <a:gd name="T52" fmla="*/ 115 w 116"/>
              <a:gd name="T53" fmla="*/ 56 h 113"/>
              <a:gd name="T54" fmla="*/ 115 w 116"/>
              <a:gd name="T55" fmla="*/ 56 h 113"/>
              <a:gd name="T56" fmla="*/ 103 w 116"/>
              <a:gd name="T57" fmla="*/ 99 h 113"/>
              <a:gd name="T58" fmla="*/ 103 w 116"/>
              <a:gd name="T59" fmla="*/ 99 h 113"/>
              <a:gd name="T60" fmla="*/ 59 w 116"/>
              <a:gd name="T61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6" h="113">
                <a:moveTo>
                  <a:pt x="59" y="12"/>
                </a:moveTo>
                <a:lnTo>
                  <a:pt x="59" y="12"/>
                </a:lnTo>
                <a:cubicBezTo>
                  <a:pt x="44" y="12"/>
                  <a:pt x="30" y="15"/>
                  <a:pt x="24" y="21"/>
                </a:cubicBezTo>
                <a:lnTo>
                  <a:pt x="24" y="21"/>
                </a:lnTo>
                <a:cubicBezTo>
                  <a:pt x="12" y="33"/>
                  <a:pt x="12" y="79"/>
                  <a:pt x="24" y="91"/>
                </a:cubicBezTo>
                <a:lnTo>
                  <a:pt x="24" y="91"/>
                </a:lnTo>
                <a:cubicBezTo>
                  <a:pt x="30" y="97"/>
                  <a:pt x="44" y="100"/>
                  <a:pt x="59" y="100"/>
                </a:cubicBezTo>
                <a:lnTo>
                  <a:pt x="59" y="100"/>
                </a:lnTo>
                <a:cubicBezTo>
                  <a:pt x="75" y="100"/>
                  <a:pt x="89" y="97"/>
                  <a:pt x="95" y="91"/>
                </a:cubicBezTo>
                <a:lnTo>
                  <a:pt x="95" y="91"/>
                </a:lnTo>
                <a:cubicBezTo>
                  <a:pt x="100" y="86"/>
                  <a:pt x="104" y="72"/>
                  <a:pt x="104" y="56"/>
                </a:cubicBezTo>
                <a:lnTo>
                  <a:pt x="104" y="56"/>
                </a:lnTo>
                <a:cubicBezTo>
                  <a:pt x="104" y="40"/>
                  <a:pt x="100" y="26"/>
                  <a:pt x="95" y="21"/>
                </a:cubicBezTo>
                <a:lnTo>
                  <a:pt x="95" y="21"/>
                </a:lnTo>
                <a:cubicBezTo>
                  <a:pt x="89" y="15"/>
                  <a:pt x="75" y="12"/>
                  <a:pt x="59" y="12"/>
                </a:cubicBezTo>
                <a:close/>
                <a:moveTo>
                  <a:pt x="59" y="112"/>
                </a:moveTo>
                <a:lnTo>
                  <a:pt x="59" y="112"/>
                </a:lnTo>
                <a:lnTo>
                  <a:pt x="59" y="112"/>
                </a:lnTo>
                <a:cubicBezTo>
                  <a:pt x="40" y="112"/>
                  <a:pt x="24" y="108"/>
                  <a:pt x="16" y="99"/>
                </a:cubicBezTo>
                <a:lnTo>
                  <a:pt x="16" y="99"/>
                </a:lnTo>
                <a:cubicBezTo>
                  <a:pt x="0" y="83"/>
                  <a:pt x="0" y="29"/>
                  <a:pt x="16" y="13"/>
                </a:cubicBezTo>
                <a:lnTo>
                  <a:pt x="16" y="13"/>
                </a:lnTo>
                <a:cubicBezTo>
                  <a:pt x="24" y="5"/>
                  <a:pt x="40" y="0"/>
                  <a:pt x="59" y="0"/>
                </a:cubicBezTo>
                <a:lnTo>
                  <a:pt x="59" y="0"/>
                </a:lnTo>
                <a:cubicBezTo>
                  <a:pt x="79" y="0"/>
                  <a:pt x="95" y="5"/>
                  <a:pt x="103" y="13"/>
                </a:cubicBezTo>
                <a:lnTo>
                  <a:pt x="103" y="13"/>
                </a:lnTo>
                <a:cubicBezTo>
                  <a:pt x="111" y="20"/>
                  <a:pt x="115" y="37"/>
                  <a:pt x="115" y="56"/>
                </a:cubicBezTo>
                <a:lnTo>
                  <a:pt x="115" y="56"/>
                </a:lnTo>
                <a:cubicBezTo>
                  <a:pt x="115" y="76"/>
                  <a:pt x="111" y="91"/>
                  <a:pt x="103" y="99"/>
                </a:cubicBezTo>
                <a:lnTo>
                  <a:pt x="103" y="99"/>
                </a:lnTo>
                <a:cubicBezTo>
                  <a:pt x="95" y="108"/>
                  <a:pt x="79" y="112"/>
                  <a:pt x="59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0F1B027-B74A-DE45-9776-51A358E8B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1109" y="6120105"/>
            <a:ext cx="82570" cy="82573"/>
          </a:xfrm>
          <a:custGeom>
            <a:avLst/>
            <a:gdLst>
              <a:gd name="T0" fmla="*/ 82 w 83"/>
              <a:gd name="T1" fmla="*/ 41 h 83"/>
              <a:gd name="T2" fmla="*/ 82 w 83"/>
              <a:gd name="T3" fmla="*/ 41 h 83"/>
              <a:gd name="T4" fmla="*/ 41 w 83"/>
              <a:gd name="T5" fmla="*/ 82 h 83"/>
              <a:gd name="T6" fmla="*/ 41 w 83"/>
              <a:gd name="T7" fmla="*/ 82 h 83"/>
              <a:gd name="T8" fmla="*/ 0 w 83"/>
              <a:gd name="T9" fmla="*/ 41 h 83"/>
              <a:gd name="T10" fmla="*/ 0 w 83"/>
              <a:gd name="T11" fmla="*/ 41 h 83"/>
              <a:gd name="T12" fmla="*/ 41 w 83"/>
              <a:gd name="T13" fmla="*/ 0 h 83"/>
              <a:gd name="T14" fmla="*/ 41 w 83"/>
              <a:gd name="T15" fmla="*/ 0 h 83"/>
              <a:gd name="T16" fmla="*/ 82 w 83"/>
              <a:gd name="T17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3">
                <a:moveTo>
                  <a:pt x="82" y="41"/>
                </a:moveTo>
                <a:lnTo>
                  <a:pt x="82" y="41"/>
                </a:lnTo>
                <a:cubicBezTo>
                  <a:pt x="82" y="64"/>
                  <a:pt x="63" y="82"/>
                  <a:pt x="41" y="82"/>
                </a:cubicBezTo>
                <a:lnTo>
                  <a:pt x="41" y="82"/>
                </a:lnTo>
                <a:cubicBezTo>
                  <a:pt x="18" y="82"/>
                  <a:pt x="0" y="64"/>
                  <a:pt x="0" y="41"/>
                </a:cubicBezTo>
                <a:lnTo>
                  <a:pt x="0" y="41"/>
                </a:lnTo>
                <a:cubicBezTo>
                  <a:pt x="0" y="18"/>
                  <a:pt x="18" y="0"/>
                  <a:pt x="41" y="0"/>
                </a:cubicBezTo>
                <a:lnTo>
                  <a:pt x="41" y="0"/>
                </a:lnTo>
                <a:cubicBezTo>
                  <a:pt x="63" y="0"/>
                  <a:pt x="82" y="18"/>
                  <a:pt x="82" y="41"/>
                </a:cubicBez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38B6DEC0-72DF-904D-9BFB-85A3D8FA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7186" y="6141836"/>
            <a:ext cx="34766" cy="39111"/>
          </a:xfrm>
          <a:custGeom>
            <a:avLst/>
            <a:gdLst>
              <a:gd name="T0" fmla="*/ 36 w 37"/>
              <a:gd name="T1" fmla="*/ 19 h 38"/>
              <a:gd name="T2" fmla="*/ 36 w 37"/>
              <a:gd name="T3" fmla="*/ 19 h 38"/>
              <a:gd name="T4" fmla="*/ 18 w 37"/>
              <a:gd name="T5" fmla="*/ 37 h 38"/>
              <a:gd name="T6" fmla="*/ 18 w 37"/>
              <a:gd name="T7" fmla="*/ 37 h 38"/>
              <a:gd name="T8" fmla="*/ 0 w 37"/>
              <a:gd name="T9" fmla="*/ 19 h 38"/>
              <a:gd name="T10" fmla="*/ 0 w 37"/>
              <a:gd name="T11" fmla="*/ 19 h 38"/>
              <a:gd name="T12" fmla="*/ 18 w 37"/>
              <a:gd name="T13" fmla="*/ 0 h 38"/>
              <a:gd name="T14" fmla="*/ 18 w 37"/>
              <a:gd name="T15" fmla="*/ 0 h 38"/>
              <a:gd name="T16" fmla="*/ 36 w 37"/>
              <a:gd name="T17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36" y="19"/>
                </a:moveTo>
                <a:lnTo>
                  <a:pt x="36" y="19"/>
                </a:lnTo>
                <a:cubicBezTo>
                  <a:pt x="36" y="29"/>
                  <a:pt x="28" y="37"/>
                  <a:pt x="18" y="37"/>
                </a:cubicBezTo>
                <a:lnTo>
                  <a:pt x="18" y="37"/>
                </a:lnTo>
                <a:cubicBezTo>
                  <a:pt x="8" y="37"/>
                  <a:pt x="0" y="29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8" y="0"/>
                </a:cubicBezTo>
                <a:lnTo>
                  <a:pt x="18" y="0"/>
                </a:lnTo>
                <a:cubicBezTo>
                  <a:pt x="28" y="0"/>
                  <a:pt x="36" y="9"/>
                  <a:pt x="36" y="19"/>
                </a:cubicBezTo>
              </a:path>
            </a:pathLst>
          </a:custGeom>
          <a:solidFill>
            <a:srgbClr val="3A3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859B3F1-08AB-7D46-860C-84E0CD95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885" y="6141836"/>
            <a:ext cx="34766" cy="39111"/>
          </a:xfrm>
          <a:custGeom>
            <a:avLst/>
            <a:gdLst>
              <a:gd name="T0" fmla="*/ 36 w 37"/>
              <a:gd name="T1" fmla="*/ 19 h 38"/>
              <a:gd name="T2" fmla="*/ 36 w 37"/>
              <a:gd name="T3" fmla="*/ 19 h 38"/>
              <a:gd name="T4" fmla="*/ 18 w 37"/>
              <a:gd name="T5" fmla="*/ 37 h 38"/>
              <a:gd name="T6" fmla="*/ 18 w 37"/>
              <a:gd name="T7" fmla="*/ 37 h 38"/>
              <a:gd name="T8" fmla="*/ 0 w 37"/>
              <a:gd name="T9" fmla="*/ 19 h 38"/>
              <a:gd name="T10" fmla="*/ 0 w 37"/>
              <a:gd name="T11" fmla="*/ 19 h 38"/>
              <a:gd name="T12" fmla="*/ 18 w 37"/>
              <a:gd name="T13" fmla="*/ 0 h 38"/>
              <a:gd name="T14" fmla="*/ 18 w 37"/>
              <a:gd name="T15" fmla="*/ 0 h 38"/>
              <a:gd name="T16" fmla="*/ 36 w 37"/>
              <a:gd name="T17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36" y="19"/>
                </a:moveTo>
                <a:lnTo>
                  <a:pt x="36" y="19"/>
                </a:lnTo>
                <a:cubicBezTo>
                  <a:pt x="36" y="29"/>
                  <a:pt x="28" y="37"/>
                  <a:pt x="18" y="37"/>
                </a:cubicBezTo>
                <a:lnTo>
                  <a:pt x="18" y="37"/>
                </a:lnTo>
                <a:cubicBezTo>
                  <a:pt x="8" y="37"/>
                  <a:pt x="0" y="29"/>
                  <a:pt x="0" y="19"/>
                </a:cubicBezTo>
                <a:lnTo>
                  <a:pt x="0" y="19"/>
                </a:lnTo>
                <a:cubicBezTo>
                  <a:pt x="0" y="9"/>
                  <a:pt x="8" y="0"/>
                  <a:pt x="18" y="0"/>
                </a:cubicBezTo>
                <a:lnTo>
                  <a:pt x="18" y="0"/>
                </a:lnTo>
                <a:cubicBezTo>
                  <a:pt x="28" y="0"/>
                  <a:pt x="36" y="9"/>
                  <a:pt x="36" y="19"/>
                </a:cubicBezTo>
              </a:path>
            </a:pathLst>
          </a:custGeom>
          <a:solidFill>
            <a:srgbClr val="FB65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EA63C763-FBA4-1440-87CC-E3CE88BAFBB9}"/>
              </a:ext>
            </a:extLst>
          </p:cNvPr>
          <p:cNvSpPr txBox="1">
            <a:spLocks/>
          </p:cNvSpPr>
          <p:nvPr/>
        </p:nvSpPr>
        <p:spPr>
          <a:xfrm>
            <a:off x="11443301" y="6513054"/>
            <a:ext cx="108876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0D11D84D-0142-504C-9CC5-804EB23C3031}"/>
              </a:ext>
            </a:extLst>
          </p:cNvPr>
          <p:cNvSpPr txBox="1">
            <a:spLocks/>
          </p:cNvSpPr>
          <p:nvPr/>
        </p:nvSpPr>
        <p:spPr>
          <a:xfrm>
            <a:off x="11443301" y="8759856"/>
            <a:ext cx="108876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3B45DACE-6BC0-E447-A50C-E1A0B3FFC9D3}"/>
              </a:ext>
            </a:extLst>
          </p:cNvPr>
          <p:cNvSpPr txBox="1">
            <a:spLocks/>
          </p:cNvSpPr>
          <p:nvPr/>
        </p:nvSpPr>
        <p:spPr>
          <a:xfrm>
            <a:off x="11649898" y="7636455"/>
            <a:ext cx="108876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C38CA-D2EA-F844-9CAE-DF177205EEDF}"/>
              </a:ext>
            </a:extLst>
          </p:cNvPr>
          <p:cNvSpPr txBox="1"/>
          <p:nvPr/>
        </p:nvSpPr>
        <p:spPr>
          <a:xfrm>
            <a:off x="7134214" y="351115"/>
            <a:ext cx="10109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ADD0C-6BC8-924F-A120-FEE6A816057B}"/>
              </a:ext>
            </a:extLst>
          </p:cNvPr>
          <p:cNvSpPr txBox="1"/>
          <p:nvPr/>
        </p:nvSpPr>
        <p:spPr>
          <a:xfrm>
            <a:off x="9178163" y="1392257"/>
            <a:ext cx="602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KHẢO SÁT THỰC TRẠNG</a:t>
            </a: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849020FA-AE01-5C49-9C7D-1E2B7230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355" y="2452268"/>
            <a:ext cx="45720" cy="10515600"/>
          </a:xfrm>
          <a:prstGeom prst="rect">
            <a:avLst/>
          </a:prstGeom>
          <a:solidFill>
            <a:srgbClr val="3A3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1A2EFD5-CC13-9D41-9541-7FFDA9C5DB65}"/>
              </a:ext>
            </a:extLst>
          </p:cNvPr>
          <p:cNvGrpSpPr/>
          <p:nvPr/>
        </p:nvGrpSpPr>
        <p:grpSpPr>
          <a:xfrm>
            <a:off x="17370829" y="1990495"/>
            <a:ext cx="3767848" cy="7885250"/>
            <a:chOff x="15501933" y="1990495"/>
            <a:chExt cx="3767848" cy="7885250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E58FBD2-F2DA-6A40-8678-83280F8E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1608" y="6778441"/>
              <a:ext cx="1777614" cy="3097304"/>
            </a:xfrm>
            <a:custGeom>
              <a:avLst/>
              <a:gdLst>
                <a:gd name="connsiteX0" fmla="*/ 0 w 1777614"/>
                <a:gd name="connsiteY0" fmla="*/ 724717 h 3097304"/>
                <a:gd name="connsiteX1" fmla="*/ 21855 w 1777614"/>
                <a:gd name="connsiteY1" fmla="*/ 724717 h 3097304"/>
                <a:gd name="connsiteX2" fmla="*/ 23312 w 1777614"/>
                <a:gd name="connsiteY2" fmla="*/ 899104 h 3097304"/>
                <a:gd name="connsiteX3" fmla="*/ 1457 w 1777614"/>
                <a:gd name="connsiteY3" fmla="*/ 899104 h 3097304"/>
                <a:gd name="connsiteX4" fmla="*/ 22538 w 1777614"/>
                <a:gd name="connsiteY4" fmla="*/ 463681 h 3097304"/>
                <a:gd name="connsiteX5" fmla="*/ 23290 w 1777614"/>
                <a:gd name="connsiteY5" fmla="*/ 638072 h 3097304"/>
                <a:gd name="connsiteX6" fmla="*/ 751 w 1777614"/>
                <a:gd name="connsiteY6" fmla="*/ 638072 h 3097304"/>
                <a:gd name="connsiteX7" fmla="*/ 0 w 1777614"/>
                <a:gd name="connsiteY7" fmla="*/ 464460 h 3097304"/>
                <a:gd name="connsiteX8" fmla="*/ 1586040 w 1777614"/>
                <a:gd name="connsiteY8" fmla="*/ 0 h 3097304"/>
                <a:gd name="connsiteX9" fmla="*/ 1586040 w 1777614"/>
                <a:gd name="connsiteY9" fmla="*/ 20939 h 3097304"/>
                <a:gd name="connsiteX10" fmla="*/ 1644370 w 1777614"/>
                <a:gd name="connsiteY10" fmla="*/ 20607 h 3097304"/>
                <a:gd name="connsiteX11" fmla="*/ 1761244 w 1777614"/>
                <a:gd name="connsiteY11" fmla="*/ 135886 h 3097304"/>
                <a:gd name="connsiteX12" fmla="*/ 1777606 w 1777614"/>
                <a:gd name="connsiteY12" fmla="*/ 2971120 h 3097304"/>
                <a:gd name="connsiteX13" fmla="*/ 1662290 w 1777614"/>
                <a:gd name="connsiteY13" fmla="*/ 3087956 h 3097304"/>
                <a:gd name="connsiteX14" fmla="*/ 154622 w 1777614"/>
                <a:gd name="connsiteY14" fmla="*/ 3097304 h 3097304"/>
                <a:gd name="connsiteX15" fmla="*/ 37748 w 1777614"/>
                <a:gd name="connsiteY15" fmla="*/ 2982025 h 3097304"/>
                <a:gd name="connsiteX16" fmla="*/ 21385 w 1777614"/>
                <a:gd name="connsiteY16" fmla="*/ 146013 h 3097304"/>
                <a:gd name="connsiteX17" fmla="*/ 136701 w 1777614"/>
                <a:gd name="connsiteY17" fmla="*/ 29175 h 3097304"/>
                <a:gd name="connsiteX18" fmla="*/ 1354006 w 1777614"/>
                <a:gd name="connsiteY18" fmla="*/ 22258 h 3097304"/>
                <a:gd name="connsiteX19" fmla="*/ 1353262 w 1777614"/>
                <a:gd name="connsiteY19" fmla="*/ 1457 h 309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77614" h="3097304">
                  <a:moveTo>
                    <a:pt x="0" y="724717"/>
                  </a:moveTo>
                  <a:lnTo>
                    <a:pt x="21855" y="724717"/>
                  </a:lnTo>
                  <a:lnTo>
                    <a:pt x="23312" y="899104"/>
                  </a:lnTo>
                  <a:lnTo>
                    <a:pt x="1457" y="899104"/>
                  </a:lnTo>
                  <a:close/>
                  <a:moveTo>
                    <a:pt x="22538" y="463681"/>
                  </a:moveTo>
                  <a:lnTo>
                    <a:pt x="23290" y="638072"/>
                  </a:lnTo>
                  <a:lnTo>
                    <a:pt x="751" y="638072"/>
                  </a:lnTo>
                  <a:lnTo>
                    <a:pt x="0" y="464460"/>
                  </a:lnTo>
                  <a:close/>
                  <a:moveTo>
                    <a:pt x="1586040" y="0"/>
                  </a:moveTo>
                  <a:lnTo>
                    <a:pt x="1586040" y="20939"/>
                  </a:lnTo>
                  <a:lnTo>
                    <a:pt x="1644370" y="20607"/>
                  </a:lnTo>
                  <a:cubicBezTo>
                    <a:pt x="1708260" y="20607"/>
                    <a:pt x="1760464" y="72016"/>
                    <a:pt x="1761244" y="135886"/>
                  </a:cubicBezTo>
                  <a:lnTo>
                    <a:pt x="1777606" y="2971120"/>
                  </a:lnTo>
                  <a:cubicBezTo>
                    <a:pt x="1778384" y="3034991"/>
                    <a:pt x="1726960" y="3087177"/>
                    <a:pt x="1662290" y="3087956"/>
                  </a:cubicBezTo>
                  <a:lnTo>
                    <a:pt x="154622" y="3097304"/>
                  </a:lnTo>
                  <a:cubicBezTo>
                    <a:pt x="90731" y="3097304"/>
                    <a:pt x="38527" y="3045895"/>
                    <a:pt x="37748" y="2982025"/>
                  </a:cubicBezTo>
                  <a:lnTo>
                    <a:pt x="21385" y="146013"/>
                  </a:lnTo>
                  <a:cubicBezTo>
                    <a:pt x="20607" y="82920"/>
                    <a:pt x="72031" y="29955"/>
                    <a:pt x="136701" y="29175"/>
                  </a:cubicBezTo>
                  <a:lnTo>
                    <a:pt x="1354006" y="22258"/>
                  </a:lnTo>
                  <a:lnTo>
                    <a:pt x="1353262" y="145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A17834E-8A17-F34D-9199-E3551DAE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518" y="7125343"/>
              <a:ext cx="1579954" cy="2345888"/>
            </a:xfrm>
            <a:custGeom>
              <a:avLst/>
              <a:gdLst>
                <a:gd name="T0" fmla="*/ 2028 w 2029"/>
                <a:gd name="T1" fmla="*/ 2998 h 3011"/>
                <a:gd name="T2" fmla="*/ 18 w 2029"/>
                <a:gd name="T3" fmla="*/ 3010 h 3011"/>
                <a:gd name="T4" fmla="*/ 0 w 2029"/>
                <a:gd name="T5" fmla="*/ 12 h 3011"/>
                <a:gd name="T6" fmla="*/ 2011 w 2029"/>
                <a:gd name="T7" fmla="*/ 0 h 3011"/>
                <a:gd name="T8" fmla="*/ 2028 w 2029"/>
                <a:gd name="T9" fmla="*/ 2998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9" h="3011">
                  <a:moveTo>
                    <a:pt x="2028" y="2998"/>
                  </a:moveTo>
                  <a:lnTo>
                    <a:pt x="18" y="3010"/>
                  </a:lnTo>
                  <a:lnTo>
                    <a:pt x="0" y="12"/>
                  </a:lnTo>
                  <a:lnTo>
                    <a:pt x="2011" y="0"/>
                  </a:lnTo>
                  <a:lnTo>
                    <a:pt x="2028" y="299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8AB1B152-6170-DF4B-A9E2-E554E509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9118" y="7125343"/>
              <a:ext cx="1318918" cy="1974944"/>
            </a:xfrm>
            <a:custGeom>
              <a:avLst/>
              <a:gdLst>
                <a:gd name="T0" fmla="*/ 1678 w 1694"/>
                <a:gd name="T1" fmla="*/ 0 h 2536"/>
                <a:gd name="T2" fmla="*/ 0 w 1694"/>
                <a:gd name="T3" fmla="*/ 10 h 2536"/>
                <a:gd name="T4" fmla="*/ 0 w 1694"/>
                <a:gd name="T5" fmla="*/ 10 h 2536"/>
                <a:gd name="T6" fmla="*/ 1693 w 1694"/>
                <a:gd name="T7" fmla="*/ 2535 h 2536"/>
                <a:gd name="T8" fmla="*/ 1678 w 1694"/>
                <a:gd name="T9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4" h="2536">
                  <a:moveTo>
                    <a:pt x="1678" y="0"/>
                  </a:moveTo>
                  <a:lnTo>
                    <a:pt x="0" y="10"/>
                  </a:lnTo>
                  <a:lnTo>
                    <a:pt x="0" y="10"/>
                  </a:lnTo>
                  <a:cubicBezTo>
                    <a:pt x="761" y="756"/>
                    <a:pt x="1312" y="1597"/>
                    <a:pt x="1693" y="2535"/>
                  </a:cubicBezTo>
                  <a:lnTo>
                    <a:pt x="1678" y="0"/>
                  </a:lnTo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FEA54BE-7936-D74E-AECF-4A0A28EC8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1675" y="6933000"/>
              <a:ext cx="425900" cy="82432"/>
            </a:xfrm>
            <a:custGeom>
              <a:avLst/>
              <a:gdLst>
                <a:gd name="T0" fmla="*/ 51 w 547"/>
                <a:gd name="T1" fmla="*/ 105 h 106"/>
                <a:gd name="T2" fmla="*/ 51 w 547"/>
                <a:gd name="T3" fmla="*/ 105 h 106"/>
                <a:gd name="T4" fmla="*/ 0 w 547"/>
                <a:gd name="T5" fmla="*/ 54 h 106"/>
                <a:gd name="T6" fmla="*/ 0 w 547"/>
                <a:gd name="T7" fmla="*/ 54 h 106"/>
                <a:gd name="T8" fmla="*/ 50 w 547"/>
                <a:gd name="T9" fmla="*/ 3 h 106"/>
                <a:gd name="T10" fmla="*/ 494 w 547"/>
                <a:gd name="T11" fmla="*/ 0 h 106"/>
                <a:gd name="T12" fmla="*/ 494 w 547"/>
                <a:gd name="T13" fmla="*/ 0 h 106"/>
                <a:gd name="T14" fmla="*/ 545 w 547"/>
                <a:gd name="T15" fmla="*/ 51 h 106"/>
                <a:gd name="T16" fmla="*/ 545 w 547"/>
                <a:gd name="T17" fmla="*/ 51 h 106"/>
                <a:gd name="T18" fmla="*/ 495 w 547"/>
                <a:gd name="T19" fmla="*/ 102 h 106"/>
                <a:gd name="T20" fmla="*/ 51 w 547"/>
                <a:gd name="T21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106">
                  <a:moveTo>
                    <a:pt x="51" y="105"/>
                  </a:moveTo>
                  <a:lnTo>
                    <a:pt x="51" y="105"/>
                  </a:lnTo>
                  <a:cubicBezTo>
                    <a:pt x="22" y="105"/>
                    <a:pt x="0" y="83"/>
                    <a:pt x="0" y="54"/>
                  </a:cubicBezTo>
                  <a:lnTo>
                    <a:pt x="0" y="54"/>
                  </a:lnTo>
                  <a:cubicBezTo>
                    <a:pt x="0" y="26"/>
                    <a:pt x="22" y="3"/>
                    <a:pt x="50" y="3"/>
                  </a:cubicBezTo>
                  <a:lnTo>
                    <a:pt x="494" y="0"/>
                  </a:lnTo>
                  <a:lnTo>
                    <a:pt x="494" y="0"/>
                  </a:lnTo>
                  <a:cubicBezTo>
                    <a:pt x="522" y="0"/>
                    <a:pt x="545" y="23"/>
                    <a:pt x="545" y="51"/>
                  </a:cubicBezTo>
                  <a:lnTo>
                    <a:pt x="545" y="51"/>
                  </a:lnTo>
                  <a:cubicBezTo>
                    <a:pt x="546" y="79"/>
                    <a:pt x="523" y="102"/>
                    <a:pt x="495" y="102"/>
                  </a:cubicBezTo>
                  <a:lnTo>
                    <a:pt x="51" y="10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4C3BD4D-01D3-5949-9AD3-2A87E7D79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0008" y="6919263"/>
              <a:ext cx="106474" cy="106476"/>
            </a:xfrm>
            <a:custGeom>
              <a:avLst/>
              <a:gdLst>
                <a:gd name="T0" fmla="*/ 134 w 135"/>
                <a:gd name="T1" fmla="*/ 66 h 135"/>
                <a:gd name="T2" fmla="*/ 134 w 135"/>
                <a:gd name="T3" fmla="*/ 66 h 135"/>
                <a:gd name="T4" fmla="*/ 67 w 135"/>
                <a:gd name="T5" fmla="*/ 134 h 135"/>
                <a:gd name="T6" fmla="*/ 67 w 135"/>
                <a:gd name="T7" fmla="*/ 134 h 135"/>
                <a:gd name="T8" fmla="*/ 0 w 135"/>
                <a:gd name="T9" fmla="*/ 67 h 135"/>
                <a:gd name="T10" fmla="*/ 0 w 135"/>
                <a:gd name="T11" fmla="*/ 67 h 135"/>
                <a:gd name="T12" fmla="*/ 66 w 135"/>
                <a:gd name="T13" fmla="*/ 0 h 135"/>
                <a:gd name="T14" fmla="*/ 66 w 135"/>
                <a:gd name="T15" fmla="*/ 0 h 135"/>
                <a:gd name="T16" fmla="*/ 134 w 135"/>
                <a:gd name="T17" fmla="*/ 6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4" y="66"/>
                  </a:moveTo>
                  <a:lnTo>
                    <a:pt x="134" y="66"/>
                  </a:lnTo>
                  <a:cubicBezTo>
                    <a:pt x="134" y="103"/>
                    <a:pt x="105" y="134"/>
                    <a:pt x="67" y="134"/>
                  </a:cubicBezTo>
                  <a:lnTo>
                    <a:pt x="67" y="134"/>
                  </a:lnTo>
                  <a:cubicBezTo>
                    <a:pt x="31" y="134"/>
                    <a:pt x="0" y="104"/>
                    <a:pt x="0" y="67"/>
                  </a:cubicBezTo>
                  <a:lnTo>
                    <a:pt x="0" y="67"/>
                  </a:lnTo>
                  <a:cubicBezTo>
                    <a:pt x="0" y="30"/>
                    <a:pt x="30" y="0"/>
                    <a:pt x="66" y="0"/>
                  </a:cubicBezTo>
                  <a:lnTo>
                    <a:pt x="66" y="0"/>
                  </a:lnTo>
                  <a:cubicBezTo>
                    <a:pt x="104" y="0"/>
                    <a:pt x="134" y="29"/>
                    <a:pt x="134" y="6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8AF2BCD8-1183-E148-89F0-F79970E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921" y="6946740"/>
              <a:ext cx="48085" cy="48085"/>
            </a:xfrm>
            <a:custGeom>
              <a:avLst/>
              <a:gdLst>
                <a:gd name="T0" fmla="*/ 60 w 61"/>
                <a:gd name="T1" fmla="*/ 30 h 61"/>
                <a:gd name="T2" fmla="*/ 60 w 61"/>
                <a:gd name="T3" fmla="*/ 30 h 61"/>
                <a:gd name="T4" fmla="*/ 30 w 61"/>
                <a:gd name="T5" fmla="*/ 60 h 61"/>
                <a:gd name="T6" fmla="*/ 30 w 61"/>
                <a:gd name="T7" fmla="*/ 60 h 61"/>
                <a:gd name="T8" fmla="*/ 0 w 61"/>
                <a:gd name="T9" fmla="*/ 30 h 61"/>
                <a:gd name="T10" fmla="*/ 0 w 61"/>
                <a:gd name="T11" fmla="*/ 30 h 61"/>
                <a:gd name="T12" fmla="*/ 30 w 61"/>
                <a:gd name="T13" fmla="*/ 0 h 61"/>
                <a:gd name="T14" fmla="*/ 30 w 61"/>
                <a:gd name="T15" fmla="*/ 0 h 61"/>
                <a:gd name="T16" fmla="*/ 60 w 61"/>
                <a:gd name="T17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1">
                  <a:moveTo>
                    <a:pt x="60" y="30"/>
                  </a:moveTo>
                  <a:lnTo>
                    <a:pt x="60" y="30"/>
                  </a:lnTo>
                  <a:cubicBezTo>
                    <a:pt x="60" y="46"/>
                    <a:pt x="47" y="60"/>
                    <a:pt x="30" y="60"/>
                  </a:cubicBezTo>
                  <a:lnTo>
                    <a:pt x="30" y="60"/>
                  </a:lnTo>
                  <a:cubicBezTo>
                    <a:pt x="14" y="60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13"/>
                    <a:pt x="14" y="0"/>
                    <a:pt x="30" y="0"/>
                  </a:cubicBezTo>
                  <a:lnTo>
                    <a:pt x="30" y="0"/>
                  </a:lnTo>
                  <a:cubicBezTo>
                    <a:pt x="47" y="0"/>
                    <a:pt x="60" y="13"/>
                    <a:pt x="60" y="3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BDC81AD0-C296-CC49-847A-E0B37C446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7541" y="9522751"/>
              <a:ext cx="281644" cy="281644"/>
            </a:xfrm>
            <a:custGeom>
              <a:avLst/>
              <a:gdLst>
                <a:gd name="T0" fmla="*/ 311 w 361"/>
                <a:gd name="T1" fmla="*/ 48 h 362"/>
                <a:gd name="T2" fmla="*/ 311 w 361"/>
                <a:gd name="T3" fmla="*/ 48 h 362"/>
                <a:gd name="T4" fmla="*/ 48 w 361"/>
                <a:gd name="T5" fmla="*/ 50 h 362"/>
                <a:gd name="T6" fmla="*/ 48 w 361"/>
                <a:gd name="T7" fmla="*/ 50 h 362"/>
                <a:gd name="T8" fmla="*/ 49 w 361"/>
                <a:gd name="T9" fmla="*/ 312 h 362"/>
                <a:gd name="T10" fmla="*/ 49 w 361"/>
                <a:gd name="T11" fmla="*/ 312 h 362"/>
                <a:gd name="T12" fmla="*/ 312 w 361"/>
                <a:gd name="T13" fmla="*/ 311 h 362"/>
                <a:gd name="T14" fmla="*/ 312 w 361"/>
                <a:gd name="T15" fmla="*/ 311 h 362"/>
                <a:gd name="T16" fmla="*/ 311 w 361"/>
                <a:gd name="T17" fmla="*/ 4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311" y="48"/>
                  </a:moveTo>
                  <a:lnTo>
                    <a:pt x="311" y="48"/>
                  </a:lnTo>
                  <a:cubicBezTo>
                    <a:pt x="263" y="0"/>
                    <a:pt x="96" y="1"/>
                    <a:pt x="48" y="50"/>
                  </a:cubicBezTo>
                  <a:lnTo>
                    <a:pt x="48" y="50"/>
                  </a:lnTo>
                  <a:cubicBezTo>
                    <a:pt x="0" y="98"/>
                    <a:pt x="1" y="265"/>
                    <a:pt x="49" y="312"/>
                  </a:cubicBezTo>
                  <a:lnTo>
                    <a:pt x="49" y="312"/>
                  </a:lnTo>
                  <a:cubicBezTo>
                    <a:pt x="98" y="361"/>
                    <a:pt x="264" y="359"/>
                    <a:pt x="312" y="311"/>
                  </a:cubicBezTo>
                  <a:lnTo>
                    <a:pt x="312" y="311"/>
                  </a:lnTo>
                  <a:cubicBezTo>
                    <a:pt x="360" y="262"/>
                    <a:pt x="359" y="96"/>
                    <a:pt x="311" y="48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B0FD2089-E963-8B40-9F46-BF973070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2801" y="9591445"/>
              <a:ext cx="147690" cy="144257"/>
            </a:xfrm>
            <a:custGeom>
              <a:avLst/>
              <a:gdLst>
                <a:gd name="T0" fmla="*/ 98 w 190"/>
                <a:gd name="T1" fmla="*/ 18 h 184"/>
                <a:gd name="T2" fmla="*/ 98 w 190"/>
                <a:gd name="T3" fmla="*/ 18 h 184"/>
                <a:gd name="T4" fmla="*/ 40 w 190"/>
                <a:gd name="T5" fmla="*/ 34 h 184"/>
                <a:gd name="T6" fmla="*/ 40 w 190"/>
                <a:gd name="T7" fmla="*/ 34 h 184"/>
                <a:gd name="T8" fmla="*/ 41 w 190"/>
                <a:gd name="T9" fmla="*/ 149 h 184"/>
                <a:gd name="T10" fmla="*/ 41 w 190"/>
                <a:gd name="T11" fmla="*/ 149 h 184"/>
                <a:gd name="T12" fmla="*/ 99 w 190"/>
                <a:gd name="T13" fmla="*/ 164 h 184"/>
                <a:gd name="T14" fmla="*/ 99 w 190"/>
                <a:gd name="T15" fmla="*/ 164 h 184"/>
                <a:gd name="T16" fmla="*/ 156 w 190"/>
                <a:gd name="T17" fmla="*/ 149 h 184"/>
                <a:gd name="T18" fmla="*/ 156 w 190"/>
                <a:gd name="T19" fmla="*/ 149 h 184"/>
                <a:gd name="T20" fmla="*/ 171 w 190"/>
                <a:gd name="T21" fmla="*/ 91 h 184"/>
                <a:gd name="T22" fmla="*/ 171 w 190"/>
                <a:gd name="T23" fmla="*/ 91 h 184"/>
                <a:gd name="T24" fmla="*/ 155 w 190"/>
                <a:gd name="T25" fmla="*/ 33 h 184"/>
                <a:gd name="T26" fmla="*/ 155 w 190"/>
                <a:gd name="T27" fmla="*/ 33 h 184"/>
                <a:gd name="T28" fmla="*/ 98 w 190"/>
                <a:gd name="T29" fmla="*/ 18 h 184"/>
                <a:gd name="T30" fmla="*/ 99 w 190"/>
                <a:gd name="T31" fmla="*/ 182 h 184"/>
                <a:gd name="T32" fmla="*/ 99 w 190"/>
                <a:gd name="T33" fmla="*/ 182 h 184"/>
                <a:gd name="T34" fmla="*/ 99 w 190"/>
                <a:gd name="T35" fmla="*/ 182 h 184"/>
                <a:gd name="T36" fmla="*/ 28 w 190"/>
                <a:gd name="T37" fmla="*/ 162 h 184"/>
                <a:gd name="T38" fmla="*/ 28 w 190"/>
                <a:gd name="T39" fmla="*/ 162 h 184"/>
                <a:gd name="T40" fmla="*/ 27 w 190"/>
                <a:gd name="T41" fmla="*/ 21 h 184"/>
                <a:gd name="T42" fmla="*/ 27 w 190"/>
                <a:gd name="T43" fmla="*/ 21 h 184"/>
                <a:gd name="T44" fmla="*/ 98 w 190"/>
                <a:gd name="T45" fmla="*/ 0 h 184"/>
                <a:gd name="T46" fmla="*/ 98 w 190"/>
                <a:gd name="T47" fmla="*/ 0 h 184"/>
                <a:gd name="T48" fmla="*/ 169 w 190"/>
                <a:gd name="T49" fmla="*/ 20 h 184"/>
                <a:gd name="T50" fmla="*/ 169 w 190"/>
                <a:gd name="T51" fmla="*/ 20 h 184"/>
                <a:gd name="T52" fmla="*/ 189 w 190"/>
                <a:gd name="T53" fmla="*/ 91 h 184"/>
                <a:gd name="T54" fmla="*/ 189 w 190"/>
                <a:gd name="T55" fmla="*/ 91 h 184"/>
                <a:gd name="T56" fmla="*/ 169 w 190"/>
                <a:gd name="T57" fmla="*/ 162 h 184"/>
                <a:gd name="T58" fmla="*/ 169 w 190"/>
                <a:gd name="T59" fmla="*/ 162 h 184"/>
                <a:gd name="T60" fmla="*/ 99 w 190"/>
                <a:gd name="T61" fmla="*/ 18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184">
                  <a:moveTo>
                    <a:pt x="98" y="18"/>
                  </a:moveTo>
                  <a:lnTo>
                    <a:pt x="98" y="18"/>
                  </a:lnTo>
                  <a:cubicBezTo>
                    <a:pt x="72" y="19"/>
                    <a:pt x="49" y="25"/>
                    <a:pt x="40" y="34"/>
                  </a:cubicBezTo>
                  <a:lnTo>
                    <a:pt x="40" y="34"/>
                  </a:lnTo>
                  <a:cubicBezTo>
                    <a:pt x="20" y="54"/>
                    <a:pt x="21" y="129"/>
                    <a:pt x="41" y="149"/>
                  </a:cubicBezTo>
                  <a:lnTo>
                    <a:pt x="41" y="149"/>
                  </a:lnTo>
                  <a:cubicBezTo>
                    <a:pt x="50" y="158"/>
                    <a:pt x="73" y="164"/>
                    <a:pt x="99" y="164"/>
                  </a:cubicBezTo>
                  <a:lnTo>
                    <a:pt x="99" y="164"/>
                  </a:lnTo>
                  <a:cubicBezTo>
                    <a:pt x="124" y="163"/>
                    <a:pt x="148" y="158"/>
                    <a:pt x="156" y="149"/>
                  </a:cubicBezTo>
                  <a:lnTo>
                    <a:pt x="156" y="149"/>
                  </a:lnTo>
                  <a:cubicBezTo>
                    <a:pt x="165" y="139"/>
                    <a:pt x="171" y="117"/>
                    <a:pt x="171" y="91"/>
                  </a:cubicBezTo>
                  <a:lnTo>
                    <a:pt x="171" y="91"/>
                  </a:lnTo>
                  <a:cubicBezTo>
                    <a:pt x="171" y="65"/>
                    <a:pt x="164" y="42"/>
                    <a:pt x="155" y="33"/>
                  </a:cubicBezTo>
                  <a:lnTo>
                    <a:pt x="155" y="33"/>
                  </a:lnTo>
                  <a:cubicBezTo>
                    <a:pt x="146" y="24"/>
                    <a:pt x="123" y="18"/>
                    <a:pt x="98" y="18"/>
                  </a:cubicBezTo>
                  <a:close/>
                  <a:moveTo>
                    <a:pt x="99" y="182"/>
                  </a:moveTo>
                  <a:lnTo>
                    <a:pt x="99" y="182"/>
                  </a:lnTo>
                  <a:lnTo>
                    <a:pt x="99" y="182"/>
                  </a:lnTo>
                  <a:cubicBezTo>
                    <a:pt x="67" y="183"/>
                    <a:pt x="41" y="175"/>
                    <a:pt x="28" y="162"/>
                  </a:cubicBezTo>
                  <a:lnTo>
                    <a:pt x="28" y="162"/>
                  </a:lnTo>
                  <a:cubicBezTo>
                    <a:pt x="0" y="135"/>
                    <a:pt x="0" y="48"/>
                    <a:pt x="27" y="21"/>
                  </a:cubicBezTo>
                  <a:lnTo>
                    <a:pt x="27" y="21"/>
                  </a:lnTo>
                  <a:cubicBezTo>
                    <a:pt x="40" y="8"/>
                    <a:pt x="66" y="0"/>
                    <a:pt x="98" y="0"/>
                  </a:cubicBezTo>
                  <a:lnTo>
                    <a:pt x="98" y="0"/>
                  </a:lnTo>
                  <a:cubicBezTo>
                    <a:pt x="129" y="0"/>
                    <a:pt x="156" y="7"/>
                    <a:pt x="169" y="20"/>
                  </a:cubicBezTo>
                  <a:lnTo>
                    <a:pt x="169" y="20"/>
                  </a:lnTo>
                  <a:cubicBezTo>
                    <a:pt x="182" y="32"/>
                    <a:pt x="189" y="59"/>
                    <a:pt x="189" y="91"/>
                  </a:cubicBezTo>
                  <a:lnTo>
                    <a:pt x="189" y="91"/>
                  </a:lnTo>
                  <a:cubicBezTo>
                    <a:pt x="189" y="122"/>
                    <a:pt x="182" y="149"/>
                    <a:pt x="169" y="162"/>
                  </a:cubicBezTo>
                  <a:lnTo>
                    <a:pt x="169" y="162"/>
                  </a:lnTo>
                  <a:cubicBezTo>
                    <a:pt x="157" y="175"/>
                    <a:pt x="131" y="182"/>
                    <a:pt x="99" y="18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2510725-6A46-9A40-B888-90DDD1FF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6282" y="2804513"/>
              <a:ext cx="3060302" cy="2503884"/>
            </a:xfrm>
            <a:custGeom>
              <a:avLst/>
              <a:gdLst>
                <a:gd name="T0" fmla="*/ 1 w 3927"/>
                <a:gd name="T1" fmla="*/ 3215 h 3216"/>
                <a:gd name="T2" fmla="*/ 0 w 3927"/>
                <a:gd name="T3" fmla="*/ 2989 h 3216"/>
                <a:gd name="T4" fmla="*/ 704 w 3927"/>
                <a:gd name="T5" fmla="*/ 1216 h 3216"/>
                <a:gd name="T6" fmla="*/ 2193 w 3927"/>
                <a:gd name="T7" fmla="*/ 1058 h 3216"/>
                <a:gd name="T8" fmla="*/ 3850 w 3927"/>
                <a:gd name="T9" fmla="*/ 0 h 3216"/>
                <a:gd name="T10" fmla="*/ 3926 w 3927"/>
                <a:gd name="T11" fmla="*/ 28 h 3216"/>
                <a:gd name="T12" fmla="*/ 2238 w 3927"/>
                <a:gd name="T13" fmla="*/ 1116 h 3216"/>
                <a:gd name="T14" fmla="*/ 748 w 3927"/>
                <a:gd name="T15" fmla="*/ 1273 h 3216"/>
                <a:gd name="T16" fmla="*/ 1 w 3927"/>
                <a:gd name="T17" fmla="*/ 3215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7" h="3216">
                  <a:moveTo>
                    <a:pt x="1" y="3215"/>
                  </a:moveTo>
                  <a:lnTo>
                    <a:pt x="0" y="2989"/>
                  </a:lnTo>
                  <a:lnTo>
                    <a:pt x="704" y="1216"/>
                  </a:lnTo>
                  <a:lnTo>
                    <a:pt x="2193" y="1058"/>
                  </a:lnTo>
                  <a:lnTo>
                    <a:pt x="3850" y="0"/>
                  </a:lnTo>
                  <a:lnTo>
                    <a:pt x="3926" y="28"/>
                  </a:lnTo>
                  <a:lnTo>
                    <a:pt x="2238" y="1116"/>
                  </a:lnTo>
                  <a:lnTo>
                    <a:pt x="748" y="1273"/>
                  </a:lnTo>
                  <a:lnTo>
                    <a:pt x="1" y="321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E57AE68-C433-D54B-B6F8-7A898EBFF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1483" y="3721574"/>
              <a:ext cx="99607" cy="103040"/>
            </a:xfrm>
            <a:custGeom>
              <a:avLst/>
              <a:gdLst>
                <a:gd name="T0" fmla="*/ 126 w 127"/>
                <a:gd name="T1" fmla="*/ 67 h 134"/>
                <a:gd name="T2" fmla="*/ 126 w 127"/>
                <a:gd name="T3" fmla="*/ 67 h 134"/>
                <a:gd name="T4" fmla="*/ 63 w 127"/>
                <a:gd name="T5" fmla="*/ 133 h 134"/>
                <a:gd name="T6" fmla="*/ 63 w 127"/>
                <a:gd name="T7" fmla="*/ 133 h 134"/>
                <a:gd name="T8" fmla="*/ 0 w 127"/>
                <a:gd name="T9" fmla="*/ 67 h 134"/>
                <a:gd name="T10" fmla="*/ 0 w 127"/>
                <a:gd name="T11" fmla="*/ 67 h 134"/>
                <a:gd name="T12" fmla="*/ 63 w 127"/>
                <a:gd name="T13" fmla="*/ 0 h 134"/>
                <a:gd name="T14" fmla="*/ 63 w 127"/>
                <a:gd name="T15" fmla="*/ 0 h 134"/>
                <a:gd name="T16" fmla="*/ 126 w 127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34">
                  <a:moveTo>
                    <a:pt x="126" y="67"/>
                  </a:moveTo>
                  <a:lnTo>
                    <a:pt x="126" y="67"/>
                  </a:lnTo>
                  <a:cubicBezTo>
                    <a:pt x="126" y="104"/>
                    <a:pt x="98" y="133"/>
                    <a:pt x="63" y="133"/>
                  </a:cubicBezTo>
                  <a:lnTo>
                    <a:pt x="63" y="133"/>
                  </a:lnTo>
                  <a:cubicBezTo>
                    <a:pt x="28" y="133"/>
                    <a:pt x="0" y="104"/>
                    <a:pt x="0" y="67"/>
                  </a:cubicBezTo>
                  <a:lnTo>
                    <a:pt x="0" y="67"/>
                  </a:lnTo>
                  <a:cubicBezTo>
                    <a:pt x="0" y="30"/>
                    <a:pt x="28" y="0"/>
                    <a:pt x="63" y="0"/>
                  </a:cubicBezTo>
                  <a:lnTo>
                    <a:pt x="63" y="0"/>
                  </a:lnTo>
                  <a:cubicBezTo>
                    <a:pt x="98" y="0"/>
                    <a:pt x="126" y="30"/>
                    <a:pt x="126" y="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A6CA5768-D96A-FE4C-9368-3E2749CD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8668" y="3594489"/>
              <a:ext cx="103040" cy="99607"/>
            </a:xfrm>
            <a:custGeom>
              <a:avLst/>
              <a:gdLst>
                <a:gd name="T0" fmla="*/ 133 w 134"/>
                <a:gd name="T1" fmla="*/ 64 h 129"/>
                <a:gd name="T2" fmla="*/ 133 w 134"/>
                <a:gd name="T3" fmla="*/ 64 h 129"/>
                <a:gd name="T4" fmla="*/ 67 w 134"/>
                <a:gd name="T5" fmla="*/ 128 h 129"/>
                <a:gd name="T6" fmla="*/ 67 w 134"/>
                <a:gd name="T7" fmla="*/ 128 h 129"/>
                <a:gd name="T8" fmla="*/ 0 w 134"/>
                <a:gd name="T9" fmla="*/ 64 h 129"/>
                <a:gd name="T10" fmla="*/ 0 w 134"/>
                <a:gd name="T11" fmla="*/ 64 h 129"/>
                <a:gd name="T12" fmla="*/ 67 w 134"/>
                <a:gd name="T13" fmla="*/ 0 h 129"/>
                <a:gd name="T14" fmla="*/ 67 w 134"/>
                <a:gd name="T15" fmla="*/ 0 h 129"/>
                <a:gd name="T16" fmla="*/ 133 w 134"/>
                <a:gd name="T17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29">
                  <a:moveTo>
                    <a:pt x="133" y="64"/>
                  </a:moveTo>
                  <a:lnTo>
                    <a:pt x="133" y="64"/>
                  </a:lnTo>
                  <a:cubicBezTo>
                    <a:pt x="133" y="100"/>
                    <a:pt x="103" y="128"/>
                    <a:pt x="67" y="128"/>
                  </a:cubicBezTo>
                  <a:lnTo>
                    <a:pt x="67" y="128"/>
                  </a:lnTo>
                  <a:cubicBezTo>
                    <a:pt x="30" y="128"/>
                    <a:pt x="0" y="100"/>
                    <a:pt x="0" y="64"/>
                  </a:cubicBezTo>
                  <a:lnTo>
                    <a:pt x="0" y="64"/>
                  </a:lnTo>
                  <a:cubicBezTo>
                    <a:pt x="0" y="29"/>
                    <a:pt x="30" y="0"/>
                    <a:pt x="67" y="0"/>
                  </a:cubicBezTo>
                  <a:lnTo>
                    <a:pt x="67" y="0"/>
                  </a:lnTo>
                  <a:cubicBezTo>
                    <a:pt x="103" y="0"/>
                    <a:pt x="133" y="29"/>
                    <a:pt x="133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D40E6E3C-D483-CB4E-A98C-85228212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7282" y="2766732"/>
              <a:ext cx="106474" cy="96171"/>
            </a:xfrm>
            <a:custGeom>
              <a:avLst/>
              <a:gdLst>
                <a:gd name="T0" fmla="*/ 137 w 138"/>
                <a:gd name="T1" fmla="*/ 61 h 123"/>
                <a:gd name="T2" fmla="*/ 137 w 138"/>
                <a:gd name="T3" fmla="*/ 61 h 123"/>
                <a:gd name="T4" fmla="*/ 68 w 138"/>
                <a:gd name="T5" fmla="*/ 122 h 123"/>
                <a:gd name="T6" fmla="*/ 68 w 138"/>
                <a:gd name="T7" fmla="*/ 122 h 123"/>
                <a:gd name="T8" fmla="*/ 0 w 138"/>
                <a:gd name="T9" fmla="*/ 61 h 123"/>
                <a:gd name="T10" fmla="*/ 0 w 138"/>
                <a:gd name="T11" fmla="*/ 61 h 123"/>
                <a:gd name="T12" fmla="*/ 68 w 138"/>
                <a:gd name="T13" fmla="*/ 0 h 123"/>
                <a:gd name="T14" fmla="*/ 68 w 138"/>
                <a:gd name="T15" fmla="*/ 0 h 123"/>
                <a:gd name="T16" fmla="*/ 137 w 138"/>
                <a:gd name="T17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23">
                  <a:moveTo>
                    <a:pt x="137" y="61"/>
                  </a:moveTo>
                  <a:lnTo>
                    <a:pt x="137" y="61"/>
                  </a:lnTo>
                  <a:cubicBezTo>
                    <a:pt x="137" y="95"/>
                    <a:pt x="106" y="122"/>
                    <a:pt x="68" y="122"/>
                  </a:cubicBezTo>
                  <a:lnTo>
                    <a:pt x="68" y="122"/>
                  </a:lnTo>
                  <a:cubicBezTo>
                    <a:pt x="31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31" y="0"/>
                    <a:pt x="68" y="0"/>
                  </a:cubicBezTo>
                  <a:lnTo>
                    <a:pt x="68" y="0"/>
                  </a:lnTo>
                  <a:cubicBezTo>
                    <a:pt x="106" y="0"/>
                    <a:pt x="137" y="28"/>
                    <a:pt x="137" y="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DA1B1080-15D3-2644-B215-87D1FB400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9996" y="4178386"/>
              <a:ext cx="206081" cy="1250224"/>
            </a:xfrm>
            <a:custGeom>
              <a:avLst/>
              <a:gdLst>
                <a:gd name="T0" fmla="*/ 265 w 266"/>
                <a:gd name="T1" fmla="*/ 0 h 1605"/>
                <a:gd name="T2" fmla="*/ 0 w 266"/>
                <a:gd name="T3" fmla="*/ 0 h 1605"/>
                <a:gd name="T4" fmla="*/ 0 w 266"/>
                <a:gd name="T5" fmla="*/ 1604 h 1605"/>
                <a:gd name="T6" fmla="*/ 265 w 266"/>
                <a:gd name="T7" fmla="*/ 1604 h 1605"/>
                <a:gd name="T8" fmla="*/ 265 w 266"/>
                <a:gd name="T9" fmla="*/ 0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605">
                  <a:moveTo>
                    <a:pt x="265" y="0"/>
                  </a:moveTo>
                  <a:lnTo>
                    <a:pt x="0" y="0"/>
                  </a:lnTo>
                  <a:lnTo>
                    <a:pt x="0" y="1604"/>
                  </a:lnTo>
                  <a:lnTo>
                    <a:pt x="265" y="1604"/>
                  </a:lnTo>
                  <a:lnTo>
                    <a:pt x="2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90BB688-F469-AB44-AC65-168A1306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1067" y="4566506"/>
              <a:ext cx="206081" cy="862104"/>
            </a:xfrm>
            <a:custGeom>
              <a:avLst/>
              <a:gdLst>
                <a:gd name="T0" fmla="*/ 265 w 266"/>
                <a:gd name="T1" fmla="*/ 0 h 1106"/>
                <a:gd name="T2" fmla="*/ 0 w 266"/>
                <a:gd name="T3" fmla="*/ 0 h 1106"/>
                <a:gd name="T4" fmla="*/ 0 w 266"/>
                <a:gd name="T5" fmla="*/ 1105 h 1106"/>
                <a:gd name="T6" fmla="*/ 265 w 266"/>
                <a:gd name="T7" fmla="*/ 1105 h 1106"/>
                <a:gd name="T8" fmla="*/ 265 w 26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106">
                  <a:moveTo>
                    <a:pt x="265" y="0"/>
                  </a:moveTo>
                  <a:lnTo>
                    <a:pt x="0" y="0"/>
                  </a:lnTo>
                  <a:lnTo>
                    <a:pt x="0" y="1105"/>
                  </a:lnTo>
                  <a:lnTo>
                    <a:pt x="265" y="1105"/>
                  </a:lnTo>
                  <a:lnTo>
                    <a:pt x="26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3CBBF8C-D163-F940-9112-B3E735C5B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8702" y="3972305"/>
              <a:ext cx="206081" cy="1456305"/>
            </a:xfrm>
            <a:custGeom>
              <a:avLst/>
              <a:gdLst>
                <a:gd name="T0" fmla="*/ 265 w 266"/>
                <a:gd name="T1" fmla="*/ 0 h 1869"/>
                <a:gd name="T2" fmla="*/ 0 w 266"/>
                <a:gd name="T3" fmla="*/ 0 h 1869"/>
                <a:gd name="T4" fmla="*/ 0 w 266"/>
                <a:gd name="T5" fmla="*/ 1868 h 1869"/>
                <a:gd name="T6" fmla="*/ 265 w 266"/>
                <a:gd name="T7" fmla="*/ 1868 h 1869"/>
                <a:gd name="T8" fmla="*/ 265 w 266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69">
                  <a:moveTo>
                    <a:pt x="265" y="0"/>
                  </a:moveTo>
                  <a:lnTo>
                    <a:pt x="0" y="0"/>
                  </a:lnTo>
                  <a:lnTo>
                    <a:pt x="0" y="1868"/>
                  </a:lnTo>
                  <a:lnTo>
                    <a:pt x="265" y="1868"/>
                  </a:lnTo>
                  <a:lnTo>
                    <a:pt x="26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D7B78BF-568D-5248-9963-8EB92EB21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9770" y="3336890"/>
              <a:ext cx="206081" cy="2091720"/>
            </a:xfrm>
            <a:custGeom>
              <a:avLst/>
              <a:gdLst>
                <a:gd name="T0" fmla="*/ 265 w 266"/>
                <a:gd name="T1" fmla="*/ 0 h 2687"/>
                <a:gd name="T2" fmla="*/ 0 w 266"/>
                <a:gd name="T3" fmla="*/ 0 h 2687"/>
                <a:gd name="T4" fmla="*/ 0 w 266"/>
                <a:gd name="T5" fmla="*/ 2686 h 2687"/>
                <a:gd name="T6" fmla="*/ 265 w 266"/>
                <a:gd name="T7" fmla="*/ 2686 h 2687"/>
                <a:gd name="T8" fmla="*/ 265 w 266"/>
                <a:gd name="T9" fmla="*/ 0 h 2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87">
                  <a:moveTo>
                    <a:pt x="265" y="0"/>
                  </a:moveTo>
                  <a:lnTo>
                    <a:pt x="0" y="0"/>
                  </a:lnTo>
                  <a:lnTo>
                    <a:pt x="0" y="2686"/>
                  </a:lnTo>
                  <a:lnTo>
                    <a:pt x="265" y="2686"/>
                  </a:lnTo>
                  <a:lnTo>
                    <a:pt x="26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CFD3DD32-CBDE-034F-9EA9-45B388C4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1933" y="1990495"/>
              <a:ext cx="3767848" cy="3469028"/>
            </a:xfrm>
            <a:custGeom>
              <a:avLst/>
              <a:gdLst>
                <a:gd name="T0" fmla="*/ 4837 w 4838"/>
                <a:gd name="T1" fmla="*/ 4454 h 4455"/>
                <a:gd name="T2" fmla="*/ 0 w 4838"/>
                <a:gd name="T3" fmla="*/ 4454 h 4455"/>
                <a:gd name="T4" fmla="*/ 0 w 4838"/>
                <a:gd name="T5" fmla="*/ 0 h 4455"/>
                <a:gd name="T6" fmla="*/ 45 w 4838"/>
                <a:gd name="T7" fmla="*/ 0 h 4455"/>
                <a:gd name="T8" fmla="*/ 45 w 4838"/>
                <a:gd name="T9" fmla="*/ 4409 h 4455"/>
                <a:gd name="T10" fmla="*/ 4837 w 4838"/>
                <a:gd name="T11" fmla="*/ 4409 h 4455"/>
                <a:gd name="T12" fmla="*/ 4837 w 4838"/>
                <a:gd name="T13" fmla="*/ 4454 h 4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8" h="4455">
                  <a:moveTo>
                    <a:pt x="4837" y="4454"/>
                  </a:moveTo>
                  <a:lnTo>
                    <a:pt x="0" y="44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409"/>
                  </a:lnTo>
                  <a:lnTo>
                    <a:pt x="4837" y="4409"/>
                  </a:lnTo>
                  <a:lnTo>
                    <a:pt x="4837" y="445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A4C49E9D-3C4D-C649-BEB6-945F5F89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537504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9"/>
                  </a:cubicBezTo>
                  <a:lnTo>
                    <a:pt x="0" y="149"/>
                  </a:lnTo>
                  <a:cubicBezTo>
                    <a:pt x="0" y="67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7"/>
                    <a:pt x="296" y="1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B1CB966-4737-114E-B413-32B47564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537504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9"/>
                  </a:cubicBezTo>
                  <a:lnTo>
                    <a:pt x="0" y="149"/>
                  </a:lnTo>
                  <a:cubicBezTo>
                    <a:pt x="0" y="67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7"/>
                    <a:pt x="296" y="149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A2B21FD0-768D-D14D-B154-3E6FECF7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942797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492D5352-2A95-5348-B5EA-78B202F1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7942797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noFill/>
            <a:ln w="2160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EF9A640D-BEC0-9E4F-B9D4-20428A3BA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348088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9"/>
                  </a:cubicBezTo>
                  <a:lnTo>
                    <a:pt x="0" y="149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9"/>
                  </a:cubicBezTo>
                </a:path>
              </a:pathLst>
            </a:custGeom>
            <a:solidFill>
              <a:srgbClr val="71E3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AEA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29AF396B-904B-7140-A7F3-77BF0015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348088"/>
              <a:ext cx="230125" cy="233559"/>
            </a:xfrm>
            <a:custGeom>
              <a:avLst/>
              <a:gdLst>
                <a:gd name="T0" fmla="*/ 296 w 297"/>
                <a:gd name="T1" fmla="*/ 149 h 298"/>
                <a:gd name="T2" fmla="*/ 296 w 297"/>
                <a:gd name="T3" fmla="*/ 149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9 h 298"/>
                <a:gd name="T10" fmla="*/ 0 w 297"/>
                <a:gd name="T11" fmla="*/ 149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9"/>
                  </a:moveTo>
                  <a:lnTo>
                    <a:pt x="296" y="149"/>
                  </a:lnTo>
                  <a:cubicBezTo>
                    <a:pt x="296" y="230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0"/>
                    <a:pt x="0" y="149"/>
                  </a:cubicBezTo>
                  <a:lnTo>
                    <a:pt x="0" y="149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9"/>
                  </a:cubicBezTo>
                </a:path>
              </a:pathLst>
            </a:custGeom>
            <a:solidFill>
              <a:schemeClr val="accent5"/>
            </a:solidFill>
            <a:ln w="2160" cap="flat">
              <a:solidFill>
                <a:srgbClr val="EAEAE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E2C4A9E0-B508-CA46-916E-71D306CE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767120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0E93E85-DD37-044E-86B1-C91F0EFB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078" y="8767120"/>
              <a:ext cx="230125" cy="233559"/>
            </a:xfrm>
            <a:custGeom>
              <a:avLst/>
              <a:gdLst>
                <a:gd name="T0" fmla="*/ 296 w 297"/>
                <a:gd name="T1" fmla="*/ 148 h 298"/>
                <a:gd name="T2" fmla="*/ 296 w 297"/>
                <a:gd name="T3" fmla="*/ 148 h 298"/>
                <a:gd name="T4" fmla="*/ 148 w 297"/>
                <a:gd name="T5" fmla="*/ 297 h 298"/>
                <a:gd name="T6" fmla="*/ 148 w 297"/>
                <a:gd name="T7" fmla="*/ 297 h 298"/>
                <a:gd name="T8" fmla="*/ 0 w 297"/>
                <a:gd name="T9" fmla="*/ 148 h 298"/>
                <a:gd name="T10" fmla="*/ 0 w 297"/>
                <a:gd name="T11" fmla="*/ 148 h 298"/>
                <a:gd name="T12" fmla="*/ 148 w 297"/>
                <a:gd name="T13" fmla="*/ 0 h 298"/>
                <a:gd name="T14" fmla="*/ 148 w 297"/>
                <a:gd name="T15" fmla="*/ 0 h 298"/>
                <a:gd name="T16" fmla="*/ 296 w 297"/>
                <a:gd name="T17" fmla="*/ 14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298">
                  <a:moveTo>
                    <a:pt x="296" y="148"/>
                  </a:moveTo>
                  <a:lnTo>
                    <a:pt x="296" y="148"/>
                  </a:lnTo>
                  <a:cubicBezTo>
                    <a:pt x="296" y="231"/>
                    <a:pt x="230" y="297"/>
                    <a:pt x="148" y="297"/>
                  </a:cubicBezTo>
                  <a:lnTo>
                    <a:pt x="148" y="297"/>
                  </a:lnTo>
                  <a:cubicBezTo>
                    <a:pt x="66" y="297"/>
                    <a:pt x="0" y="231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48" y="0"/>
                  </a:lnTo>
                  <a:cubicBezTo>
                    <a:pt x="230" y="0"/>
                    <a:pt x="296" y="66"/>
                    <a:pt x="296" y="14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52" name="Freeform 50">
            <a:extLst>
              <a:ext uri="{FF2B5EF4-FFF2-40B4-BE49-F238E27FC236}">
                <a16:creationId xmlns:a16="http://schemas.microsoft.com/office/drawing/2014/main" id="{085E3A00-50BC-2144-9861-206E3D3A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655" y="4250515"/>
            <a:ext cx="1312049" cy="1315482"/>
          </a:xfrm>
          <a:custGeom>
            <a:avLst/>
            <a:gdLst>
              <a:gd name="T0" fmla="*/ 12 w 1685"/>
              <a:gd name="T1" fmla="*/ 1689 h 1690"/>
              <a:gd name="T2" fmla="*/ 12 w 1685"/>
              <a:gd name="T3" fmla="*/ 1689 h 1690"/>
              <a:gd name="T4" fmla="*/ 1677 w 1685"/>
              <a:gd name="T5" fmla="*/ 0 h 1690"/>
              <a:gd name="T6" fmla="*/ 0 w 1685"/>
              <a:gd name="T7" fmla="*/ 12 h 1690"/>
              <a:gd name="T8" fmla="*/ 12 w 1685"/>
              <a:gd name="T9" fmla="*/ 168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5" h="1690">
                <a:moveTo>
                  <a:pt x="12" y="1689"/>
                </a:moveTo>
                <a:lnTo>
                  <a:pt x="12" y="1689"/>
                </a:lnTo>
                <a:cubicBezTo>
                  <a:pt x="939" y="1683"/>
                  <a:pt x="1684" y="927"/>
                  <a:pt x="1677" y="0"/>
                </a:cubicBezTo>
                <a:lnTo>
                  <a:pt x="0" y="12"/>
                </a:lnTo>
                <a:lnTo>
                  <a:pt x="12" y="16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3" name="Freeform 51">
            <a:extLst>
              <a:ext uri="{FF2B5EF4-FFF2-40B4-BE49-F238E27FC236}">
                <a16:creationId xmlns:a16="http://schemas.microsoft.com/office/drawing/2014/main" id="{95C83DF1-B4CC-014D-B211-5C8ADE63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2831" y="2976247"/>
            <a:ext cx="1308612" cy="1088796"/>
          </a:xfrm>
          <a:custGeom>
            <a:avLst/>
            <a:gdLst>
              <a:gd name="T0" fmla="*/ 1677 w 1678"/>
              <a:gd name="T1" fmla="*/ 1384 h 1398"/>
              <a:gd name="T2" fmla="*/ 1677 w 1678"/>
              <a:gd name="T3" fmla="*/ 1384 h 1398"/>
              <a:gd name="T4" fmla="*/ 928 w 1678"/>
              <a:gd name="T5" fmla="*/ 0 h 1398"/>
              <a:gd name="T6" fmla="*/ 0 w 1678"/>
              <a:gd name="T7" fmla="*/ 1397 h 1398"/>
              <a:gd name="T8" fmla="*/ 1677 w 1678"/>
              <a:gd name="T9" fmla="*/ 1384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8" h="1398">
                <a:moveTo>
                  <a:pt x="1677" y="1384"/>
                </a:moveTo>
                <a:lnTo>
                  <a:pt x="1677" y="1384"/>
                </a:lnTo>
                <a:cubicBezTo>
                  <a:pt x="1674" y="806"/>
                  <a:pt x="1376" y="297"/>
                  <a:pt x="928" y="0"/>
                </a:cubicBezTo>
                <a:lnTo>
                  <a:pt x="0" y="1397"/>
                </a:lnTo>
                <a:lnTo>
                  <a:pt x="1677" y="13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4" name="Freeform 52">
            <a:extLst>
              <a:ext uri="{FF2B5EF4-FFF2-40B4-BE49-F238E27FC236}">
                <a16:creationId xmlns:a16="http://schemas.microsoft.com/office/drawing/2014/main" id="{AC5AC793-33D4-264D-B70A-78351779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872" y="2742689"/>
            <a:ext cx="2033332" cy="2617227"/>
          </a:xfrm>
          <a:custGeom>
            <a:avLst/>
            <a:gdLst>
              <a:gd name="T0" fmla="*/ 7 w 2612"/>
              <a:gd name="T1" fmla="*/ 1690 h 3360"/>
              <a:gd name="T2" fmla="*/ 7 w 2612"/>
              <a:gd name="T3" fmla="*/ 1690 h 3360"/>
              <a:gd name="T4" fmla="*/ 276 w 2612"/>
              <a:gd name="T5" fmla="*/ 2589 h 3360"/>
              <a:gd name="T6" fmla="*/ 276 w 2612"/>
              <a:gd name="T7" fmla="*/ 2589 h 3360"/>
              <a:gd name="T8" fmla="*/ 1695 w 2612"/>
              <a:gd name="T9" fmla="*/ 3355 h 3360"/>
              <a:gd name="T10" fmla="*/ 1682 w 2612"/>
              <a:gd name="T11" fmla="*/ 1679 h 3360"/>
              <a:gd name="T12" fmla="*/ 2611 w 2612"/>
              <a:gd name="T13" fmla="*/ 281 h 3360"/>
              <a:gd name="T14" fmla="*/ 2611 w 2612"/>
              <a:gd name="T15" fmla="*/ 281 h 3360"/>
              <a:gd name="T16" fmla="*/ 1671 w 2612"/>
              <a:gd name="T17" fmla="*/ 1 h 3360"/>
              <a:gd name="T18" fmla="*/ 1671 w 2612"/>
              <a:gd name="T19" fmla="*/ 1 h 3360"/>
              <a:gd name="T20" fmla="*/ 7 w 2612"/>
              <a:gd name="T21" fmla="*/ 1690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2" h="3360">
                <a:moveTo>
                  <a:pt x="7" y="1690"/>
                </a:moveTo>
                <a:lnTo>
                  <a:pt x="7" y="1690"/>
                </a:lnTo>
                <a:cubicBezTo>
                  <a:pt x="10" y="2022"/>
                  <a:pt x="108" y="2330"/>
                  <a:pt x="276" y="2589"/>
                </a:cubicBezTo>
                <a:lnTo>
                  <a:pt x="276" y="2589"/>
                </a:lnTo>
                <a:cubicBezTo>
                  <a:pt x="578" y="3053"/>
                  <a:pt x="1102" y="3359"/>
                  <a:pt x="1695" y="3355"/>
                </a:cubicBezTo>
                <a:lnTo>
                  <a:pt x="1682" y="1679"/>
                </a:lnTo>
                <a:lnTo>
                  <a:pt x="2611" y="281"/>
                </a:lnTo>
                <a:lnTo>
                  <a:pt x="2611" y="281"/>
                </a:lnTo>
                <a:cubicBezTo>
                  <a:pt x="2341" y="103"/>
                  <a:pt x="2018" y="0"/>
                  <a:pt x="1671" y="1"/>
                </a:cubicBezTo>
                <a:lnTo>
                  <a:pt x="1671" y="1"/>
                </a:lnTo>
                <a:cubicBezTo>
                  <a:pt x="746" y="8"/>
                  <a:pt x="0" y="764"/>
                  <a:pt x="7" y="16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5" name="Freeform 53">
            <a:extLst>
              <a:ext uri="{FF2B5EF4-FFF2-40B4-BE49-F238E27FC236}">
                <a16:creationId xmlns:a16="http://schemas.microsoft.com/office/drawing/2014/main" id="{93A3E160-748D-9C41-B139-B1F6EF39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059" y="3910480"/>
            <a:ext cx="1174661" cy="4066521"/>
          </a:xfrm>
          <a:custGeom>
            <a:avLst/>
            <a:gdLst>
              <a:gd name="T0" fmla="*/ 918 w 1506"/>
              <a:gd name="T1" fmla="*/ 0 h 5726"/>
              <a:gd name="T2" fmla="*/ 0 w 1506"/>
              <a:gd name="T3" fmla="*/ 0 h 5726"/>
              <a:gd name="T4" fmla="*/ 0 w 1506"/>
              <a:gd name="T5" fmla="*/ 5725 h 5726"/>
              <a:gd name="T6" fmla="*/ 1505 w 1506"/>
              <a:gd name="T7" fmla="*/ 5725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6" h="5726">
                <a:moveTo>
                  <a:pt x="918" y="0"/>
                </a:moveTo>
                <a:lnTo>
                  <a:pt x="0" y="0"/>
                </a:lnTo>
                <a:lnTo>
                  <a:pt x="0" y="5725"/>
                </a:lnTo>
                <a:lnTo>
                  <a:pt x="1505" y="5725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6" name="Freeform 54">
            <a:extLst>
              <a:ext uri="{FF2B5EF4-FFF2-40B4-BE49-F238E27FC236}">
                <a16:creationId xmlns:a16="http://schemas.microsoft.com/office/drawing/2014/main" id="{7657AA54-CD02-8640-B0BB-3E8C8088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863" y="3700966"/>
            <a:ext cx="1229616" cy="3157034"/>
          </a:xfrm>
          <a:custGeom>
            <a:avLst/>
            <a:gdLst>
              <a:gd name="T0" fmla="*/ 783 w 1579"/>
              <a:gd name="T1" fmla="*/ 0 h 4772"/>
              <a:gd name="T2" fmla="*/ 1578 w 1579"/>
              <a:gd name="T3" fmla="*/ 0 h 4772"/>
              <a:gd name="T4" fmla="*/ 1578 w 1579"/>
              <a:gd name="T5" fmla="*/ 4771 h 4772"/>
              <a:gd name="T6" fmla="*/ 0 w 1579"/>
              <a:gd name="T7" fmla="*/ 4771 h 4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9" h="4772">
                <a:moveTo>
                  <a:pt x="783" y="0"/>
                </a:moveTo>
                <a:lnTo>
                  <a:pt x="1578" y="0"/>
                </a:lnTo>
                <a:lnTo>
                  <a:pt x="1578" y="4771"/>
                </a:lnTo>
                <a:lnTo>
                  <a:pt x="0" y="4771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7" name="Freeform 55">
            <a:extLst>
              <a:ext uri="{FF2B5EF4-FFF2-40B4-BE49-F238E27FC236}">
                <a16:creationId xmlns:a16="http://schemas.microsoft.com/office/drawing/2014/main" id="{6AF3C4D3-E550-CD4F-887C-3EF0C8AB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032" y="4903106"/>
            <a:ext cx="1555912" cy="4197182"/>
          </a:xfrm>
          <a:custGeom>
            <a:avLst/>
            <a:gdLst>
              <a:gd name="T0" fmla="*/ 0 w 1996"/>
              <a:gd name="T1" fmla="*/ 0 h 5506"/>
              <a:gd name="T2" fmla="*/ 1995 w 1996"/>
              <a:gd name="T3" fmla="*/ 0 h 5506"/>
              <a:gd name="T4" fmla="*/ 1995 w 1996"/>
              <a:gd name="T5" fmla="*/ 5505 h 5506"/>
              <a:gd name="T6" fmla="*/ 58 w 1996"/>
              <a:gd name="T7" fmla="*/ 5505 h 5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6" h="5506">
                <a:moveTo>
                  <a:pt x="0" y="0"/>
                </a:moveTo>
                <a:lnTo>
                  <a:pt x="1995" y="0"/>
                </a:lnTo>
                <a:lnTo>
                  <a:pt x="1995" y="5505"/>
                </a:lnTo>
                <a:lnTo>
                  <a:pt x="58" y="5505"/>
                </a:ln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8" name="Freeform 56">
            <a:extLst>
              <a:ext uri="{FF2B5EF4-FFF2-40B4-BE49-F238E27FC236}">
                <a16:creationId xmlns:a16="http://schemas.microsoft.com/office/drawing/2014/main" id="{9B73EFC2-A89B-1B43-AE38-190F499D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0385" y="3845223"/>
            <a:ext cx="127084" cy="127082"/>
          </a:xfrm>
          <a:custGeom>
            <a:avLst/>
            <a:gdLst>
              <a:gd name="T0" fmla="*/ 164 w 165"/>
              <a:gd name="T1" fmla="*/ 82 h 165"/>
              <a:gd name="T2" fmla="*/ 164 w 165"/>
              <a:gd name="T3" fmla="*/ 82 h 165"/>
              <a:gd name="T4" fmla="*/ 82 w 165"/>
              <a:gd name="T5" fmla="*/ 164 h 165"/>
              <a:gd name="T6" fmla="*/ 82 w 165"/>
              <a:gd name="T7" fmla="*/ 164 h 165"/>
              <a:gd name="T8" fmla="*/ 0 w 165"/>
              <a:gd name="T9" fmla="*/ 82 h 165"/>
              <a:gd name="T10" fmla="*/ 0 w 165"/>
              <a:gd name="T11" fmla="*/ 82 h 165"/>
              <a:gd name="T12" fmla="*/ 82 w 165"/>
              <a:gd name="T13" fmla="*/ 0 h 165"/>
              <a:gd name="T14" fmla="*/ 82 w 165"/>
              <a:gd name="T15" fmla="*/ 0 h 165"/>
              <a:gd name="T16" fmla="*/ 164 w 165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" h="165">
                <a:moveTo>
                  <a:pt x="164" y="82"/>
                </a:moveTo>
                <a:lnTo>
                  <a:pt x="164" y="82"/>
                </a:lnTo>
                <a:cubicBezTo>
                  <a:pt x="164" y="127"/>
                  <a:pt x="128" y="164"/>
                  <a:pt x="82" y="164"/>
                </a:cubicBezTo>
                <a:lnTo>
                  <a:pt x="82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4" y="37"/>
                  <a:pt x="164" y="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78699B23-A8C3-824A-8F3A-D6711E4B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025" y="7929059"/>
            <a:ext cx="127084" cy="130517"/>
          </a:xfrm>
          <a:custGeom>
            <a:avLst/>
            <a:gdLst>
              <a:gd name="T0" fmla="*/ 164 w 165"/>
              <a:gd name="T1" fmla="*/ 82 h 166"/>
              <a:gd name="T2" fmla="*/ 164 w 165"/>
              <a:gd name="T3" fmla="*/ 82 h 166"/>
              <a:gd name="T4" fmla="*/ 82 w 165"/>
              <a:gd name="T5" fmla="*/ 165 h 166"/>
              <a:gd name="T6" fmla="*/ 82 w 165"/>
              <a:gd name="T7" fmla="*/ 165 h 166"/>
              <a:gd name="T8" fmla="*/ 0 w 165"/>
              <a:gd name="T9" fmla="*/ 82 h 166"/>
              <a:gd name="T10" fmla="*/ 0 w 165"/>
              <a:gd name="T11" fmla="*/ 82 h 166"/>
              <a:gd name="T12" fmla="*/ 82 w 165"/>
              <a:gd name="T13" fmla="*/ 0 h 166"/>
              <a:gd name="T14" fmla="*/ 82 w 165"/>
              <a:gd name="T15" fmla="*/ 0 h 166"/>
              <a:gd name="T16" fmla="*/ 164 w 165"/>
              <a:gd name="T17" fmla="*/ 8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" h="166">
                <a:moveTo>
                  <a:pt x="164" y="82"/>
                </a:moveTo>
                <a:lnTo>
                  <a:pt x="164" y="82"/>
                </a:lnTo>
                <a:cubicBezTo>
                  <a:pt x="164" y="128"/>
                  <a:pt x="128" y="165"/>
                  <a:pt x="82" y="165"/>
                </a:cubicBezTo>
                <a:lnTo>
                  <a:pt x="82" y="165"/>
                </a:lnTo>
                <a:cubicBezTo>
                  <a:pt x="36" y="165"/>
                  <a:pt x="0" y="128"/>
                  <a:pt x="0" y="82"/>
                </a:cubicBezTo>
                <a:lnTo>
                  <a:pt x="0" y="82"/>
                </a:lnTo>
                <a:cubicBezTo>
                  <a:pt x="0" y="37"/>
                  <a:pt x="36" y="0"/>
                  <a:pt x="82" y="0"/>
                </a:cubicBezTo>
                <a:lnTo>
                  <a:pt x="82" y="0"/>
                </a:lnTo>
                <a:cubicBezTo>
                  <a:pt x="128" y="0"/>
                  <a:pt x="164" y="37"/>
                  <a:pt x="164" y="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0" name="Freeform 58">
            <a:extLst>
              <a:ext uri="{FF2B5EF4-FFF2-40B4-BE49-F238E27FC236}">
                <a16:creationId xmlns:a16="http://schemas.microsoft.com/office/drawing/2014/main" id="{AA55697F-E260-7B47-B52D-479E3046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431" y="6805916"/>
            <a:ext cx="130517" cy="127084"/>
          </a:xfrm>
          <a:custGeom>
            <a:avLst/>
            <a:gdLst>
              <a:gd name="T0" fmla="*/ 165 w 166"/>
              <a:gd name="T1" fmla="*/ 82 h 165"/>
              <a:gd name="T2" fmla="*/ 165 w 166"/>
              <a:gd name="T3" fmla="*/ 82 h 165"/>
              <a:gd name="T4" fmla="*/ 82 w 166"/>
              <a:gd name="T5" fmla="*/ 164 h 165"/>
              <a:gd name="T6" fmla="*/ 82 w 166"/>
              <a:gd name="T7" fmla="*/ 164 h 165"/>
              <a:gd name="T8" fmla="*/ 0 w 166"/>
              <a:gd name="T9" fmla="*/ 82 h 165"/>
              <a:gd name="T10" fmla="*/ 0 w 166"/>
              <a:gd name="T11" fmla="*/ 82 h 165"/>
              <a:gd name="T12" fmla="*/ 82 w 166"/>
              <a:gd name="T13" fmla="*/ 0 h 165"/>
              <a:gd name="T14" fmla="*/ 82 w 166"/>
              <a:gd name="T15" fmla="*/ 0 h 165"/>
              <a:gd name="T16" fmla="*/ 165 w 166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5">
                <a:moveTo>
                  <a:pt x="165" y="82"/>
                </a:moveTo>
                <a:lnTo>
                  <a:pt x="165" y="82"/>
                </a:lnTo>
                <a:cubicBezTo>
                  <a:pt x="165" y="128"/>
                  <a:pt x="128" y="164"/>
                  <a:pt x="82" y="164"/>
                </a:cubicBezTo>
                <a:lnTo>
                  <a:pt x="82" y="164"/>
                </a:lnTo>
                <a:cubicBezTo>
                  <a:pt x="37" y="164"/>
                  <a:pt x="0" y="128"/>
                  <a:pt x="0" y="82"/>
                </a:cubicBezTo>
                <a:lnTo>
                  <a:pt x="0" y="82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5" y="37"/>
                  <a:pt x="165" y="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1" name="Freeform 59">
            <a:extLst>
              <a:ext uri="{FF2B5EF4-FFF2-40B4-BE49-F238E27FC236}">
                <a16:creationId xmlns:a16="http://schemas.microsoft.com/office/drawing/2014/main" id="{C09090BD-A9AD-A54A-818D-99430FE3C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536" y="9038464"/>
            <a:ext cx="130517" cy="127084"/>
          </a:xfrm>
          <a:custGeom>
            <a:avLst/>
            <a:gdLst>
              <a:gd name="T0" fmla="*/ 165 w 166"/>
              <a:gd name="T1" fmla="*/ 82 h 165"/>
              <a:gd name="T2" fmla="*/ 165 w 166"/>
              <a:gd name="T3" fmla="*/ 82 h 165"/>
              <a:gd name="T4" fmla="*/ 83 w 166"/>
              <a:gd name="T5" fmla="*/ 164 h 165"/>
              <a:gd name="T6" fmla="*/ 83 w 166"/>
              <a:gd name="T7" fmla="*/ 164 h 165"/>
              <a:gd name="T8" fmla="*/ 0 w 166"/>
              <a:gd name="T9" fmla="*/ 82 h 165"/>
              <a:gd name="T10" fmla="*/ 0 w 166"/>
              <a:gd name="T11" fmla="*/ 82 h 165"/>
              <a:gd name="T12" fmla="*/ 83 w 166"/>
              <a:gd name="T13" fmla="*/ 0 h 165"/>
              <a:gd name="T14" fmla="*/ 83 w 166"/>
              <a:gd name="T15" fmla="*/ 0 h 165"/>
              <a:gd name="T16" fmla="*/ 165 w 166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5">
                <a:moveTo>
                  <a:pt x="165" y="82"/>
                </a:moveTo>
                <a:lnTo>
                  <a:pt x="165" y="82"/>
                </a:lnTo>
                <a:cubicBezTo>
                  <a:pt x="165" y="127"/>
                  <a:pt x="128" y="164"/>
                  <a:pt x="83" y="164"/>
                </a:cubicBezTo>
                <a:lnTo>
                  <a:pt x="83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6"/>
                  <a:pt x="37" y="0"/>
                  <a:pt x="83" y="0"/>
                </a:cubicBezTo>
                <a:lnTo>
                  <a:pt x="83" y="0"/>
                </a:lnTo>
                <a:cubicBezTo>
                  <a:pt x="128" y="0"/>
                  <a:pt x="165" y="36"/>
                  <a:pt x="165" y="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2" name="Freeform 60">
            <a:extLst>
              <a:ext uri="{FF2B5EF4-FFF2-40B4-BE49-F238E27FC236}">
                <a16:creationId xmlns:a16="http://schemas.microsoft.com/office/drawing/2014/main" id="{079E053C-CF01-0845-862B-EE57226A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777" y="4837846"/>
            <a:ext cx="130517" cy="130517"/>
          </a:xfrm>
          <a:custGeom>
            <a:avLst/>
            <a:gdLst>
              <a:gd name="T0" fmla="*/ 165 w 166"/>
              <a:gd name="T1" fmla="*/ 83 h 166"/>
              <a:gd name="T2" fmla="*/ 165 w 166"/>
              <a:gd name="T3" fmla="*/ 83 h 166"/>
              <a:gd name="T4" fmla="*/ 82 w 166"/>
              <a:gd name="T5" fmla="*/ 165 h 166"/>
              <a:gd name="T6" fmla="*/ 82 w 166"/>
              <a:gd name="T7" fmla="*/ 165 h 166"/>
              <a:gd name="T8" fmla="*/ 0 w 166"/>
              <a:gd name="T9" fmla="*/ 83 h 166"/>
              <a:gd name="T10" fmla="*/ 0 w 166"/>
              <a:gd name="T11" fmla="*/ 83 h 166"/>
              <a:gd name="T12" fmla="*/ 82 w 166"/>
              <a:gd name="T13" fmla="*/ 0 h 166"/>
              <a:gd name="T14" fmla="*/ 82 w 166"/>
              <a:gd name="T15" fmla="*/ 0 h 166"/>
              <a:gd name="T16" fmla="*/ 165 w 166"/>
              <a:gd name="T17" fmla="*/ 8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166">
                <a:moveTo>
                  <a:pt x="165" y="83"/>
                </a:moveTo>
                <a:lnTo>
                  <a:pt x="165" y="83"/>
                </a:lnTo>
                <a:cubicBezTo>
                  <a:pt x="165" y="128"/>
                  <a:pt x="128" y="165"/>
                  <a:pt x="82" y="165"/>
                </a:cubicBezTo>
                <a:lnTo>
                  <a:pt x="82" y="165"/>
                </a:lnTo>
                <a:cubicBezTo>
                  <a:pt x="37" y="165"/>
                  <a:pt x="0" y="128"/>
                  <a:pt x="0" y="83"/>
                </a:cubicBezTo>
                <a:lnTo>
                  <a:pt x="0" y="83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5" y="37"/>
                  <a:pt x="165" y="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3" name="Freeform 61">
            <a:extLst>
              <a:ext uri="{FF2B5EF4-FFF2-40B4-BE49-F238E27FC236}">
                <a16:creationId xmlns:a16="http://schemas.microsoft.com/office/drawing/2014/main" id="{6CB2D669-8E93-144A-AB54-4F81997C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543" y="3635706"/>
            <a:ext cx="130517" cy="127084"/>
          </a:xfrm>
          <a:custGeom>
            <a:avLst/>
            <a:gdLst>
              <a:gd name="T0" fmla="*/ 166 w 167"/>
              <a:gd name="T1" fmla="*/ 82 h 165"/>
              <a:gd name="T2" fmla="*/ 166 w 167"/>
              <a:gd name="T3" fmla="*/ 82 h 165"/>
              <a:gd name="T4" fmla="*/ 83 w 167"/>
              <a:gd name="T5" fmla="*/ 164 h 165"/>
              <a:gd name="T6" fmla="*/ 83 w 167"/>
              <a:gd name="T7" fmla="*/ 164 h 165"/>
              <a:gd name="T8" fmla="*/ 0 w 167"/>
              <a:gd name="T9" fmla="*/ 82 h 165"/>
              <a:gd name="T10" fmla="*/ 0 w 167"/>
              <a:gd name="T11" fmla="*/ 82 h 165"/>
              <a:gd name="T12" fmla="*/ 83 w 167"/>
              <a:gd name="T13" fmla="*/ 0 h 165"/>
              <a:gd name="T14" fmla="*/ 83 w 167"/>
              <a:gd name="T15" fmla="*/ 0 h 165"/>
              <a:gd name="T16" fmla="*/ 166 w 167"/>
              <a:gd name="T17" fmla="*/ 8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65">
                <a:moveTo>
                  <a:pt x="166" y="82"/>
                </a:moveTo>
                <a:lnTo>
                  <a:pt x="166" y="82"/>
                </a:lnTo>
                <a:cubicBezTo>
                  <a:pt x="166" y="127"/>
                  <a:pt x="128" y="164"/>
                  <a:pt x="83" y="164"/>
                </a:cubicBezTo>
                <a:lnTo>
                  <a:pt x="83" y="164"/>
                </a:lnTo>
                <a:cubicBezTo>
                  <a:pt x="37" y="164"/>
                  <a:pt x="0" y="127"/>
                  <a:pt x="0" y="82"/>
                </a:cubicBezTo>
                <a:lnTo>
                  <a:pt x="0" y="82"/>
                </a:lnTo>
                <a:cubicBezTo>
                  <a:pt x="0" y="36"/>
                  <a:pt x="37" y="0"/>
                  <a:pt x="83" y="0"/>
                </a:cubicBezTo>
                <a:lnTo>
                  <a:pt x="83" y="0"/>
                </a:lnTo>
                <a:cubicBezTo>
                  <a:pt x="128" y="0"/>
                  <a:pt x="166" y="36"/>
                  <a:pt x="166" y="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4" name="Freeform 62">
            <a:extLst>
              <a:ext uri="{FF2B5EF4-FFF2-40B4-BE49-F238E27FC236}">
                <a16:creationId xmlns:a16="http://schemas.microsoft.com/office/drawing/2014/main" id="{84E2B245-A796-DB42-89D1-66781292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909" y="3247588"/>
            <a:ext cx="920495" cy="1263963"/>
          </a:xfrm>
          <a:custGeom>
            <a:avLst/>
            <a:gdLst>
              <a:gd name="T0" fmla="*/ 1005 w 1184"/>
              <a:gd name="T1" fmla="*/ 414 h 1623"/>
              <a:gd name="T2" fmla="*/ 1005 w 1184"/>
              <a:gd name="T3" fmla="*/ 1622 h 1623"/>
              <a:gd name="T4" fmla="*/ 190 w 1184"/>
              <a:gd name="T5" fmla="*/ 1622 h 1623"/>
              <a:gd name="T6" fmla="*/ 190 w 1184"/>
              <a:gd name="T7" fmla="*/ 414 h 1623"/>
              <a:gd name="T8" fmla="*/ 0 w 1184"/>
              <a:gd name="T9" fmla="*/ 414 h 1623"/>
              <a:gd name="T10" fmla="*/ 592 w 1184"/>
              <a:gd name="T11" fmla="*/ 0 h 1623"/>
              <a:gd name="T12" fmla="*/ 1183 w 1184"/>
              <a:gd name="T13" fmla="*/ 414 h 1623"/>
              <a:gd name="T14" fmla="*/ 1005 w 1184"/>
              <a:gd name="T15" fmla="*/ 414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4" h="1623">
                <a:moveTo>
                  <a:pt x="1005" y="414"/>
                </a:moveTo>
                <a:lnTo>
                  <a:pt x="1005" y="1622"/>
                </a:lnTo>
                <a:lnTo>
                  <a:pt x="190" y="1622"/>
                </a:lnTo>
                <a:lnTo>
                  <a:pt x="190" y="414"/>
                </a:lnTo>
                <a:lnTo>
                  <a:pt x="0" y="414"/>
                </a:lnTo>
                <a:lnTo>
                  <a:pt x="592" y="0"/>
                </a:lnTo>
                <a:lnTo>
                  <a:pt x="1183" y="414"/>
                </a:lnTo>
                <a:lnTo>
                  <a:pt x="1005" y="4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5" name="Freeform 63">
            <a:extLst>
              <a:ext uri="{FF2B5EF4-FFF2-40B4-BE49-F238E27FC236}">
                <a16:creationId xmlns:a16="http://schemas.microsoft.com/office/drawing/2014/main" id="{063EE441-E701-9E40-BA8A-B773065E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184" y="2742689"/>
            <a:ext cx="920495" cy="1768863"/>
          </a:xfrm>
          <a:custGeom>
            <a:avLst/>
            <a:gdLst>
              <a:gd name="T0" fmla="*/ 1005 w 1183"/>
              <a:gd name="T1" fmla="*/ 415 h 2269"/>
              <a:gd name="T2" fmla="*/ 1005 w 1183"/>
              <a:gd name="T3" fmla="*/ 2268 h 2269"/>
              <a:gd name="T4" fmla="*/ 189 w 1183"/>
              <a:gd name="T5" fmla="*/ 2268 h 2269"/>
              <a:gd name="T6" fmla="*/ 189 w 1183"/>
              <a:gd name="T7" fmla="*/ 415 h 2269"/>
              <a:gd name="T8" fmla="*/ 0 w 1183"/>
              <a:gd name="T9" fmla="*/ 415 h 2269"/>
              <a:gd name="T10" fmla="*/ 592 w 1183"/>
              <a:gd name="T11" fmla="*/ 0 h 2269"/>
              <a:gd name="T12" fmla="*/ 1182 w 1183"/>
              <a:gd name="T13" fmla="*/ 415 h 2269"/>
              <a:gd name="T14" fmla="*/ 1005 w 1183"/>
              <a:gd name="T15" fmla="*/ 41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2269">
                <a:moveTo>
                  <a:pt x="1005" y="415"/>
                </a:moveTo>
                <a:lnTo>
                  <a:pt x="1005" y="2268"/>
                </a:lnTo>
                <a:lnTo>
                  <a:pt x="189" y="2268"/>
                </a:lnTo>
                <a:lnTo>
                  <a:pt x="189" y="415"/>
                </a:lnTo>
                <a:lnTo>
                  <a:pt x="0" y="415"/>
                </a:lnTo>
                <a:lnTo>
                  <a:pt x="592" y="0"/>
                </a:lnTo>
                <a:lnTo>
                  <a:pt x="1182" y="415"/>
                </a:lnTo>
                <a:lnTo>
                  <a:pt x="1005" y="4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6" name="Freeform 64">
            <a:extLst>
              <a:ext uri="{FF2B5EF4-FFF2-40B4-BE49-F238E27FC236}">
                <a16:creationId xmlns:a16="http://schemas.microsoft.com/office/drawing/2014/main" id="{30007E63-09B4-3F40-AD5F-1128DF10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027" y="2742689"/>
            <a:ext cx="920495" cy="1768863"/>
          </a:xfrm>
          <a:custGeom>
            <a:avLst/>
            <a:gdLst>
              <a:gd name="T0" fmla="*/ 1004 w 1183"/>
              <a:gd name="T1" fmla="*/ 415 h 2269"/>
              <a:gd name="T2" fmla="*/ 1004 w 1183"/>
              <a:gd name="T3" fmla="*/ 2268 h 2269"/>
              <a:gd name="T4" fmla="*/ 189 w 1183"/>
              <a:gd name="T5" fmla="*/ 2268 h 2269"/>
              <a:gd name="T6" fmla="*/ 189 w 1183"/>
              <a:gd name="T7" fmla="*/ 415 h 2269"/>
              <a:gd name="T8" fmla="*/ 0 w 1183"/>
              <a:gd name="T9" fmla="*/ 415 h 2269"/>
              <a:gd name="T10" fmla="*/ 591 w 1183"/>
              <a:gd name="T11" fmla="*/ 0 h 2269"/>
              <a:gd name="T12" fmla="*/ 1182 w 1183"/>
              <a:gd name="T13" fmla="*/ 415 h 2269"/>
              <a:gd name="T14" fmla="*/ 1004 w 1183"/>
              <a:gd name="T15" fmla="*/ 41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2269">
                <a:moveTo>
                  <a:pt x="1004" y="415"/>
                </a:moveTo>
                <a:lnTo>
                  <a:pt x="1004" y="2268"/>
                </a:lnTo>
                <a:lnTo>
                  <a:pt x="189" y="2268"/>
                </a:lnTo>
                <a:lnTo>
                  <a:pt x="189" y="415"/>
                </a:lnTo>
                <a:lnTo>
                  <a:pt x="0" y="415"/>
                </a:lnTo>
                <a:lnTo>
                  <a:pt x="591" y="0"/>
                </a:lnTo>
                <a:lnTo>
                  <a:pt x="1182" y="415"/>
                </a:lnTo>
                <a:lnTo>
                  <a:pt x="1004" y="4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7" name="Freeform 65">
            <a:extLst>
              <a:ext uri="{FF2B5EF4-FFF2-40B4-BE49-F238E27FC236}">
                <a16:creationId xmlns:a16="http://schemas.microsoft.com/office/drawing/2014/main" id="{BB9C92B9-2601-484C-9351-ED4FF101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461" y="3584188"/>
            <a:ext cx="920495" cy="927365"/>
          </a:xfrm>
          <a:custGeom>
            <a:avLst/>
            <a:gdLst>
              <a:gd name="T0" fmla="*/ 1004 w 1183"/>
              <a:gd name="T1" fmla="*/ 414 h 1192"/>
              <a:gd name="T2" fmla="*/ 1004 w 1183"/>
              <a:gd name="T3" fmla="*/ 1191 h 1192"/>
              <a:gd name="T4" fmla="*/ 189 w 1183"/>
              <a:gd name="T5" fmla="*/ 1191 h 1192"/>
              <a:gd name="T6" fmla="*/ 189 w 1183"/>
              <a:gd name="T7" fmla="*/ 414 h 1192"/>
              <a:gd name="T8" fmla="*/ 0 w 1183"/>
              <a:gd name="T9" fmla="*/ 414 h 1192"/>
              <a:gd name="T10" fmla="*/ 591 w 1183"/>
              <a:gd name="T11" fmla="*/ 0 h 1192"/>
              <a:gd name="T12" fmla="*/ 1182 w 1183"/>
              <a:gd name="T13" fmla="*/ 414 h 1192"/>
              <a:gd name="T14" fmla="*/ 1004 w 1183"/>
              <a:gd name="T15" fmla="*/ 414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1192">
                <a:moveTo>
                  <a:pt x="1004" y="414"/>
                </a:moveTo>
                <a:lnTo>
                  <a:pt x="1004" y="1191"/>
                </a:lnTo>
                <a:lnTo>
                  <a:pt x="189" y="1191"/>
                </a:lnTo>
                <a:lnTo>
                  <a:pt x="189" y="414"/>
                </a:lnTo>
                <a:lnTo>
                  <a:pt x="0" y="414"/>
                </a:lnTo>
                <a:lnTo>
                  <a:pt x="591" y="0"/>
                </a:lnTo>
                <a:lnTo>
                  <a:pt x="1182" y="414"/>
                </a:lnTo>
                <a:lnTo>
                  <a:pt x="1004" y="4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2315BA0-B8D5-9441-A231-0427D6E18BB6}"/>
              </a:ext>
            </a:extLst>
          </p:cNvPr>
          <p:cNvGrpSpPr/>
          <p:nvPr/>
        </p:nvGrpSpPr>
        <p:grpSpPr>
          <a:xfrm>
            <a:off x="1942905" y="5694109"/>
            <a:ext cx="5748608" cy="4489054"/>
            <a:chOff x="2857722" y="6884915"/>
            <a:chExt cx="3918973" cy="3060303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5F97573A-7662-F14B-B73A-C893BF6B9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722" y="9052201"/>
              <a:ext cx="3918973" cy="278209"/>
            </a:xfrm>
            <a:custGeom>
              <a:avLst/>
              <a:gdLst>
                <a:gd name="T0" fmla="*/ 0 w 5030"/>
                <a:gd name="T1" fmla="*/ 0 h 356"/>
                <a:gd name="T2" fmla="*/ 0 w 5030"/>
                <a:gd name="T3" fmla="*/ 237 h 356"/>
                <a:gd name="T4" fmla="*/ 0 w 5030"/>
                <a:gd name="T5" fmla="*/ 237 h 356"/>
                <a:gd name="T6" fmla="*/ 118 w 5030"/>
                <a:gd name="T7" fmla="*/ 355 h 356"/>
                <a:gd name="T8" fmla="*/ 4911 w 5030"/>
                <a:gd name="T9" fmla="*/ 355 h 356"/>
                <a:gd name="T10" fmla="*/ 4911 w 5030"/>
                <a:gd name="T11" fmla="*/ 355 h 356"/>
                <a:gd name="T12" fmla="*/ 5029 w 5030"/>
                <a:gd name="T13" fmla="*/ 237 h 356"/>
                <a:gd name="T14" fmla="*/ 5029 w 5030"/>
                <a:gd name="T15" fmla="*/ 0 h 356"/>
                <a:gd name="T16" fmla="*/ 0 w 5030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0" h="356">
                  <a:moveTo>
                    <a:pt x="0" y="0"/>
                  </a:moveTo>
                  <a:lnTo>
                    <a:pt x="0" y="237"/>
                  </a:lnTo>
                  <a:lnTo>
                    <a:pt x="0" y="237"/>
                  </a:lnTo>
                  <a:cubicBezTo>
                    <a:pt x="0" y="303"/>
                    <a:pt x="52" y="355"/>
                    <a:pt x="118" y="355"/>
                  </a:cubicBezTo>
                  <a:lnTo>
                    <a:pt x="4911" y="355"/>
                  </a:lnTo>
                  <a:lnTo>
                    <a:pt x="4911" y="355"/>
                  </a:lnTo>
                  <a:cubicBezTo>
                    <a:pt x="4977" y="355"/>
                    <a:pt x="5029" y="303"/>
                    <a:pt x="5029" y="237"/>
                  </a:cubicBezTo>
                  <a:lnTo>
                    <a:pt x="5029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A4244A11-57A1-2444-81A7-EE993F79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722" y="6884915"/>
              <a:ext cx="3918973" cy="2170719"/>
            </a:xfrm>
            <a:custGeom>
              <a:avLst/>
              <a:gdLst>
                <a:gd name="T0" fmla="*/ 5029 w 5030"/>
                <a:gd name="T1" fmla="*/ 118 h 2787"/>
                <a:gd name="T2" fmla="*/ 5029 w 5030"/>
                <a:gd name="T3" fmla="*/ 118 h 2787"/>
                <a:gd name="T4" fmla="*/ 4911 w 5030"/>
                <a:gd name="T5" fmla="*/ 0 h 2787"/>
                <a:gd name="T6" fmla="*/ 118 w 5030"/>
                <a:gd name="T7" fmla="*/ 0 h 2787"/>
                <a:gd name="T8" fmla="*/ 118 w 5030"/>
                <a:gd name="T9" fmla="*/ 0 h 2787"/>
                <a:gd name="T10" fmla="*/ 0 w 5030"/>
                <a:gd name="T11" fmla="*/ 118 h 2787"/>
                <a:gd name="T12" fmla="*/ 0 w 5030"/>
                <a:gd name="T13" fmla="*/ 2786 h 2787"/>
                <a:gd name="T14" fmla="*/ 5029 w 5030"/>
                <a:gd name="T15" fmla="*/ 2786 h 2787"/>
                <a:gd name="T16" fmla="*/ 5029 w 5030"/>
                <a:gd name="T17" fmla="*/ 118 h 2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0" h="2787">
                  <a:moveTo>
                    <a:pt x="5029" y="118"/>
                  </a:moveTo>
                  <a:lnTo>
                    <a:pt x="5029" y="118"/>
                  </a:lnTo>
                  <a:cubicBezTo>
                    <a:pt x="5029" y="52"/>
                    <a:pt x="4977" y="0"/>
                    <a:pt x="4911" y="0"/>
                  </a:cubicBezTo>
                  <a:lnTo>
                    <a:pt x="118" y="0"/>
                  </a:lnTo>
                  <a:lnTo>
                    <a:pt x="118" y="0"/>
                  </a:lnTo>
                  <a:cubicBezTo>
                    <a:pt x="52" y="0"/>
                    <a:pt x="0" y="52"/>
                    <a:pt x="0" y="118"/>
                  </a:cubicBezTo>
                  <a:lnTo>
                    <a:pt x="0" y="2786"/>
                  </a:lnTo>
                  <a:lnTo>
                    <a:pt x="5029" y="2786"/>
                  </a:lnTo>
                  <a:lnTo>
                    <a:pt x="5029" y="11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B938C739-C9B0-AC4A-A60A-07677EE39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797" y="9134634"/>
              <a:ext cx="140823" cy="140820"/>
            </a:xfrm>
            <a:custGeom>
              <a:avLst/>
              <a:gdLst>
                <a:gd name="T0" fmla="*/ 179 w 180"/>
                <a:gd name="T1" fmla="*/ 89 h 180"/>
                <a:gd name="T2" fmla="*/ 179 w 180"/>
                <a:gd name="T3" fmla="*/ 89 h 180"/>
                <a:gd name="T4" fmla="*/ 90 w 180"/>
                <a:gd name="T5" fmla="*/ 179 h 180"/>
                <a:gd name="T6" fmla="*/ 90 w 180"/>
                <a:gd name="T7" fmla="*/ 179 h 180"/>
                <a:gd name="T8" fmla="*/ 0 w 180"/>
                <a:gd name="T9" fmla="*/ 89 h 180"/>
                <a:gd name="T10" fmla="*/ 0 w 180"/>
                <a:gd name="T11" fmla="*/ 89 h 180"/>
                <a:gd name="T12" fmla="*/ 90 w 180"/>
                <a:gd name="T13" fmla="*/ 0 h 180"/>
                <a:gd name="T14" fmla="*/ 90 w 180"/>
                <a:gd name="T15" fmla="*/ 0 h 180"/>
                <a:gd name="T16" fmla="*/ 179 w 180"/>
                <a:gd name="T17" fmla="*/ 8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79" y="89"/>
                  </a:moveTo>
                  <a:lnTo>
                    <a:pt x="179" y="89"/>
                  </a:lnTo>
                  <a:cubicBezTo>
                    <a:pt x="179" y="139"/>
                    <a:pt x="139" y="179"/>
                    <a:pt x="90" y="179"/>
                  </a:cubicBezTo>
                  <a:lnTo>
                    <a:pt x="90" y="179"/>
                  </a:lnTo>
                  <a:cubicBezTo>
                    <a:pt x="40" y="179"/>
                    <a:pt x="0" y="139"/>
                    <a:pt x="0" y="89"/>
                  </a:cubicBezTo>
                  <a:lnTo>
                    <a:pt x="0" y="89"/>
                  </a:lnTo>
                  <a:cubicBezTo>
                    <a:pt x="0" y="40"/>
                    <a:pt x="40" y="0"/>
                    <a:pt x="90" y="0"/>
                  </a:cubicBezTo>
                  <a:lnTo>
                    <a:pt x="90" y="0"/>
                  </a:lnTo>
                  <a:cubicBezTo>
                    <a:pt x="139" y="0"/>
                    <a:pt x="179" y="40"/>
                    <a:pt x="179" y="89"/>
                  </a:cubicBezTo>
                </a:path>
              </a:pathLst>
            </a:custGeom>
            <a:solidFill>
              <a:srgbClr val="3543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7526E330-E9F0-9541-8F35-C9C6E5D98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79" y="7029172"/>
              <a:ext cx="3623591" cy="1954335"/>
            </a:xfrm>
            <a:custGeom>
              <a:avLst/>
              <a:gdLst>
                <a:gd name="T0" fmla="*/ 0 w 4654"/>
                <a:gd name="T1" fmla="*/ 0 h 2511"/>
                <a:gd name="T2" fmla="*/ 4653 w 4654"/>
                <a:gd name="T3" fmla="*/ 0 h 2511"/>
                <a:gd name="T4" fmla="*/ 4653 w 4654"/>
                <a:gd name="T5" fmla="*/ 2510 h 2511"/>
                <a:gd name="T6" fmla="*/ 0 w 4654"/>
                <a:gd name="T7" fmla="*/ 2510 h 2511"/>
                <a:gd name="T8" fmla="*/ 0 w 4654"/>
                <a:gd name="T9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4" h="2511">
                  <a:moveTo>
                    <a:pt x="0" y="0"/>
                  </a:moveTo>
                  <a:lnTo>
                    <a:pt x="4653" y="0"/>
                  </a:lnTo>
                  <a:lnTo>
                    <a:pt x="4653" y="2510"/>
                  </a:lnTo>
                  <a:lnTo>
                    <a:pt x="0" y="251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CFC5C24-A7FA-8045-BD7C-DCBEA1BFE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658" y="7015432"/>
              <a:ext cx="2744313" cy="1957768"/>
            </a:xfrm>
            <a:custGeom>
              <a:avLst/>
              <a:gdLst>
                <a:gd name="T0" fmla="*/ 3504 w 3524"/>
                <a:gd name="T1" fmla="*/ 13 h 2556"/>
                <a:gd name="T2" fmla="*/ 0 w 3524"/>
                <a:gd name="T3" fmla="*/ 0 h 2556"/>
                <a:gd name="T4" fmla="*/ 0 w 3524"/>
                <a:gd name="T5" fmla="*/ 0 h 2556"/>
                <a:gd name="T6" fmla="*/ 3523 w 3524"/>
                <a:gd name="T7" fmla="*/ 2555 h 2556"/>
                <a:gd name="T8" fmla="*/ 3504 w 3524"/>
                <a:gd name="T9" fmla="*/ 13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4" h="2556">
                  <a:moveTo>
                    <a:pt x="3504" y="13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2871" y="871"/>
                    <a:pt x="3523" y="2555"/>
                  </a:cubicBezTo>
                  <a:lnTo>
                    <a:pt x="3504" y="13"/>
                  </a:lnTo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1C3826B-C6EB-A543-B86C-59DC1FF1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673" y="9368192"/>
              <a:ext cx="642285" cy="473986"/>
            </a:xfrm>
            <a:custGeom>
              <a:avLst/>
              <a:gdLst>
                <a:gd name="T0" fmla="*/ 825 w 826"/>
                <a:gd name="T1" fmla="*/ 608 h 609"/>
                <a:gd name="T2" fmla="*/ 726 w 826"/>
                <a:gd name="T3" fmla="*/ 10 h 609"/>
                <a:gd name="T4" fmla="*/ 101 w 826"/>
                <a:gd name="T5" fmla="*/ 0 h 609"/>
                <a:gd name="T6" fmla="*/ 0 w 826"/>
                <a:gd name="T7" fmla="*/ 608 h 609"/>
                <a:gd name="T8" fmla="*/ 825 w 826"/>
                <a:gd name="T9" fmla="*/ 60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609">
                  <a:moveTo>
                    <a:pt x="825" y="608"/>
                  </a:moveTo>
                  <a:lnTo>
                    <a:pt x="726" y="10"/>
                  </a:lnTo>
                  <a:lnTo>
                    <a:pt x="101" y="0"/>
                  </a:lnTo>
                  <a:lnTo>
                    <a:pt x="0" y="608"/>
                  </a:lnTo>
                  <a:lnTo>
                    <a:pt x="825" y="608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AB117D8-44C1-C24F-9F84-46C53C6BA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861" y="9794092"/>
              <a:ext cx="1511260" cy="151126"/>
            </a:xfrm>
            <a:custGeom>
              <a:avLst/>
              <a:gdLst>
                <a:gd name="T0" fmla="*/ 1939 w 1940"/>
                <a:gd name="T1" fmla="*/ 134 h 195"/>
                <a:gd name="T2" fmla="*/ 1939 w 1940"/>
                <a:gd name="T3" fmla="*/ 134 h 195"/>
                <a:gd name="T4" fmla="*/ 1804 w 1940"/>
                <a:gd name="T5" fmla="*/ 0 h 195"/>
                <a:gd name="T6" fmla="*/ 135 w 1940"/>
                <a:gd name="T7" fmla="*/ 0 h 195"/>
                <a:gd name="T8" fmla="*/ 135 w 1940"/>
                <a:gd name="T9" fmla="*/ 0 h 195"/>
                <a:gd name="T10" fmla="*/ 0 w 1940"/>
                <a:gd name="T11" fmla="*/ 134 h 195"/>
                <a:gd name="T12" fmla="*/ 0 w 1940"/>
                <a:gd name="T13" fmla="*/ 194 h 195"/>
                <a:gd name="T14" fmla="*/ 1939 w 1940"/>
                <a:gd name="T15" fmla="*/ 194 h 195"/>
                <a:gd name="T16" fmla="*/ 1939 w 1940"/>
                <a:gd name="T17" fmla="*/ 13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0" h="195">
                  <a:moveTo>
                    <a:pt x="1939" y="134"/>
                  </a:moveTo>
                  <a:lnTo>
                    <a:pt x="1939" y="134"/>
                  </a:lnTo>
                  <a:cubicBezTo>
                    <a:pt x="1939" y="60"/>
                    <a:pt x="1879" y="0"/>
                    <a:pt x="1804" y="0"/>
                  </a:cubicBezTo>
                  <a:lnTo>
                    <a:pt x="135" y="0"/>
                  </a:lnTo>
                  <a:lnTo>
                    <a:pt x="135" y="0"/>
                  </a:lnTo>
                  <a:cubicBezTo>
                    <a:pt x="60" y="0"/>
                    <a:pt x="0" y="60"/>
                    <a:pt x="0" y="134"/>
                  </a:cubicBezTo>
                  <a:lnTo>
                    <a:pt x="0" y="194"/>
                  </a:lnTo>
                  <a:lnTo>
                    <a:pt x="1939" y="194"/>
                  </a:lnTo>
                  <a:lnTo>
                    <a:pt x="1939" y="13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745F615-59ED-9F47-8C47-DE254DAA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368" y="9330408"/>
              <a:ext cx="508333" cy="109910"/>
            </a:xfrm>
            <a:custGeom>
              <a:avLst/>
              <a:gdLst>
                <a:gd name="T0" fmla="*/ 628 w 652"/>
                <a:gd name="T1" fmla="*/ 0 h 140"/>
                <a:gd name="T2" fmla="*/ 22 w 652"/>
                <a:gd name="T3" fmla="*/ 0 h 140"/>
                <a:gd name="T4" fmla="*/ 0 w 652"/>
                <a:gd name="T5" fmla="*/ 139 h 140"/>
                <a:gd name="T6" fmla="*/ 651 w 652"/>
                <a:gd name="T7" fmla="*/ 139 h 140"/>
                <a:gd name="T8" fmla="*/ 628 w 652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140">
                  <a:moveTo>
                    <a:pt x="628" y="0"/>
                  </a:moveTo>
                  <a:lnTo>
                    <a:pt x="22" y="0"/>
                  </a:lnTo>
                  <a:lnTo>
                    <a:pt x="0" y="139"/>
                  </a:lnTo>
                  <a:lnTo>
                    <a:pt x="651" y="139"/>
                  </a:lnTo>
                  <a:lnTo>
                    <a:pt x="62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89536A3D-5FFC-7149-AE78-15CDF5500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973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3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3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1244FC37-1E38-4641-8375-96519D2F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973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3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3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97116E27-49DF-EB4A-A4D4-846C1DDE4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770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17042274-13A8-AA4E-90FC-80BC29A3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770" y="7417292"/>
              <a:ext cx="291947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C4A18670-A5A3-ED4A-B125-097F03AA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175" y="7417292"/>
              <a:ext cx="291950" cy="291947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7 w 377"/>
                <a:gd name="T5" fmla="*/ 376 h 377"/>
                <a:gd name="T6" fmla="*/ 187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7 w 377"/>
                <a:gd name="T13" fmla="*/ 0 h 377"/>
                <a:gd name="T14" fmla="*/ 187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CE997F63-FB6D-734C-8056-0311F867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175" y="7417292"/>
              <a:ext cx="291950" cy="291947"/>
            </a:xfrm>
            <a:custGeom>
              <a:avLst/>
              <a:gdLst>
                <a:gd name="T0" fmla="*/ 376 w 377"/>
                <a:gd name="T1" fmla="*/ 188 h 377"/>
                <a:gd name="T2" fmla="*/ 376 w 377"/>
                <a:gd name="T3" fmla="*/ 188 h 377"/>
                <a:gd name="T4" fmla="*/ 187 w 377"/>
                <a:gd name="T5" fmla="*/ 376 h 377"/>
                <a:gd name="T6" fmla="*/ 187 w 377"/>
                <a:gd name="T7" fmla="*/ 376 h 377"/>
                <a:gd name="T8" fmla="*/ 0 w 377"/>
                <a:gd name="T9" fmla="*/ 188 h 377"/>
                <a:gd name="T10" fmla="*/ 0 w 377"/>
                <a:gd name="T11" fmla="*/ 188 h 377"/>
                <a:gd name="T12" fmla="*/ 187 w 377"/>
                <a:gd name="T13" fmla="*/ 0 h 377"/>
                <a:gd name="T14" fmla="*/ 187 w 377"/>
                <a:gd name="T15" fmla="*/ 0 h 377"/>
                <a:gd name="T16" fmla="*/ 376 w 377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7">
                  <a:moveTo>
                    <a:pt x="376" y="188"/>
                  </a:moveTo>
                  <a:lnTo>
                    <a:pt x="376" y="188"/>
                  </a:lnTo>
                  <a:cubicBezTo>
                    <a:pt x="376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6" y="84"/>
                    <a:pt x="376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CC899FA5-5DBF-3145-AF6A-F22B905D9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016" y="7417292"/>
              <a:ext cx="291950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54A56CCD-A76F-984E-99BF-ED51CE3F5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016" y="7417292"/>
              <a:ext cx="291950" cy="291947"/>
            </a:xfrm>
            <a:custGeom>
              <a:avLst/>
              <a:gdLst>
                <a:gd name="T0" fmla="*/ 375 w 376"/>
                <a:gd name="T1" fmla="*/ 188 h 377"/>
                <a:gd name="T2" fmla="*/ 375 w 376"/>
                <a:gd name="T3" fmla="*/ 188 h 377"/>
                <a:gd name="T4" fmla="*/ 187 w 376"/>
                <a:gd name="T5" fmla="*/ 376 h 377"/>
                <a:gd name="T6" fmla="*/ 187 w 376"/>
                <a:gd name="T7" fmla="*/ 376 h 377"/>
                <a:gd name="T8" fmla="*/ 0 w 376"/>
                <a:gd name="T9" fmla="*/ 188 h 377"/>
                <a:gd name="T10" fmla="*/ 0 w 376"/>
                <a:gd name="T11" fmla="*/ 188 h 377"/>
                <a:gd name="T12" fmla="*/ 187 w 376"/>
                <a:gd name="T13" fmla="*/ 0 h 377"/>
                <a:gd name="T14" fmla="*/ 187 w 376"/>
                <a:gd name="T15" fmla="*/ 0 h 377"/>
                <a:gd name="T16" fmla="*/ 375 w 376"/>
                <a:gd name="T17" fmla="*/ 18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7">
                  <a:moveTo>
                    <a:pt x="375" y="188"/>
                  </a:moveTo>
                  <a:lnTo>
                    <a:pt x="375" y="188"/>
                  </a:lnTo>
                  <a:cubicBezTo>
                    <a:pt x="375" y="291"/>
                    <a:pt x="291" y="376"/>
                    <a:pt x="187" y="376"/>
                  </a:cubicBezTo>
                  <a:lnTo>
                    <a:pt x="187" y="376"/>
                  </a:lnTo>
                  <a:cubicBezTo>
                    <a:pt x="84" y="376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4" y="0"/>
                    <a:pt x="187" y="0"/>
                  </a:cubicBezTo>
                  <a:lnTo>
                    <a:pt x="187" y="0"/>
                  </a:lnTo>
                  <a:cubicBezTo>
                    <a:pt x="291" y="0"/>
                    <a:pt x="375" y="84"/>
                    <a:pt x="375" y="188"/>
                  </a:cubicBezTo>
                </a:path>
              </a:pathLst>
            </a:custGeom>
            <a:noFill/>
            <a:ln w="2160" cap="flat">
              <a:solidFill>
                <a:srgbClr val="EAEAE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85" name="Freeform 31">
            <a:extLst>
              <a:ext uri="{FF2B5EF4-FFF2-40B4-BE49-F238E27FC236}">
                <a16:creationId xmlns:a16="http://schemas.microsoft.com/office/drawing/2014/main" id="{2B38AF0A-330F-544D-BD49-FA3698D4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012" y="2452268"/>
            <a:ext cx="45720" cy="10515600"/>
          </a:xfrm>
          <a:prstGeom prst="rect">
            <a:avLst/>
          </a:prstGeom>
          <a:solidFill>
            <a:srgbClr val="3A3D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D9B433-8CED-FC48-BAE2-A4345B5D66CE}"/>
              </a:ext>
            </a:extLst>
          </p:cNvPr>
          <p:cNvSpPr txBox="1"/>
          <p:nvPr/>
        </p:nvSpPr>
        <p:spPr>
          <a:xfrm>
            <a:off x="2723973" y="10340242"/>
            <a:ext cx="42448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 : aobongda.net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2302D13F-ABCE-0D4E-969C-2A2937065EF1}"/>
              </a:ext>
            </a:extLst>
          </p:cNvPr>
          <p:cNvSpPr txBox="1">
            <a:spLocks/>
          </p:cNvSpPr>
          <p:nvPr/>
        </p:nvSpPr>
        <p:spPr>
          <a:xfrm>
            <a:off x="1678923" y="11082096"/>
            <a:ext cx="6690331" cy="16235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Ưu điểm: 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Chi tiết thông tin rõ ràng và đầy đủ.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Đa dạng hình thức thanh toán.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AC8E10-BD3D-AA44-A2D1-113C76C7EF12}"/>
              </a:ext>
            </a:extLst>
          </p:cNvPr>
          <p:cNvSpPr txBox="1"/>
          <p:nvPr/>
        </p:nvSpPr>
        <p:spPr>
          <a:xfrm>
            <a:off x="10269844" y="10340242"/>
            <a:ext cx="383797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Website: zanado.com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13C6BC3-615B-7B43-9C0F-0492FC6328F3}"/>
              </a:ext>
            </a:extLst>
          </p:cNvPr>
          <p:cNvSpPr txBox="1">
            <a:spLocks/>
          </p:cNvSpPr>
          <p:nvPr/>
        </p:nvSpPr>
        <p:spPr>
          <a:xfrm>
            <a:off x="9297998" y="10979442"/>
            <a:ext cx="6197032" cy="15803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Ưu điểm: 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Chi tiết thông tin rõ ràng và đầy đủ.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Trải nghiệp tốc độ tải trang khá tốt.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9446B9-23BD-2F43-A439-C3150B570CA4}"/>
              </a:ext>
            </a:extLst>
          </p:cNvPr>
          <p:cNvSpPr txBox="1"/>
          <p:nvPr/>
        </p:nvSpPr>
        <p:spPr>
          <a:xfrm>
            <a:off x="17776796" y="10340242"/>
            <a:ext cx="35089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Website: viviane.vn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A9AC143-73A9-E54F-8CCF-118274F2ADB0}"/>
              </a:ext>
            </a:extLst>
          </p:cNvPr>
          <p:cNvSpPr txBox="1">
            <a:spLocks/>
          </p:cNvSpPr>
          <p:nvPr/>
        </p:nvSpPr>
        <p:spPr>
          <a:xfrm>
            <a:off x="16640419" y="10979442"/>
            <a:ext cx="7329924" cy="21153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Ưu điểm: 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-   Chi tiết thông tin rõ ràng và đầy đủ</a:t>
            </a:r>
          </a:p>
          <a:p>
            <a:pPr marL="457200" indent="-457200" algn="l">
              <a:lnSpc>
                <a:spcPts val="3500"/>
              </a:lnSpc>
              <a:buFontTx/>
              <a:buChar char="-"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Bộ lọc sản phẩm</a:t>
            </a:r>
          </a:p>
          <a:p>
            <a:pPr marL="457200" indent="-457200" algn="l">
              <a:lnSpc>
                <a:spcPts val="3500"/>
              </a:lnSpc>
              <a:buFontTx/>
              <a:buChar char="-"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Hotline và kênh liên lạc messenger tiện lợi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8512A18D-628E-974C-8F27-9F7AAF01DFBF}"/>
              </a:ext>
            </a:extLst>
          </p:cNvPr>
          <p:cNvSpPr txBox="1">
            <a:spLocks/>
          </p:cNvSpPr>
          <p:nvPr/>
        </p:nvSpPr>
        <p:spPr>
          <a:xfrm>
            <a:off x="2484963" y="7230203"/>
            <a:ext cx="4722882" cy="15931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DHM marketing is a practice whereby companies seek to go above and beyond traditional marketing by promoting.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331FD788-47C0-F243-8995-8D25E79A4ADC}"/>
              </a:ext>
            </a:extLst>
          </p:cNvPr>
          <p:cNvSpPr txBox="1">
            <a:spLocks/>
          </p:cNvSpPr>
          <p:nvPr/>
        </p:nvSpPr>
        <p:spPr>
          <a:xfrm>
            <a:off x="18696635" y="7488472"/>
            <a:ext cx="1111202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DF839A10-8070-7242-98D6-16B5D8183EF3}"/>
              </a:ext>
            </a:extLst>
          </p:cNvPr>
          <p:cNvSpPr txBox="1">
            <a:spLocks/>
          </p:cNvSpPr>
          <p:nvPr/>
        </p:nvSpPr>
        <p:spPr>
          <a:xfrm>
            <a:off x="18696635" y="7890298"/>
            <a:ext cx="659155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9A371087-E499-F642-BFAB-934A73F1F2FB}"/>
              </a:ext>
            </a:extLst>
          </p:cNvPr>
          <p:cNvSpPr txBox="1">
            <a:spLocks/>
          </p:cNvSpPr>
          <p:nvPr/>
        </p:nvSpPr>
        <p:spPr>
          <a:xfrm>
            <a:off x="18696635" y="8318065"/>
            <a:ext cx="1111202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FB14A2FF-1AE7-6D4D-9BFC-37BBD1A17F51}"/>
              </a:ext>
            </a:extLst>
          </p:cNvPr>
          <p:cNvSpPr txBox="1">
            <a:spLocks/>
          </p:cNvSpPr>
          <p:nvPr/>
        </p:nvSpPr>
        <p:spPr>
          <a:xfrm>
            <a:off x="18696635" y="8719891"/>
            <a:ext cx="659155" cy="33855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DHM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FD1E856-165B-4669-9F14-E1601594A6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7" grpId="0"/>
      <p:bldP spid="98" grpId="0"/>
      <p:bldP spid="99" grpId="0"/>
      <p:bldP spid="2" grpId="0"/>
      <p:bldP spid="3" grpId="0"/>
      <p:bldP spid="3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85" grpId="0" animBg="1"/>
      <p:bldP spid="86" grpId="0"/>
      <p:bldP spid="87" grpId="0"/>
      <p:bldP spid="90" grpId="0"/>
      <p:bldP spid="91" grpId="0"/>
      <p:bldP spid="93" grpId="0"/>
      <p:bldP spid="94" grpId="0"/>
      <p:bldP spid="96" grpId="0"/>
      <p:bldP spid="101" grpId="0"/>
      <p:bldP spid="102" grpId="0"/>
      <p:bldP spid="103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5E389-D828-3D43-A06C-536BE842B4A9}"/>
              </a:ext>
            </a:extLst>
          </p:cNvPr>
          <p:cNvSpPr txBox="1"/>
          <p:nvPr/>
        </p:nvSpPr>
        <p:spPr>
          <a:xfrm>
            <a:off x="7134194" y="612372"/>
            <a:ext cx="1010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5996C-3B08-404C-AE6A-40F36868335D}"/>
              </a:ext>
            </a:extLst>
          </p:cNvPr>
          <p:cNvSpPr txBox="1"/>
          <p:nvPr/>
        </p:nvSpPr>
        <p:spPr>
          <a:xfrm>
            <a:off x="9178162" y="1575186"/>
            <a:ext cx="602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KHẢO SÁT THỰC TRẠNG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62EF2DE8-D713-3046-9EB2-D375BC45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67" y="6899112"/>
            <a:ext cx="7227793" cy="4375364"/>
          </a:xfrm>
          <a:custGeom>
            <a:avLst/>
            <a:gdLst>
              <a:gd name="T0" fmla="*/ 10013 w 10380"/>
              <a:gd name="T1" fmla="*/ 0 h 6284"/>
              <a:gd name="T2" fmla="*/ 366 w 10380"/>
              <a:gd name="T3" fmla="*/ 0 h 6284"/>
              <a:gd name="T4" fmla="*/ 366 w 10380"/>
              <a:gd name="T5" fmla="*/ 0 h 6284"/>
              <a:gd name="T6" fmla="*/ 0 w 10380"/>
              <a:gd name="T7" fmla="*/ 366 h 6284"/>
              <a:gd name="T8" fmla="*/ 0 w 10380"/>
              <a:gd name="T9" fmla="*/ 6283 h 6284"/>
              <a:gd name="T10" fmla="*/ 10379 w 10380"/>
              <a:gd name="T11" fmla="*/ 6283 h 6284"/>
              <a:gd name="T12" fmla="*/ 10379 w 10380"/>
              <a:gd name="T13" fmla="*/ 366 h 6284"/>
              <a:gd name="T14" fmla="*/ 10379 w 10380"/>
              <a:gd name="T15" fmla="*/ 366 h 6284"/>
              <a:gd name="T16" fmla="*/ 10013 w 10380"/>
              <a:gd name="T17" fmla="*/ 0 h 6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80" h="6284">
                <a:moveTo>
                  <a:pt x="10013" y="0"/>
                </a:moveTo>
                <a:lnTo>
                  <a:pt x="366" y="0"/>
                </a:lnTo>
                <a:lnTo>
                  <a:pt x="366" y="0"/>
                </a:lnTo>
                <a:cubicBezTo>
                  <a:pt x="164" y="0"/>
                  <a:pt x="0" y="163"/>
                  <a:pt x="0" y="366"/>
                </a:cubicBezTo>
                <a:lnTo>
                  <a:pt x="0" y="6283"/>
                </a:lnTo>
                <a:lnTo>
                  <a:pt x="10379" y="6283"/>
                </a:lnTo>
                <a:lnTo>
                  <a:pt x="10379" y="366"/>
                </a:lnTo>
                <a:lnTo>
                  <a:pt x="10379" y="366"/>
                </a:lnTo>
                <a:cubicBezTo>
                  <a:pt x="10379" y="163"/>
                  <a:pt x="10215" y="0"/>
                  <a:pt x="10013" y="0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1578B73-8E09-2B4A-B9D6-0178A4ACA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7273704"/>
            <a:ext cx="6475539" cy="3623108"/>
          </a:xfrm>
          <a:custGeom>
            <a:avLst/>
            <a:gdLst>
              <a:gd name="T0" fmla="*/ 0 w 9300"/>
              <a:gd name="T1" fmla="*/ 0 h 5205"/>
              <a:gd name="T2" fmla="*/ 9299 w 9300"/>
              <a:gd name="T3" fmla="*/ 0 h 5205"/>
              <a:gd name="T4" fmla="*/ 9299 w 9300"/>
              <a:gd name="T5" fmla="*/ 5204 h 5205"/>
              <a:gd name="T6" fmla="*/ 0 w 9300"/>
              <a:gd name="T7" fmla="*/ 5204 h 5205"/>
              <a:gd name="T8" fmla="*/ 0 w 9300"/>
              <a:gd name="T9" fmla="*/ 0 h 5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0" h="5205">
                <a:moveTo>
                  <a:pt x="0" y="0"/>
                </a:moveTo>
                <a:lnTo>
                  <a:pt x="9299" y="0"/>
                </a:lnTo>
                <a:lnTo>
                  <a:pt x="9299" y="5204"/>
                </a:lnTo>
                <a:lnTo>
                  <a:pt x="0" y="520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EF528CC-DF6D-DA48-98B6-3D9C27EA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67" y="11274476"/>
            <a:ext cx="7227793" cy="801381"/>
          </a:xfrm>
          <a:custGeom>
            <a:avLst/>
            <a:gdLst>
              <a:gd name="T0" fmla="*/ 0 w 10380"/>
              <a:gd name="T1" fmla="*/ 784 h 1151"/>
              <a:gd name="T2" fmla="*/ 0 w 10380"/>
              <a:gd name="T3" fmla="*/ 784 h 1151"/>
              <a:gd name="T4" fmla="*/ 366 w 10380"/>
              <a:gd name="T5" fmla="*/ 1150 h 1151"/>
              <a:gd name="T6" fmla="*/ 10013 w 10380"/>
              <a:gd name="T7" fmla="*/ 1150 h 1151"/>
              <a:gd name="T8" fmla="*/ 10013 w 10380"/>
              <a:gd name="T9" fmla="*/ 1150 h 1151"/>
              <a:gd name="T10" fmla="*/ 10379 w 10380"/>
              <a:gd name="T11" fmla="*/ 784 h 1151"/>
              <a:gd name="T12" fmla="*/ 10379 w 10380"/>
              <a:gd name="T13" fmla="*/ 0 h 1151"/>
              <a:gd name="T14" fmla="*/ 0 w 10380"/>
              <a:gd name="T15" fmla="*/ 0 h 1151"/>
              <a:gd name="T16" fmla="*/ 0 w 10380"/>
              <a:gd name="T17" fmla="*/ 784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80" h="1151">
                <a:moveTo>
                  <a:pt x="0" y="784"/>
                </a:moveTo>
                <a:lnTo>
                  <a:pt x="0" y="784"/>
                </a:lnTo>
                <a:cubicBezTo>
                  <a:pt x="0" y="986"/>
                  <a:pt x="164" y="1150"/>
                  <a:pt x="366" y="1150"/>
                </a:cubicBezTo>
                <a:lnTo>
                  <a:pt x="10013" y="1150"/>
                </a:lnTo>
                <a:lnTo>
                  <a:pt x="10013" y="1150"/>
                </a:lnTo>
                <a:cubicBezTo>
                  <a:pt x="10215" y="1150"/>
                  <a:pt x="10379" y="986"/>
                  <a:pt x="10379" y="784"/>
                </a:cubicBezTo>
                <a:lnTo>
                  <a:pt x="10379" y="0"/>
                </a:lnTo>
                <a:lnTo>
                  <a:pt x="0" y="0"/>
                </a:lnTo>
                <a:lnTo>
                  <a:pt x="0" y="784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AEE46DA-C285-394F-BB06-F25B898D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28" y="11563096"/>
            <a:ext cx="218000" cy="218000"/>
          </a:xfrm>
          <a:custGeom>
            <a:avLst/>
            <a:gdLst>
              <a:gd name="T0" fmla="*/ 312 w 313"/>
              <a:gd name="T1" fmla="*/ 156 h 314"/>
              <a:gd name="T2" fmla="*/ 312 w 313"/>
              <a:gd name="T3" fmla="*/ 156 h 314"/>
              <a:gd name="T4" fmla="*/ 156 w 313"/>
              <a:gd name="T5" fmla="*/ 313 h 314"/>
              <a:gd name="T6" fmla="*/ 156 w 313"/>
              <a:gd name="T7" fmla="*/ 313 h 314"/>
              <a:gd name="T8" fmla="*/ 0 w 313"/>
              <a:gd name="T9" fmla="*/ 156 h 314"/>
              <a:gd name="T10" fmla="*/ 0 w 313"/>
              <a:gd name="T11" fmla="*/ 156 h 314"/>
              <a:gd name="T12" fmla="*/ 156 w 313"/>
              <a:gd name="T13" fmla="*/ 0 h 314"/>
              <a:gd name="T14" fmla="*/ 156 w 313"/>
              <a:gd name="T15" fmla="*/ 0 h 314"/>
              <a:gd name="T16" fmla="*/ 312 w 313"/>
              <a:gd name="T17" fmla="*/ 156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" h="314">
                <a:moveTo>
                  <a:pt x="312" y="156"/>
                </a:moveTo>
                <a:lnTo>
                  <a:pt x="312" y="156"/>
                </a:lnTo>
                <a:cubicBezTo>
                  <a:pt x="312" y="243"/>
                  <a:pt x="242" y="313"/>
                  <a:pt x="156" y="313"/>
                </a:cubicBezTo>
                <a:lnTo>
                  <a:pt x="156" y="313"/>
                </a:lnTo>
                <a:cubicBezTo>
                  <a:pt x="70" y="313"/>
                  <a:pt x="0" y="243"/>
                  <a:pt x="0" y="156"/>
                </a:cubicBezTo>
                <a:lnTo>
                  <a:pt x="0" y="156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6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63B811E-2302-734A-BB15-77D3164B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461" y="12072787"/>
            <a:ext cx="1308003" cy="712340"/>
          </a:xfrm>
          <a:custGeom>
            <a:avLst/>
            <a:gdLst>
              <a:gd name="T0" fmla="*/ 1877 w 1878"/>
              <a:gd name="T1" fmla="*/ 0 h 1023"/>
              <a:gd name="T2" fmla="*/ 0 w 1878"/>
              <a:gd name="T3" fmla="*/ 0 h 1023"/>
              <a:gd name="T4" fmla="*/ 0 w 1878"/>
              <a:gd name="T5" fmla="*/ 1022 h 1023"/>
              <a:gd name="T6" fmla="*/ 1877 w 1878"/>
              <a:gd name="T7" fmla="*/ 1022 h 1023"/>
              <a:gd name="T8" fmla="*/ 1877 w 1878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8" h="1023">
                <a:moveTo>
                  <a:pt x="1877" y="0"/>
                </a:moveTo>
                <a:lnTo>
                  <a:pt x="0" y="0"/>
                </a:lnTo>
                <a:lnTo>
                  <a:pt x="0" y="1022"/>
                </a:lnTo>
                <a:lnTo>
                  <a:pt x="1877" y="1022"/>
                </a:lnTo>
                <a:lnTo>
                  <a:pt x="1877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5B1F8C85-D450-164A-A587-C54107FC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461" y="12072787"/>
            <a:ext cx="1308003" cy="218000"/>
          </a:xfrm>
          <a:custGeom>
            <a:avLst/>
            <a:gdLst>
              <a:gd name="T0" fmla="*/ 1877 w 1878"/>
              <a:gd name="T1" fmla="*/ 313 h 314"/>
              <a:gd name="T2" fmla="*/ 0 w 1878"/>
              <a:gd name="T3" fmla="*/ 313 h 314"/>
              <a:gd name="T4" fmla="*/ 0 w 1878"/>
              <a:gd name="T5" fmla="*/ 0 h 314"/>
              <a:gd name="T6" fmla="*/ 1877 w 1878"/>
              <a:gd name="T7" fmla="*/ 0 h 314"/>
              <a:gd name="T8" fmla="*/ 1877 w 1878"/>
              <a:gd name="T9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8" h="314">
                <a:moveTo>
                  <a:pt x="1877" y="313"/>
                </a:moveTo>
                <a:lnTo>
                  <a:pt x="0" y="313"/>
                </a:lnTo>
                <a:lnTo>
                  <a:pt x="0" y="0"/>
                </a:lnTo>
                <a:lnTo>
                  <a:pt x="1877" y="0"/>
                </a:lnTo>
                <a:lnTo>
                  <a:pt x="1877" y="31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ACA5146-CE0E-804A-9FAF-3EF82FB7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759" y="7058775"/>
            <a:ext cx="58337" cy="58340"/>
          </a:xfrm>
          <a:custGeom>
            <a:avLst/>
            <a:gdLst>
              <a:gd name="T0" fmla="*/ 84 w 85"/>
              <a:gd name="T1" fmla="*/ 42 h 85"/>
              <a:gd name="T2" fmla="*/ 84 w 85"/>
              <a:gd name="T3" fmla="*/ 42 h 85"/>
              <a:gd name="T4" fmla="*/ 42 w 85"/>
              <a:gd name="T5" fmla="*/ 0 h 85"/>
              <a:gd name="T6" fmla="*/ 42 w 85"/>
              <a:gd name="T7" fmla="*/ 0 h 85"/>
              <a:gd name="T8" fmla="*/ 0 w 85"/>
              <a:gd name="T9" fmla="*/ 42 h 85"/>
              <a:gd name="T10" fmla="*/ 0 w 85"/>
              <a:gd name="T11" fmla="*/ 42 h 85"/>
              <a:gd name="T12" fmla="*/ 42 w 85"/>
              <a:gd name="T13" fmla="*/ 84 h 85"/>
              <a:gd name="T14" fmla="*/ 42 w 85"/>
              <a:gd name="T15" fmla="*/ 84 h 85"/>
              <a:gd name="T16" fmla="*/ 84 w 85"/>
              <a:gd name="T17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5">
                <a:moveTo>
                  <a:pt x="84" y="42"/>
                </a:moveTo>
                <a:lnTo>
                  <a:pt x="84" y="42"/>
                </a:lnTo>
                <a:cubicBezTo>
                  <a:pt x="84" y="19"/>
                  <a:pt x="65" y="0"/>
                  <a:pt x="42" y="0"/>
                </a:cubicBezTo>
                <a:lnTo>
                  <a:pt x="42" y="0"/>
                </a:lnTo>
                <a:cubicBezTo>
                  <a:pt x="19" y="0"/>
                  <a:pt x="0" y="19"/>
                  <a:pt x="0" y="42"/>
                </a:cubicBezTo>
                <a:lnTo>
                  <a:pt x="0" y="42"/>
                </a:lnTo>
                <a:cubicBezTo>
                  <a:pt x="0" y="65"/>
                  <a:pt x="19" y="84"/>
                  <a:pt x="42" y="84"/>
                </a:cubicBezTo>
                <a:lnTo>
                  <a:pt x="42" y="84"/>
                </a:lnTo>
                <a:cubicBezTo>
                  <a:pt x="65" y="84"/>
                  <a:pt x="84" y="65"/>
                  <a:pt x="84" y="42"/>
                </a:cubicBezTo>
              </a:path>
            </a:pathLst>
          </a:custGeom>
          <a:solidFill>
            <a:srgbClr val="333E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B1DF892A-8B36-5D47-A304-D2DD28D3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900" y="7064915"/>
            <a:ext cx="49127" cy="49127"/>
          </a:xfrm>
          <a:custGeom>
            <a:avLst/>
            <a:gdLst>
              <a:gd name="T0" fmla="*/ 70 w 71"/>
              <a:gd name="T1" fmla="*/ 35 h 71"/>
              <a:gd name="T2" fmla="*/ 70 w 71"/>
              <a:gd name="T3" fmla="*/ 35 h 71"/>
              <a:gd name="T4" fmla="*/ 35 w 71"/>
              <a:gd name="T5" fmla="*/ 0 h 71"/>
              <a:gd name="T6" fmla="*/ 35 w 71"/>
              <a:gd name="T7" fmla="*/ 0 h 71"/>
              <a:gd name="T8" fmla="*/ 0 w 71"/>
              <a:gd name="T9" fmla="*/ 35 h 71"/>
              <a:gd name="T10" fmla="*/ 0 w 71"/>
              <a:gd name="T11" fmla="*/ 35 h 71"/>
              <a:gd name="T12" fmla="*/ 35 w 71"/>
              <a:gd name="T13" fmla="*/ 70 h 71"/>
              <a:gd name="T14" fmla="*/ 35 w 71"/>
              <a:gd name="T15" fmla="*/ 70 h 71"/>
              <a:gd name="T16" fmla="*/ 70 w 71"/>
              <a:gd name="T17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71">
                <a:moveTo>
                  <a:pt x="70" y="35"/>
                </a:moveTo>
                <a:lnTo>
                  <a:pt x="70" y="35"/>
                </a:lnTo>
                <a:cubicBezTo>
                  <a:pt x="70" y="16"/>
                  <a:pt x="54" y="0"/>
                  <a:pt x="35" y="0"/>
                </a:cubicBez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4"/>
                  <a:pt x="16" y="70"/>
                  <a:pt x="35" y="70"/>
                </a:cubicBezTo>
                <a:lnTo>
                  <a:pt x="35" y="70"/>
                </a:lnTo>
                <a:cubicBezTo>
                  <a:pt x="54" y="70"/>
                  <a:pt x="70" y="54"/>
                  <a:pt x="70" y="35"/>
                </a:cubicBezTo>
              </a:path>
            </a:pathLst>
          </a:custGeom>
          <a:solidFill>
            <a:srgbClr val="1E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E96628D4-6432-C449-8453-171F4DB9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41" y="7071055"/>
            <a:ext cx="36846" cy="36846"/>
          </a:xfrm>
          <a:custGeom>
            <a:avLst/>
            <a:gdLst>
              <a:gd name="T0" fmla="*/ 52 w 53"/>
              <a:gd name="T1" fmla="*/ 25 h 52"/>
              <a:gd name="T2" fmla="*/ 52 w 53"/>
              <a:gd name="T3" fmla="*/ 25 h 52"/>
              <a:gd name="T4" fmla="*/ 26 w 53"/>
              <a:gd name="T5" fmla="*/ 0 h 52"/>
              <a:gd name="T6" fmla="*/ 26 w 53"/>
              <a:gd name="T7" fmla="*/ 0 h 52"/>
              <a:gd name="T8" fmla="*/ 0 w 53"/>
              <a:gd name="T9" fmla="*/ 25 h 52"/>
              <a:gd name="T10" fmla="*/ 0 w 53"/>
              <a:gd name="T11" fmla="*/ 25 h 52"/>
              <a:gd name="T12" fmla="*/ 26 w 53"/>
              <a:gd name="T13" fmla="*/ 51 h 52"/>
              <a:gd name="T14" fmla="*/ 26 w 53"/>
              <a:gd name="T15" fmla="*/ 51 h 52"/>
              <a:gd name="T16" fmla="*/ 52 w 53"/>
              <a:gd name="T17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52" y="25"/>
                </a:moveTo>
                <a:lnTo>
                  <a:pt x="52" y="25"/>
                </a:lnTo>
                <a:cubicBezTo>
                  <a:pt x="52" y="11"/>
                  <a:pt x="40" y="0"/>
                  <a:pt x="26" y="0"/>
                </a:cubicBezTo>
                <a:lnTo>
                  <a:pt x="26" y="0"/>
                </a:lnTo>
                <a:cubicBezTo>
                  <a:pt x="12" y="0"/>
                  <a:pt x="0" y="11"/>
                  <a:pt x="0" y="25"/>
                </a:cubicBezTo>
                <a:lnTo>
                  <a:pt x="0" y="25"/>
                </a:lnTo>
                <a:cubicBezTo>
                  <a:pt x="0" y="40"/>
                  <a:pt x="12" y="51"/>
                  <a:pt x="26" y="51"/>
                </a:cubicBezTo>
                <a:lnTo>
                  <a:pt x="26" y="51"/>
                </a:lnTo>
                <a:cubicBezTo>
                  <a:pt x="40" y="51"/>
                  <a:pt x="52" y="40"/>
                  <a:pt x="52" y="25"/>
                </a:cubicBezTo>
              </a:path>
            </a:pathLst>
          </a:custGeom>
          <a:solidFill>
            <a:srgbClr val="0037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EA209AB-2A5F-904E-9D8F-54D8B2FB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182" y="7077197"/>
            <a:ext cx="24563" cy="24563"/>
          </a:xfrm>
          <a:custGeom>
            <a:avLst/>
            <a:gdLst>
              <a:gd name="T0" fmla="*/ 36 w 37"/>
              <a:gd name="T1" fmla="*/ 18 h 37"/>
              <a:gd name="T2" fmla="*/ 36 w 37"/>
              <a:gd name="T3" fmla="*/ 18 h 37"/>
              <a:gd name="T4" fmla="*/ 18 w 37"/>
              <a:gd name="T5" fmla="*/ 0 h 37"/>
              <a:gd name="T6" fmla="*/ 18 w 37"/>
              <a:gd name="T7" fmla="*/ 0 h 37"/>
              <a:gd name="T8" fmla="*/ 0 w 37"/>
              <a:gd name="T9" fmla="*/ 18 h 37"/>
              <a:gd name="T10" fmla="*/ 0 w 37"/>
              <a:gd name="T11" fmla="*/ 18 h 37"/>
              <a:gd name="T12" fmla="*/ 18 w 37"/>
              <a:gd name="T13" fmla="*/ 36 h 37"/>
              <a:gd name="T14" fmla="*/ 18 w 37"/>
              <a:gd name="T15" fmla="*/ 36 h 37"/>
              <a:gd name="T16" fmla="*/ 36 w 37"/>
              <a:gd name="T1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7">
                <a:moveTo>
                  <a:pt x="36" y="18"/>
                </a:moveTo>
                <a:lnTo>
                  <a:pt x="36" y="18"/>
                </a:lnTo>
                <a:cubicBezTo>
                  <a:pt x="36" y="8"/>
                  <a:pt x="28" y="0"/>
                  <a:pt x="18" y="0"/>
                </a:cubicBezTo>
                <a:lnTo>
                  <a:pt x="18" y="0"/>
                </a:lnTo>
                <a:cubicBezTo>
                  <a:pt x="8" y="0"/>
                  <a:pt x="0" y="8"/>
                  <a:pt x="0" y="18"/>
                </a:cubicBezTo>
                <a:lnTo>
                  <a:pt x="0" y="18"/>
                </a:lnTo>
                <a:cubicBezTo>
                  <a:pt x="0" y="28"/>
                  <a:pt x="8" y="36"/>
                  <a:pt x="18" y="36"/>
                </a:cubicBezTo>
                <a:lnTo>
                  <a:pt x="18" y="36"/>
                </a:lnTo>
                <a:cubicBezTo>
                  <a:pt x="28" y="36"/>
                  <a:pt x="36" y="28"/>
                  <a:pt x="36" y="18"/>
                </a:cubicBezTo>
              </a:path>
            </a:pathLst>
          </a:custGeom>
          <a:solidFill>
            <a:srgbClr val="1E2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E7BB128C-AD85-614A-AC92-8A997AE3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464" y="7071057"/>
            <a:ext cx="21492" cy="21494"/>
          </a:xfrm>
          <a:custGeom>
            <a:avLst/>
            <a:gdLst>
              <a:gd name="T0" fmla="*/ 28 w 29"/>
              <a:gd name="T1" fmla="*/ 15 h 29"/>
              <a:gd name="T2" fmla="*/ 28 w 29"/>
              <a:gd name="T3" fmla="*/ 15 h 29"/>
              <a:gd name="T4" fmla="*/ 14 w 29"/>
              <a:gd name="T5" fmla="*/ 0 h 29"/>
              <a:gd name="T6" fmla="*/ 14 w 29"/>
              <a:gd name="T7" fmla="*/ 0 h 29"/>
              <a:gd name="T8" fmla="*/ 0 w 29"/>
              <a:gd name="T9" fmla="*/ 15 h 29"/>
              <a:gd name="T10" fmla="*/ 0 w 29"/>
              <a:gd name="T11" fmla="*/ 15 h 29"/>
              <a:gd name="T12" fmla="*/ 14 w 29"/>
              <a:gd name="T13" fmla="*/ 28 h 29"/>
              <a:gd name="T14" fmla="*/ 14 w 29"/>
              <a:gd name="T15" fmla="*/ 28 h 29"/>
              <a:gd name="T16" fmla="*/ 28 w 29"/>
              <a:gd name="T17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29">
                <a:moveTo>
                  <a:pt x="28" y="15"/>
                </a:moveTo>
                <a:lnTo>
                  <a:pt x="28" y="15"/>
                </a:lnTo>
                <a:cubicBezTo>
                  <a:pt x="28" y="6"/>
                  <a:pt x="22" y="0"/>
                  <a:pt x="14" y="0"/>
                </a:cubicBezTo>
                <a:lnTo>
                  <a:pt x="14" y="0"/>
                </a:lnTo>
                <a:cubicBezTo>
                  <a:pt x="6" y="0"/>
                  <a:pt x="0" y="6"/>
                  <a:pt x="0" y="15"/>
                </a:cubicBezTo>
                <a:lnTo>
                  <a:pt x="0" y="15"/>
                </a:lnTo>
                <a:cubicBezTo>
                  <a:pt x="0" y="22"/>
                  <a:pt x="6" y="28"/>
                  <a:pt x="14" y="28"/>
                </a:cubicBezTo>
                <a:lnTo>
                  <a:pt x="14" y="28"/>
                </a:lnTo>
                <a:cubicBezTo>
                  <a:pt x="22" y="28"/>
                  <a:pt x="28" y="22"/>
                  <a:pt x="28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5ACFAAF-2428-7F4E-9BE1-DC1381F9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080" y="12785127"/>
            <a:ext cx="2038766" cy="168873"/>
          </a:xfrm>
          <a:custGeom>
            <a:avLst/>
            <a:gdLst>
              <a:gd name="T0" fmla="*/ 2928 w 2929"/>
              <a:gd name="T1" fmla="*/ 243 h 244"/>
              <a:gd name="T2" fmla="*/ 0 w 2929"/>
              <a:gd name="T3" fmla="*/ 243 h 244"/>
              <a:gd name="T4" fmla="*/ 0 w 2929"/>
              <a:gd name="T5" fmla="*/ 0 h 244"/>
              <a:gd name="T6" fmla="*/ 2928 w 2929"/>
              <a:gd name="T7" fmla="*/ 0 h 244"/>
              <a:gd name="T8" fmla="*/ 2928 w 2929"/>
              <a:gd name="T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9" h="244">
                <a:moveTo>
                  <a:pt x="2928" y="243"/>
                </a:moveTo>
                <a:lnTo>
                  <a:pt x="0" y="243"/>
                </a:lnTo>
                <a:lnTo>
                  <a:pt x="0" y="0"/>
                </a:lnTo>
                <a:lnTo>
                  <a:pt x="2928" y="0"/>
                </a:lnTo>
                <a:lnTo>
                  <a:pt x="2928" y="24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1ED374B9-F4DD-D74F-8B4E-421F9EC21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66" y="6899112"/>
            <a:ext cx="3613897" cy="6054888"/>
          </a:xfrm>
          <a:custGeom>
            <a:avLst/>
            <a:gdLst>
              <a:gd name="T0" fmla="*/ 366 w 5191"/>
              <a:gd name="T1" fmla="*/ 0 h 8696"/>
              <a:gd name="T2" fmla="*/ 366 w 5191"/>
              <a:gd name="T3" fmla="*/ 0 h 8696"/>
              <a:gd name="T4" fmla="*/ 0 w 5191"/>
              <a:gd name="T5" fmla="*/ 366 h 8696"/>
              <a:gd name="T6" fmla="*/ 0 w 5191"/>
              <a:gd name="T7" fmla="*/ 7067 h 8696"/>
              <a:gd name="T8" fmla="*/ 0 w 5191"/>
              <a:gd name="T9" fmla="*/ 7067 h 8696"/>
              <a:gd name="T10" fmla="*/ 366 w 5191"/>
              <a:gd name="T11" fmla="*/ 7433 h 8696"/>
              <a:gd name="T12" fmla="*/ 4251 w 5191"/>
              <a:gd name="T13" fmla="*/ 7433 h 8696"/>
              <a:gd name="T14" fmla="*/ 4251 w 5191"/>
              <a:gd name="T15" fmla="*/ 8453 h 8696"/>
              <a:gd name="T16" fmla="*/ 3726 w 5191"/>
              <a:gd name="T17" fmla="*/ 8453 h 8696"/>
              <a:gd name="T18" fmla="*/ 3726 w 5191"/>
              <a:gd name="T19" fmla="*/ 8695 h 8696"/>
              <a:gd name="T20" fmla="*/ 5190 w 5191"/>
              <a:gd name="T21" fmla="*/ 8695 h 8696"/>
              <a:gd name="T22" fmla="*/ 5190 w 5191"/>
              <a:gd name="T23" fmla="*/ 0 h 8696"/>
              <a:gd name="T24" fmla="*/ 366 w 5191"/>
              <a:gd name="T25" fmla="*/ 0 h 8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91" h="8696">
                <a:moveTo>
                  <a:pt x="366" y="0"/>
                </a:moveTo>
                <a:lnTo>
                  <a:pt x="366" y="0"/>
                </a:lnTo>
                <a:cubicBezTo>
                  <a:pt x="164" y="0"/>
                  <a:pt x="0" y="163"/>
                  <a:pt x="0" y="366"/>
                </a:cubicBezTo>
                <a:lnTo>
                  <a:pt x="0" y="7067"/>
                </a:lnTo>
                <a:lnTo>
                  <a:pt x="0" y="7067"/>
                </a:lnTo>
                <a:cubicBezTo>
                  <a:pt x="0" y="7269"/>
                  <a:pt x="164" y="7433"/>
                  <a:pt x="366" y="7433"/>
                </a:cubicBezTo>
                <a:lnTo>
                  <a:pt x="4251" y="7433"/>
                </a:lnTo>
                <a:lnTo>
                  <a:pt x="4251" y="8453"/>
                </a:lnTo>
                <a:lnTo>
                  <a:pt x="3726" y="8453"/>
                </a:lnTo>
                <a:lnTo>
                  <a:pt x="3726" y="8695"/>
                </a:lnTo>
                <a:lnTo>
                  <a:pt x="5190" y="8695"/>
                </a:lnTo>
                <a:lnTo>
                  <a:pt x="5190" y="0"/>
                </a:lnTo>
                <a:lnTo>
                  <a:pt x="366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1864ED69-418A-9446-A0E5-7CAB2AB6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7273704"/>
            <a:ext cx="6475539" cy="3623108"/>
          </a:xfrm>
          <a:custGeom>
            <a:avLst/>
            <a:gdLst>
              <a:gd name="T0" fmla="*/ 7965 w 9300"/>
              <a:gd name="T1" fmla="*/ 0 h 5205"/>
              <a:gd name="T2" fmla="*/ 4592 w 9300"/>
              <a:gd name="T3" fmla="*/ 0 h 5205"/>
              <a:gd name="T4" fmla="*/ 9299 w 9300"/>
              <a:gd name="T5" fmla="*/ 4707 h 5205"/>
              <a:gd name="T6" fmla="*/ 9299 w 9300"/>
              <a:gd name="T7" fmla="*/ 1333 h 5205"/>
              <a:gd name="T8" fmla="*/ 7965 w 9300"/>
              <a:gd name="T9" fmla="*/ 0 h 5205"/>
              <a:gd name="T10" fmla="*/ 0 w 9300"/>
              <a:gd name="T11" fmla="*/ 3163 h 5205"/>
              <a:gd name="T12" fmla="*/ 2041 w 9300"/>
              <a:gd name="T13" fmla="*/ 5204 h 5205"/>
              <a:gd name="T14" fmla="*/ 3660 w 9300"/>
              <a:gd name="T15" fmla="*/ 5204 h 5205"/>
              <a:gd name="T16" fmla="*/ 0 w 9300"/>
              <a:gd name="T17" fmla="*/ 1544 h 5205"/>
              <a:gd name="T18" fmla="*/ 0 w 9300"/>
              <a:gd name="T19" fmla="*/ 3163 h 5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00" h="5205">
                <a:moveTo>
                  <a:pt x="7965" y="0"/>
                </a:moveTo>
                <a:lnTo>
                  <a:pt x="4592" y="0"/>
                </a:lnTo>
                <a:lnTo>
                  <a:pt x="9299" y="4707"/>
                </a:lnTo>
                <a:lnTo>
                  <a:pt x="9299" y="1333"/>
                </a:lnTo>
                <a:lnTo>
                  <a:pt x="7965" y="0"/>
                </a:lnTo>
                <a:close/>
                <a:moveTo>
                  <a:pt x="0" y="3163"/>
                </a:moveTo>
                <a:lnTo>
                  <a:pt x="2041" y="5204"/>
                </a:lnTo>
                <a:lnTo>
                  <a:pt x="3660" y="5204"/>
                </a:lnTo>
                <a:lnTo>
                  <a:pt x="0" y="1544"/>
                </a:lnTo>
                <a:lnTo>
                  <a:pt x="0" y="316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3A23024E-8137-0548-85A7-454C9664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583" y="3196173"/>
            <a:ext cx="985609" cy="970256"/>
          </a:xfrm>
          <a:custGeom>
            <a:avLst/>
            <a:gdLst>
              <a:gd name="T0" fmla="*/ 708 w 1416"/>
              <a:gd name="T1" fmla="*/ 959 h 1395"/>
              <a:gd name="T2" fmla="*/ 708 w 1416"/>
              <a:gd name="T3" fmla="*/ 959 h 1395"/>
              <a:gd name="T4" fmla="*/ 468 w 1416"/>
              <a:gd name="T5" fmla="*/ 719 h 1395"/>
              <a:gd name="T6" fmla="*/ 468 w 1416"/>
              <a:gd name="T7" fmla="*/ 719 h 1395"/>
              <a:gd name="T8" fmla="*/ 708 w 1416"/>
              <a:gd name="T9" fmla="*/ 479 h 1395"/>
              <a:gd name="T10" fmla="*/ 708 w 1416"/>
              <a:gd name="T11" fmla="*/ 479 h 1395"/>
              <a:gd name="T12" fmla="*/ 948 w 1416"/>
              <a:gd name="T13" fmla="*/ 719 h 1395"/>
              <a:gd name="T14" fmla="*/ 948 w 1416"/>
              <a:gd name="T15" fmla="*/ 719 h 1395"/>
              <a:gd name="T16" fmla="*/ 708 w 1416"/>
              <a:gd name="T17" fmla="*/ 959 h 1395"/>
              <a:gd name="T18" fmla="*/ 1274 w 1416"/>
              <a:gd name="T19" fmla="*/ 720 h 1395"/>
              <a:gd name="T20" fmla="*/ 1415 w 1416"/>
              <a:gd name="T21" fmla="*/ 719 h 1395"/>
              <a:gd name="T22" fmla="*/ 1415 w 1416"/>
              <a:gd name="T23" fmla="*/ 719 h 1395"/>
              <a:gd name="T24" fmla="*/ 1280 w 1416"/>
              <a:gd name="T25" fmla="*/ 303 h 1395"/>
              <a:gd name="T26" fmla="*/ 1165 w 1416"/>
              <a:gd name="T27" fmla="*/ 387 h 1395"/>
              <a:gd name="T28" fmla="*/ 1165 w 1416"/>
              <a:gd name="T29" fmla="*/ 387 h 1395"/>
              <a:gd name="T30" fmla="*/ 883 w 1416"/>
              <a:gd name="T31" fmla="*/ 181 h 1395"/>
              <a:gd name="T32" fmla="*/ 927 w 1416"/>
              <a:gd name="T33" fmla="*/ 46 h 1395"/>
              <a:gd name="T34" fmla="*/ 927 w 1416"/>
              <a:gd name="T35" fmla="*/ 46 h 1395"/>
              <a:gd name="T36" fmla="*/ 489 w 1416"/>
              <a:gd name="T37" fmla="*/ 46 h 1395"/>
              <a:gd name="T38" fmla="*/ 533 w 1416"/>
              <a:gd name="T39" fmla="*/ 181 h 1395"/>
              <a:gd name="T40" fmla="*/ 533 w 1416"/>
              <a:gd name="T41" fmla="*/ 181 h 1395"/>
              <a:gd name="T42" fmla="*/ 250 w 1416"/>
              <a:gd name="T43" fmla="*/ 386 h 1395"/>
              <a:gd name="T44" fmla="*/ 136 w 1416"/>
              <a:gd name="T45" fmla="*/ 302 h 1395"/>
              <a:gd name="T46" fmla="*/ 136 w 1416"/>
              <a:gd name="T47" fmla="*/ 302 h 1395"/>
              <a:gd name="T48" fmla="*/ 0 w 1416"/>
              <a:gd name="T49" fmla="*/ 718 h 1395"/>
              <a:gd name="T50" fmla="*/ 141 w 1416"/>
              <a:gd name="T51" fmla="*/ 718 h 1395"/>
              <a:gd name="T52" fmla="*/ 141 w 1416"/>
              <a:gd name="T53" fmla="*/ 718 h 1395"/>
              <a:gd name="T54" fmla="*/ 141 w 1416"/>
              <a:gd name="T55" fmla="*/ 719 h 1395"/>
              <a:gd name="T56" fmla="*/ 141 w 1416"/>
              <a:gd name="T57" fmla="*/ 719 h 1395"/>
              <a:gd name="T58" fmla="*/ 249 w 1416"/>
              <a:gd name="T59" fmla="*/ 1051 h 1395"/>
              <a:gd name="T60" fmla="*/ 134 w 1416"/>
              <a:gd name="T61" fmla="*/ 1134 h 1395"/>
              <a:gd name="T62" fmla="*/ 134 w 1416"/>
              <a:gd name="T63" fmla="*/ 1134 h 1395"/>
              <a:gd name="T64" fmla="*/ 487 w 1416"/>
              <a:gd name="T65" fmla="*/ 1392 h 1395"/>
              <a:gd name="T66" fmla="*/ 531 w 1416"/>
              <a:gd name="T67" fmla="*/ 1257 h 1395"/>
              <a:gd name="T68" fmla="*/ 531 w 1416"/>
              <a:gd name="T69" fmla="*/ 1257 h 1395"/>
              <a:gd name="T70" fmla="*/ 708 w 1416"/>
              <a:gd name="T71" fmla="*/ 1285 h 1395"/>
              <a:gd name="T72" fmla="*/ 708 w 1416"/>
              <a:gd name="T73" fmla="*/ 1285 h 1395"/>
              <a:gd name="T74" fmla="*/ 881 w 1416"/>
              <a:gd name="T75" fmla="*/ 1258 h 1395"/>
              <a:gd name="T76" fmla="*/ 924 w 1416"/>
              <a:gd name="T77" fmla="*/ 1394 h 1395"/>
              <a:gd name="T78" fmla="*/ 924 w 1416"/>
              <a:gd name="T79" fmla="*/ 1394 h 1395"/>
              <a:gd name="T80" fmla="*/ 1279 w 1416"/>
              <a:gd name="T81" fmla="*/ 1137 h 1395"/>
              <a:gd name="T82" fmla="*/ 1164 w 1416"/>
              <a:gd name="T83" fmla="*/ 1053 h 1395"/>
              <a:gd name="T84" fmla="*/ 1164 w 1416"/>
              <a:gd name="T85" fmla="*/ 1053 h 1395"/>
              <a:gd name="T86" fmla="*/ 1274 w 1416"/>
              <a:gd name="T87" fmla="*/ 720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16" h="1395">
                <a:moveTo>
                  <a:pt x="708" y="959"/>
                </a:moveTo>
                <a:lnTo>
                  <a:pt x="708" y="959"/>
                </a:lnTo>
                <a:cubicBezTo>
                  <a:pt x="575" y="959"/>
                  <a:pt x="468" y="852"/>
                  <a:pt x="468" y="719"/>
                </a:cubicBezTo>
                <a:lnTo>
                  <a:pt x="468" y="719"/>
                </a:lnTo>
                <a:cubicBezTo>
                  <a:pt x="468" y="586"/>
                  <a:pt x="575" y="479"/>
                  <a:pt x="708" y="479"/>
                </a:cubicBezTo>
                <a:lnTo>
                  <a:pt x="708" y="479"/>
                </a:lnTo>
                <a:cubicBezTo>
                  <a:pt x="840" y="479"/>
                  <a:pt x="948" y="586"/>
                  <a:pt x="948" y="719"/>
                </a:cubicBezTo>
                <a:lnTo>
                  <a:pt x="948" y="719"/>
                </a:lnTo>
                <a:cubicBezTo>
                  <a:pt x="948" y="852"/>
                  <a:pt x="840" y="959"/>
                  <a:pt x="708" y="959"/>
                </a:cubicBezTo>
                <a:close/>
                <a:moveTo>
                  <a:pt x="1274" y="720"/>
                </a:moveTo>
                <a:lnTo>
                  <a:pt x="1415" y="719"/>
                </a:lnTo>
                <a:lnTo>
                  <a:pt x="1415" y="719"/>
                </a:lnTo>
                <a:cubicBezTo>
                  <a:pt x="1415" y="569"/>
                  <a:pt x="1368" y="425"/>
                  <a:pt x="1280" y="303"/>
                </a:cubicBezTo>
                <a:lnTo>
                  <a:pt x="1165" y="387"/>
                </a:lnTo>
                <a:lnTo>
                  <a:pt x="1165" y="387"/>
                </a:lnTo>
                <a:cubicBezTo>
                  <a:pt x="1096" y="292"/>
                  <a:pt x="997" y="219"/>
                  <a:pt x="883" y="181"/>
                </a:cubicBezTo>
                <a:lnTo>
                  <a:pt x="927" y="46"/>
                </a:lnTo>
                <a:lnTo>
                  <a:pt x="927" y="46"/>
                </a:lnTo>
                <a:cubicBezTo>
                  <a:pt x="786" y="0"/>
                  <a:pt x="630" y="0"/>
                  <a:pt x="489" y="46"/>
                </a:cubicBezTo>
                <a:lnTo>
                  <a:pt x="533" y="181"/>
                </a:lnTo>
                <a:lnTo>
                  <a:pt x="533" y="181"/>
                </a:lnTo>
                <a:cubicBezTo>
                  <a:pt x="418" y="218"/>
                  <a:pt x="320" y="291"/>
                  <a:pt x="250" y="386"/>
                </a:cubicBezTo>
                <a:lnTo>
                  <a:pt x="136" y="302"/>
                </a:lnTo>
                <a:lnTo>
                  <a:pt x="136" y="302"/>
                </a:lnTo>
                <a:cubicBezTo>
                  <a:pt x="47" y="424"/>
                  <a:pt x="0" y="567"/>
                  <a:pt x="0" y="718"/>
                </a:cubicBezTo>
                <a:lnTo>
                  <a:pt x="141" y="718"/>
                </a:lnTo>
                <a:lnTo>
                  <a:pt x="141" y="718"/>
                </a:lnTo>
                <a:cubicBezTo>
                  <a:pt x="141" y="719"/>
                  <a:pt x="141" y="719"/>
                  <a:pt x="141" y="719"/>
                </a:cubicBezTo>
                <a:lnTo>
                  <a:pt x="141" y="719"/>
                </a:lnTo>
                <a:cubicBezTo>
                  <a:pt x="141" y="843"/>
                  <a:pt x="181" y="958"/>
                  <a:pt x="249" y="1051"/>
                </a:cubicBezTo>
                <a:lnTo>
                  <a:pt x="134" y="1134"/>
                </a:lnTo>
                <a:lnTo>
                  <a:pt x="134" y="1134"/>
                </a:lnTo>
                <a:cubicBezTo>
                  <a:pt x="221" y="1254"/>
                  <a:pt x="347" y="1346"/>
                  <a:pt x="487" y="1392"/>
                </a:cubicBezTo>
                <a:lnTo>
                  <a:pt x="531" y="1257"/>
                </a:lnTo>
                <a:lnTo>
                  <a:pt x="531" y="1257"/>
                </a:lnTo>
                <a:cubicBezTo>
                  <a:pt x="587" y="1275"/>
                  <a:pt x="646" y="1285"/>
                  <a:pt x="708" y="1285"/>
                </a:cubicBezTo>
                <a:lnTo>
                  <a:pt x="708" y="1285"/>
                </a:lnTo>
                <a:cubicBezTo>
                  <a:pt x="767" y="1285"/>
                  <a:pt x="826" y="1276"/>
                  <a:pt x="881" y="1258"/>
                </a:cubicBezTo>
                <a:lnTo>
                  <a:pt x="924" y="1394"/>
                </a:lnTo>
                <a:lnTo>
                  <a:pt x="924" y="1394"/>
                </a:lnTo>
                <a:cubicBezTo>
                  <a:pt x="1065" y="1348"/>
                  <a:pt x="1190" y="1257"/>
                  <a:pt x="1279" y="1137"/>
                </a:cubicBezTo>
                <a:lnTo>
                  <a:pt x="1164" y="1053"/>
                </a:lnTo>
                <a:lnTo>
                  <a:pt x="1164" y="1053"/>
                </a:lnTo>
                <a:cubicBezTo>
                  <a:pt x="1232" y="960"/>
                  <a:pt x="1273" y="846"/>
                  <a:pt x="1274" y="72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2BDF881B-C0B0-FB45-A7F3-C0604E5E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583" y="3205387"/>
            <a:ext cx="494341" cy="961044"/>
          </a:xfrm>
          <a:custGeom>
            <a:avLst/>
            <a:gdLst>
              <a:gd name="T0" fmla="*/ 708 w 709"/>
              <a:gd name="T1" fmla="*/ 467 h 1381"/>
              <a:gd name="T2" fmla="*/ 708 w 709"/>
              <a:gd name="T3" fmla="*/ 0 h 1381"/>
              <a:gd name="T4" fmla="*/ 708 w 709"/>
              <a:gd name="T5" fmla="*/ 0 h 1381"/>
              <a:gd name="T6" fmla="*/ 489 w 709"/>
              <a:gd name="T7" fmla="*/ 34 h 1381"/>
              <a:gd name="T8" fmla="*/ 533 w 709"/>
              <a:gd name="T9" fmla="*/ 169 h 1381"/>
              <a:gd name="T10" fmla="*/ 533 w 709"/>
              <a:gd name="T11" fmla="*/ 169 h 1381"/>
              <a:gd name="T12" fmla="*/ 250 w 709"/>
              <a:gd name="T13" fmla="*/ 374 h 1381"/>
              <a:gd name="T14" fmla="*/ 136 w 709"/>
              <a:gd name="T15" fmla="*/ 290 h 1381"/>
              <a:gd name="T16" fmla="*/ 136 w 709"/>
              <a:gd name="T17" fmla="*/ 290 h 1381"/>
              <a:gd name="T18" fmla="*/ 0 w 709"/>
              <a:gd name="T19" fmla="*/ 706 h 1381"/>
              <a:gd name="T20" fmla="*/ 141 w 709"/>
              <a:gd name="T21" fmla="*/ 706 h 1381"/>
              <a:gd name="T22" fmla="*/ 141 w 709"/>
              <a:gd name="T23" fmla="*/ 706 h 1381"/>
              <a:gd name="T24" fmla="*/ 141 w 709"/>
              <a:gd name="T25" fmla="*/ 707 h 1381"/>
              <a:gd name="T26" fmla="*/ 141 w 709"/>
              <a:gd name="T27" fmla="*/ 707 h 1381"/>
              <a:gd name="T28" fmla="*/ 249 w 709"/>
              <a:gd name="T29" fmla="*/ 1039 h 1381"/>
              <a:gd name="T30" fmla="*/ 134 w 709"/>
              <a:gd name="T31" fmla="*/ 1122 h 1381"/>
              <a:gd name="T32" fmla="*/ 134 w 709"/>
              <a:gd name="T33" fmla="*/ 1122 h 1381"/>
              <a:gd name="T34" fmla="*/ 487 w 709"/>
              <a:gd name="T35" fmla="*/ 1380 h 1381"/>
              <a:gd name="T36" fmla="*/ 531 w 709"/>
              <a:gd name="T37" fmla="*/ 1245 h 1381"/>
              <a:gd name="T38" fmla="*/ 531 w 709"/>
              <a:gd name="T39" fmla="*/ 1245 h 1381"/>
              <a:gd name="T40" fmla="*/ 708 w 709"/>
              <a:gd name="T41" fmla="*/ 1273 h 1381"/>
              <a:gd name="T42" fmla="*/ 708 w 709"/>
              <a:gd name="T43" fmla="*/ 947 h 1381"/>
              <a:gd name="T44" fmla="*/ 708 w 709"/>
              <a:gd name="T45" fmla="*/ 947 h 1381"/>
              <a:gd name="T46" fmla="*/ 468 w 709"/>
              <a:gd name="T47" fmla="*/ 707 h 1381"/>
              <a:gd name="T48" fmla="*/ 468 w 709"/>
              <a:gd name="T49" fmla="*/ 707 h 1381"/>
              <a:gd name="T50" fmla="*/ 708 w 709"/>
              <a:gd name="T51" fmla="*/ 467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9" h="1381">
                <a:moveTo>
                  <a:pt x="708" y="467"/>
                </a:moveTo>
                <a:lnTo>
                  <a:pt x="708" y="0"/>
                </a:lnTo>
                <a:lnTo>
                  <a:pt x="708" y="0"/>
                </a:lnTo>
                <a:cubicBezTo>
                  <a:pt x="634" y="0"/>
                  <a:pt x="560" y="11"/>
                  <a:pt x="489" y="34"/>
                </a:cubicBezTo>
                <a:lnTo>
                  <a:pt x="533" y="169"/>
                </a:lnTo>
                <a:lnTo>
                  <a:pt x="533" y="169"/>
                </a:lnTo>
                <a:cubicBezTo>
                  <a:pt x="418" y="206"/>
                  <a:pt x="320" y="279"/>
                  <a:pt x="250" y="374"/>
                </a:cubicBezTo>
                <a:lnTo>
                  <a:pt x="136" y="290"/>
                </a:lnTo>
                <a:lnTo>
                  <a:pt x="136" y="290"/>
                </a:lnTo>
                <a:cubicBezTo>
                  <a:pt x="47" y="412"/>
                  <a:pt x="0" y="555"/>
                  <a:pt x="0" y="706"/>
                </a:cubicBezTo>
                <a:lnTo>
                  <a:pt x="141" y="706"/>
                </a:lnTo>
                <a:lnTo>
                  <a:pt x="141" y="706"/>
                </a:lnTo>
                <a:cubicBezTo>
                  <a:pt x="141" y="707"/>
                  <a:pt x="141" y="707"/>
                  <a:pt x="141" y="707"/>
                </a:cubicBezTo>
                <a:lnTo>
                  <a:pt x="141" y="707"/>
                </a:lnTo>
                <a:cubicBezTo>
                  <a:pt x="141" y="831"/>
                  <a:pt x="181" y="946"/>
                  <a:pt x="249" y="1039"/>
                </a:cubicBezTo>
                <a:lnTo>
                  <a:pt x="134" y="1122"/>
                </a:lnTo>
                <a:lnTo>
                  <a:pt x="134" y="1122"/>
                </a:lnTo>
                <a:cubicBezTo>
                  <a:pt x="221" y="1242"/>
                  <a:pt x="347" y="1334"/>
                  <a:pt x="487" y="1380"/>
                </a:cubicBezTo>
                <a:lnTo>
                  <a:pt x="531" y="1245"/>
                </a:lnTo>
                <a:lnTo>
                  <a:pt x="531" y="1245"/>
                </a:lnTo>
                <a:cubicBezTo>
                  <a:pt x="587" y="1263"/>
                  <a:pt x="646" y="1273"/>
                  <a:pt x="708" y="1273"/>
                </a:cubicBezTo>
                <a:lnTo>
                  <a:pt x="708" y="947"/>
                </a:lnTo>
                <a:lnTo>
                  <a:pt x="708" y="947"/>
                </a:lnTo>
                <a:cubicBezTo>
                  <a:pt x="575" y="947"/>
                  <a:pt x="468" y="840"/>
                  <a:pt x="468" y="707"/>
                </a:cubicBezTo>
                <a:lnTo>
                  <a:pt x="468" y="707"/>
                </a:lnTo>
                <a:cubicBezTo>
                  <a:pt x="468" y="574"/>
                  <a:pt x="575" y="467"/>
                  <a:pt x="708" y="467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63BB5669-C4D4-CB4A-B9C1-0987ED9E8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1682" y="9825233"/>
            <a:ext cx="1768568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50AEB945-8CEA-0B4E-A27D-B89D06EB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4261748"/>
            <a:ext cx="9638324" cy="6841629"/>
          </a:xfrm>
          <a:custGeom>
            <a:avLst/>
            <a:gdLst>
              <a:gd name="T0" fmla="*/ 5814 w 5815"/>
              <a:gd name="T1" fmla="*/ 0 h 8517"/>
              <a:gd name="T2" fmla="*/ 0 w 5815"/>
              <a:gd name="T3" fmla="*/ 0 h 8517"/>
              <a:gd name="T4" fmla="*/ 0 w 5815"/>
              <a:gd name="T5" fmla="*/ 8516 h 8517"/>
              <a:gd name="T6" fmla="*/ 5814 w 5815"/>
              <a:gd name="T7" fmla="*/ 8516 h 8517"/>
              <a:gd name="T8" fmla="*/ 5814 w 5815"/>
              <a:gd name="T9" fmla="*/ 0 h 8517"/>
              <a:gd name="T10" fmla="*/ 5785 w 5815"/>
              <a:gd name="T11" fmla="*/ 8487 h 8517"/>
              <a:gd name="T12" fmla="*/ 29 w 5815"/>
              <a:gd name="T13" fmla="*/ 8487 h 8517"/>
              <a:gd name="T14" fmla="*/ 29 w 5815"/>
              <a:gd name="T15" fmla="*/ 29 h 8517"/>
              <a:gd name="T16" fmla="*/ 5785 w 5815"/>
              <a:gd name="T17" fmla="*/ 29 h 8517"/>
              <a:gd name="T18" fmla="*/ 5785 w 5815"/>
              <a:gd name="T19" fmla="*/ 8487 h 8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15" h="8517">
                <a:moveTo>
                  <a:pt x="5814" y="0"/>
                </a:moveTo>
                <a:lnTo>
                  <a:pt x="0" y="0"/>
                </a:lnTo>
                <a:lnTo>
                  <a:pt x="0" y="8516"/>
                </a:lnTo>
                <a:lnTo>
                  <a:pt x="5814" y="8516"/>
                </a:lnTo>
                <a:lnTo>
                  <a:pt x="5814" y="0"/>
                </a:lnTo>
                <a:close/>
                <a:moveTo>
                  <a:pt x="5785" y="8487"/>
                </a:moveTo>
                <a:lnTo>
                  <a:pt x="29" y="8487"/>
                </a:lnTo>
                <a:lnTo>
                  <a:pt x="29" y="29"/>
                </a:lnTo>
                <a:lnTo>
                  <a:pt x="5785" y="29"/>
                </a:lnTo>
                <a:lnTo>
                  <a:pt x="5785" y="848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F2C9D47E-05A0-394E-90D0-0AB6AAF8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8" y="4261749"/>
            <a:ext cx="9638325" cy="973325"/>
          </a:xfrm>
          <a:custGeom>
            <a:avLst/>
            <a:gdLst>
              <a:gd name="T0" fmla="*/ 5814 w 5815"/>
              <a:gd name="T1" fmla="*/ 1396 h 1397"/>
              <a:gd name="T2" fmla="*/ 0 w 5815"/>
              <a:gd name="T3" fmla="*/ 1396 h 1397"/>
              <a:gd name="T4" fmla="*/ 0 w 5815"/>
              <a:gd name="T5" fmla="*/ 0 h 1397"/>
              <a:gd name="T6" fmla="*/ 5814 w 5815"/>
              <a:gd name="T7" fmla="*/ 0 h 1397"/>
              <a:gd name="T8" fmla="*/ 5814 w 5815"/>
              <a:gd name="T9" fmla="*/ 1396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5" h="1397">
                <a:moveTo>
                  <a:pt x="5814" y="1396"/>
                </a:moveTo>
                <a:lnTo>
                  <a:pt x="0" y="1396"/>
                </a:lnTo>
                <a:lnTo>
                  <a:pt x="0" y="0"/>
                </a:lnTo>
                <a:lnTo>
                  <a:pt x="5814" y="0"/>
                </a:lnTo>
                <a:lnTo>
                  <a:pt x="5814" y="1396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22A4684A-564E-7C46-AA5D-9F1265E2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49" y="4261749"/>
            <a:ext cx="4986378" cy="973325"/>
          </a:xfrm>
          <a:custGeom>
            <a:avLst/>
            <a:gdLst>
              <a:gd name="T0" fmla="*/ 2907 w 2908"/>
              <a:gd name="T1" fmla="*/ 1396 h 1397"/>
              <a:gd name="T2" fmla="*/ 0 w 2908"/>
              <a:gd name="T3" fmla="*/ 1396 h 1397"/>
              <a:gd name="T4" fmla="*/ 0 w 2908"/>
              <a:gd name="T5" fmla="*/ 0 h 1397"/>
              <a:gd name="T6" fmla="*/ 2907 w 2908"/>
              <a:gd name="T7" fmla="*/ 0 h 1397"/>
              <a:gd name="T8" fmla="*/ 2907 w 2908"/>
              <a:gd name="T9" fmla="*/ 1396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8" h="1397">
                <a:moveTo>
                  <a:pt x="2907" y="1396"/>
                </a:moveTo>
                <a:lnTo>
                  <a:pt x="0" y="1396"/>
                </a:lnTo>
                <a:lnTo>
                  <a:pt x="0" y="0"/>
                </a:lnTo>
                <a:lnTo>
                  <a:pt x="2907" y="0"/>
                </a:lnTo>
                <a:lnTo>
                  <a:pt x="2907" y="1396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50EC9807-22D0-4A4C-87A3-2CFFB8415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696" y="10574418"/>
            <a:ext cx="42986" cy="39915"/>
          </a:xfrm>
          <a:custGeom>
            <a:avLst/>
            <a:gdLst>
              <a:gd name="T0" fmla="*/ 59 w 60"/>
              <a:gd name="T1" fmla="*/ 0 h 59"/>
              <a:gd name="T2" fmla="*/ 59 w 60"/>
              <a:gd name="T3" fmla="*/ 58 h 59"/>
              <a:gd name="T4" fmla="*/ 0 w 60"/>
              <a:gd name="T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59">
                <a:moveTo>
                  <a:pt x="59" y="0"/>
                </a:moveTo>
                <a:lnTo>
                  <a:pt x="59" y="58"/>
                </a:lnTo>
                <a:lnTo>
                  <a:pt x="0" y="58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507CFB8F-E8C1-A940-AD0F-E92F20939C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31114" y="10614333"/>
            <a:ext cx="1430821" cy="0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4" name="Freeform 41">
            <a:extLst>
              <a:ext uri="{FF2B5EF4-FFF2-40B4-BE49-F238E27FC236}">
                <a16:creationId xmlns:a16="http://schemas.microsoft.com/office/drawing/2014/main" id="{16147CE3-C373-294E-A6CA-E5FAE214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283" y="10574418"/>
            <a:ext cx="42986" cy="39915"/>
          </a:xfrm>
          <a:custGeom>
            <a:avLst/>
            <a:gdLst>
              <a:gd name="T0" fmla="*/ 59 w 60"/>
              <a:gd name="T1" fmla="*/ 58 h 59"/>
              <a:gd name="T2" fmla="*/ 0 w 60"/>
              <a:gd name="T3" fmla="*/ 58 h 59"/>
              <a:gd name="T4" fmla="*/ 0 w 60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59">
                <a:moveTo>
                  <a:pt x="59" y="58"/>
                </a:moveTo>
                <a:lnTo>
                  <a:pt x="0" y="58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B5CB88AC-4032-CB49-BCAD-C329B5E60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51282" y="9112893"/>
            <a:ext cx="0" cy="1384762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6" name="Freeform 43">
            <a:extLst>
              <a:ext uri="{FF2B5EF4-FFF2-40B4-BE49-F238E27FC236}">
                <a16:creationId xmlns:a16="http://schemas.microsoft.com/office/drawing/2014/main" id="{BE5C8043-CD58-D04D-90DC-9272B74C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283" y="9036132"/>
            <a:ext cx="42986" cy="42986"/>
          </a:xfrm>
          <a:custGeom>
            <a:avLst/>
            <a:gdLst>
              <a:gd name="T0" fmla="*/ 0 w 60"/>
              <a:gd name="T1" fmla="*/ 59 h 60"/>
              <a:gd name="T2" fmla="*/ 0 w 60"/>
              <a:gd name="T3" fmla="*/ 0 h 60"/>
              <a:gd name="T4" fmla="*/ 59 w 60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60">
                <a:moveTo>
                  <a:pt x="0" y="59"/>
                </a:moveTo>
                <a:lnTo>
                  <a:pt x="0" y="0"/>
                </a:lnTo>
                <a:lnTo>
                  <a:pt x="59" y="0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EAF8B230-1960-844F-B449-C6E4E9839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4099" y="9036131"/>
            <a:ext cx="1424679" cy="0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8" name="Freeform 45">
            <a:extLst>
              <a:ext uri="{FF2B5EF4-FFF2-40B4-BE49-F238E27FC236}">
                <a16:creationId xmlns:a16="http://schemas.microsoft.com/office/drawing/2014/main" id="{AE352FFD-1067-2041-AC21-CFAE3998F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696" y="9036132"/>
            <a:ext cx="42986" cy="42986"/>
          </a:xfrm>
          <a:custGeom>
            <a:avLst/>
            <a:gdLst>
              <a:gd name="T0" fmla="*/ 0 w 60"/>
              <a:gd name="T1" fmla="*/ 0 h 60"/>
              <a:gd name="T2" fmla="*/ 59 w 60"/>
              <a:gd name="T3" fmla="*/ 0 h 60"/>
              <a:gd name="T4" fmla="*/ 59 w 60"/>
              <a:gd name="T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59" y="0"/>
                </a:lnTo>
                <a:lnTo>
                  <a:pt x="59" y="59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99F3042E-3206-EF44-A672-676916589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1682" y="9155880"/>
            <a:ext cx="0" cy="1378622"/>
          </a:xfrm>
          <a:prstGeom prst="line">
            <a:avLst/>
          </a:pr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38E071-AFA0-6B4B-98FA-AC6F1A751AD9}"/>
              </a:ext>
            </a:extLst>
          </p:cNvPr>
          <p:cNvGrpSpPr/>
          <p:nvPr/>
        </p:nvGrpSpPr>
        <p:grpSpPr>
          <a:xfrm>
            <a:off x="11846218" y="4369079"/>
            <a:ext cx="614086" cy="583381"/>
            <a:chOff x="13717900" y="4369079"/>
            <a:chExt cx="614086" cy="583381"/>
          </a:xfrm>
        </p:grpSpPr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1B6B5EBE-A5A4-9341-92CD-FE160BC9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7900" y="4369079"/>
              <a:ext cx="346959" cy="583381"/>
            </a:xfrm>
            <a:custGeom>
              <a:avLst/>
              <a:gdLst>
                <a:gd name="T0" fmla="*/ 210 w 500"/>
                <a:gd name="T1" fmla="*/ 236 h 839"/>
                <a:gd name="T2" fmla="*/ 0 w 500"/>
                <a:gd name="T3" fmla="*/ 236 h 839"/>
                <a:gd name="T4" fmla="*/ 0 w 500"/>
                <a:gd name="T5" fmla="*/ 603 h 839"/>
                <a:gd name="T6" fmla="*/ 210 w 500"/>
                <a:gd name="T7" fmla="*/ 603 h 839"/>
                <a:gd name="T8" fmla="*/ 499 w 500"/>
                <a:gd name="T9" fmla="*/ 838 h 839"/>
                <a:gd name="T10" fmla="*/ 499 w 500"/>
                <a:gd name="T11" fmla="*/ 0 h 839"/>
                <a:gd name="T12" fmla="*/ 210 w 500"/>
                <a:gd name="T13" fmla="*/ 236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839">
                  <a:moveTo>
                    <a:pt x="210" y="236"/>
                  </a:moveTo>
                  <a:lnTo>
                    <a:pt x="0" y="236"/>
                  </a:lnTo>
                  <a:lnTo>
                    <a:pt x="0" y="603"/>
                  </a:lnTo>
                  <a:lnTo>
                    <a:pt x="210" y="603"/>
                  </a:lnTo>
                  <a:lnTo>
                    <a:pt x="499" y="838"/>
                  </a:lnTo>
                  <a:lnTo>
                    <a:pt x="499" y="0"/>
                  </a:lnTo>
                  <a:lnTo>
                    <a:pt x="210" y="2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E4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8A744C60-0E99-7F45-83A8-5CAF1CCE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8465" y="4418205"/>
              <a:ext cx="153521" cy="485128"/>
            </a:xfrm>
            <a:custGeom>
              <a:avLst/>
              <a:gdLst>
                <a:gd name="T0" fmla="*/ 0 w 221"/>
                <a:gd name="T1" fmla="*/ 695 h 696"/>
                <a:gd name="T2" fmla="*/ 0 w 221"/>
                <a:gd name="T3" fmla="*/ 695 h 696"/>
                <a:gd name="T4" fmla="*/ 220 w 221"/>
                <a:gd name="T5" fmla="*/ 348 h 696"/>
                <a:gd name="T6" fmla="*/ 220 w 221"/>
                <a:gd name="T7" fmla="*/ 348 h 696"/>
                <a:gd name="T8" fmla="*/ 0 w 221"/>
                <a:gd name="T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696">
                  <a:moveTo>
                    <a:pt x="0" y="695"/>
                  </a:moveTo>
                  <a:lnTo>
                    <a:pt x="0" y="695"/>
                  </a:lnTo>
                  <a:cubicBezTo>
                    <a:pt x="130" y="634"/>
                    <a:pt x="220" y="502"/>
                    <a:pt x="220" y="348"/>
                  </a:cubicBezTo>
                  <a:lnTo>
                    <a:pt x="220" y="348"/>
                  </a:lnTo>
                  <a:cubicBezTo>
                    <a:pt x="220" y="194"/>
                    <a:pt x="130" y="62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5DFF7C6F-6943-864C-8385-4350640A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90" y="4485754"/>
              <a:ext cx="110536" cy="343888"/>
            </a:xfrm>
            <a:custGeom>
              <a:avLst/>
              <a:gdLst>
                <a:gd name="T0" fmla="*/ 0 w 159"/>
                <a:gd name="T1" fmla="*/ 495 h 496"/>
                <a:gd name="T2" fmla="*/ 0 w 159"/>
                <a:gd name="T3" fmla="*/ 495 h 496"/>
                <a:gd name="T4" fmla="*/ 158 w 159"/>
                <a:gd name="T5" fmla="*/ 248 h 496"/>
                <a:gd name="T6" fmla="*/ 158 w 159"/>
                <a:gd name="T7" fmla="*/ 248 h 496"/>
                <a:gd name="T8" fmla="*/ 0 w 159"/>
                <a:gd name="T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496">
                  <a:moveTo>
                    <a:pt x="0" y="495"/>
                  </a:moveTo>
                  <a:lnTo>
                    <a:pt x="0" y="495"/>
                  </a:lnTo>
                  <a:cubicBezTo>
                    <a:pt x="93" y="452"/>
                    <a:pt x="158" y="357"/>
                    <a:pt x="158" y="248"/>
                  </a:cubicBezTo>
                  <a:lnTo>
                    <a:pt x="158" y="248"/>
                  </a:lnTo>
                  <a:cubicBezTo>
                    <a:pt x="158" y="138"/>
                    <a:pt x="93" y="44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83D09F67-DFBB-5E46-88EF-E4085DDC5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7845" y="4568656"/>
              <a:ext cx="58337" cy="181154"/>
            </a:xfrm>
            <a:custGeom>
              <a:avLst/>
              <a:gdLst>
                <a:gd name="T0" fmla="*/ 0 w 84"/>
                <a:gd name="T1" fmla="*/ 260 h 261"/>
                <a:gd name="T2" fmla="*/ 0 w 84"/>
                <a:gd name="T3" fmla="*/ 260 h 261"/>
                <a:gd name="T4" fmla="*/ 83 w 84"/>
                <a:gd name="T5" fmla="*/ 130 h 261"/>
                <a:gd name="T6" fmla="*/ 83 w 84"/>
                <a:gd name="T7" fmla="*/ 130 h 261"/>
                <a:gd name="T8" fmla="*/ 0 w 84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61">
                  <a:moveTo>
                    <a:pt x="0" y="260"/>
                  </a:moveTo>
                  <a:lnTo>
                    <a:pt x="0" y="260"/>
                  </a:lnTo>
                  <a:cubicBezTo>
                    <a:pt x="50" y="237"/>
                    <a:pt x="83" y="188"/>
                    <a:pt x="83" y="130"/>
                  </a:cubicBezTo>
                  <a:lnTo>
                    <a:pt x="83" y="130"/>
                  </a:lnTo>
                  <a:cubicBezTo>
                    <a:pt x="83" y="72"/>
                    <a:pt x="50" y="23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57" name="Freeform 54">
            <a:extLst>
              <a:ext uri="{FF2B5EF4-FFF2-40B4-BE49-F238E27FC236}">
                <a16:creationId xmlns:a16="http://schemas.microsoft.com/office/drawing/2014/main" id="{D5C025C7-7957-CC42-A8FB-078B5F25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5682" y="5222658"/>
            <a:ext cx="752256" cy="297832"/>
          </a:xfrm>
          <a:custGeom>
            <a:avLst/>
            <a:gdLst>
              <a:gd name="T0" fmla="*/ 869 w 1082"/>
              <a:gd name="T1" fmla="*/ 0 h 426"/>
              <a:gd name="T2" fmla="*/ 869 w 1082"/>
              <a:gd name="T3" fmla="*/ 0 h 426"/>
              <a:gd name="T4" fmla="*/ 1081 w 1082"/>
              <a:gd name="T5" fmla="*/ 213 h 426"/>
              <a:gd name="T6" fmla="*/ 1081 w 1082"/>
              <a:gd name="T7" fmla="*/ 213 h 426"/>
              <a:gd name="T8" fmla="*/ 869 w 1082"/>
              <a:gd name="T9" fmla="*/ 425 h 426"/>
              <a:gd name="T10" fmla="*/ 212 w 1082"/>
              <a:gd name="T11" fmla="*/ 425 h 426"/>
              <a:gd name="T12" fmla="*/ 212 w 1082"/>
              <a:gd name="T13" fmla="*/ 425 h 426"/>
              <a:gd name="T14" fmla="*/ 0 w 1082"/>
              <a:gd name="T15" fmla="*/ 213 h 426"/>
              <a:gd name="T16" fmla="*/ 0 w 1082"/>
              <a:gd name="T17" fmla="*/ 213 h 426"/>
              <a:gd name="T18" fmla="*/ 212 w 1082"/>
              <a:gd name="T19" fmla="*/ 0 h 426"/>
              <a:gd name="T20" fmla="*/ 869 w 1082"/>
              <a:gd name="T21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2" h="426">
                <a:moveTo>
                  <a:pt x="869" y="0"/>
                </a:moveTo>
                <a:lnTo>
                  <a:pt x="869" y="0"/>
                </a:lnTo>
                <a:cubicBezTo>
                  <a:pt x="986" y="0"/>
                  <a:pt x="1081" y="95"/>
                  <a:pt x="1081" y="213"/>
                </a:cubicBezTo>
                <a:lnTo>
                  <a:pt x="1081" y="213"/>
                </a:lnTo>
                <a:cubicBezTo>
                  <a:pt x="1081" y="330"/>
                  <a:pt x="986" y="425"/>
                  <a:pt x="869" y="425"/>
                </a:cubicBezTo>
                <a:lnTo>
                  <a:pt x="212" y="425"/>
                </a:lnTo>
                <a:lnTo>
                  <a:pt x="212" y="425"/>
                </a:lnTo>
                <a:cubicBezTo>
                  <a:pt x="95" y="425"/>
                  <a:pt x="0" y="330"/>
                  <a:pt x="0" y="213"/>
                </a:cubicBezTo>
                <a:lnTo>
                  <a:pt x="0" y="213"/>
                </a:lnTo>
                <a:cubicBezTo>
                  <a:pt x="0" y="95"/>
                  <a:pt x="95" y="0"/>
                  <a:pt x="212" y="0"/>
                </a:cubicBezTo>
                <a:lnTo>
                  <a:pt x="8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8" name="Freeform 55">
            <a:extLst>
              <a:ext uri="{FF2B5EF4-FFF2-40B4-BE49-F238E27FC236}">
                <a16:creationId xmlns:a16="http://schemas.microsoft.com/office/drawing/2014/main" id="{64756D90-1A6A-7448-B294-192ADA6C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022" y="5277926"/>
            <a:ext cx="380733" cy="181157"/>
          </a:xfrm>
          <a:custGeom>
            <a:avLst/>
            <a:gdLst>
              <a:gd name="T0" fmla="*/ 414 w 545"/>
              <a:gd name="T1" fmla="*/ 0 h 262"/>
              <a:gd name="T2" fmla="*/ 414 w 545"/>
              <a:gd name="T3" fmla="*/ 0 h 262"/>
              <a:gd name="T4" fmla="*/ 544 w 545"/>
              <a:gd name="T5" fmla="*/ 131 h 262"/>
              <a:gd name="T6" fmla="*/ 544 w 545"/>
              <a:gd name="T7" fmla="*/ 131 h 262"/>
              <a:gd name="T8" fmla="*/ 414 w 545"/>
              <a:gd name="T9" fmla="*/ 261 h 262"/>
              <a:gd name="T10" fmla="*/ 130 w 545"/>
              <a:gd name="T11" fmla="*/ 261 h 262"/>
              <a:gd name="T12" fmla="*/ 130 w 545"/>
              <a:gd name="T13" fmla="*/ 261 h 262"/>
              <a:gd name="T14" fmla="*/ 0 w 545"/>
              <a:gd name="T15" fmla="*/ 131 h 262"/>
              <a:gd name="T16" fmla="*/ 0 w 545"/>
              <a:gd name="T17" fmla="*/ 131 h 262"/>
              <a:gd name="T18" fmla="*/ 130 w 545"/>
              <a:gd name="T19" fmla="*/ 0 h 262"/>
              <a:gd name="T20" fmla="*/ 414 w 545"/>
              <a:gd name="T21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5" h="262">
                <a:moveTo>
                  <a:pt x="414" y="0"/>
                </a:moveTo>
                <a:lnTo>
                  <a:pt x="414" y="0"/>
                </a:lnTo>
                <a:cubicBezTo>
                  <a:pt x="486" y="0"/>
                  <a:pt x="544" y="58"/>
                  <a:pt x="544" y="131"/>
                </a:cubicBezTo>
                <a:lnTo>
                  <a:pt x="544" y="131"/>
                </a:lnTo>
                <a:cubicBezTo>
                  <a:pt x="544" y="202"/>
                  <a:pt x="486" y="261"/>
                  <a:pt x="414" y="261"/>
                </a:cubicBezTo>
                <a:lnTo>
                  <a:pt x="130" y="261"/>
                </a:lnTo>
                <a:lnTo>
                  <a:pt x="130" y="261"/>
                </a:lnTo>
                <a:cubicBezTo>
                  <a:pt x="59" y="261"/>
                  <a:pt x="0" y="202"/>
                  <a:pt x="0" y="131"/>
                </a:cubicBezTo>
                <a:lnTo>
                  <a:pt x="0" y="131"/>
                </a:lnTo>
                <a:cubicBezTo>
                  <a:pt x="0" y="58"/>
                  <a:pt x="59" y="0"/>
                  <a:pt x="130" y="0"/>
                </a:cubicBezTo>
                <a:lnTo>
                  <a:pt x="41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59" name="Freeform 56">
            <a:extLst>
              <a:ext uri="{FF2B5EF4-FFF2-40B4-BE49-F238E27FC236}">
                <a16:creationId xmlns:a16="http://schemas.microsoft.com/office/drawing/2014/main" id="{EF5B598B-CACA-D940-9489-1B2918E3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1682" y="5818320"/>
            <a:ext cx="1080791" cy="2051047"/>
          </a:xfrm>
          <a:custGeom>
            <a:avLst/>
            <a:gdLst>
              <a:gd name="T0" fmla="*/ 1551 w 1552"/>
              <a:gd name="T1" fmla="*/ 0 h 2944"/>
              <a:gd name="T2" fmla="*/ 1551 w 1552"/>
              <a:gd name="T3" fmla="*/ 2943 h 2944"/>
              <a:gd name="T4" fmla="*/ 0 w 1552"/>
              <a:gd name="T5" fmla="*/ 2943 h 2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2" h="2944">
                <a:moveTo>
                  <a:pt x="1551" y="0"/>
                </a:moveTo>
                <a:lnTo>
                  <a:pt x="1551" y="2943"/>
                </a:lnTo>
                <a:lnTo>
                  <a:pt x="0" y="2943"/>
                </a:lnTo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F6C639E1-3442-AB45-9692-3715F510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283" y="7798750"/>
            <a:ext cx="1630399" cy="521973"/>
          </a:xfrm>
          <a:custGeom>
            <a:avLst/>
            <a:gdLst>
              <a:gd name="T0" fmla="*/ 0 w 2340"/>
              <a:gd name="T1" fmla="*/ 748 h 749"/>
              <a:gd name="T2" fmla="*/ 2339 w 2340"/>
              <a:gd name="T3" fmla="*/ 748 h 749"/>
              <a:gd name="T4" fmla="*/ 2339 w 2340"/>
              <a:gd name="T5" fmla="*/ 0 h 749"/>
              <a:gd name="T6" fmla="*/ 0 w 2340"/>
              <a:gd name="T7" fmla="*/ 0 h 749"/>
              <a:gd name="T8" fmla="*/ 0 w 2340"/>
              <a:gd name="T9" fmla="*/ 748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0" h="749">
                <a:moveTo>
                  <a:pt x="0" y="748"/>
                </a:moveTo>
                <a:lnTo>
                  <a:pt x="2339" y="748"/>
                </a:lnTo>
                <a:lnTo>
                  <a:pt x="2339" y="0"/>
                </a:lnTo>
                <a:lnTo>
                  <a:pt x="0" y="0"/>
                </a:lnTo>
                <a:lnTo>
                  <a:pt x="0" y="748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75D4860B-B910-9941-9B25-1E1A33D1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091" y="7801820"/>
            <a:ext cx="3282289" cy="905778"/>
          </a:xfrm>
          <a:custGeom>
            <a:avLst/>
            <a:gdLst>
              <a:gd name="T0" fmla="*/ 0 w 4713"/>
              <a:gd name="T1" fmla="*/ 1301 h 1302"/>
              <a:gd name="T2" fmla="*/ 4712 w 4713"/>
              <a:gd name="T3" fmla="*/ 1301 h 1302"/>
              <a:gd name="T4" fmla="*/ 4712 w 4713"/>
              <a:gd name="T5" fmla="*/ 0 h 1302"/>
              <a:gd name="T6" fmla="*/ 0 w 4713"/>
              <a:gd name="T7" fmla="*/ 0 h 1302"/>
              <a:gd name="T8" fmla="*/ 0 w 4713"/>
              <a:gd name="T9" fmla="*/ 130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3" h="1302">
                <a:moveTo>
                  <a:pt x="0" y="1301"/>
                </a:moveTo>
                <a:lnTo>
                  <a:pt x="4712" y="1301"/>
                </a:lnTo>
                <a:lnTo>
                  <a:pt x="4712" y="0"/>
                </a:lnTo>
                <a:lnTo>
                  <a:pt x="0" y="0"/>
                </a:lnTo>
                <a:lnTo>
                  <a:pt x="0" y="1301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2" name="Freeform 59">
            <a:extLst>
              <a:ext uri="{FF2B5EF4-FFF2-40B4-BE49-F238E27FC236}">
                <a16:creationId xmlns:a16="http://schemas.microsoft.com/office/drawing/2014/main" id="{294FDB76-1A83-0244-97CB-E1A46A05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091" y="9069907"/>
            <a:ext cx="3282289" cy="1544425"/>
          </a:xfrm>
          <a:custGeom>
            <a:avLst/>
            <a:gdLst>
              <a:gd name="T0" fmla="*/ 0 w 4713"/>
              <a:gd name="T1" fmla="*/ 2219 h 2220"/>
              <a:gd name="T2" fmla="*/ 4712 w 4713"/>
              <a:gd name="T3" fmla="*/ 2219 h 2220"/>
              <a:gd name="T4" fmla="*/ 4712 w 4713"/>
              <a:gd name="T5" fmla="*/ 0 h 2220"/>
              <a:gd name="T6" fmla="*/ 0 w 4713"/>
              <a:gd name="T7" fmla="*/ 0 h 2220"/>
              <a:gd name="T8" fmla="*/ 0 w 4713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3" h="2220">
                <a:moveTo>
                  <a:pt x="0" y="2219"/>
                </a:moveTo>
                <a:lnTo>
                  <a:pt x="4712" y="2219"/>
                </a:lnTo>
                <a:lnTo>
                  <a:pt x="4712" y="0"/>
                </a:lnTo>
                <a:lnTo>
                  <a:pt x="0" y="0"/>
                </a:lnTo>
                <a:lnTo>
                  <a:pt x="0" y="2219"/>
                </a:lnTo>
              </a:path>
            </a:pathLst>
          </a:custGeom>
          <a:noFill/>
          <a:ln w="3810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B36CEE4-69B1-4F4B-800D-E2AF99DA69EF}"/>
              </a:ext>
            </a:extLst>
          </p:cNvPr>
          <p:cNvGrpSpPr/>
          <p:nvPr/>
        </p:nvGrpSpPr>
        <p:grpSpPr>
          <a:xfrm>
            <a:off x="8238464" y="6340294"/>
            <a:ext cx="3236234" cy="408368"/>
            <a:chOff x="10110146" y="6340294"/>
            <a:chExt cx="3236234" cy="408368"/>
          </a:xfrm>
        </p:grpSpPr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EFD9AE25-1B1B-9147-A397-AE9BA2411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6378" y="6340294"/>
              <a:ext cx="0" cy="408368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D357838B-BA16-9A4B-99CE-1F8995C7D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0146" y="6343365"/>
              <a:ext cx="0" cy="402226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1BC784BD-E3AD-B94B-B62F-B1E0389FB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0146" y="6546014"/>
              <a:ext cx="3236234" cy="0"/>
            </a:xfrm>
            <a:prstGeom prst="lin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66" name="Freeform 63">
            <a:extLst>
              <a:ext uri="{FF2B5EF4-FFF2-40B4-BE49-F238E27FC236}">
                <a16:creationId xmlns:a16="http://schemas.microsoft.com/office/drawing/2014/main" id="{BA17536B-E2DA-6440-8341-7F3892DD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3226879"/>
            <a:ext cx="660141" cy="660144"/>
          </a:xfrm>
          <a:custGeom>
            <a:avLst/>
            <a:gdLst>
              <a:gd name="T0" fmla="*/ 948 w 949"/>
              <a:gd name="T1" fmla="*/ 475 h 949"/>
              <a:gd name="T2" fmla="*/ 948 w 949"/>
              <a:gd name="T3" fmla="*/ 475 h 949"/>
              <a:gd name="T4" fmla="*/ 474 w 949"/>
              <a:gd name="T5" fmla="*/ 0 h 949"/>
              <a:gd name="T6" fmla="*/ 474 w 949"/>
              <a:gd name="T7" fmla="*/ 0 h 949"/>
              <a:gd name="T8" fmla="*/ 0 w 949"/>
              <a:gd name="T9" fmla="*/ 475 h 949"/>
              <a:gd name="T10" fmla="*/ 0 w 949"/>
              <a:gd name="T11" fmla="*/ 475 h 949"/>
              <a:gd name="T12" fmla="*/ 474 w 949"/>
              <a:gd name="T13" fmla="*/ 948 h 949"/>
              <a:gd name="T14" fmla="*/ 474 w 949"/>
              <a:gd name="T15" fmla="*/ 948 h 949"/>
              <a:gd name="T16" fmla="*/ 948 w 949"/>
              <a:gd name="T17" fmla="*/ 47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49">
                <a:moveTo>
                  <a:pt x="948" y="475"/>
                </a:moveTo>
                <a:lnTo>
                  <a:pt x="948" y="475"/>
                </a:lnTo>
                <a:cubicBezTo>
                  <a:pt x="948" y="213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  <a:lnTo>
                  <a:pt x="0" y="475"/>
                </a:lnTo>
                <a:cubicBezTo>
                  <a:pt x="0" y="736"/>
                  <a:pt x="212" y="948"/>
                  <a:pt x="474" y="948"/>
                </a:cubicBezTo>
                <a:lnTo>
                  <a:pt x="474" y="948"/>
                </a:lnTo>
                <a:cubicBezTo>
                  <a:pt x="736" y="948"/>
                  <a:pt x="948" y="736"/>
                  <a:pt x="948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7" name="Freeform 64">
            <a:extLst>
              <a:ext uri="{FF2B5EF4-FFF2-40B4-BE49-F238E27FC236}">
                <a16:creationId xmlns:a16="http://schemas.microsoft.com/office/drawing/2014/main" id="{C5384B4F-33B8-C04F-8637-02081059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494" y="3328204"/>
            <a:ext cx="276338" cy="457493"/>
          </a:xfrm>
          <a:custGeom>
            <a:avLst/>
            <a:gdLst>
              <a:gd name="T0" fmla="*/ 329 w 399"/>
              <a:gd name="T1" fmla="*/ 654 h 655"/>
              <a:gd name="T2" fmla="*/ 329 w 399"/>
              <a:gd name="T3" fmla="*/ 654 h 655"/>
              <a:gd name="T4" fmla="*/ 285 w 399"/>
              <a:gd name="T5" fmla="*/ 635 h 655"/>
              <a:gd name="T6" fmla="*/ 23 w 399"/>
              <a:gd name="T7" fmla="*/ 375 h 655"/>
              <a:gd name="T8" fmla="*/ 23 w 399"/>
              <a:gd name="T9" fmla="*/ 375 h 655"/>
              <a:gd name="T10" fmla="*/ 23 w 399"/>
              <a:gd name="T11" fmla="*/ 286 h 655"/>
              <a:gd name="T12" fmla="*/ 285 w 399"/>
              <a:gd name="T13" fmla="*/ 25 h 655"/>
              <a:gd name="T14" fmla="*/ 285 w 399"/>
              <a:gd name="T15" fmla="*/ 25 h 655"/>
              <a:gd name="T16" fmla="*/ 374 w 399"/>
              <a:gd name="T17" fmla="*/ 25 h 655"/>
              <a:gd name="T18" fmla="*/ 374 w 399"/>
              <a:gd name="T19" fmla="*/ 25 h 655"/>
              <a:gd name="T20" fmla="*/ 374 w 399"/>
              <a:gd name="T21" fmla="*/ 114 h 655"/>
              <a:gd name="T22" fmla="*/ 157 w 399"/>
              <a:gd name="T23" fmla="*/ 331 h 655"/>
              <a:gd name="T24" fmla="*/ 374 w 399"/>
              <a:gd name="T25" fmla="*/ 547 h 655"/>
              <a:gd name="T26" fmla="*/ 374 w 399"/>
              <a:gd name="T27" fmla="*/ 547 h 655"/>
              <a:gd name="T28" fmla="*/ 374 w 399"/>
              <a:gd name="T29" fmla="*/ 635 h 655"/>
              <a:gd name="T30" fmla="*/ 374 w 399"/>
              <a:gd name="T31" fmla="*/ 635 h 655"/>
              <a:gd name="T32" fmla="*/ 329 w 399"/>
              <a:gd name="T33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655">
                <a:moveTo>
                  <a:pt x="329" y="654"/>
                </a:moveTo>
                <a:lnTo>
                  <a:pt x="329" y="654"/>
                </a:lnTo>
                <a:cubicBezTo>
                  <a:pt x="313" y="654"/>
                  <a:pt x="297" y="648"/>
                  <a:pt x="285" y="635"/>
                </a:cubicBezTo>
                <a:lnTo>
                  <a:pt x="23" y="375"/>
                </a:lnTo>
                <a:lnTo>
                  <a:pt x="23" y="375"/>
                </a:lnTo>
                <a:cubicBezTo>
                  <a:pt x="0" y="351"/>
                  <a:pt x="0" y="311"/>
                  <a:pt x="23" y="286"/>
                </a:cubicBezTo>
                <a:lnTo>
                  <a:pt x="285" y="25"/>
                </a:lnTo>
                <a:lnTo>
                  <a:pt x="285" y="25"/>
                </a:lnTo>
                <a:cubicBezTo>
                  <a:pt x="309" y="0"/>
                  <a:pt x="349" y="0"/>
                  <a:pt x="374" y="25"/>
                </a:cubicBezTo>
                <a:lnTo>
                  <a:pt x="374" y="25"/>
                </a:lnTo>
                <a:cubicBezTo>
                  <a:pt x="398" y="50"/>
                  <a:pt x="398" y="89"/>
                  <a:pt x="374" y="114"/>
                </a:cubicBezTo>
                <a:lnTo>
                  <a:pt x="157" y="331"/>
                </a:lnTo>
                <a:lnTo>
                  <a:pt x="374" y="547"/>
                </a:lnTo>
                <a:lnTo>
                  <a:pt x="374" y="547"/>
                </a:lnTo>
                <a:cubicBezTo>
                  <a:pt x="398" y="571"/>
                  <a:pt x="398" y="611"/>
                  <a:pt x="374" y="635"/>
                </a:cubicBezTo>
                <a:lnTo>
                  <a:pt x="374" y="635"/>
                </a:lnTo>
                <a:cubicBezTo>
                  <a:pt x="361" y="648"/>
                  <a:pt x="345" y="654"/>
                  <a:pt x="329" y="6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8" name="Freeform 65">
            <a:extLst>
              <a:ext uri="{FF2B5EF4-FFF2-40B4-BE49-F238E27FC236}">
                <a16:creationId xmlns:a16="http://schemas.microsoft.com/office/drawing/2014/main" id="{06D3FD39-8B50-2F4F-980C-DFAAC9D6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3226879"/>
            <a:ext cx="331607" cy="660144"/>
          </a:xfrm>
          <a:custGeom>
            <a:avLst/>
            <a:gdLst>
              <a:gd name="T0" fmla="*/ 474 w 475"/>
              <a:gd name="T1" fmla="*/ 0 h 949"/>
              <a:gd name="T2" fmla="*/ 474 w 475"/>
              <a:gd name="T3" fmla="*/ 0 h 949"/>
              <a:gd name="T4" fmla="*/ 0 w 475"/>
              <a:gd name="T5" fmla="*/ 475 h 949"/>
              <a:gd name="T6" fmla="*/ 0 w 475"/>
              <a:gd name="T7" fmla="*/ 475 h 949"/>
              <a:gd name="T8" fmla="*/ 474 w 475"/>
              <a:gd name="T9" fmla="*/ 948 h 949"/>
              <a:gd name="T10" fmla="*/ 474 w 475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" h="949">
                <a:moveTo>
                  <a:pt x="474" y="0"/>
                </a:move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  <a:lnTo>
                  <a:pt x="0" y="475"/>
                </a:lnTo>
                <a:cubicBezTo>
                  <a:pt x="0" y="736"/>
                  <a:pt x="212" y="948"/>
                  <a:pt x="474" y="948"/>
                </a:cubicBezTo>
                <a:lnTo>
                  <a:pt x="474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91F51D47-21F1-4844-9CA3-13819705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3226879"/>
            <a:ext cx="660144" cy="660144"/>
          </a:xfrm>
          <a:custGeom>
            <a:avLst/>
            <a:gdLst>
              <a:gd name="T0" fmla="*/ 0 w 948"/>
              <a:gd name="T1" fmla="*/ 475 h 949"/>
              <a:gd name="T2" fmla="*/ 0 w 948"/>
              <a:gd name="T3" fmla="*/ 475 h 949"/>
              <a:gd name="T4" fmla="*/ 473 w 948"/>
              <a:gd name="T5" fmla="*/ 0 h 949"/>
              <a:gd name="T6" fmla="*/ 473 w 948"/>
              <a:gd name="T7" fmla="*/ 0 h 949"/>
              <a:gd name="T8" fmla="*/ 947 w 948"/>
              <a:gd name="T9" fmla="*/ 475 h 949"/>
              <a:gd name="T10" fmla="*/ 947 w 948"/>
              <a:gd name="T11" fmla="*/ 475 h 949"/>
              <a:gd name="T12" fmla="*/ 473 w 948"/>
              <a:gd name="T13" fmla="*/ 948 h 949"/>
              <a:gd name="T14" fmla="*/ 473 w 948"/>
              <a:gd name="T15" fmla="*/ 948 h 949"/>
              <a:gd name="T16" fmla="*/ 0 w 948"/>
              <a:gd name="T17" fmla="*/ 47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949">
                <a:moveTo>
                  <a:pt x="0" y="475"/>
                </a:moveTo>
                <a:lnTo>
                  <a:pt x="0" y="475"/>
                </a:lnTo>
                <a:cubicBezTo>
                  <a:pt x="0" y="213"/>
                  <a:pt x="212" y="0"/>
                  <a:pt x="473" y="0"/>
                </a:cubicBezTo>
                <a:lnTo>
                  <a:pt x="473" y="0"/>
                </a:lnTo>
                <a:cubicBezTo>
                  <a:pt x="735" y="0"/>
                  <a:pt x="947" y="213"/>
                  <a:pt x="947" y="475"/>
                </a:cubicBezTo>
                <a:lnTo>
                  <a:pt x="947" y="475"/>
                </a:lnTo>
                <a:cubicBezTo>
                  <a:pt x="947" y="736"/>
                  <a:pt x="735" y="948"/>
                  <a:pt x="473" y="948"/>
                </a:cubicBezTo>
                <a:lnTo>
                  <a:pt x="473" y="948"/>
                </a:lnTo>
                <a:cubicBezTo>
                  <a:pt x="212" y="948"/>
                  <a:pt x="0" y="736"/>
                  <a:pt x="0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0" name="Freeform 67">
            <a:extLst>
              <a:ext uri="{FF2B5EF4-FFF2-40B4-BE49-F238E27FC236}">
                <a16:creationId xmlns:a16="http://schemas.microsoft.com/office/drawing/2014/main" id="{4A598D89-91B6-D849-8065-E430DBC6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2581" y="3328204"/>
            <a:ext cx="276338" cy="457493"/>
          </a:xfrm>
          <a:custGeom>
            <a:avLst/>
            <a:gdLst>
              <a:gd name="T0" fmla="*/ 68 w 399"/>
              <a:gd name="T1" fmla="*/ 654 h 655"/>
              <a:gd name="T2" fmla="*/ 68 w 399"/>
              <a:gd name="T3" fmla="*/ 654 h 655"/>
              <a:gd name="T4" fmla="*/ 112 w 399"/>
              <a:gd name="T5" fmla="*/ 635 h 655"/>
              <a:gd name="T6" fmla="*/ 374 w 399"/>
              <a:gd name="T7" fmla="*/ 375 h 655"/>
              <a:gd name="T8" fmla="*/ 374 w 399"/>
              <a:gd name="T9" fmla="*/ 375 h 655"/>
              <a:gd name="T10" fmla="*/ 374 w 399"/>
              <a:gd name="T11" fmla="*/ 286 h 655"/>
              <a:gd name="T12" fmla="*/ 112 w 399"/>
              <a:gd name="T13" fmla="*/ 25 h 655"/>
              <a:gd name="T14" fmla="*/ 112 w 399"/>
              <a:gd name="T15" fmla="*/ 25 h 655"/>
              <a:gd name="T16" fmla="*/ 24 w 399"/>
              <a:gd name="T17" fmla="*/ 25 h 655"/>
              <a:gd name="T18" fmla="*/ 24 w 399"/>
              <a:gd name="T19" fmla="*/ 25 h 655"/>
              <a:gd name="T20" fmla="*/ 24 w 399"/>
              <a:gd name="T21" fmla="*/ 114 h 655"/>
              <a:gd name="T22" fmla="*/ 240 w 399"/>
              <a:gd name="T23" fmla="*/ 331 h 655"/>
              <a:gd name="T24" fmla="*/ 24 w 399"/>
              <a:gd name="T25" fmla="*/ 547 h 655"/>
              <a:gd name="T26" fmla="*/ 24 w 399"/>
              <a:gd name="T27" fmla="*/ 547 h 655"/>
              <a:gd name="T28" fmla="*/ 24 w 399"/>
              <a:gd name="T29" fmla="*/ 635 h 655"/>
              <a:gd name="T30" fmla="*/ 24 w 399"/>
              <a:gd name="T31" fmla="*/ 635 h 655"/>
              <a:gd name="T32" fmla="*/ 68 w 399"/>
              <a:gd name="T33" fmla="*/ 65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655">
                <a:moveTo>
                  <a:pt x="68" y="654"/>
                </a:moveTo>
                <a:lnTo>
                  <a:pt x="68" y="654"/>
                </a:lnTo>
                <a:cubicBezTo>
                  <a:pt x="84" y="654"/>
                  <a:pt x="100" y="648"/>
                  <a:pt x="112" y="635"/>
                </a:cubicBezTo>
                <a:lnTo>
                  <a:pt x="374" y="375"/>
                </a:lnTo>
                <a:lnTo>
                  <a:pt x="374" y="375"/>
                </a:lnTo>
                <a:cubicBezTo>
                  <a:pt x="398" y="351"/>
                  <a:pt x="398" y="311"/>
                  <a:pt x="374" y="286"/>
                </a:cubicBezTo>
                <a:lnTo>
                  <a:pt x="112" y="25"/>
                </a:lnTo>
                <a:lnTo>
                  <a:pt x="112" y="25"/>
                </a:lnTo>
                <a:cubicBezTo>
                  <a:pt x="88" y="0"/>
                  <a:pt x="48" y="0"/>
                  <a:pt x="24" y="25"/>
                </a:cubicBezTo>
                <a:lnTo>
                  <a:pt x="24" y="25"/>
                </a:lnTo>
                <a:cubicBezTo>
                  <a:pt x="0" y="50"/>
                  <a:pt x="0" y="89"/>
                  <a:pt x="24" y="114"/>
                </a:cubicBezTo>
                <a:lnTo>
                  <a:pt x="240" y="331"/>
                </a:lnTo>
                <a:lnTo>
                  <a:pt x="24" y="547"/>
                </a:lnTo>
                <a:lnTo>
                  <a:pt x="24" y="547"/>
                </a:lnTo>
                <a:cubicBezTo>
                  <a:pt x="0" y="571"/>
                  <a:pt x="0" y="611"/>
                  <a:pt x="24" y="635"/>
                </a:cubicBezTo>
                <a:lnTo>
                  <a:pt x="24" y="635"/>
                </a:lnTo>
                <a:cubicBezTo>
                  <a:pt x="36" y="648"/>
                  <a:pt x="52" y="654"/>
                  <a:pt x="68" y="6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1" name="Freeform 68">
            <a:extLst>
              <a:ext uri="{FF2B5EF4-FFF2-40B4-BE49-F238E27FC236}">
                <a16:creationId xmlns:a16="http://schemas.microsoft.com/office/drawing/2014/main" id="{8A25E8F4-0DA5-724B-B3A0-9D7350A0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3226879"/>
            <a:ext cx="328537" cy="660144"/>
          </a:xfrm>
          <a:custGeom>
            <a:avLst/>
            <a:gdLst>
              <a:gd name="T0" fmla="*/ 473 w 474"/>
              <a:gd name="T1" fmla="*/ 0 h 949"/>
              <a:gd name="T2" fmla="*/ 473 w 474"/>
              <a:gd name="T3" fmla="*/ 0 h 949"/>
              <a:gd name="T4" fmla="*/ 0 w 474"/>
              <a:gd name="T5" fmla="*/ 475 h 949"/>
              <a:gd name="T6" fmla="*/ 0 w 474"/>
              <a:gd name="T7" fmla="*/ 475 h 949"/>
              <a:gd name="T8" fmla="*/ 473 w 474"/>
              <a:gd name="T9" fmla="*/ 948 h 949"/>
              <a:gd name="T10" fmla="*/ 473 w 474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949">
                <a:moveTo>
                  <a:pt x="473" y="0"/>
                </a:moveTo>
                <a:lnTo>
                  <a:pt x="473" y="0"/>
                </a:lnTo>
                <a:cubicBezTo>
                  <a:pt x="212" y="0"/>
                  <a:pt x="0" y="213"/>
                  <a:pt x="0" y="475"/>
                </a:cubicBezTo>
                <a:lnTo>
                  <a:pt x="0" y="475"/>
                </a:lnTo>
                <a:cubicBezTo>
                  <a:pt x="0" y="736"/>
                  <a:pt x="212" y="948"/>
                  <a:pt x="473" y="948"/>
                </a:cubicBezTo>
                <a:lnTo>
                  <a:pt x="473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6B66DC-9B7F-D64E-A23F-5939E8F09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41" y="2999665"/>
            <a:ext cx="7347541" cy="1093073"/>
          </a:xfrm>
          <a:custGeom>
            <a:avLst/>
            <a:gdLst>
              <a:gd name="T0" fmla="*/ 10551 w 10552"/>
              <a:gd name="T1" fmla="*/ 0 h 1570"/>
              <a:gd name="T2" fmla="*/ 0 w 10552"/>
              <a:gd name="T3" fmla="*/ 0 h 1570"/>
              <a:gd name="T4" fmla="*/ 0 w 10552"/>
              <a:gd name="T5" fmla="*/ 1569 h 1570"/>
              <a:gd name="T6" fmla="*/ 10551 w 10552"/>
              <a:gd name="T7" fmla="*/ 1569 h 1570"/>
              <a:gd name="T8" fmla="*/ 10551 w 10552"/>
              <a:gd name="T9" fmla="*/ 0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52" h="1570">
                <a:moveTo>
                  <a:pt x="10551" y="0"/>
                </a:moveTo>
                <a:lnTo>
                  <a:pt x="0" y="0"/>
                </a:lnTo>
                <a:lnTo>
                  <a:pt x="0" y="1569"/>
                </a:lnTo>
                <a:lnTo>
                  <a:pt x="10551" y="1569"/>
                </a:lnTo>
                <a:lnTo>
                  <a:pt x="10551" y="0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3" name="Freeform 70">
            <a:extLst>
              <a:ext uri="{FF2B5EF4-FFF2-40B4-BE49-F238E27FC236}">
                <a16:creationId xmlns:a16="http://schemas.microsoft.com/office/drawing/2014/main" id="{20B5BE46-D00E-3F41-A01D-14166A91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41" y="2999665"/>
            <a:ext cx="4977168" cy="1093073"/>
          </a:xfrm>
          <a:custGeom>
            <a:avLst/>
            <a:gdLst>
              <a:gd name="T0" fmla="*/ 7149 w 7150"/>
              <a:gd name="T1" fmla="*/ 1569 h 1570"/>
              <a:gd name="T2" fmla="*/ 0 w 7150"/>
              <a:gd name="T3" fmla="*/ 1569 h 1570"/>
              <a:gd name="T4" fmla="*/ 0 w 7150"/>
              <a:gd name="T5" fmla="*/ 0 h 1570"/>
              <a:gd name="T6" fmla="*/ 7149 w 7150"/>
              <a:gd name="T7" fmla="*/ 0 h 1570"/>
              <a:gd name="T8" fmla="*/ 7149 w 7150"/>
              <a:gd name="T9" fmla="*/ 1569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0" h="1570">
                <a:moveTo>
                  <a:pt x="7149" y="1569"/>
                </a:moveTo>
                <a:lnTo>
                  <a:pt x="0" y="1569"/>
                </a:lnTo>
                <a:lnTo>
                  <a:pt x="0" y="0"/>
                </a:lnTo>
                <a:lnTo>
                  <a:pt x="7149" y="0"/>
                </a:lnTo>
                <a:lnTo>
                  <a:pt x="7149" y="1569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4" name="Freeform 71">
            <a:extLst>
              <a:ext uri="{FF2B5EF4-FFF2-40B4-BE49-F238E27FC236}">
                <a16:creationId xmlns:a16="http://schemas.microsoft.com/office/drawing/2014/main" id="{C8B90671-6ECF-2E4D-9F63-F8BD8CD9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002" y="4089669"/>
            <a:ext cx="1486088" cy="5929000"/>
          </a:xfrm>
          <a:custGeom>
            <a:avLst/>
            <a:gdLst>
              <a:gd name="T0" fmla="*/ 0 w 2134"/>
              <a:gd name="T1" fmla="*/ 0 h 8514"/>
              <a:gd name="T2" fmla="*/ 0 w 2134"/>
              <a:gd name="T3" fmla="*/ 8513 h 8514"/>
              <a:gd name="T4" fmla="*/ 2133 w 2134"/>
              <a:gd name="T5" fmla="*/ 8513 h 8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4" h="8514">
                <a:moveTo>
                  <a:pt x="0" y="0"/>
                </a:moveTo>
                <a:lnTo>
                  <a:pt x="0" y="8513"/>
                </a:lnTo>
                <a:lnTo>
                  <a:pt x="2133" y="8513"/>
                </a:lnTo>
              </a:path>
            </a:pathLst>
          </a:cu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5" name="Freeform 72">
            <a:extLst>
              <a:ext uri="{FF2B5EF4-FFF2-40B4-BE49-F238E27FC236}">
                <a16:creationId xmlns:a16="http://schemas.microsoft.com/office/drawing/2014/main" id="{800BBBCC-0864-2E48-9168-0DA0EA2D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4759023"/>
            <a:ext cx="660141" cy="660141"/>
          </a:xfrm>
          <a:custGeom>
            <a:avLst/>
            <a:gdLst>
              <a:gd name="T0" fmla="*/ 948 w 949"/>
              <a:gd name="T1" fmla="*/ 474 h 949"/>
              <a:gd name="T2" fmla="*/ 948 w 949"/>
              <a:gd name="T3" fmla="*/ 474 h 949"/>
              <a:gd name="T4" fmla="*/ 474 w 949"/>
              <a:gd name="T5" fmla="*/ 0 h 949"/>
              <a:gd name="T6" fmla="*/ 474 w 949"/>
              <a:gd name="T7" fmla="*/ 0 h 949"/>
              <a:gd name="T8" fmla="*/ 0 w 949"/>
              <a:gd name="T9" fmla="*/ 474 h 949"/>
              <a:gd name="T10" fmla="*/ 0 w 949"/>
              <a:gd name="T11" fmla="*/ 474 h 949"/>
              <a:gd name="T12" fmla="*/ 474 w 949"/>
              <a:gd name="T13" fmla="*/ 948 h 949"/>
              <a:gd name="T14" fmla="*/ 474 w 949"/>
              <a:gd name="T15" fmla="*/ 948 h 949"/>
              <a:gd name="T16" fmla="*/ 948 w 949"/>
              <a:gd name="T17" fmla="*/ 47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49">
                <a:moveTo>
                  <a:pt x="948" y="474"/>
                </a:moveTo>
                <a:lnTo>
                  <a:pt x="948" y="474"/>
                </a:lnTo>
                <a:cubicBezTo>
                  <a:pt x="948" y="212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4" y="948"/>
                </a:cubicBezTo>
                <a:lnTo>
                  <a:pt x="474" y="948"/>
                </a:lnTo>
                <a:cubicBezTo>
                  <a:pt x="736" y="948"/>
                  <a:pt x="948" y="736"/>
                  <a:pt x="948" y="4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6" name="Freeform 73">
            <a:extLst>
              <a:ext uri="{FF2B5EF4-FFF2-40B4-BE49-F238E27FC236}">
                <a16:creationId xmlns:a16="http://schemas.microsoft.com/office/drawing/2014/main" id="{5CABD034-F074-F542-ACBD-678E723F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143" y="4921755"/>
            <a:ext cx="334676" cy="331607"/>
          </a:xfrm>
          <a:custGeom>
            <a:avLst/>
            <a:gdLst>
              <a:gd name="T0" fmla="*/ 311 w 480"/>
              <a:gd name="T1" fmla="*/ 239 h 475"/>
              <a:gd name="T2" fmla="*/ 459 w 480"/>
              <a:gd name="T3" fmla="*/ 91 h 475"/>
              <a:gd name="T4" fmla="*/ 459 w 480"/>
              <a:gd name="T5" fmla="*/ 91 h 475"/>
              <a:gd name="T6" fmla="*/ 459 w 480"/>
              <a:gd name="T7" fmla="*/ 20 h 475"/>
              <a:gd name="T8" fmla="*/ 459 w 480"/>
              <a:gd name="T9" fmla="*/ 20 h 475"/>
              <a:gd name="T10" fmla="*/ 388 w 480"/>
              <a:gd name="T11" fmla="*/ 20 h 475"/>
              <a:gd name="T12" fmla="*/ 239 w 480"/>
              <a:gd name="T13" fmla="*/ 168 h 475"/>
              <a:gd name="T14" fmla="*/ 91 w 480"/>
              <a:gd name="T15" fmla="*/ 20 h 475"/>
              <a:gd name="T16" fmla="*/ 91 w 480"/>
              <a:gd name="T17" fmla="*/ 20 h 475"/>
              <a:gd name="T18" fmla="*/ 20 w 480"/>
              <a:gd name="T19" fmla="*/ 20 h 475"/>
              <a:gd name="T20" fmla="*/ 20 w 480"/>
              <a:gd name="T21" fmla="*/ 20 h 475"/>
              <a:gd name="T22" fmla="*/ 20 w 480"/>
              <a:gd name="T23" fmla="*/ 91 h 475"/>
              <a:gd name="T24" fmla="*/ 168 w 480"/>
              <a:gd name="T25" fmla="*/ 239 h 475"/>
              <a:gd name="T26" fmla="*/ 20 w 480"/>
              <a:gd name="T27" fmla="*/ 388 h 475"/>
              <a:gd name="T28" fmla="*/ 20 w 480"/>
              <a:gd name="T29" fmla="*/ 388 h 475"/>
              <a:gd name="T30" fmla="*/ 20 w 480"/>
              <a:gd name="T31" fmla="*/ 459 h 475"/>
              <a:gd name="T32" fmla="*/ 20 w 480"/>
              <a:gd name="T33" fmla="*/ 459 h 475"/>
              <a:gd name="T34" fmla="*/ 55 w 480"/>
              <a:gd name="T35" fmla="*/ 474 h 475"/>
              <a:gd name="T36" fmla="*/ 55 w 480"/>
              <a:gd name="T37" fmla="*/ 474 h 475"/>
              <a:gd name="T38" fmla="*/ 91 w 480"/>
              <a:gd name="T39" fmla="*/ 459 h 475"/>
              <a:gd name="T40" fmla="*/ 239 w 480"/>
              <a:gd name="T41" fmla="*/ 310 h 475"/>
              <a:gd name="T42" fmla="*/ 388 w 480"/>
              <a:gd name="T43" fmla="*/ 459 h 475"/>
              <a:gd name="T44" fmla="*/ 388 w 480"/>
              <a:gd name="T45" fmla="*/ 459 h 475"/>
              <a:gd name="T46" fmla="*/ 423 w 480"/>
              <a:gd name="T47" fmla="*/ 474 h 475"/>
              <a:gd name="T48" fmla="*/ 423 w 480"/>
              <a:gd name="T49" fmla="*/ 474 h 475"/>
              <a:gd name="T50" fmla="*/ 459 w 480"/>
              <a:gd name="T51" fmla="*/ 459 h 475"/>
              <a:gd name="T52" fmla="*/ 459 w 480"/>
              <a:gd name="T53" fmla="*/ 459 h 475"/>
              <a:gd name="T54" fmla="*/ 459 w 480"/>
              <a:gd name="T55" fmla="*/ 388 h 475"/>
              <a:gd name="T56" fmla="*/ 311 w 480"/>
              <a:gd name="T57" fmla="*/ 239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5">
                <a:moveTo>
                  <a:pt x="311" y="239"/>
                </a:moveTo>
                <a:lnTo>
                  <a:pt x="459" y="91"/>
                </a:lnTo>
                <a:lnTo>
                  <a:pt x="459" y="91"/>
                </a:lnTo>
                <a:cubicBezTo>
                  <a:pt x="479" y="71"/>
                  <a:pt x="479" y="39"/>
                  <a:pt x="459" y="20"/>
                </a:cubicBezTo>
                <a:lnTo>
                  <a:pt x="459" y="20"/>
                </a:lnTo>
                <a:cubicBezTo>
                  <a:pt x="439" y="0"/>
                  <a:pt x="408" y="0"/>
                  <a:pt x="388" y="20"/>
                </a:cubicBezTo>
                <a:lnTo>
                  <a:pt x="239" y="168"/>
                </a:lnTo>
                <a:lnTo>
                  <a:pt x="91" y="20"/>
                </a:lnTo>
                <a:lnTo>
                  <a:pt x="91" y="20"/>
                </a:lnTo>
                <a:cubicBezTo>
                  <a:pt x="71" y="0"/>
                  <a:pt x="39" y="0"/>
                  <a:pt x="20" y="20"/>
                </a:cubicBezTo>
                <a:lnTo>
                  <a:pt x="20" y="20"/>
                </a:lnTo>
                <a:cubicBezTo>
                  <a:pt x="0" y="39"/>
                  <a:pt x="0" y="71"/>
                  <a:pt x="20" y="91"/>
                </a:cubicBezTo>
                <a:lnTo>
                  <a:pt x="168" y="239"/>
                </a:lnTo>
                <a:lnTo>
                  <a:pt x="20" y="388"/>
                </a:lnTo>
                <a:lnTo>
                  <a:pt x="20" y="388"/>
                </a:lnTo>
                <a:cubicBezTo>
                  <a:pt x="0" y="407"/>
                  <a:pt x="0" y="439"/>
                  <a:pt x="20" y="459"/>
                </a:cubicBezTo>
                <a:lnTo>
                  <a:pt x="20" y="459"/>
                </a:lnTo>
                <a:cubicBezTo>
                  <a:pt x="30" y="468"/>
                  <a:pt x="43" y="474"/>
                  <a:pt x="55" y="474"/>
                </a:cubicBezTo>
                <a:lnTo>
                  <a:pt x="55" y="474"/>
                </a:lnTo>
                <a:cubicBezTo>
                  <a:pt x="68" y="474"/>
                  <a:pt x="81" y="468"/>
                  <a:pt x="91" y="459"/>
                </a:cubicBezTo>
                <a:lnTo>
                  <a:pt x="239" y="310"/>
                </a:lnTo>
                <a:lnTo>
                  <a:pt x="388" y="459"/>
                </a:lnTo>
                <a:lnTo>
                  <a:pt x="388" y="459"/>
                </a:lnTo>
                <a:cubicBezTo>
                  <a:pt x="398" y="468"/>
                  <a:pt x="410" y="474"/>
                  <a:pt x="423" y="474"/>
                </a:cubicBezTo>
                <a:lnTo>
                  <a:pt x="423" y="474"/>
                </a:lnTo>
                <a:cubicBezTo>
                  <a:pt x="436" y="474"/>
                  <a:pt x="449" y="468"/>
                  <a:pt x="459" y="459"/>
                </a:cubicBezTo>
                <a:lnTo>
                  <a:pt x="459" y="459"/>
                </a:lnTo>
                <a:cubicBezTo>
                  <a:pt x="479" y="439"/>
                  <a:pt x="479" y="407"/>
                  <a:pt x="459" y="388"/>
                </a:cubicBezTo>
                <a:lnTo>
                  <a:pt x="311" y="2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7" name="Freeform 74">
            <a:extLst>
              <a:ext uri="{FF2B5EF4-FFF2-40B4-BE49-F238E27FC236}">
                <a16:creationId xmlns:a16="http://schemas.microsoft.com/office/drawing/2014/main" id="{98631D0E-695A-9544-A5BA-185D5BE9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39" y="4759023"/>
            <a:ext cx="331607" cy="660141"/>
          </a:xfrm>
          <a:custGeom>
            <a:avLst/>
            <a:gdLst>
              <a:gd name="T0" fmla="*/ 474 w 475"/>
              <a:gd name="T1" fmla="*/ 0 h 949"/>
              <a:gd name="T2" fmla="*/ 474 w 475"/>
              <a:gd name="T3" fmla="*/ 0 h 949"/>
              <a:gd name="T4" fmla="*/ 0 w 475"/>
              <a:gd name="T5" fmla="*/ 474 h 949"/>
              <a:gd name="T6" fmla="*/ 0 w 475"/>
              <a:gd name="T7" fmla="*/ 474 h 949"/>
              <a:gd name="T8" fmla="*/ 474 w 475"/>
              <a:gd name="T9" fmla="*/ 948 h 949"/>
              <a:gd name="T10" fmla="*/ 474 w 475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" h="949">
                <a:moveTo>
                  <a:pt x="474" y="0"/>
                </a:moveTo>
                <a:lnTo>
                  <a:pt x="474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4" y="948"/>
                </a:cubicBezTo>
                <a:lnTo>
                  <a:pt x="474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8" name="Freeform 75">
            <a:extLst>
              <a:ext uri="{FF2B5EF4-FFF2-40B4-BE49-F238E27FC236}">
                <a16:creationId xmlns:a16="http://schemas.microsoft.com/office/drawing/2014/main" id="{6B584D1E-E84F-BF45-8EDD-463C3FDA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4759023"/>
            <a:ext cx="660144" cy="660141"/>
          </a:xfrm>
          <a:custGeom>
            <a:avLst/>
            <a:gdLst>
              <a:gd name="T0" fmla="*/ 947 w 948"/>
              <a:gd name="T1" fmla="*/ 474 h 949"/>
              <a:gd name="T2" fmla="*/ 947 w 948"/>
              <a:gd name="T3" fmla="*/ 474 h 949"/>
              <a:gd name="T4" fmla="*/ 473 w 948"/>
              <a:gd name="T5" fmla="*/ 0 h 949"/>
              <a:gd name="T6" fmla="*/ 473 w 948"/>
              <a:gd name="T7" fmla="*/ 0 h 949"/>
              <a:gd name="T8" fmla="*/ 0 w 948"/>
              <a:gd name="T9" fmla="*/ 474 h 949"/>
              <a:gd name="T10" fmla="*/ 0 w 948"/>
              <a:gd name="T11" fmla="*/ 474 h 949"/>
              <a:gd name="T12" fmla="*/ 473 w 948"/>
              <a:gd name="T13" fmla="*/ 948 h 949"/>
              <a:gd name="T14" fmla="*/ 473 w 948"/>
              <a:gd name="T15" fmla="*/ 948 h 949"/>
              <a:gd name="T16" fmla="*/ 947 w 948"/>
              <a:gd name="T17" fmla="*/ 47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949">
                <a:moveTo>
                  <a:pt x="947" y="474"/>
                </a:moveTo>
                <a:lnTo>
                  <a:pt x="947" y="474"/>
                </a:lnTo>
                <a:cubicBezTo>
                  <a:pt x="947" y="212"/>
                  <a:pt x="735" y="0"/>
                  <a:pt x="473" y="0"/>
                </a:cubicBezTo>
                <a:lnTo>
                  <a:pt x="473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3" y="948"/>
                </a:cubicBezTo>
                <a:lnTo>
                  <a:pt x="473" y="948"/>
                </a:lnTo>
                <a:cubicBezTo>
                  <a:pt x="735" y="948"/>
                  <a:pt x="947" y="736"/>
                  <a:pt x="947" y="4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79" name="Freeform 76">
            <a:extLst>
              <a:ext uri="{FF2B5EF4-FFF2-40B4-BE49-F238E27FC236}">
                <a16:creationId xmlns:a16="http://schemas.microsoft.com/office/drawing/2014/main" id="{992D3AAC-71CB-F649-B86A-6788CFCF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680" y="4952460"/>
            <a:ext cx="414507" cy="300903"/>
          </a:xfrm>
          <a:custGeom>
            <a:avLst/>
            <a:gdLst>
              <a:gd name="T0" fmla="*/ 217 w 597"/>
              <a:gd name="T1" fmla="*/ 430 h 431"/>
              <a:gd name="T2" fmla="*/ 217 w 597"/>
              <a:gd name="T3" fmla="*/ 430 h 431"/>
              <a:gd name="T4" fmla="*/ 181 w 597"/>
              <a:gd name="T5" fmla="*/ 415 h 431"/>
              <a:gd name="T6" fmla="*/ 20 w 597"/>
              <a:gd name="T7" fmla="*/ 252 h 431"/>
              <a:gd name="T8" fmla="*/ 20 w 597"/>
              <a:gd name="T9" fmla="*/ 252 h 431"/>
              <a:gd name="T10" fmla="*/ 20 w 597"/>
              <a:gd name="T11" fmla="*/ 181 h 431"/>
              <a:gd name="T12" fmla="*/ 20 w 597"/>
              <a:gd name="T13" fmla="*/ 181 h 431"/>
              <a:gd name="T14" fmla="*/ 90 w 597"/>
              <a:gd name="T15" fmla="*/ 181 h 431"/>
              <a:gd name="T16" fmla="*/ 217 w 597"/>
              <a:gd name="T17" fmla="*/ 309 h 431"/>
              <a:gd name="T18" fmla="*/ 506 w 597"/>
              <a:gd name="T19" fmla="*/ 19 h 431"/>
              <a:gd name="T20" fmla="*/ 506 w 597"/>
              <a:gd name="T21" fmla="*/ 19 h 431"/>
              <a:gd name="T22" fmla="*/ 577 w 597"/>
              <a:gd name="T23" fmla="*/ 19 h 431"/>
              <a:gd name="T24" fmla="*/ 577 w 597"/>
              <a:gd name="T25" fmla="*/ 19 h 431"/>
              <a:gd name="T26" fmla="*/ 577 w 597"/>
              <a:gd name="T27" fmla="*/ 90 h 431"/>
              <a:gd name="T28" fmla="*/ 252 w 597"/>
              <a:gd name="T29" fmla="*/ 415 h 431"/>
              <a:gd name="T30" fmla="*/ 252 w 597"/>
              <a:gd name="T31" fmla="*/ 415 h 431"/>
              <a:gd name="T32" fmla="*/ 217 w 597"/>
              <a:gd name="T33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7" h="431">
                <a:moveTo>
                  <a:pt x="217" y="430"/>
                </a:moveTo>
                <a:lnTo>
                  <a:pt x="217" y="430"/>
                </a:lnTo>
                <a:cubicBezTo>
                  <a:pt x="203" y="430"/>
                  <a:pt x="190" y="424"/>
                  <a:pt x="181" y="415"/>
                </a:cubicBezTo>
                <a:lnTo>
                  <a:pt x="20" y="252"/>
                </a:lnTo>
                <a:lnTo>
                  <a:pt x="20" y="252"/>
                </a:lnTo>
                <a:cubicBezTo>
                  <a:pt x="0" y="233"/>
                  <a:pt x="0" y="201"/>
                  <a:pt x="20" y="181"/>
                </a:cubicBezTo>
                <a:lnTo>
                  <a:pt x="20" y="181"/>
                </a:lnTo>
                <a:cubicBezTo>
                  <a:pt x="39" y="162"/>
                  <a:pt x="71" y="162"/>
                  <a:pt x="90" y="181"/>
                </a:cubicBezTo>
                <a:lnTo>
                  <a:pt x="217" y="309"/>
                </a:lnTo>
                <a:lnTo>
                  <a:pt x="506" y="19"/>
                </a:lnTo>
                <a:lnTo>
                  <a:pt x="506" y="19"/>
                </a:lnTo>
                <a:cubicBezTo>
                  <a:pt x="526" y="0"/>
                  <a:pt x="557" y="0"/>
                  <a:pt x="577" y="19"/>
                </a:cubicBezTo>
                <a:lnTo>
                  <a:pt x="577" y="19"/>
                </a:lnTo>
                <a:cubicBezTo>
                  <a:pt x="596" y="38"/>
                  <a:pt x="596" y="70"/>
                  <a:pt x="577" y="90"/>
                </a:cubicBezTo>
                <a:lnTo>
                  <a:pt x="252" y="415"/>
                </a:lnTo>
                <a:lnTo>
                  <a:pt x="252" y="415"/>
                </a:lnTo>
                <a:cubicBezTo>
                  <a:pt x="243" y="424"/>
                  <a:pt x="230" y="430"/>
                  <a:pt x="217" y="4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E4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0" name="Freeform 77">
            <a:extLst>
              <a:ext uri="{FF2B5EF4-FFF2-40B4-BE49-F238E27FC236}">
                <a16:creationId xmlns:a16="http://schemas.microsoft.com/office/drawing/2014/main" id="{5702D53E-BAB6-2A48-83F0-984B4595C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33" y="4759023"/>
            <a:ext cx="328537" cy="660141"/>
          </a:xfrm>
          <a:custGeom>
            <a:avLst/>
            <a:gdLst>
              <a:gd name="T0" fmla="*/ 473 w 474"/>
              <a:gd name="T1" fmla="*/ 0 h 949"/>
              <a:gd name="T2" fmla="*/ 473 w 474"/>
              <a:gd name="T3" fmla="*/ 0 h 949"/>
              <a:gd name="T4" fmla="*/ 0 w 474"/>
              <a:gd name="T5" fmla="*/ 474 h 949"/>
              <a:gd name="T6" fmla="*/ 0 w 474"/>
              <a:gd name="T7" fmla="*/ 474 h 949"/>
              <a:gd name="T8" fmla="*/ 473 w 474"/>
              <a:gd name="T9" fmla="*/ 948 h 949"/>
              <a:gd name="T10" fmla="*/ 473 w 474"/>
              <a:gd name="T11" fmla="*/ 0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949">
                <a:moveTo>
                  <a:pt x="473" y="0"/>
                </a:moveTo>
                <a:lnTo>
                  <a:pt x="473" y="0"/>
                </a:lnTo>
                <a:cubicBezTo>
                  <a:pt x="212" y="0"/>
                  <a:pt x="0" y="212"/>
                  <a:pt x="0" y="474"/>
                </a:cubicBezTo>
                <a:lnTo>
                  <a:pt x="0" y="474"/>
                </a:lnTo>
                <a:cubicBezTo>
                  <a:pt x="0" y="736"/>
                  <a:pt x="212" y="948"/>
                  <a:pt x="473" y="948"/>
                </a:cubicBezTo>
                <a:lnTo>
                  <a:pt x="473" y="0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1" name="Freeform 78">
            <a:extLst>
              <a:ext uri="{FF2B5EF4-FFF2-40B4-BE49-F238E27FC236}">
                <a16:creationId xmlns:a16="http://schemas.microsoft.com/office/drawing/2014/main" id="{FBD6AE9C-763F-3440-A9BD-07BD5200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4541021"/>
            <a:ext cx="6082523" cy="1093073"/>
          </a:xfrm>
          <a:custGeom>
            <a:avLst/>
            <a:gdLst>
              <a:gd name="T0" fmla="*/ 8733 w 8734"/>
              <a:gd name="T1" fmla="*/ 0 h 1570"/>
              <a:gd name="T2" fmla="*/ 0 w 8734"/>
              <a:gd name="T3" fmla="*/ 0 h 1570"/>
              <a:gd name="T4" fmla="*/ 0 w 8734"/>
              <a:gd name="T5" fmla="*/ 1569 h 1570"/>
              <a:gd name="T6" fmla="*/ 8733 w 8734"/>
              <a:gd name="T7" fmla="*/ 1569 h 1570"/>
              <a:gd name="T8" fmla="*/ 8733 w 8734"/>
              <a:gd name="T9" fmla="*/ 0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34" h="1570">
                <a:moveTo>
                  <a:pt x="8733" y="0"/>
                </a:moveTo>
                <a:lnTo>
                  <a:pt x="0" y="0"/>
                </a:lnTo>
                <a:lnTo>
                  <a:pt x="0" y="1569"/>
                </a:lnTo>
                <a:lnTo>
                  <a:pt x="8733" y="1569"/>
                </a:lnTo>
                <a:lnTo>
                  <a:pt x="8733" y="0"/>
                </a:ln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2" name="Freeform 79">
            <a:extLst>
              <a:ext uri="{FF2B5EF4-FFF2-40B4-BE49-F238E27FC236}">
                <a16:creationId xmlns:a16="http://schemas.microsoft.com/office/drawing/2014/main" id="{2BC1BD53-22E1-A24C-9805-3D4AB3DD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59" y="4541021"/>
            <a:ext cx="3712152" cy="1093073"/>
          </a:xfrm>
          <a:custGeom>
            <a:avLst/>
            <a:gdLst>
              <a:gd name="T0" fmla="*/ 5331 w 5332"/>
              <a:gd name="T1" fmla="*/ 1569 h 1570"/>
              <a:gd name="T2" fmla="*/ 0 w 5332"/>
              <a:gd name="T3" fmla="*/ 1569 h 1570"/>
              <a:gd name="T4" fmla="*/ 0 w 5332"/>
              <a:gd name="T5" fmla="*/ 0 h 1570"/>
              <a:gd name="T6" fmla="*/ 5331 w 5332"/>
              <a:gd name="T7" fmla="*/ 0 h 1570"/>
              <a:gd name="T8" fmla="*/ 5331 w 5332"/>
              <a:gd name="T9" fmla="*/ 1569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" h="1570">
                <a:moveTo>
                  <a:pt x="5331" y="1569"/>
                </a:moveTo>
                <a:lnTo>
                  <a:pt x="0" y="1569"/>
                </a:lnTo>
                <a:lnTo>
                  <a:pt x="0" y="0"/>
                </a:lnTo>
                <a:lnTo>
                  <a:pt x="5331" y="0"/>
                </a:lnTo>
                <a:lnTo>
                  <a:pt x="5331" y="1569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3" name="Line 80">
            <a:extLst>
              <a:ext uri="{FF2B5EF4-FFF2-40B4-BE49-F238E27FC236}">
                <a16:creationId xmlns:a16="http://schemas.microsoft.com/office/drawing/2014/main" id="{90ECD33B-CBAE-CE41-9E94-A96F48371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1310" y="4541021"/>
            <a:ext cx="0" cy="1093073"/>
          </a:xfrm>
          <a:prstGeom prst="line">
            <a:avLst/>
          </a:prstGeom>
          <a:noFill/>
          <a:ln w="10440" cap="flat">
            <a:solidFill>
              <a:srgbClr val="333E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84" name="Line 81">
            <a:extLst>
              <a:ext uri="{FF2B5EF4-FFF2-40B4-BE49-F238E27FC236}">
                <a16:creationId xmlns:a16="http://schemas.microsoft.com/office/drawing/2014/main" id="{242B98A5-E2F9-9D40-9653-98A515CDD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979" y="5634095"/>
            <a:ext cx="3071" cy="216465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>
              <a:latin typeface="Lato Light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D4F420-91CF-6D4A-AF7B-7BFDF4DFF2D2}"/>
              </a:ext>
            </a:extLst>
          </p:cNvPr>
          <p:cNvSpPr txBox="1"/>
          <p:nvPr/>
        </p:nvSpPr>
        <p:spPr>
          <a:xfrm>
            <a:off x="4807914" y="3252280"/>
            <a:ext cx="28296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NAVIGATION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65D263-2E73-2A45-ACA7-B2A2D9BF4507}"/>
              </a:ext>
            </a:extLst>
          </p:cNvPr>
          <p:cNvSpPr txBox="1"/>
          <p:nvPr/>
        </p:nvSpPr>
        <p:spPr>
          <a:xfrm>
            <a:off x="5691296" y="4802150"/>
            <a:ext cx="23278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YES OR 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0EF7E3-5F28-D947-AECE-C4B191018F6F}"/>
              </a:ext>
            </a:extLst>
          </p:cNvPr>
          <p:cNvSpPr txBox="1"/>
          <p:nvPr/>
        </p:nvSpPr>
        <p:spPr>
          <a:xfrm>
            <a:off x="16783944" y="4456023"/>
            <a:ext cx="184518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KẾT LUẬN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583893F-429B-B341-A744-FD59768AE7A0}"/>
              </a:ext>
            </a:extLst>
          </p:cNvPr>
          <p:cNvSpPr txBox="1">
            <a:spLocks/>
          </p:cNvSpPr>
          <p:nvPr/>
        </p:nvSpPr>
        <p:spPr>
          <a:xfrm>
            <a:off x="13212271" y="5275845"/>
            <a:ext cx="9276301" cy="6153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Một số chức năng nghiệp vụ cơ bản của website chưa đáp ứng tốt: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Kiểm tra điều kiện thực hiện.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Chưa đăng nhập không thể mua hàng.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Đăng ký chưa có xác thực tài khoản.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Mua hàng chưa có tài khoản, không hỗ trợ chức năng tự tạo tài khoản cho khách hàng.</a:t>
            </a:r>
          </a:p>
          <a:p>
            <a:pPr algn="l">
              <a:lnSpc>
                <a:spcPts val="3200"/>
              </a:lnSpc>
            </a:pPr>
            <a:endParaRPr lang="en-US" sz="280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163A234-8FF3-4747-8A21-B25684CCC8BE}"/>
              </a:ext>
            </a:extLst>
          </p:cNvPr>
          <p:cNvSpPr txBox="1"/>
          <p:nvPr/>
        </p:nvSpPr>
        <p:spPr>
          <a:xfrm>
            <a:off x="8884073" y="5913774"/>
            <a:ext cx="200247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SIZE 50%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A5AA64C-0F73-426A-8D7F-4136849AF6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93" grpId="0"/>
      <p:bldP spid="94" grpId="0"/>
      <p:bldP spid="97" grpId="0"/>
      <p:bldP spid="98" grpId="0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9A7C6-1152-9548-AD9C-9F8954191D60}"/>
              </a:ext>
            </a:extLst>
          </p:cNvPr>
          <p:cNvSpPr txBox="1"/>
          <p:nvPr/>
        </p:nvSpPr>
        <p:spPr>
          <a:xfrm>
            <a:off x="7134208" y="612372"/>
            <a:ext cx="1010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DD455-B486-854E-AE84-621A01F9853A}"/>
              </a:ext>
            </a:extLst>
          </p:cNvPr>
          <p:cNvSpPr txBox="1"/>
          <p:nvPr/>
        </p:nvSpPr>
        <p:spPr>
          <a:xfrm>
            <a:off x="9618962" y="1730198"/>
            <a:ext cx="4925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LÝ DO CHỌN ĐỀ TÀI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805C88-F84D-E142-8F93-43B21AE3BE15}"/>
              </a:ext>
            </a:extLst>
          </p:cNvPr>
          <p:cNvGrpSpPr/>
          <p:nvPr/>
        </p:nvGrpSpPr>
        <p:grpSpPr>
          <a:xfrm>
            <a:off x="1539483" y="2999665"/>
            <a:ext cx="12030244" cy="10342505"/>
            <a:chOff x="8225532" y="1664817"/>
            <a:chExt cx="11066120" cy="9513639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89A0ADF7-B8DB-DA41-BFD1-D183043DC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7295808"/>
              <a:ext cx="2439617" cy="1486236"/>
            </a:xfrm>
            <a:custGeom>
              <a:avLst/>
              <a:gdLst>
                <a:gd name="T0" fmla="*/ 0 w 3736"/>
                <a:gd name="T1" fmla="*/ 0 h 2275"/>
                <a:gd name="T2" fmla="*/ 1 w 3736"/>
                <a:gd name="T3" fmla="*/ 111 h 2275"/>
                <a:gd name="T4" fmla="*/ 3735 w 3736"/>
                <a:gd name="T5" fmla="*/ 2274 h 2275"/>
                <a:gd name="T6" fmla="*/ 3734 w 3736"/>
                <a:gd name="T7" fmla="*/ 2163 h 2275"/>
                <a:gd name="T8" fmla="*/ 0 w 3736"/>
                <a:gd name="T9" fmla="*/ 0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6" h="2275">
                  <a:moveTo>
                    <a:pt x="0" y="0"/>
                  </a:moveTo>
                  <a:lnTo>
                    <a:pt x="1" y="111"/>
                  </a:lnTo>
                  <a:lnTo>
                    <a:pt x="3735" y="2274"/>
                  </a:lnTo>
                  <a:lnTo>
                    <a:pt x="3734" y="2163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60F05E4C-9DDE-3D46-8901-1D1638C6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42" y="7750897"/>
              <a:ext cx="1661935" cy="1031148"/>
            </a:xfrm>
            <a:custGeom>
              <a:avLst/>
              <a:gdLst>
                <a:gd name="T0" fmla="*/ 0 w 2543"/>
                <a:gd name="T1" fmla="*/ 1467 h 1579"/>
                <a:gd name="T2" fmla="*/ 1 w 2543"/>
                <a:gd name="T3" fmla="*/ 1578 h 1579"/>
                <a:gd name="T4" fmla="*/ 2542 w 2543"/>
                <a:gd name="T5" fmla="*/ 110 h 1579"/>
                <a:gd name="T6" fmla="*/ 2542 w 2543"/>
                <a:gd name="T7" fmla="*/ 0 h 1579"/>
                <a:gd name="T8" fmla="*/ 0 w 2543"/>
                <a:gd name="T9" fmla="*/ 1467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3" h="1579">
                  <a:moveTo>
                    <a:pt x="0" y="1467"/>
                  </a:moveTo>
                  <a:lnTo>
                    <a:pt x="1" y="1578"/>
                  </a:lnTo>
                  <a:lnTo>
                    <a:pt x="2542" y="110"/>
                  </a:lnTo>
                  <a:lnTo>
                    <a:pt x="2542" y="0"/>
                  </a:lnTo>
                  <a:lnTo>
                    <a:pt x="0" y="146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27E33ED5-B226-DE4F-8FCE-2F5E4FBD6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4098" y="9504999"/>
              <a:ext cx="2713245" cy="1673457"/>
            </a:xfrm>
            <a:custGeom>
              <a:avLst/>
              <a:gdLst>
                <a:gd name="T0" fmla="*/ 867 w 4152"/>
                <a:gd name="T1" fmla="*/ 889 h 2563"/>
                <a:gd name="T2" fmla="*/ 867 w 4152"/>
                <a:gd name="T3" fmla="*/ 889 h 2563"/>
                <a:gd name="T4" fmla="*/ 486 w 4152"/>
                <a:gd name="T5" fmla="*/ 1807 h 2563"/>
                <a:gd name="T6" fmla="*/ 486 w 4152"/>
                <a:gd name="T7" fmla="*/ 1807 h 2563"/>
                <a:gd name="T8" fmla="*/ 3287 w 4152"/>
                <a:gd name="T9" fmla="*/ 458 h 2563"/>
                <a:gd name="T10" fmla="*/ 3287 w 4152"/>
                <a:gd name="T11" fmla="*/ 458 h 2563"/>
                <a:gd name="T12" fmla="*/ 1241 w 4152"/>
                <a:gd name="T13" fmla="*/ 792 h 2563"/>
                <a:gd name="T14" fmla="*/ 1241 w 4152"/>
                <a:gd name="T15" fmla="*/ 792 h 2563"/>
                <a:gd name="T16" fmla="*/ 867 w 4152"/>
                <a:gd name="T17" fmla="*/ 889 h 2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2" h="2563">
                  <a:moveTo>
                    <a:pt x="867" y="889"/>
                  </a:moveTo>
                  <a:lnTo>
                    <a:pt x="867" y="889"/>
                  </a:lnTo>
                  <a:cubicBezTo>
                    <a:pt x="479" y="1080"/>
                    <a:pt x="0" y="1369"/>
                    <a:pt x="486" y="1807"/>
                  </a:cubicBezTo>
                  <a:lnTo>
                    <a:pt x="486" y="1807"/>
                  </a:lnTo>
                  <a:cubicBezTo>
                    <a:pt x="1322" y="2562"/>
                    <a:pt x="4151" y="1328"/>
                    <a:pt x="3287" y="458"/>
                  </a:cubicBezTo>
                  <a:lnTo>
                    <a:pt x="3287" y="458"/>
                  </a:lnTo>
                  <a:cubicBezTo>
                    <a:pt x="2831" y="0"/>
                    <a:pt x="1656" y="261"/>
                    <a:pt x="1241" y="792"/>
                  </a:cubicBezTo>
                  <a:lnTo>
                    <a:pt x="1241" y="792"/>
                  </a:lnTo>
                  <a:cubicBezTo>
                    <a:pt x="1204" y="838"/>
                    <a:pt x="890" y="877"/>
                    <a:pt x="867" y="88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8AEF51F-ECA8-544F-9F64-491C93083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8633" y="8211745"/>
              <a:ext cx="2860139" cy="1742582"/>
            </a:xfrm>
            <a:custGeom>
              <a:avLst/>
              <a:gdLst>
                <a:gd name="T0" fmla="*/ 4377 w 4378"/>
                <a:gd name="T1" fmla="*/ 0 h 2667"/>
                <a:gd name="T2" fmla="*/ 4376 w 4378"/>
                <a:gd name="T3" fmla="*/ 130 h 2667"/>
                <a:gd name="T4" fmla="*/ 0 w 4378"/>
                <a:gd name="T5" fmla="*/ 2666 h 2667"/>
                <a:gd name="T6" fmla="*/ 0 w 4378"/>
                <a:gd name="T7" fmla="*/ 2535 h 2667"/>
                <a:gd name="T8" fmla="*/ 4377 w 4378"/>
                <a:gd name="T9" fmla="*/ 0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8" h="2667">
                  <a:moveTo>
                    <a:pt x="4377" y="0"/>
                  </a:moveTo>
                  <a:lnTo>
                    <a:pt x="4376" y="130"/>
                  </a:lnTo>
                  <a:lnTo>
                    <a:pt x="0" y="2666"/>
                  </a:lnTo>
                  <a:lnTo>
                    <a:pt x="0" y="2535"/>
                  </a:lnTo>
                  <a:lnTo>
                    <a:pt x="437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04FC6EF-4AF1-6A47-971D-79348931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1548" y="8744599"/>
              <a:ext cx="1947084" cy="1209727"/>
            </a:xfrm>
            <a:custGeom>
              <a:avLst/>
              <a:gdLst>
                <a:gd name="T0" fmla="*/ 2980 w 2981"/>
                <a:gd name="T1" fmla="*/ 1719 h 1851"/>
                <a:gd name="T2" fmla="*/ 2980 w 2981"/>
                <a:gd name="T3" fmla="*/ 1850 h 1851"/>
                <a:gd name="T4" fmla="*/ 0 w 2981"/>
                <a:gd name="T5" fmla="*/ 129 h 1851"/>
                <a:gd name="T6" fmla="*/ 1 w 2981"/>
                <a:gd name="T7" fmla="*/ 0 h 1851"/>
                <a:gd name="T8" fmla="*/ 2980 w 2981"/>
                <a:gd name="T9" fmla="*/ 1719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1" h="1851">
                  <a:moveTo>
                    <a:pt x="2980" y="1719"/>
                  </a:moveTo>
                  <a:lnTo>
                    <a:pt x="2980" y="1850"/>
                  </a:lnTo>
                  <a:lnTo>
                    <a:pt x="0" y="129"/>
                  </a:lnTo>
                  <a:lnTo>
                    <a:pt x="1" y="0"/>
                  </a:lnTo>
                  <a:lnTo>
                    <a:pt x="2980" y="171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DDC417-6EF5-1144-AA9E-C50EDE7F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6085" y="5821093"/>
              <a:ext cx="28803" cy="112331"/>
            </a:xfrm>
            <a:custGeom>
              <a:avLst/>
              <a:gdLst>
                <a:gd name="T0" fmla="*/ 32 w 44"/>
                <a:gd name="T1" fmla="*/ 169 h 170"/>
                <a:gd name="T2" fmla="*/ 14 w 44"/>
                <a:gd name="T3" fmla="*/ 165 h 170"/>
                <a:gd name="T4" fmla="*/ 0 w 44"/>
                <a:gd name="T5" fmla="*/ 2 h 170"/>
                <a:gd name="T6" fmla="*/ 43 w 44"/>
                <a:gd name="T7" fmla="*/ 0 h 170"/>
                <a:gd name="T8" fmla="*/ 32 w 44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70">
                  <a:moveTo>
                    <a:pt x="32" y="169"/>
                  </a:moveTo>
                  <a:lnTo>
                    <a:pt x="14" y="165"/>
                  </a:lnTo>
                  <a:lnTo>
                    <a:pt x="0" y="2"/>
                  </a:lnTo>
                  <a:lnTo>
                    <a:pt x="43" y="0"/>
                  </a:lnTo>
                  <a:lnTo>
                    <a:pt x="32" y="169"/>
                  </a:lnTo>
                </a:path>
              </a:pathLst>
            </a:custGeom>
            <a:solidFill>
              <a:srgbClr val="8A14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ED8C5F-9543-694C-98CC-E4459364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7232441"/>
              <a:ext cx="2439617" cy="1486236"/>
            </a:xfrm>
            <a:custGeom>
              <a:avLst/>
              <a:gdLst>
                <a:gd name="T0" fmla="*/ 0 w 3735"/>
                <a:gd name="T1" fmla="*/ 0 h 2275"/>
                <a:gd name="T2" fmla="*/ 0 w 3735"/>
                <a:gd name="T3" fmla="*/ 111 h 2275"/>
                <a:gd name="T4" fmla="*/ 3734 w 3735"/>
                <a:gd name="T5" fmla="*/ 2274 h 2275"/>
                <a:gd name="T6" fmla="*/ 3733 w 3735"/>
                <a:gd name="T7" fmla="*/ 2163 h 2275"/>
                <a:gd name="T8" fmla="*/ 0 w 3735"/>
                <a:gd name="T9" fmla="*/ 0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5" h="2275">
                  <a:moveTo>
                    <a:pt x="0" y="0"/>
                  </a:moveTo>
                  <a:lnTo>
                    <a:pt x="0" y="111"/>
                  </a:lnTo>
                  <a:lnTo>
                    <a:pt x="3734" y="2274"/>
                  </a:lnTo>
                  <a:lnTo>
                    <a:pt x="3733" y="2163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D9E55A3-C898-B840-9A78-C3EB9CDFD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42" y="7687530"/>
              <a:ext cx="1661935" cy="1031148"/>
            </a:xfrm>
            <a:custGeom>
              <a:avLst/>
              <a:gdLst>
                <a:gd name="T0" fmla="*/ 0 w 2544"/>
                <a:gd name="T1" fmla="*/ 1467 h 1579"/>
                <a:gd name="T2" fmla="*/ 1 w 2544"/>
                <a:gd name="T3" fmla="*/ 1578 h 1579"/>
                <a:gd name="T4" fmla="*/ 2543 w 2544"/>
                <a:gd name="T5" fmla="*/ 110 h 1579"/>
                <a:gd name="T6" fmla="*/ 2542 w 2544"/>
                <a:gd name="T7" fmla="*/ 0 h 1579"/>
                <a:gd name="T8" fmla="*/ 0 w 2544"/>
                <a:gd name="T9" fmla="*/ 1467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4" h="1579">
                  <a:moveTo>
                    <a:pt x="0" y="1467"/>
                  </a:moveTo>
                  <a:lnTo>
                    <a:pt x="1" y="1578"/>
                  </a:lnTo>
                  <a:lnTo>
                    <a:pt x="2543" y="110"/>
                  </a:lnTo>
                  <a:lnTo>
                    <a:pt x="2542" y="0"/>
                  </a:lnTo>
                  <a:lnTo>
                    <a:pt x="0" y="146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1F2DBA6-D23D-2F40-A2BF-689A34D8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6045757"/>
              <a:ext cx="4098671" cy="2598033"/>
            </a:xfrm>
            <a:custGeom>
              <a:avLst/>
              <a:gdLst>
                <a:gd name="T0" fmla="*/ 0 w 6276"/>
                <a:gd name="T1" fmla="*/ 1814 h 3978"/>
                <a:gd name="T2" fmla="*/ 3733 w 6276"/>
                <a:gd name="T3" fmla="*/ 3977 h 3978"/>
                <a:gd name="T4" fmla="*/ 6275 w 6276"/>
                <a:gd name="T5" fmla="*/ 2510 h 3978"/>
                <a:gd name="T6" fmla="*/ 2541 w 6276"/>
                <a:gd name="T7" fmla="*/ 0 h 3978"/>
                <a:gd name="T8" fmla="*/ 0 w 6276"/>
                <a:gd name="T9" fmla="*/ 1814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6" h="3978">
                  <a:moveTo>
                    <a:pt x="0" y="1814"/>
                  </a:moveTo>
                  <a:lnTo>
                    <a:pt x="3733" y="3977"/>
                  </a:lnTo>
                  <a:lnTo>
                    <a:pt x="6275" y="2510"/>
                  </a:lnTo>
                  <a:lnTo>
                    <a:pt x="2541" y="0"/>
                  </a:lnTo>
                  <a:lnTo>
                    <a:pt x="0" y="181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286289E-C2F8-4542-A808-B70E07C81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594" y="6359710"/>
              <a:ext cx="167058" cy="688393"/>
            </a:xfrm>
            <a:custGeom>
              <a:avLst/>
              <a:gdLst>
                <a:gd name="T0" fmla="*/ 0 w 255"/>
                <a:gd name="T1" fmla="*/ 121 h 1056"/>
                <a:gd name="T2" fmla="*/ 254 w 255"/>
                <a:gd name="T3" fmla="*/ 0 h 1056"/>
                <a:gd name="T4" fmla="*/ 254 w 255"/>
                <a:gd name="T5" fmla="*/ 872 h 1056"/>
                <a:gd name="T6" fmla="*/ 0 w 255"/>
                <a:gd name="T7" fmla="*/ 1055 h 1056"/>
                <a:gd name="T8" fmla="*/ 0 w 255"/>
                <a:gd name="T9" fmla="*/ 12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056">
                  <a:moveTo>
                    <a:pt x="0" y="121"/>
                  </a:moveTo>
                  <a:lnTo>
                    <a:pt x="254" y="0"/>
                  </a:lnTo>
                  <a:lnTo>
                    <a:pt x="254" y="872"/>
                  </a:lnTo>
                  <a:lnTo>
                    <a:pt x="0" y="1055"/>
                  </a:lnTo>
                  <a:lnTo>
                    <a:pt x="0" y="121"/>
                  </a:lnTo>
                </a:path>
              </a:pathLst>
            </a:custGeom>
            <a:solidFill>
              <a:srgbClr val="7616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EE5182A-3A0B-4C42-9EC0-7BE6E5AA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8502" y="6745670"/>
              <a:ext cx="2292721" cy="1840514"/>
            </a:xfrm>
            <a:custGeom>
              <a:avLst/>
              <a:gdLst>
                <a:gd name="T0" fmla="*/ 0 w 3510"/>
                <a:gd name="T1" fmla="*/ 0 h 2816"/>
                <a:gd name="T2" fmla="*/ 1 w 3510"/>
                <a:gd name="T3" fmla="*/ 783 h 2816"/>
                <a:gd name="T4" fmla="*/ 3509 w 3510"/>
                <a:gd name="T5" fmla="*/ 2815 h 2816"/>
                <a:gd name="T6" fmla="*/ 3507 w 3510"/>
                <a:gd name="T7" fmla="*/ 2031 h 2816"/>
                <a:gd name="T8" fmla="*/ 0 w 3510"/>
                <a:gd name="T9" fmla="*/ 0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0" h="2816">
                  <a:moveTo>
                    <a:pt x="0" y="0"/>
                  </a:moveTo>
                  <a:lnTo>
                    <a:pt x="1" y="783"/>
                  </a:lnTo>
                  <a:lnTo>
                    <a:pt x="3509" y="2815"/>
                  </a:lnTo>
                  <a:lnTo>
                    <a:pt x="3507" y="2031"/>
                  </a:lnTo>
                  <a:lnTo>
                    <a:pt x="0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C027D7-7BF0-4B43-A9BF-A29303B9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8343" y="7189236"/>
              <a:ext cx="1529441" cy="1394066"/>
            </a:xfrm>
            <a:custGeom>
              <a:avLst/>
              <a:gdLst>
                <a:gd name="T0" fmla="*/ 2342 w 2343"/>
                <a:gd name="T1" fmla="*/ 0 h 2135"/>
                <a:gd name="T2" fmla="*/ 2342 w 2343"/>
                <a:gd name="T3" fmla="*/ 784 h 2135"/>
                <a:gd name="T4" fmla="*/ 2 w 2343"/>
                <a:gd name="T5" fmla="*/ 2134 h 2135"/>
                <a:gd name="T6" fmla="*/ 0 w 2343"/>
                <a:gd name="T7" fmla="*/ 1350 h 2135"/>
                <a:gd name="T8" fmla="*/ 2342 w 2343"/>
                <a:gd name="T9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2135">
                  <a:moveTo>
                    <a:pt x="2342" y="0"/>
                  </a:moveTo>
                  <a:lnTo>
                    <a:pt x="2342" y="784"/>
                  </a:lnTo>
                  <a:lnTo>
                    <a:pt x="2" y="2134"/>
                  </a:lnTo>
                  <a:lnTo>
                    <a:pt x="0" y="1350"/>
                  </a:lnTo>
                  <a:lnTo>
                    <a:pt x="2342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740C83D-94A1-C14F-BBFC-123B2FC1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8503" y="5855657"/>
              <a:ext cx="3738633" cy="2214952"/>
            </a:xfrm>
            <a:custGeom>
              <a:avLst/>
              <a:gdLst>
                <a:gd name="T0" fmla="*/ 2358 w 5722"/>
                <a:gd name="T1" fmla="*/ 0 h 3393"/>
                <a:gd name="T2" fmla="*/ 5721 w 5722"/>
                <a:gd name="T3" fmla="*/ 1946 h 3393"/>
                <a:gd name="T4" fmla="*/ 5721 w 5722"/>
                <a:gd name="T5" fmla="*/ 2114 h 3393"/>
                <a:gd name="T6" fmla="*/ 3507 w 5722"/>
                <a:gd name="T7" fmla="*/ 3392 h 3393"/>
                <a:gd name="T8" fmla="*/ 0 w 5722"/>
                <a:gd name="T9" fmla="*/ 1361 h 3393"/>
                <a:gd name="T10" fmla="*/ 2358 w 5722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22" h="3393">
                  <a:moveTo>
                    <a:pt x="2358" y="0"/>
                  </a:moveTo>
                  <a:lnTo>
                    <a:pt x="5721" y="1946"/>
                  </a:lnTo>
                  <a:lnTo>
                    <a:pt x="5721" y="2114"/>
                  </a:lnTo>
                  <a:lnTo>
                    <a:pt x="3507" y="3392"/>
                  </a:lnTo>
                  <a:lnTo>
                    <a:pt x="0" y="1361"/>
                  </a:lnTo>
                  <a:lnTo>
                    <a:pt x="2358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3F304C3-EB05-9F4A-A00D-2AD9DB23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6587253"/>
              <a:ext cx="4098017" cy="1485585"/>
            </a:xfrm>
            <a:custGeom>
              <a:avLst/>
              <a:gdLst>
                <a:gd name="connsiteX0" fmla="*/ 0 w 4098017"/>
                <a:gd name="connsiteY0" fmla="*/ 0 h 1485585"/>
                <a:gd name="connsiteX1" fmla="*/ 2437590 w 4098017"/>
                <a:gd name="connsiteY1" fmla="*/ 1412650 h 1485585"/>
                <a:gd name="connsiteX2" fmla="*/ 4097363 w 4098017"/>
                <a:gd name="connsiteY2" fmla="*/ 455089 h 1485585"/>
                <a:gd name="connsiteX3" fmla="*/ 4098017 w 4098017"/>
                <a:gd name="connsiteY3" fmla="*/ 527531 h 1485585"/>
                <a:gd name="connsiteX4" fmla="*/ 2438956 w 4098017"/>
                <a:gd name="connsiteY4" fmla="*/ 1484680 h 1485585"/>
                <a:gd name="connsiteX5" fmla="*/ 2438964 w 4098017"/>
                <a:gd name="connsiteY5" fmla="*/ 1485583 h 1485585"/>
                <a:gd name="connsiteX6" fmla="*/ 2438179 w 4098017"/>
                <a:gd name="connsiteY6" fmla="*/ 1485128 h 1485585"/>
                <a:gd name="connsiteX7" fmla="*/ 2437388 w 4098017"/>
                <a:gd name="connsiteY7" fmla="*/ 1485585 h 1485585"/>
                <a:gd name="connsiteX8" fmla="*/ 2437380 w 4098017"/>
                <a:gd name="connsiteY8" fmla="*/ 1484665 h 1485585"/>
                <a:gd name="connsiteX9" fmla="*/ 0 w 4098017"/>
                <a:gd name="connsiteY9" fmla="*/ 72515 h 148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8017" h="1485585">
                  <a:moveTo>
                    <a:pt x="0" y="0"/>
                  </a:moveTo>
                  <a:lnTo>
                    <a:pt x="2437590" y="1412650"/>
                  </a:lnTo>
                  <a:lnTo>
                    <a:pt x="4097363" y="455089"/>
                  </a:lnTo>
                  <a:lnTo>
                    <a:pt x="4098017" y="527531"/>
                  </a:lnTo>
                  <a:lnTo>
                    <a:pt x="2438956" y="1484680"/>
                  </a:lnTo>
                  <a:lnTo>
                    <a:pt x="2438964" y="1485583"/>
                  </a:lnTo>
                  <a:lnTo>
                    <a:pt x="2438179" y="1485128"/>
                  </a:lnTo>
                  <a:lnTo>
                    <a:pt x="2437388" y="1485585"/>
                  </a:lnTo>
                  <a:lnTo>
                    <a:pt x="2437380" y="1484665"/>
                  </a:lnTo>
                  <a:lnTo>
                    <a:pt x="0" y="7251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015C9B2-49B6-0F49-A38B-81F79FAB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607" y="5630993"/>
              <a:ext cx="4098671" cy="2370488"/>
            </a:xfrm>
            <a:custGeom>
              <a:avLst/>
              <a:gdLst>
                <a:gd name="T0" fmla="*/ 0 w 6276"/>
                <a:gd name="T1" fmla="*/ 1467 h 3631"/>
                <a:gd name="T2" fmla="*/ 3733 w 6276"/>
                <a:gd name="T3" fmla="*/ 3630 h 3631"/>
                <a:gd name="T4" fmla="*/ 6275 w 6276"/>
                <a:gd name="T5" fmla="*/ 2162 h 3631"/>
                <a:gd name="T6" fmla="*/ 2541 w 6276"/>
                <a:gd name="T7" fmla="*/ 0 h 3631"/>
                <a:gd name="T8" fmla="*/ 0 w 6276"/>
                <a:gd name="T9" fmla="*/ 1467 h 3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6" h="3631">
                  <a:moveTo>
                    <a:pt x="0" y="1467"/>
                  </a:moveTo>
                  <a:lnTo>
                    <a:pt x="3733" y="3630"/>
                  </a:lnTo>
                  <a:lnTo>
                    <a:pt x="6275" y="2162"/>
                  </a:lnTo>
                  <a:lnTo>
                    <a:pt x="2541" y="0"/>
                  </a:lnTo>
                  <a:lnTo>
                    <a:pt x="0" y="14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E75EF55-AEB5-B34E-8788-6E58206C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8046" y="6333787"/>
              <a:ext cx="77769" cy="699913"/>
            </a:xfrm>
            <a:custGeom>
              <a:avLst/>
              <a:gdLst>
                <a:gd name="T0" fmla="*/ 0 w 118"/>
                <a:gd name="T1" fmla="*/ 1070 h 1071"/>
                <a:gd name="T2" fmla="*/ 117 w 118"/>
                <a:gd name="T3" fmla="*/ 1009 h 1071"/>
                <a:gd name="T4" fmla="*/ 117 w 118"/>
                <a:gd name="T5" fmla="*/ 0 h 1071"/>
                <a:gd name="T6" fmla="*/ 0 w 118"/>
                <a:gd name="T7" fmla="*/ 72 h 1071"/>
                <a:gd name="T8" fmla="*/ 0 w 118"/>
                <a:gd name="T9" fmla="*/ 107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71">
                  <a:moveTo>
                    <a:pt x="0" y="1070"/>
                  </a:moveTo>
                  <a:lnTo>
                    <a:pt x="117" y="1009"/>
                  </a:lnTo>
                  <a:lnTo>
                    <a:pt x="117" y="0"/>
                  </a:lnTo>
                  <a:lnTo>
                    <a:pt x="0" y="72"/>
                  </a:lnTo>
                  <a:lnTo>
                    <a:pt x="0" y="1070"/>
                  </a:lnTo>
                </a:path>
              </a:pathLst>
            </a:custGeom>
            <a:solidFill>
              <a:srgbClr val="A31F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125A480-9A9F-F344-BDC2-8EAA3A4A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4" y="6506606"/>
              <a:ext cx="1877957" cy="1143479"/>
            </a:xfrm>
            <a:custGeom>
              <a:avLst/>
              <a:gdLst>
                <a:gd name="T0" fmla="*/ 0 w 2877"/>
                <a:gd name="T1" fmla="*/ 0 h 1752"/>
                <a:gd name="T2" fmla="*/ 1 w 2877"/>
                <a:gd name="T3" fmla="*/ 85 h 1752"/>
                <a:gd name="T4" fmla="*/ 2876 w 2877"/>
                <a:gd name="T5" fmla="*/ 1751 h 1752"/>
                <a:gd name="T6" fmla="*/ 2875 w 2877"/>
                <a:gd name="T7" fmla="*/ 1665 h 1752"/>
                <a:gd name="T8" fmla="*/ 0 w 2877"/>
                <a:gd name="T9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7" h="1752">
                  <a:moveTo>
                    <a:pt x="0" y="0"/>
                  </a:moveTo>
                  <a:lnTo>
                    <a:pt x="1" y="85"/>
                  </a:lnTo>
                  <a:lnTo>
                    <a:pt x="2876" y="1751"/>
                  </a:lnTo>
                  <a:lnTo>
                    <a:pt x="2875" y="166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DBCA2BA4-E06E-0044-A1D3-578FF53B2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6011" y="6855121"/>
              <a:ext cx="1278854" cy="794963"/>
            </a:xfrm>
            <a:custGeom>
              <a:avLst/>
              <a:gdLst>
                <a:gd name="T0" fmla="*/ 0 w 1959"/>
                <a:gd name="T1" fmla="*/ 1130 h 1217"/>
                <a:gd name="T2" fmla="*/ 1 w 1959"/>
                <a:gd name="T3" fmla="*/ 1216 h 1217"/>
                <a:gd name="T4" fmla="*/ 1958 w 1959"/>
                <a:gd name="T5" fmla="*/ 85 h 1217"/>
                <a:gd name="T6" fmla="*/ 1958 w 1959"/>
                <a:gd name="T7" fmla="*/ 0 h 1217"/>
                <a:gd name="T8" fmla="*/ 0 w 1959"/>
                <a:gd name="T9" fmla="*/ 113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9" h="1217">
                  <a:moveTo>
                    <a:pt x="0" y="1130"/>
                  </a:moveTo>
                  <a:lnTo>
                    <a:pt x="1" y="1216"/>
                  </a:lnTo>
                  <a:lnTo>
                    <a:pt x="1958" y="85"/>
                  </a:lnTo>
                  <a:lnTo>
                    <a:pt x="1958" y="0"/>
                  </a:lnTo>
                  <a:lnTo>
                    <a:pt x="0" y="113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64B96F-BDDD-184D-93C3-B62781EC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4" y="5769249"/>
              <a:ext cx="3156158" cy="1825459"/>
            </a:xfrm>
            <a:custGeom>
              <a:avLst/>
              <a:gdLst>
                <a:gd name="connsiteX0" fmla="*/ 1278006 w 3156158"/>
                <a:gd name="connsiteY0" fmla="*/ 0 h 1825459"/>
                <a:gd name="connsiteX1" fmla="*/ 3009916 w 3156158"/>
                <a:gd name="connsiteY1" fmla="*/ 1002765 h 1825459"/>
                <a:gd name="connsiteX2" fmla="*/ 3009916 w 3156158"/>
                <a:gd name="connsiteY2" fmla="*/ 868086 h 1825459"/>
                <a:gd name="connsiteX3" fmla="*/ 3136002 w 3156158"/>
                <a:gd name="connsiteY3" fmla="*/ 806484 h 1825459"/>
                <a:gd name="connsiteX4" fmla="*/ 3136002 w 3156158"/>
                <a:gd name="connsiteY4" fmla="*/ 1071239 h 1825459"/>
                <a:gd name="connsiteX5" fmla="*/ 3132536 w 3156158"/>
                <a:gd name="connsiteY5" fmla="*/ 1073761 h 1825459"/>
                <a:gd name="connsiteX6" fmla="*/ 3156158 w 3156158"/>
                <a:gd name="connsiteY6" fmla="*/ 1087438 h 1825459"/>
                <a:gd name="connsiteX7" fmla="*/ 1877499 w 3156158"/>
                <a:gd name="connsiteY7" fmla="*/ 1825459 h 1825459"/>
                <a:gd name="connsiteX8" fmla="*/ 0 w 3156158"/>
                <a:gd name="connsiteY8" fmla="*/ 738021 h 182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6158" h="1825459">
                  <a:moveTo>
                    <a:pt x="1278006" y="0"/>
                  </a:moveTo>
                  <a:lnTo>
                    <a:pt x="3009916" y="1002765"/>
                  </a:lnTo>
                  <a:lnTo>
                    <a:pt x="3009916" y="868086"/>
                  </a:lnTo>
                  <a:lnTo>
                    <a:pt x="3136002" y="806484"/>
                  </a:lnTo>
                  <a:lnTo>
                    <a:pt x="3136002" y="1071239"/>
                  </a:lnTo>
                  <a:lnTo>
                    <a:pt x="3132536" y="1073761"/>
                  </a:lnTo>
                  <a:lnTo>
                    <a:pt x="3156158" y="1087438"/>
                  </a:lnTo>
                  <a:lnTo>
                    <a:pt x="1877499" y="1825459"/>
                  </a:lnTo>
                  <a:lnTo>
                    <a:pt x="0" y="7380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1E4D7D7-0041-4A47-B231-1E3F2438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3267" y="6304984"/>
              <a:ext cx="1765624" cy="1241409"/>
            </a:xfrm>
            <a:custGeom>
              <a:avLst/>
              <a:gdLst>
                <a:gd name="T0" fmla="*/ 0 w 2703"/>
                <a:gd name="T1" fmla="*/ 0 h 1902"/>
                <a:gd name="T2" fmla="*/ 0 w 2703"/>
                <a:gd name="T3" fmla="*/ 336 h 1902"/>
                <a:gd name="T4" fmla="*/ 2702 w 2703"/>
                <a:gd name="T5" fmla="*/ 1901 h 1902"/>
                <a:gd name="T6" fmla="*/ 2700 w 2703"/>
                <a:gd name="T7" fmla="*/ 1565 h 1902"/>
                <a:gd name="T8" fmla="*/ 0 w 2703"/>
                <a:gd name="T9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3" h="1902">
                  <a:moveTo>
                    <a:pt x="0" y="0"/>
                  </a:moveTo>
                  <a:lnTo>
                    <a:pt x="0" y="336"/>
                  </a:lnTo>
                  <a:lnTo>
                    <a:pt x="2702" y="1901"/>
                  </a:lnTo>
                  <a:lnTo>
                    <a:pt x="2700" y="1565"/>
                  </a:lnTo>
                  <a:lnTo>
                    <a:pt x="0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34686E6-77C9-7847-9D37-502C7910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6012" y="6647739"/>
              <a:ext cx="1178043" cy="898654"/>
            </a:xfrm>
            <a:custGeom>
              <a:avLst/>
              <a:gdLst>
                <a:gd name="T0" fmla="*/ 1803 w 1804"/>
                <a:gd name="T1" fmla="*/ 0 h 1378"/>
                <a:gd name="T2" fmla="*/ 1803 w 1804"/>
                <a:gd name="T3" fmla="*/ 336 h 1378"/>
                <a:gd name="T4" fmla="*/ 2 w 1804"/>
                <a:gd name="T5" fmla="*/ 1377 h 1378"/>
                <a:gd name="T6" fmla="*/ 0 w 1804"/>
                <a:gd name="T7" fmla="*/ 1041 h 1378"/>
                <a:gd name="T8" fmla="*/ 1803 w 1804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4" h="1378">
                  <a:moveTo>
                    <a:pt x="1803" y="0"/>
                  </a:moveTo>
                  <a:lnTo>
                    <a:pt x="1803" y="336"/>
                  </a:lnTo>
                  <a:lnTo>
                    <a:pt x="2" y="1377"/>
                  </a:lnTo>
                  <a:lnTo>
                    <a:pt x="0" y="1041"/>
                  </a:lnTo>
                  <a:lnTo>
                    <a:pt x="1803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759C0E5-7255-6F49-934E-4B7B158AB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3266" y="5622351"/>
              <a:ext cx="2877421" cy="1708020"/>
            </a:xfrm>
            <a:custGeom>
              <a:avLst/>
              <a:gdLst>
                <a:gd name="T0" fmla="*/ 1816 w 4406"/>
                <a:gd name="T1" fmla="*/ 0 h 2614"/>
                <a:gd name="T2" fmla="*/ 4405 w 4406"/>
                <a:gd name="T3" fmla="*/ 1498 h 2614"/>
                <a:gd name="T4" fmla="*/ 4405 w 4406"/>
                <a:gd name="T5" fmla="*/ 1628 h 2614"/>
                <a:gd name="T6" fmla="*/ 2700 w 4406"/>
                <a:gd name="T7" fmla="*/ 2613 h 2614"/>
                <a:gd name="T8" fmla="*/ 0 w 4406"/>
                <a:gd name="T9" fmla="*/ 1048 h 2614"/>
                <a:gd name="T10" fmla="*/ 1816 w 4406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06" h="2614">
                  <a:moveTo>
                    <a:pt x="1816" y="0"/>
                  </a:moveTo>
                  <a:lnTo>
                    <a:pt x="4405" y="1498"/>
                  </a:lnTo>
                  <a:lnTo>
                    <a:pt x="4405" y="1628"/>
                  </a:lnTo>
                  <a:lnTo>
                    <a:pt x="2700" y="2613"/>
                  </a:lnTo>
                  <a:lnTo>
                    <a:pt x="0" y="1048"/>
                  </a:lnTo>
                  <a:lnTo>
                    <a:pt x="1816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6D1C0E4-DF4B-3F49-A96F-29EB9F37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3" y="6186890"/>
              <a:ext cx="3153278" cy="1142828"/>
            </a:xfrm>
            <a:custGeom>
              <a:avLst/>
              <a:gdLst>
                <a:gd name="connsiteX0" fmla="*/ 0 w 3153278"/>
                <a:gd name="connsiteY0" fmla="*/ 0 h 1142828"/>
                <a:gd name="connsiteX1" fmla="*/ 1875813 w 3153278"/>
                <a:gd name="connsiteY1" fmla="*/ 1086833 h 1142828"/>
                <a:gd name="connsiteX2" fmla="*/ 3153278 w 3153278"/>
                <a:gd name="connsiteY2" fmla="*/ 348518 h 1142828"/>
                <a:gd name="connsiteX3" fmla="*/ 3153278 w 3153278"/>
                <a:gd name="connsiteY3" fmla="*/ 404087 h 1142828"/>
                <a:gd name="connsiteX4" fmla="*/ 1877293 w 3153278"/>
                <a:gd name="connsiteY4" fmla="*/ 1141923 h 1142828"/>
                <a:gd name="connsiteX5" fmla="*/ 1877304 w 3153278"/>
                <a:gd name="connsiteY5" fmla="*/ 1142828 h 1142828"/>
                <a:gd name="connsiteX6" fmla="*/ 1876517 w 3153278"/>
                <a:gd name="connsiteY6" fmla="*/ 1142372 h 1142828"/>
                <a:gd name="connsiteX7" fmla="*/ 1875730 w 3153278"/>
                <a:gd name="connsiteY7" fmla="*/ 1142827 h 1142828"/>
                <a:gd name="connsiteX8" fmla="*/ 1875719 w 3153278"/>
                <a:gd name="connsiteY8" fmla="*/ 1141910 h 1142828"/>
                <a:gd name="connsiteX9" fmla="*/ 653 w 3153278"/>
                <a:gd name="connsiteY9" fmla="*/ 55509 h 114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3278" h="1142828">
                  <a:moveTo>
                    <a:pt x="0" y="0"/>
                  </a:moveTo>
                  <a:lnTo>
                    <a:pt x="1875813" y="1086833"/>
                  </a:lnTo>
                  <a:lnTo>
                    <a:pt x="3153278" y="348518"/>
                  </a:lnTo>
                  <a:lnTo>
                    <a:pt x="3153278" y="404087"/>
                  </a:lnTo>
                  <a:lnTo>
                    <a:pt x="1877293" y="1141923"/>
                  </a:lnTo>
                  <a:lnTo>
                    <a:pt x="1877304" y="1142828"/>
                  </a:lnTo>
                  <a:lnTo>
                    <a:pt x="1876517" y="1142372"/>
                  </a:lnTo>
                  <a:lnTo>
                    <a:pt x="1875730" y="1142827"/>
                  </a:lnTo>
                  <a:lnTo>
                    <a:pt x="1875719" y="1141910"/>
                  </a:lnTo>
                  <a:lnTo>
                    <a:pt x="653" y="555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206E2E5-1404-6C48-8924-A63B0E2A6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934" y="5446654"/>
              <a:ext cx="3156811" cy="1826112"/>
            </a:xfrm>
            <a:custGeom>
              <a:avLst/>
              <a:gdLst>
                <a:gd name="T0" fmla="*/ 0 w 4834"/>
                <a:gd name="T1" fmla="*/ 1130 h 2796"/>
                <a:gd name="T2" fmla="*/ 2875 w 4834"/>
                <a:gd name="T3" fmla="*/ 2795 h 2796"/>
                <a:gd name="T4" fmla="*/ 4833 w 4834"/>
                <a:gd name="T5" fmla="*/ 1665 h 2796"/>
                <a:gd name="T6" fmla="*/ 1957 w 4834"/>
                <a:gd name="T7" fmla="*/ 0 h 2796"/>
                <a:gd name="T8" fmla="*/ 0 w 4834"/>
                <a:gd name="T9" fmla="*/ 1130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4" h="2796">
                  <a:moveTo>
                    <a:pt x="0" y="1130"/>
                  </a:moveTo>
                  <a:lnTo>
                    <a:pt x="2875" y="2795"/>
                  </a:lnTo>
                  <a:lnTo>
                    <a:pt x="4833" y="1665"/>
                  </a:lnTo>
                  <a:lnTo>
                    <a:pt x="1957" y="0"/>
                  </a:lnTo>
                  <a:lnTo>
                    <a:pt x="0" y="113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650577B-CDE5-D84D-8B62-B22D4176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7261" y="6558451"/>
              <a:ext cx="60485" cy="362918"/>
            </a:xfrm>
            <a:custGeom>
              <a:avLst/>
              <a:gdLst>
                <a:gd name="T0" fmla="*/ 0 w 91"/>
                <a:gd name="T1" fmla="*/ 555 h 556"/>
                <a:gd name="T2" fmla="*/ 90 w 91"/>
                <a:gd name="T3" fmla="*/ 508 h 556"/>
                <a:gd name="T4" fmla="*/ 90 w 91"/>
                <a:gd name="T5" fmla="*/ 0 h 556"/>
                <a:gd name="T6" fmla="*/ 0 w 91"/>
                <a:gd name="T7" fmla="*/ 54 h 556"/>
                <a:gd name="T8" fmla="*/ 0 w 91"/>
                <a:gd name="T9" fmla="*/ 55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56">
                  <a:moveTo>
                    <a:pt x="0" y="555"/>
                  </a:moveTo>
                  <a:lnTo>
                    <a:pt x="90" y="50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0" y="5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77F37C4-1FF3-7F46-96E4-5DC614041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1" y="6022714"/>
              <a:ext cx="1627372" cy="990824"/>
            </a:xfrm>
            <a:custGeom>
              <a:avLst/>
              <a:gdLst>
                <a:gd name="T0" fmla="*/ 0 w 2493"/>
                <a:gd name="T1" fmla="*/ 0 h 1518"/>
                <a:gd name="T2" fmla="*/ 0 w 2493"/>
                <a:gd name="T3" fmla="*/ 74 h 1518"/>
                <a:gd name="T4" fmla="*/ 2492 w 2493"/>
                <a:gd name="T5" fmla="*/ 1517 h 1518"/>
                <a:gd name="T6" fmla="*/ 2492 w 2493"/>
                <a:gd name="T7" fmla="*/ 1443 h 1518"/>
                <a:gd name="T8" fmla="*/ 0 w 2493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3" h="1518">
                  <a:moveTo>
                    <a:pt x="0" y="0"/>
                  </a:moveTo>
                  <a:lnTo>
                    <a:pt x="0" y="74"/>
                  </a:lnTo>
                  <a:lnTo>
                    <a:pt x="2492" y="1517"/>
                  </a:lnTo>
                  <a:lnTo>
                    <a:pt x="2492" y="1443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E20F44-724C-5C43-B606-CDE6B0657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124" y="6325146"/>
              <a:ext cx="1108916" cy="688393"/>
            </a:xfrm>
            <a:custGeom>
              <a:avLst/>
              <a:gdLst>
                <a:gd name="T0" fmla="*/ 0 w 1699"/>
                <a:gd name="T1" fmla="*/ 980 h 1055"/>
                <a:gd name="T2" fmla="*/ 0 w 1699"/>
                <a:gd name="T3" fmla="*/ 1054 h 1055"/>
                <a:gd name="T4" fmla="*/ 1698 w 1699"/>
                <a:gd name="T5" fmla="*/ 74 h 1055"/>
                <a:gd name="T6" fmla="*/ 1698 w 1699"/>
                <a:gd name="T7" fmla="*/ 0 h 1055"/>
                <a:gd name="T8" fmla="*/ 0 w 1699"/>
                <a:gd name="T9" fmla="*/ 98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9" h="1055">
                  <a:moveTo>
                    <a:pt x="0" y="980"/>
                  </a:moveTo>
                  <a:lnTo>
                    <a:pt x="0" y="1054"/>
                  </a:lnTo>
                  <a:lnTo>
                    <a:pt x="1698" y="74"/>
                  </a:lnTo>
                  <a:lnTo>
                    <a:pt x="1698" y="0"/>
                  </a:lnTo>
                  <a:lnTo>
                    <a:pt x="0" y="98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C62358E-9AEF-D044-B0C5-355D779CA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3" y="5262314"/>
              <a:ext cx="2736287" cy="1702258"/>
            </a:xfrm>
            <a:custGeom>
              <a:avLst/>
              <a:gdLst>
                <a:gd name="T0" fmla="*/ 0 w 4191"/>
                <a:gd name="T1" fmla="*/ 1164 h 2608"/>
                <a:gd name="T2" fmla="*/ 2492 w 4191"/>
                <a:gd name="T3" fmla="*/ 2607 h 2608"/>
                <a:gd name="T4" fmla="*/ 4190 w 4191"/>
                <a:gd name="T5" fmla="*/ 1627 h 2608"/>
                <a:gd name="T6" fmla="*/ 1696 w 4191"/>
                <a:gd name="T7" fmla="*/ 0 h 2608"/>
                <a:gd name="T8" fmla="*/ 0 w 4191"/>
                <a:gd name="T9" fmla="*/ 1164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1" h="2608">
                  <a:moveTo>
                    <a:pt x="0" y="1164"/>
                  </a:moveTo>
                  <a:lnTo>
                    <a:pt x="2492" y="2607"/>
                  </a:lnTo>
                  <a:lnTo>
                    <a:pt x="4190" y="1627"/>
                  </a:lnTo>
                  <a:lnTo>
                    <a:pt x="1696" y="0"/>
                  </a:lnTo>
                  <a:lnTo>
                    <a:pt x="0" y="1164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35DBBA6-711E-034A-A78E-FABD0836A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3306" y="5962227"/>
              <a:ext cx="112333" cy="429166"/>
            </a:xfrm>
            <a:custGeom>
              <a:avLst/>
              <a:gdLst>
                <a:gd name="T0" fmla="*/ 0 w 170"/>
                <a:gd name="T1" fmla="*/ 81 h 657"/>
                <a:gd name="T2" fmla="*/ 169 w 170"/>
                <a:gd name="T3" fmla="*/ 0 h 657"/>
                <a:gd name="T4" fmla="*/ 169 w 170"/>
                <a:gd name="T5" fmla="*/ 533 h 657"/>
                <a:gd name="T6" fmla="*/ 0 w 170"/>
                <a:gd name="T7" fmla="*/ 656 h 657"/>
                <a:gd name="T8" fmla="*/ 0 w 170"/>
                <a:gd name="T9" fmla="*/ 8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657">
                  <a:moveTo>
                    <a:pt x="0" y="81"/>
                  </a:moveTo>
                  <a:lnTo>
                    <a:pt x="169" y="0"/>
                  </a:lnTo>
                  <a:lnTo>
                    <a:pt x="169" y="533"/>
                  </a:lnTo>
                  <a:lnTo>
                    <a:pt x="0" y="656"/>
                  </a:lnTo>
                  <a:lnTo>
                    <a:pt x="0" y="81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503A68A-D584-554B-BC49-0A07B26C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683" y="5728923"/>
              <a:ext cx="1529441" cy="1195325"/>
            </a:xfrm>
            <a:custGeom>
              <a:avLst/>
              <a:gdLst>
                <a:gd name="T0" fmla="*/ 0 w 2343"/>
                <a:gd name="T1" fmla="*/ 0 h 1832"/>
                <a:gd name="T2" fmla="*/ 1 w 2343"/>
                <a:gd name="T3" fmla="*/ 475 h 1832"/>
                <a:gd name="T4" fmla="*/ 2342 w 2343"/>
                <a:gd name="T5" fmla="*/ 1831 h 1832"/>
                <a:gd name="T6" fmla="*/ 2341 w 2343"/>
                <a:gd name="T7" fmla="*/ 1355 h 1832"/>
                <a:gd name="T8" fmla="*/ 0 w 2343"/>
                <a:gd name="T9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832">
                  <a:moveTo>
                    <a:pt x="0" y="0"/>
                  </a:moveTo>
                  <a:lnTo>
                    <a:pt x="1" y="475"/>
                  </a:lnTo>
                  <a:lnTo>
                    <a:pt x="2342" y="1831"/>
                  </a:lnTo>
                  <a:lnTo>
                    <a:pt x="2341" y="1355"/>
                  </a:lnTo>
                  <a:lnTo>
                    <a:pt x="0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DEE9522-4A9C-134A-AC6E-E75788A0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124" y="6025594"/>
              <a:ext cx="1022506" cy="898654"/>
            </a:xfrm>
            <a:custGeom>
              <a:avLst/>
              <a:gdLst>
                <a:gd name="T0" fmla="*/ 1564 w 1565"/>
                <a:gd name="T1" fmla="*/ 0 h 1378"/>
                <a:gd name="T2" fmla="*/ 1564 w 1565"/>
                <a:gd name="T3" fmla="*/ 476 h 1378"/>
                <a:gd name="T4" fmla="*/ 1 w 1565"/>
                <a:gd name="T5" fmla="*/ 1377 h 1378"/>
                <a:gd name="T6" fmla="*/ 0 w 1565"/>
                <a:gd name="T7" fmla="*/ 901 h 1378"/>
                <a:gd name="T8" fmla="*/ 1564 w 1565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1378">
                  <a:moveTo>
                    <a:pt x="1564" y="0"/>
                  </a:moveTo>
                  <a:lnTo>
                    <a:pt x="1564" y="476"/>
                  </a:lnTo>
                  <a:lnTo>
                    <a:pt x="1" y="1377"/>
                  </a:lnTo>
                  <a:lnTo>
                    <a:pt x="0" y="901"/>
                  </a:lnTo>
                  <a:lnTo>
                    <a:pt x="1564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01C88FA-8BF7-8D43-A2CB-13F497643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683" y="5132701"/>
              <a:ext cx="2494342" cy="1480475"/>
            </a:xfrm>
            <a:custGeom>
              <a:avLst/>
              <a:gdLst>
                <a:gd name="T0" fmla="*/ 1574 w 3821"/>
                <a:gd name="T1" fmla="*/ 0 h 2266"/>
                <a:gd name="T2" fmla="*/ 3820 w 3821"/>
                <a:gd name="T3" fmla="*/ 1300 h 2266"/>
                <a:gd name="T4" fmla="*/ 3820 w 3821"/>
                <a:gd name="T5" fmla="*/ 1413 h 2266"/>
                <a:gd name="T6" fmla="*/ 2341 w 3821"/>
                <a:gd name="T7" fmla="*/ 2265 h 2266"/>
                <a:gd name="T8" fmla="*/ 0 w 3821"/>
                <a:gd name="T9" fmla="*/ 910 h 2266"/>
                <a:gd name="T10" fmla="*/ 1574 w 3821"/>
                <a:gd name="T11" fmla="*/ 0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1" h="2266">
                  <a:moveTo>
                    <a:pt x="1574" y="0"/>
                  </a:moveTo>
                  <a:lnTo>
                    <a:pt x="3820" y="1300"/>
                  </a:lnTo>
                  <a:lnTo>
                    <a:pt x="3820" y="1413"/>
                  </a:lnTo>
                  <a:lnTo>
                    <a:pt x="2341" y="2265"/>
                  </a:lnTo>
                  <a:lnTo>
                    <a:pt x="0" y="910"/>
                  </a:lnTo>
                  <a:lnTo>
                    <a:pt x="1574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471691A-B550-CA46-985E-7873521A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1" y="5622351"/>
              <a:ext cx="1627372" cy="990824"/>
            </a:xfrm>
            <a:custGeom>
              <a:avLst/>
              <a:gdLst>
                <a:gd name="T0" fmla="*/ 0 w 2493"/>
                <a:gd name="T1" fmla="*/ 0 h 1518"/>
                <a:gd name="T2" fmla="*/ 0 w 2493"/>
                <a:gd name="T3" fmla="*/ 74 h 1518"/>
                <a:gd name="T4" fmla="*/ 2492 w 2493"/>
                <a:gd name="T5" fmla="*/ 1517 h 1518"/>
                <a:gd name="T6" fmla="*/ 2492 w 2493"/>
                <a:gd name="T7" fmla="*/ 1443 h 1518"/>
                <a:gd name="T8" fmla="*/ 0 w 2493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3" h="1518">
                  <a:moveTo>
                    <a:pt x="0" y="0"/>
                  </a:moveTo>
                  <a:lnTo>
                    <a:pt x="0" y="74"/>
                  </a:lnTo>
                  <a:lnTo>
                    <a:pt x="2492" y="1517"/>
                  </a:lnTo>
                  <a:lnTo>
                    <a:pt x="2492" y="1443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D75CC77-69A2-A749-B92B-8BE7C029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1124" y="5924784"/>
              <a:ext cx="1108916" cy="688391"/>
            </a:xfrm>
            <a:custGeom>
              <a:avLst/>
              <a:gdLst>
                <a:gd name="T0" fmla="*/ 0 w 1699"/>
                <a:gd name="T1" fmla="*/ 979 h 1054"/>
                <a:gd name="T2" fmla="*/ 0 w 1699"/>
                <a:gd name="T3" fmla="*/ 1053 h 1054"/>
                <a:gd name="T4" fmla="*/ 1698 w 1699"/>
                <a:gd name="T5" fmla="*/ 74 h 1054"/>
                <a:gd name="T6" fmla="*/ 1698 w 1699"/>
                <a:gd name="T7" fmla="*/ 0 h 1054"/>
                <a:gd name="T8" fmla="*/ 0 w 1699"/>
                <a:gd name="T9" fmla="*/ 97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9" h="1054">
                  <a:moveTo>
                    <a:pt x="0" y="979"/>
                  </a:moveTo>
                  <a:lnTo>
                    <a:pt x="0" y="1053"/>
                  </a:lnTo>
                  <a:lnTo>
                    <a:pt x="1698" y="74"/>
                  </a:lnTo>
                  <a:lnTo>
                    <a:pt x="1698" y="0"/>
                  </a:lnTo>
                  <a:lnTo>
                    <a:pt x="0" y="979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E29399D-D95F-9146-B92D-0FE88416E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3753" y="4982925"/>
              <a:ext cx="2736287" cy="1584166"/>
            </a:xfrm>
            <a:custGeom>
              <a:avLst/>
              <a:gdLst>
                <a:gd name="T0" fmla="*/ 0 w 4191"/>
                <a:gd name="T1" fmla="*/ 980 h 2424"/>
                <a:gd name="T2" fmla="*/ 2492 w 4191"/>
                <a:gd name="T3" fmla="*/ 2423 h 2424"/>
                <a:gd name="T4" fmla="*/ 4190 w 4191"/>
                <a:gd name="T5" fmla="*/ 1444 h 2424"/>
                <a:gd name="T6" fmla="*/ 1696 w 4191"/>
                <a:gd name="T7" fmla="*/ 0 h 2424"/>
                <a:gd name="T8" fmla="*/ 0 w 4191"/>
                <a:gd name="T9" fmla="*/ 980 h 2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1" h="2424">
                  <a:moveTo>
                    <a:pt x="0" y="980"/>
                  </a:moveTo>
                  <a:lnTo>
                    <a:pt x="2492" y="2423"/>
                  </a:lnTo>
                  <a:lnTo>
                    <a:pt x="4190" y="1444"/>
                  </a:lnTo>
                  <a:lnTo>
                    <a:pt x="1696" y="0"/>
                  </a:lnTo>
                  <a:lnTo>
                    <a:pt x="0" y="9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3E4C203-91A3-0E4F-91A3-1DF433467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424" y="5155743"/>
              <a:ext cx="2140064" cy="1238530"/>
            </a:xfrm>
            <a:custGeom>
              <a:avLst/>
              <a:gdLst>
                <a:gd name="T0" fmla="*/ 0 w 3276"/>
                <a:gd name="T1" fmla="*/ 766 h 1895"/>
                <a:gd name="T2" fmla="*/ 1948 w 3276"/>
                <a:gd name="T3" fmla="*/ 1894 h 1895"/>
                <a:gd name="T4" fmla="*/ 3275 w 3276"/>
                <a:gd name="T5" fmla="*/ 1129 h 1895"/>
                <a:gd name="T6" fmla="*/ 1326 w 3276"/>
                <a:gd name="T7" fmla="*/ 0 h 1895"/>
                <a:gd name="T8" fmla="*/ 0 w 3276"/>
                <a:gd name="T9" fmla="*/ 766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6" h="1895">
                  <a:moveTo>
                    <a:pt x="0" y="766"/>
                  </a:moveTo>
                  <a:lnTo>
                    <a:pt x="1948" y="1894"/>
                  </a:lnTo>
                  <a:lnTo>
                    <a:pt x="3275" y="1129"/>
                  </a:lnTo>
                  <a:lnTo>
                    <a:pt x="1326" y="0"/>
                  </a:lnTo>
                  <a:lnTo>
                    <a:pt x="0" y="766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9C4A8B0-AF29-3C4C-B345-7A5E3968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195" y="5944946"/>
              <a:ext cx="51845" cy="434927"/>
            </a:xfrm>
            <a:custGeom>
              <a:avLst/>
              <a:gdLst>
                <a:gd name="T0" fmla="*/ 0 w 79"/>
                <a:gd name="T1" fmla="*/ 665 h 666"/>
                <a:gd name="T2" fmla="*/ 78 w 79"/>
                <a:gd name="T3" fmla="*/ 625 h 666"/>
                <a:gd name="T4" fmla="*/ 78 w 79"/>
                <a:gd name="T5" fmla="*/ 0 h 666"/>
                <a:gd name="T6" fmla="*/ 0 w 79"/>
                <a:gd name="T7" fmla="*/ 47 h 666"/>
                <a:gd name="T8" fmla="*/ 0 w 79"/>
                <a:gd name="T9" fmla="*/ 665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66">
                  <a:moveTo>
                    <a:pt x="0" y="665"/>
                  </a:moveTo>
                  <a:lnTo>
                    <a:pt x="78" y="625"/>
                  </a:lnTo>
                  <a:lnTo>
                    <a:pt x="78" y="0"/>
                  </a:lnTo>
                  <a:lnTo>
                    <a:pt x="0" y="47"/>
                  </a:lnTo>
                  <a:lnTo>
                    <a:pt x="0" y="665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47BF79E-C680-8741-8ECA-56A6D64A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5692" y="1736824"/>
              <a:ext cx="2744929" cy="7523350"/>
            </a:xfrm>
            <a:custGeom>
              <a:avLst/>
              <a:gdLst>
                <a:gd name="T0" fmla="*/ 3936 w 4204"/>
                <a:gd name="T1" fmla="*/ 57 h 11516"/>
                <a:gd name="T2" fmla="*/ 3936 w 4204"/>
                <a:gd name="T3" fmla="*/ 57 h 11516"/>
                <a:gd name="T4" fmla="*/ 3550 w 4204"/>
                <a:gd name="T5" fmla="*/ 95 h 11516"/>
                <a:gd name="T6" fmla="*/ 540 w 4204"/>
                <a:gd name="T7" fmla="*/ 1833 h 11516"/>
                <a:gd name="T8" fmla="*/ 540 w 4204"/>
                <a:gd name="T9" fmla="*/ 1833 h 11516"/>
                <a:gd name="T10" fmla="*/ 1 w 4204"/>
                <a:gd name="T11" fmla="*/ 2767 h 11516"/>
                <a:gd name="T12" fmla="*/ 25 w 4204"/>
                <a:gd name="T13" fmla="*/ 11013 h 11516"/>
                <a:gd name="T14" fmla="*/ 25 w 4204"/>
                <a:gd name="T15" fmla="*/ 11013 h 11516"/>
                <a:gd name="T16" fmla="*/ 183 w 4204"/>
                <a:gd name="T17" fmla="*/ 11359 h 11516"/>
                <a:gd name="T18" fmla="*/ 450 w 4204"/>
                <a:gd name="T19" fmla="*/ 11515 h 11516"/>
                <a:gd name="T20" fmla="*/ 450 w 4204"/>
                <a:gd name="T21" fmla="*/ 11515 h 11516"/>
                <a:gd name="T22" fmla="*/ 292 w 4204"/>
                <a:gd name="T23" fmla="*/ 11168 h 11516"/>
                <a:gd name="T24" fmla="*/ 268 w 4204"/>
                <a:gd name="T25" fmla="*/ 2922 h 11516"/>
                <a:gd name="T26" fmla="*/ 268 w 4204"/>
                <a:gd name="T27" fmla="*/ 2922 h 11516"/>
                <a:gd name="T28" fmla="*/ 808 w 4204"/>
                <a:gd name="T29" fmla="*/ 1988 h 11516"/>
                <a:gd name="T30" fmla="*/ 3818 w 4204"/>
                <a:gd name="T31" fmla="*/ 250 h 11516"/>
                <a:gd name="T32" fmla="*/ 3818 w 4204"/>
                <a:gd name="T33" fmla="*/ 250 h 11516"/>
                <a:gd name="T34" fmla="*/ 4203 w 4204"/>
                <a:gd name="T35" fmla="*/ 212 h 11516"/>
                <a:gd name="T36" fmla="*/ 3936 w 4204"/>
                <a:gd name="T37" fmla="*/ 57 h 1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4" h="11516">
                  <a:moveTo>
                    <a:pt x="3936" y="57"/>
                  </a:moveTo>
                  <a:lnTo>
                    <a:pt x="3936" y="57"/>
                  </a:lnTo>
                  <a:cubicBezTo>
                    <a:pt x="3837" y="0"/>
                    <a:pt x="3701" y="8"/>
                    <a:pt x="3550" y="95"/>
                  </a:cubicBezTo>
                  <a:lnTo>
                    <a:pt x="540" y="1833"/>
                  </a:lnTo>
                  <a:lnTo>
                    <a:pt x="540" y="1833"/>
                  </a:lnTo>
                  <a:cubicBezTo>
                    <a:pt x="242" y="2005"/>
                    <a:pt x="0" y="2424"/>
                    <a:pt x="1" y="2767"/>
                  </a:cubicBezTo>
                  <a:lnTo>
                    <a:pt x="25" y="11013"/>
                  </a:lnTo>
                  <a:lnTo>
                    <a:pt x="25" y="11013"/>
                  </a:lnTo>
                  <a:cubicBezTo>
                    <a:pt x="25" y="11183"/>
                    <a:pt x="85" y="11303"/>
                    <a:pt x="183" y="11359"/>
                  </a:cubicBezTo>
                  <a:lnTo>
                    <a:pt x="450" y="11515"/>
                  </a:lnTo>
                  <a:lnTo>
                    <a:pt x="450" y="11515"/>
                  </a:lnTo>
                  <a:cubicBezTo>
                    <a:pt x="352" y="11458"/>
                    <a:pt x="293" y="11338"/>
                    <a:pt x="292" y="11168"/>
                  </a:cubicBezTo>
                  <a:lnTo>
                    <a:pt x="268" y="2922"/>
                  </a:lnTo>
                  <a:lnTo>
                    <a:pt x="268" y="2922"/>
                  </a:lnTo>
                  <a:cubicBezTo>
                    <a:pt x="268" y="2579"/>
                    <a:pt x="509" y="2161"/>
                    <a:pt x="808" y="1988"/>
                  </a:cubicBezTo>
                  <a:lnTo>
                    <a:pt x="3818" y="250"/>
                  </a:lnTo>
                  <a:lnTo>
                    <a:pt x="3818" y="250"/>
                  </a:lnTo>
                  <a:cubicBezTo>
                    <a:pt x="3968" y="164"/>
                    <a:pt x="4104" y="155"/>
                    <a:pt x="4203" y="212"/>
                  </a:cubicBezTo>
                  <a:lnTo>
                    <a:pt x="3936" y="57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E700DB5-3C88-D34F-98E0-2BFD7D871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511" y="1785789"/>
              <a:ext cx="2690202" cy="7557913"/>
            </a:xfrm>
            <a:custGeom>
              <a:avLst/>
              <a:gdLst>
                <a:gd name="T0" fmla="*/ 3924 w 4118"/>
                <a:gd name="T1" fmla="*/ 8838 h 11573"/>
                <a:gd name="T2" fmla="*/ 3900 w 4118"/>
                <a:gd name="T3" fmla="*/ 593 h 11573"/>
                <a:gd name="T4" fmla="*/ 3900 w 4118"/>
                <a:gd name="T5" fmla="*/ 593 h 11573"/>
                <a:gd name="T6" fmla="*/ 3550 w 4118"/>
                <a:gd name="T7" fmla="*/ 393 h 11573"/>
                <a:gd name="T8" fmla="*/ 3136 w 4118"/>
                <a:gd name="T9" fmla="*/ 633 h 11573"/>
                <a:gd name="T10" fmla="*/ 3136 w 4118"/>
                <a:gd name="T11" fmla="*/ 633 h 11573"/>
                <a:gd name="T12" fmla="*/ 3082 w 4118"/>
                <a:gd name="T13" fmla="*/ 726 h 11573"/>
                <a:gd name="T14" fmla="*/ 3082 w 4118"/>
                <a:gd name="T15" fmla="*/ 726 h 11573"/>
                <a:gd name="T16" fmla="*/ 2856 w 4118"/>
                <a:gd name="T17" fmla="*/ 1118 h 11573"/>
                <a:gd name="T18" fmla="*/ 1237 w 4118"/>
                <a:gd name="T19" fmla="*/ 2052 h 11573"/>
                <a:gd name="T20" fmla="*/ 1237 w 4118"/>
                <a:gd name="T21" fmla="*/ 2052 h 11573"/>
                <a:gd name="T22" fmla="*/ 1010 w 4118"/>
                <a:gd name="T23" fmla="*/ 1922 h 11573"/>
                <a:gd name="T24" fmla="*/ 1010 w 4118"/>
                <a:gd name="T25" fmla="*/ 1922 h 11573"/>
                <a:gd name="T26" fmla="*/ 955 w 4118"/>
                <a:gd name="T27" fmla="*/ 1891 h 11573"/>
                <a:gd name="T28" fmla="*/ 541 w 4118"/>
                <a:gd name="T29" fmla="*/ 2131 h 11573"/>
                <a:gd name="T30" fmla="*/ 541 w 4118"/>
                <a:gd name="T31" fmla="*/ 2131 h 11573"/>
                <a:gd name="T32" fmla="*/ 193 w 4118"/>
                <a:gd name="T33" fmla="*/ 2733 h 11573"/>
                <a:gd name="T34" fmla="*/ 216 w 4118"/>
                <a:gd name="T35" fmla="*/ 10979 h 11573"/>
                <a:gd name="T36" fmla="*/ 216 w 4118"/>
                <a:gd name="T37" fmla="*/ 10979 h 11573"/>
                <a:gd name="T38" fmla="*/ 566 w 4118"/>
                <a:gd name="T39" fmla="*/ 11178 h 11573"/>
                <a:gd name="T40" fmla="*/ 3576 w 4118"/>
                <a:gd name="T41" fmla="*/ 9441 h 11573"/>
                <a:gd name="T42" fmla="*/ 3576 w 4118"/>
                <a:gd name="T43" fmla="*/ 9441 h 11573"/>
                <a:gd name="T44" fmla="*/ 3924 w 4118"/>
                <a:gd name="T45" fmla="*/ 8838 h 11573"/>
                <a:gd name="T46" fmla="*/ 1480 w 4118"/>
                <a:gd name="T47" fmla="*/ 1677 h 11573"/>
                <a:gd name="T48" fmla="*/ 1480 w 4118"/>
                <a:gd name="T49" fmla="*/ 1677 h 11573"/>
                <a:gd name="T50" fmla="*/ 1509 w 4118"/>
                <a:gd name="T51" fmla="*/ 1693 h 11573"/>
                <a:gd name="T52" fmla="*/ 2583 w 4118"/>
                <a:gd name="T53" fmla="*/ 1073 h 11573"/>
                <a:gd name="T54" fmla="*/ 2583 w 4118"/>
                <a:gd name="T55" fmla="*/ 1073 h 11573"/>
                <a:gd name="T56" fmla="*/ 2611 w 4118"/>
                <a:gd name="T57" fmla="*/ 1024 h 11573"/>
                <a:gd name="T58" fmla="*/ 2611 w 4118"/>
                <a:gd name="T59" fmla="*/ 1024 h 11573"/>
                <a:gd name="T60" fmla="*/ 2583 w 4118"/>
                <a:gd name="T61" fmla="*/ 1008 h 11573"/>
                <a:gd name="T62" fmla="*/ 1509 w 4118"/>
                <a:gd name="T63" fmla="*/ 1628 h 11573"/>
                <a:gd name="T64" fmla="*/ 1509 w 4118"/>
                <a:gd name="T65" fmla="*/ 1628 h 11573"/>
                <a:gd name="T66" fmla="*/ 1480 w 4118"/>
                <a:gd name="T67" fmla="*/ 1677 h 11573"/>
                <a:gd name="T68" fmla="*/ 2689 w 4118"/>
                <a:gd name="T69" fmla="*/ 979 h 11573"/>
                <a:gd name="T70" fmla="*/ 2689 w 4118"/>
                <a:gd name="T71" fmla="*/ 979 h 11573"/>
                <a:gd name="T72" fmla="*/ 2747 w 4118"/>
                <a:gd name="T73" fmla="*/ 1012 h 11573"/>
                <a:gd name="T74" fmla="*/ 2747 w 4118"/>
                <a:gd name="T75" fmla="*/ 1012 h 11573"/>
                <a:gd name="T76" fmla="*/ 2805 w 4118"/>
                <a:gd name="T77" fmla="*/ 912 h 11573"/>
                <a:gd name="T78" fmla="*/ 2805 w 4118"/>
                <a:gd name="T79" fmla="*/ 912 h 11573"/>
                <a:gd name="T80" fmla="*/ 2747 w 4118"/>
                <a:gd name="T81" fmla="*/ 879 h 11573"/>
                <a:gd name="T82" fmla="*/ 2747 w 4118"/>
                <a:gd name="T83" fmla="*/ 879 h 11573"/>
                <a:gd name="T84" fmla="*/ 2689 w 4118"/>
                <a:gd name="T85" fmla="*/ 979 h 11573"/>
                <a:gd name="T86" fmla="*/ 4117 w 4118"/>
                <a:gd name="T87" fmla="*/ 8727 h 11573"/>
                <a:gd name="T88" fmla="*/ 4117 w 4118"/>
                <a:gd name="T89" fmla="*/ 8727 h 11573"/>
                <a:gd name="T90" fmla="*/ 3577 w 4118"/>
                <a:gd name="T91" fmla="*/ 9662 h 11573"/>
                <a:gd name="T92" fmla="*/ 567 w 4118"/>
                <a:gd name="T93" fmla="*/ 11399 h 11573"/>
                <a:gd name="T94" fmla="*/ 567 w 4118"/>
                <a:gd name="T95" fmla="*/ 11399 h 11573"/>
                <a:gd name="T96" fmla="*/ 24 w 4118"/>
                <a:gd name="T97" fmla="*/ 11090 h 11573"/>
                <a:gd name="T98" fmla="*/ 0 w 4118"/>
                <a:gd name="T99" fmla="*/ 2844 h 11573"/>
                <a:gd name="T100" fmla="*/ 0 w 4118"/>
                <a:gd name="T101" fmla="*/ 2844 h 11573"/>
                <a:gd name="T102" fmla="*/ 540 w 4118"/>
                <a:gd name="T103" fmla="*/ 1910 h 11573"/>
                <a:gd name="T104" fmla="*/ 3550 w 4118"/>
                <a:gd name="T105" fmla="*/ 172 h 11573"/>
                <a:gd name="T106" fmla="*/ 3550 w 4118"/>
                <a:gd name="T107" fmla="*/ 172 h 11573"/>
                <a:gd name="T108" fmla="*/ 4093 w 4118"/>
                <a:gd name="T109" fmla="*/ 482 h 11573"/>
                <a:gd name="T110" fmla="*/ 4117 w 4118"/>
                <a:gd name="T111" fmla="*/ 8727 h 1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18" h="11573">
                  <a:moveTo>
                    <a:pt x="3924" y="8838"/>
                  </a:moveTo>
                  <a:lnTo>
                    <a:pt x="3900" y="593"/>
                  </a:lnTo>
                  <a:lnTo>
                    <a:pt x="3900" y="593"/>
                  </a:lnTo>
                  <a:cubicBezTo>
                    <a:pt x="3900" y="371"/>
                    <a:pt x="3743" y="282"/>
                    <a:pt x="3550" y="393"/>
                  </a:cubicBezTo>
                  <a:lnTo>
                    <a:pt x="3136" y="633"/>
                  </a:lnTo>
                  <a:lnTo>
                    <a:pt x="3136" y="633"/>
                  </a:lnTo>
                  <a:cubicBezTo>
                    <a:pt x="3106" y="650"/>
                    <a:pt x="3082" y="692"/>
                    <a:pt x="3082" y="726"/>
                  </a:cubicBezTo>
                  <a:lnTo>
                    <a:pt x="3082" y="726"/>
                  </a:lnTo>
                  <a:cubicBezTo>
                    <a:pt x="3082" y="870"/>
                    <a:pt x="2981" y="1045"/>
                    <a:pt x="2856" y="1118"/>
                  </a:cubicBezTo>
                  <a:lnTo>
                    <a:pt x="1237" y="2052"/>
                  </a:lnTo>
                  <a:lnTo>
                    <a:pt x="1237" y="2052"/>
                  </a:lnTo>
                  <a:cubicBezTo>
                    <a:pt x="1112" y="2124"/>
                    <a:pt x="1010" y="2066"/>
                    <a:pt x="1010" y="1922"/>
                  </a:cubicBezTo>
                  <a:lnTo>
                    <a:pt x="1010" y="1922"/>
                  </a:lnTo>
                  <a:cubicBezTo>
                    <a:pt x="1010" y="1888"/>
                    <a:pt x="985" y="1874"/>
                    <a:pt x="955" y="1891"/>
                  </a:cubicBezTo>
                  <a:lnTo>
                    <a:pt x="541" y="2131"/>
                  </a:lnTo>
                  <a:lnTo>
                    <a:pt x="541" y="2131"/>
                  </a:lnTo>
                  <a:cubicBezTo>
                    <a:pt x="348" y="2242"/>
                    <a:pt x="192" y="2512"/>
                    <a:pt x="193" y="2733"/>
                  </a:cubicBezTo>
                  <a:lnTo>
                    <a:pt x="216" y="10979"/>
                  </a:lnTo>
                  <a:lnTo>
                    <a:pt x="216" y="10979"/>
                  </a:lnTo>
                  <a:cubicBezTo>
                    <a:pt x="217" y="11200"/>
                    <a:pt x="373" y="11290"/>
                    <a:pt x="566" y="11178"/>
                  </a:cubicBezTo>
                  <a:lnTo>
                    <a:pt x="3576" y="9441"/>
                  </a:lnTo>
                  <a:lnTo>
                    <a:pt x="3576" y="9441"/>
                  </a:lnTo>
                  <a:cubicBezTo>
                    <a:pt x="3769" y="9329"/>
                    <a:pt x="3924" y="9060"/>
                    <a:pt x="3924" y="8838"/>
                  </a:cubicBezTo>
                  <a:close/>
                  <a:moveTo>
                    <a:pt x="1480" y="1677"/>
                  </a:moveTo>
                  <a:lnTo>
                    <a:pt x="1480" y="1677"/>
                  </a:lnTo>
                  <a:cubicBezTo>
                    <a:pt x="1480" y="1695"/>
                    <a:pt x="1494" y="1702"/>
                    <a:pt x="1509" y="1693"/>
                  </a:cubicBezTo>
                  <a:lnTo>
                    <a:pt x="2583" y="1073"/>
                  </a:lnTo>
                  <a:lnTo>
                    <a:pt x="2583" y="1073"/>
                  </a:lnTo>
                  <a:cubicBezTo>
                    <a:pt x="2599" y="1064"/>
                    <a:pt x="2611" y="1042"/>
                    <a:pt x="2611" y="1024"/>
                  </a:cubicBezTo>
                  <a:lnTo>
                    <a:pt x="2611" y="1024"/>
                  </a:lnTo>
                  <a:cubicBezTo>
                    <a:pt x="2611" y="1006"/>
                    <a:pt x="2598" y="999"/>
                    <a:pt x="2583" y="1008"/>
                  </a:cubicBezTo>
                  <a:lnTo>
                    <a:pt x="1509" y="1628"/>
                  </a:lnTo>
                  <a:lnTo>
                    <a:pt x="1509" y="1628"/>
                  </a:lnTo>
                  <a:cubicBezTo>
                    <a:pt x="1493" y="1637"/>
                    <a:pt x="1480" y="1659"/>
                    <a:pt x="1480" y="1677"/>
                  </a:cubicBezTo>
                  <a:close/>
                  <a:moveTo>
                    <a:pt x="2689" y="979"/>
                  </a:moveTo>
                  <a:lnTo>
                    <a:pt x="2689" y="979"/>
                  </a:lnTo>
                  <a:cubicBezTo>
                    <a:pt x="2689" y="1016"/>
                    <a:pt x="2715" y="1031"/>
                    <a:pt x="2747" y="1012"/>
                  </a:cubicBezTo>
                  <a:lnTo>
                    <a:pt x="2747" y="1012"/>
                  </a:lnTo>
                  <a:cubicBezTo>
                    <a:pt x="2780" y="994"/>
                    <a:pt x="2805" y="949"/>
                    <a:pt x="2805" y="912"/>
                  </a:cubicBezTo>
                  <a:lnTo>
                    <a:pt x="2805" y="912"/>
                  </a:lnTo>
                  <a:cubicBezTo>
                    <a:pt x="2805" y="875"/>
                    <a:pt x="2779" y="860"/>
                    <a:pt x="2747" y="879"/>
                  </a:cubicBezTo>
                  <a:lnTo>
                    <a:pt x="2747" y="879"/>
                  </a:lnTo>
                  <a:cubicBezTo>
                    <a:pt x="2715" y="897"/>
                    <a:pt x="2689" y="942"/>
                    <a:pt x="2689" y="979"/>
                  </a:cubicBezTo>
                  <a:close/>
                  <a:moveTo>
                    <a:pt x="4117" y="8727"/>
                  </a:moveTo>
                  <a:lnTo>
                    <a:pt x="4117" y="8727"/>
                  </a:lnTo>
                  <a:cubicBezTo>
                    <a:pt x="4117" y="9070"/>
                    <a:pt x="3876" y="9489"/>
                    <a:pt x="3577" y="9662"/>
                  </a:cubicBezTo>
                  <a:lnTo>
                    <a:pt x="567" y="11399"/>
                  </a:lnTo>
                  <a:lnTo>
                    <a:pt x="567" y="11399"/>
                  </a:lnTo>
                  <a:cubicBezTo>
                    <a:pt x="268" y="11572"/>
                    <a:pt x="25" y="11433"/>
                    <a:pt x="24" y="11090"/>
                  </a:cubicBezTo>
                  <a:lnTo>
                    <a:pt x="0" y="2844"/>
                  </a:lnTo>
                  <a:lnTo>
                    <a:pt x="0" y="2844"/>
                  </a:lnTo>
                  <a:cubicBezTo>
                    <a:pt x="0" y="2501"/>
                    <a:pt x="241" y="2083"/>
                    <a:pt x="540" y="1910"/>
                  </a:cubicBezTo>
                  <a:lnTo>
                    <a:pt x="3550" y="172"/>
                  </a:lnTo>
                  <a:lnTo>
                    <a:pt x="3550" y="172"/>
                  </a:lnTo>
                  <a:cubicBezTo>
                    <a:pt x="3848" y="0"/>
                    <a:pt x="4092" y="139"/>
                    <a:pt x="4093" y="482"/>
                  </a:cubicBezTo>
                  <a:lnTo>
                    <a:pt x="4117" y="872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A2C313B-FABB-4D43-BC0C-16E5F189B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9326" y="5262315"/>
              <a:ext cx="1361729" cy="802950"/>
            </a:xfrm>
            <a:custGeom>
              <a:avLst/>
              <a:gdLst>
                <a:gd name="connsiteX0" fmla="*/ 1138010 w 1361729"/>
                <a:gd name="connsiteY0" fmla="*/ 270749 h 802950"/>
                <a:gd name="connsiteX1" fmla="*/ 1361729 w 1361729"/>
                <a:gd name="connsiteY1" fmla="*/ 400363 h 802950"/>
                <a:gd name="connsiteX2" fmla="*/ 664405 w 1361729"/>
                <a:gd name="connsiteY2" fmla="*/ 802950 h 802950"/>
                <a:gd name="connsiteX3" fmla="*/ 440686 w 1361729"/>
                <a:gd name="connsiteY3" fmla="*/ 672682 h 802950"/>
                <a:gd name="connsiteX4" fmla="*/ 695799 w 1361729"/>
                <a:gd name="connsiteY4" fmla="*/ 0 h 802950"/>
                <a:gd name="connsiteX5" fmla="*/ 1024734 w 1361729"/>
                <a:gd name="connsiteY5" fmla="*/ 190367 h 802950"/>
                <a:gd name="connsiteX6" fmla="*/ 328281 w 1361729"/>
                <a:gd name="connsiteY6" fmla="*/ 592688 h 802950"/>
                <a:gd name="connsiteX7" fmla="*/ 0 w 1361729"/>
                <a:gd name="connsiteY7" fmla="*/ 402321 h 80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729" h="802950">
                  <a:moveTo>
                    <a:pt x="1138010" y="270749"/>
                  </a:moveTo>
                  <a:lnTo>
                    <a:pt x="1361729" y="400363"/>
                  </a:lnTo>
                  <a:lnTo>
                    <a:pt x="664405" y="802950"/>
                  </a:lnTo>
                  <a:lnTo>
                    <a:pt x="440686" y="672682"/>
                  </a:lnTo>
                  <a:close/>
                  <a:moveTo>
                    <a:pt x="695799" y="0"/>
                  </a:moveTo>
                  <a:lnTo>
                    <a:pt x="1024734" y="190367"/>
                  </a:lnTo>
                  <a:lnTo>
                    <a:pt x="328281" y="592688"/>
                  </a:lnTo>
                  <a:lnTo>
                    <a:pt x="0" y="4023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0A77763-8413-E74B-A7AF-477A1A1B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1065" y="7788340"/>
              <a:ext cx="48966" cy="192981"/>
            </a:xfrm>
            <a:custGeom>
              <a:avLst/>
              <a:gdLst>
                <a:gd name="T0" fmla="*/ 20 w 76"/>
                <a:gd name="T1" fmla="*/ 295 h 296"/>
                <a:gd name="T2" fmla="*/ 51 w 76"/>
                <a:gd name="T3" fmla="*/ 288 h 296"/>
                <a:gd name="T4" fmla="*/ 75 w 76"/>
                <a:gd name="T5" fmla="*/ 3 h 296"/>
                <a:gd name="T6" fmla="*/ 0 w 76"/>
                <a:gd name="T7" fmla="*/ 0 h 296"/>
                <a:gd name="T8" fmla="*/ 20 w 76"/>
                <a:gd name="T9" fmla="*/ 29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96">
                  <a:moveTo>
                    <a:pt x="20" y="295"/>
                  </a:moveTo>
                  <a:lnTo>
                    <a:pt x="51" y="288"/>
                  </a:lnTo>
                  <a:lnTo>
                    <a:pt x="75" y="3"/>
                  </a:lnTo>
                  <a:lnTo>
                    <a:pt x="0" y="0"/>
                  </a:lnTo>
                  <a:lnTo>
                    <a:pt x="20" y="295"/>
                  </a:lnTo>
                </a:path>
              </a:pathLst>
            </a:custGeom>
            <a:solidFill>
              <a:srgbClr val="8A14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48983B2-1268-D241-AE94-3D18FCBFD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7307" y="6806157"/>
              <a:ext cx="4803693" cy="3078389"/>
            </a:xfrm>
            <a:custGeom>
              <a:avLst/>
              <a:gdLst>
                <a:gd name="connsiteX0" fmla="*/ 4803691 w 4803693"/>
                <a:gd name="connsiteY0" fmla="*/ 1336461 h 3078389"/>
                <a:gd name="connsiteX1" fmla="*/ 4803039 w 4803693"/>
                <a:gd name="connsiteY1" fmla="*/ 1421433 h 3078389"/>
                <a:gd name="connsiteX2" fmla="*/ 1944204 w 4803693"/>
                <a:gd name="connsiteY2" fmla="*/ 3078389 h 3078389"/>
                <a:gd name="connsiteX3" fmla="*/ 1944204 w 4803693"/>
                <a:gd name="connsiteY3" fmla="*/ 2993417 h 3078389"/>
                <a:gd name="connsiteX4" fmla="*/ 2858313 w 4803693"/>
                <a:gd name="connsiteY4" fmla="*/ 0 h 3078389"/>
                <a:gd name="connsiteX5" fmla="*/ 4803693 w 4803693"/>
                <a:gd name="connsiteY5" fmla="*/ 1335577 h 3078389"/>
                <a:gd name="connsiteX6" fmla="*/ 1944724 w 4803693"/>
                <a:gd name="connsiteY6" fmla="*/ 2991979 h 3078389"/>
                <a:gd name="connsiteX7" fmla="*/ 0 w 4803693"/>
                <a:gd name="connsiteY7" fmla="*/ 1868109 h 3078389"/>
                <a:gd name="connsiteX8" fmla="*/ 32551 w 4803693"/>
                <a:gd name="connsiteY8" fmla="*/ 1846835 h 3078389"/>
                <a:gd name="connsiteX9" fmla="*/ 25922 w 4803693"/>
                <a:gd name="connsiteY9" fmla="*/ 1842119 h 3078389"/>
                <a:gd name="connsiteX10" fmla="*/ 25922 w 4803693"/>
                <a:gd name="connsiteY10" fmla="*/ 1229888 h 3078389"/>
                <a:gd name="connsiteX11" fmla="*/ 221126 w 4803693"/>
                <a:gd name="connsiteY11" fmla="*/ 1322473 h 3078389"/>
                <a:gd name="connsiteX12" fmla="*/ 221126 w 4803693"/>
                <a:gd name="connsiteY12" fmla="*/ 1723588 h 307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3693" h="3078389">
                  <a:moveTo>
                    <a:pt x="4803691" y="1336461"/>
                  </a:moveTo>
                  <a:lnTo>
                    <a:pt x="4803039" y="1421433"/>
                  </a:lnTo>
                  <a:lnTo>
                    <a:pt x="1944204" y="3078389"/>
                  </a:lnTo>
                  <a:lnTo>
                    <a:pt x="1944204" y="2993417"/>
                  </a:lnTo>
                  <a:close/>
                  <a:moveTo>
                    <a:pt x="2858313" y="0"/>
                  </a:moveTo>
                  <a:lnTo>
                    <a:pt x="4803693" y="1335577"/>
                  </a:lnTo>
                  <a:lnTo>
                    <a:pt x="1944724" y="2991979"/>
                  </a:lnTo>
                  <a:lnTo>
                    <a:pt x="0" y="1868109"/>
                  </a:lnTo>
                  <a:lnTo>
                    <a:pt x="32551" y="1846835"/>
                  </a:lnTo>
                  <a:lnTo>
                    <a:pt x="25922" y="1842119"/>
                  </a:lnTo>
                  <a:lnTo>
                    <a:pt x="25922" y="1229888"/>
                  </a:lnTo>
                  <a:lnTo>
                    <a:pt x="221126" y="1322473"/>
                  </a:lnTo>
                  <a:lnTo>
                    <a:pt x="221126" y="172358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775CBC21-CFE1-634E-AF6C-D69A4639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1511" y="7627042"/>
              <a:ext cx="2687323" cy="2102621"/>
            </a:xfrm>
            <a:custGeom>
              <a:avLst/>
              <a:gdLst>
                <a:gd name="T0" fmla="*/ 4113 w 4114"/>
                <a:gd name="T1" fmla="*/ 0 h 3218"/>
                <a:gd name="T2" fmla="*/ 4112 w 4114"/>
                <a:gd name="T3" fmla="*/ 835 h 3218"/>
                <a:gd name="T4" fmla="*/ 0 w 4114"/>
                <a:gd name="T5" fmla="*/ 3217 h 3218"/>
                <a:gd name="T6" fmla="*/ 1 w 4114"/>
                <a:gd name="T7" fmla="*/ 2381 h 3218"/>
                <a:gd name="T8" fmla="*/ 4113 w 4114"/>
                <a:gd name="T9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4" h="3218">
                  <a:moveTo>
                    <a:pt x="4113" y="0"/>
                  </a:moveTo>
                  <a:lnTo>
                    <a:pt x="4112" y="835"/>
                  </a:lnTo>
                  <a:lnTo>
                    <a:pt x="0" y="3217"/>
                  </a:lnTo>
                  <a:lnTo>
                    <a:pt x="1" y="2381"/>
                  </a:lnTo>
                  <a:lnTo>
                    <a:pt x="4113" y="0"/>
                  </a:lnTo>
                </a:path>
              </a:pathLst>
            </a:custGeom>
            <a:solidFill>
              <a:srgbClr val="AFAE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7AC895B7-22D1-0140-B284-A7B76F78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9964" y="8148378"/>
              <a:ext cx="1791548" cy="1581285"/>
            </a:xfrm>
            <a:custGeom>
              <a:avLst/>
              <a:gdLst>
                <a:gd name="T0" fmla="*/ 0 w 2744"/>
                <a:gd name="T1" fmla="*/ 0 h 2420"/>
                <a:gd name="T2" fmla="*/ 0 w 2744"/>
                <a:gd name="T3" fmla="*/ 836 h 2420"/>
                <a:gd name="T4" fmla="*/ 2743 w 2744"/>
                <a:gd name="T5" fmla="*/ 2419 h 2420"/>
                <a:gd name="T6" fmla="*/ 2743 w 2744"/>
                <a:gd name="T7" fmla="*/ 1583 h 2420"/>
                <a:gd name="T8" fmla="*/ 0 w 2744"/>
                <a:gd name="T9" fmla="*/ 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4" h="2420">
                  <a:moveTo>
                    <a:pt x="0" y="0"/>
                  </a:moveTo>
                  <a:lnTo>
                    <a:pt x="0" y="836"/>
                  </a:lnTo>
                  <a:lnTo>
                    <a:pt x="2743" y="2419"/>
                  </a:lnTo>
                  <a:lnTo>
                    <a:pt x="2743" y="1583"/>
                  </a:lnTo>
                  <a:lnTo>
                    <a:pt x="0" y="0"/>
                  </a:lnTo>
                </a:path>
              </a:pathLst>
            </a:custGeom>
            <a:solidFill>
              <a:srgbClr val="F0F1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FE759343-3680-9245-AF20-99469157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3169" y="9764226"/>
              <a:ext cx="1598567" cy="1097396"/>
            </a:xfrm>
            <a:custGeom>
              <a:avLst/>
              <a:gdLst>
                <a:gd name="T0" fmla="*/ 683 w 2448"/>
                <a:gd name="T1" fmla="*/ 318 h 1681"/>
                <a:gd name="T2" fmla="*/ 683 w 2448"/>
                <a:gd name="T3" fmla="*/ 318 h 1681"/>
                <a:gd name="T4" fmla="*/ 6 w 2448"/>
                <a:gd name="T5" fmla="*/ 823 h 1681"/>
                <a:gd name="T6" fmla="*/ 6 w 2448"/>
                <a:gd name="T7" fmla="*/ 823 h 1681"/>
                <a:gd name="T8" fmla="*/ 900 w 2448"/>
                <a:gd name="T9" fmla="*/ 1575 h 1681"/>
                <a:gd name="T10" fmla="*/ 900 w 2448"/>
                <a:gd name="T11" fmla="*/ 1575 h 1681"/>
                <a:gd name="T12" fmla="*/ 2163 w 2448"/>
                <a:gd name="T13" fmla="*/ 1155 h 1681"/>
                <a:gd name="T14" fmla="*/ 2163 w 2448"/>
                <a:gd name="T15" fmla="*/ 1155 h 1681"/>
                <a:gd name="T16" fmla="*/ 1066 w 2448"/>
                <a:gd name="T17" fmla="*/ 174 h 1681"/>
                <a:gd name="T18" fmla="*/ 1066 w 2448"/>
                <a:gd name="T19" fmla="*/ 174 h 1681"/>
                <a:gd name="T20" fmla="*/ 683 w 2448"/>
                <a:gd name="T21" fmla="*/ 318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8" h="1681">
                  <a:moveTo>
                    <a:pt x="683" y="318"/>
                  </a:moveTo>
                  <a:lnTo>
                    <a:pt x="683" y="318"/>
                  </a:lnTo>
                  <a:cubicBezTo>
                    <a:pt x="521" y="327"/>
                    <a:pt x="0" y="537"/>
                    <a:pt x="6" y="823"/>
                  </a:cubicBezTo>
                  <a:lnTo>
                    <a:pt x="6" y="823"/>
                  </a:lnTo>
                  <a:cubicBezTo>
                    <a:pt x="16" y="1377"/>
                    <a:pt x="479" y="1414"/>
                    <a:pt x="900" y="1575"/>
                  </a:cubicBezTo>
                  <a:lnTo>
                    <a:pt x="900" y="1575"/>
                  </a:lnTo>
                  <a:cubicBezTo>
                    <a:pt x="1179" y="1680"/>
                    <a:pt x="2054" y="1433"/>
                    <a:pt x="2163" y="1155"/>
                  </a:cubicBezTo>
                  <a:lnTo>
                    <a:pt x="2163" y="1155"/>
                  </a:lnTo>
                  <a:cubicBezTo>
                    <a:pt x="2447" y="431"/>
                    <a:pt x="1568" y="0"/>
                    <a:pt x="1066" y="174"/>
                  </a:cubicBezTo>
                  <a:lnTo>
                    <a:pt x="1066" y="174"/>
                  </a:lnTo>
                  <a:cubicBezTo>
                    <a:pt x="963" y="210"/>
                    <a:pt x="765" y="314"/>
                    <a:pt x="683" y="31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E992A9C1-0F70-6149-B8F6-261F57D93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7893" y="6581494"/>
              <a:ext cx="4380941" cy="2598033"/>
            </a:xfrm>
            <a:custGeom>
              <a:avLst/>
              <a:gdLst>
                <a:gd name="T0" fmla="*/ 3941 w 6707"/>
                <a:gd name="T1" fmla="*/ 0 h 3979"/>
                <a:gd name="T2" fmla="*/ 0 w 6707"/>
                <a:gd name="T3" fmla="*/ 2282 h 3979"/>
                <a:gd name="T4" fmla="*/ 0 w 6707"/>
                <a:gd name="T5" fmla="*/ 2480 h 3979"/>
                <a:gd name="T6" fmla="*/ 2594 w 6707"/>
                <a:gd name="T7" fmla="*/ 3978 h 3979"/>
                <a:gd name="T8" fmla="*/ 6706 w 6707"/>
                <a:gd name="T9" fmla="*/ 1597 h 3979"/>
                <a:gd name="T10" fmla="*/ 3941 w 6707"/>
                <a:gd name="T11" fmla="*/ 0 h 3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7" h="3979">
                  <a:moveTo>
                    <a:pt x="3941" y="0"/>
                  </a:moveTo>
                  <a:lnTo>
                    <a:pt x="0" y="2282"/>
                  </a:lnTo>
                  <a:lnTo>
                    <a:pt x="0" y="2480"/>
                  </a:lnTo>
                  <a:lnTo>
                    <a:pt x="2594" y="3978"/>
                  </a:lnTo>
                  <a:lnTo>
                    <a:pt x="6706" y="1597"/>
                  </a:lnTo>
                  <a:lnTo>
                    <a:pt x="3941" y="0"/>
                  </a:lnTo>
                </a:path>
              </a:pathLst>
            </a:custGeom>
            <a:solidFill>
              <a:srgbClr val="E5E4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B97DE41D-0EE6-CA43-BEC0-55959047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1511" y="7439824"/>
              <a:ext cx="2860141" cy="1742582"/>
            </a:xfrm>
            <a:custGeom>
              <a:avLst/>
              <a:gdLst>
                <a:gd name="T0" fmla="*/ 4378 w 4379"/>
                <a:gd name="T1" fmla="*/ 0 h 2666"/>
                <a:gd name="T2" fmla="*/ 4377 w 4379"/>
                <a:gd name="T3" fmla="*/ 130 h 2666"/>
                <a:gd name="T4" fmla="*/ 0 w 4379"/>
                <a:gd name="T5" fmla="*/ 2665 h 2666"/>
                <a:gd name="T6" fmla="*/ 0 w 4379"/>
                <a:gd name="T7" fmla="*/ 2535 h 2666"/>
                <a:gd name="T8" fmla="*/ 4378 w 4379"/>
                <a:gd name="T9" fmla="*/ 0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9" h="2666">
                  <a:moveTo>
                    <a:pt x="4378" y="0"/>
                  </a:moveTo>
                  <a:lnTo>
                    <a:pt x="4377" y="130"/>
                  </a:lnTo>
                  <a:lnTo>
                    <a:pt x="0" y="2665"/>
                  </a:lnTo>
                  <a:lnTo>
                    <a:pt x="0" y="2535"/>
                  </a:lnTo>
                  <a:lnTo>
                    <a:pt x="4378" y="0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E52F469F-6AB8-F34C-8103-270F3C47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7308" y="6316506"/>
              <a:ext cx="4804344" cy="2779491"/>
            </a:xfrm>
            <a:custGeom>
              <a:avLst/>
              <a:gdLst>
                <a:gd name="T0" fmla="*/ 7356 w 7357"/>
                <a:gd name="T1" fmla="*/ 1720 h 4256"/>
                <a:gd name="T2" fmla="*/ 2978 w 7357"/>
                <a:gd name="T3" fmla="*/ 4255 h 4256"/>
                <a:gd name="T4" fmla="*/ 0 w 7357"/>
                <a:gd name="T5" fmla="*/ 2536 h 4256"/>
                <a:gd name="T6" fmla="*/ 4377 w 7357"/>
                <a:gd name="T7" fmla="*/ 0 h 4256"/>
                <a:gd name="T8" fmla="*/ 7356 w 7357"/>
                <a:gd name="T9" fmla="*/ 1720 h 4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7" h="4256">
                  <a:moveTo>
                    <a:pt x="7356" y="1720"/>
                  </a:moveTo>
                  <a:lnTo>
                    <a:pt x="2978" y="4255"/>
                  </a:lnTo>
                  <a:lnTo>
                    <a:pt x="0" y="2536"/>
                  </a:lnTo>
                  <a:lnTo>
                    <a:pt x="4377" y="0"/>
                  </a:lnTo>
                  <a:lnTo>
                    <a:pt x="7356" y="172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07CB013C-49E5-9541-90E1-B19B816F3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1523" y="6621818"/>
              <a:ext cx="3755914" cy="2171748"/>
            </a:xfrm>
            <a:custGeom>
              <a:avLst/>
              <a:gdLst>
                <a:gd name="T0" fmla="*/ 5749 w 5750"/>
                <a:gd name="T1" fmla="*/ 1345 h 3327"/>
                <a:gd name="T2" fmla="*/ 2328 w 5750"/>
                <a:gd name="T3" fmla="*/ 3326 h 3327"/>
                <a:gd name="T4" fmla="*/ 0 w 5750"/>
                <a:gd name="T5" fmla="*/ 1981 h 3327"/>
                <a:gd name="T6" fmla="*/ 3421 w 5750"/>
                <a:gd name="T7" fmla="*/ 0 h 3327"/>
                <a:gd name="T8" fmla="*/ 5749 w 5750"/>
                <a:gd name="T9" fmla="*/ 1345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0" h="3327">
                  <a:moveTo>
                    <a:pt x="5749" y="1345"/>
                  </a:moveTo>
                  <a:lnTo>
                    <a:pt x="2328" y="3326"/>
                  </a:lnTo>
                  <a:lnTo>
                    <a:pt x="0" y="1981"/>
                  </a:lnTo>
                  <a:lnTo>
                    <a:pt x="3421" y="0"/>
                  </a:lnTo>
                  <a:lnTo>
                    <a:pt x="5749" y="1345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955D4BD-87A3-AA44-AD2D-B1B7D9293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7308" y="7972677"/>
              <a:ext cx="1946431" cy="1911868"/>
            </a:xfrm>
            <a:custGeom>
              <a:avLst/>
              <a:gdLst>
                <a:gd name="connsiteX0" fmla="*/ 653 w 1946431"/>
                <a:gd name="connsiteY0" fmla="*/ 0 h 1911868"/>
                <a:gd name="connsiteX1" fmla="*/ 1946431 w 1946431"/>
                <a:gd name="connsiteY1" fmla="*/ 1124065 h 1911868"/>
                <a:gd name="connsiteX2" fmla="*/ 1946431 w 1946431"/>
                <a:gd name="connsiteY2" fmla="*/ 1209073 h 1911868"/>
                <a:gd name="connsiteX3" fmla="*/ 88641 w 1946431"/>
                <a:gd name="connsiteY3" fmla="*/ 135574 h 1911868"/>
                <a:gd name="connsiteX4" fmla="*/ 88641 w 1946431"/>
                <a:gd name="connsiteY4" fmla="*/ 753626 h 1911868"/>
                <a:gd name="connsiteX5" fmla="*/ 1946431 w 1946431"/>
                <a:gd name="connsiteY5" fmla="*/ 1826906 h 1911868"/>
                <a:gd name="connsiteX6" fmla="*/ 1946431 w 1946431"/>
                <a:gd name="connsiteY6" fmla="*/ 1911868 h 1911868"/>
                <a:gd name="connsiteX7" fmla="*/ 0 w 1946431"/>
                <a:gd name="connsiteY7" fmla="*/ 787756 h 1911868"/>
                <a:gd name="connsiteX8" fmla="*/ 261 w 1946431"/>
                <a:gd name="connsiteY8" fmla="*/ 753754 h 1911868"/>
                <a:gd name="connsiteX9" fmla="*/ 0 w 1946431"/>
                <a:gd name="connsiteY9" fmla="*/ 753617 h 1911868"/>
                <a:gd name="connsiteX10" fmla="*/ 0 w 1946431"/>
                <a:gd name="connsiteY10" fmla="*/ 84354 h 1911868"/>
                <a:gd name="connsiteX11" fmla="*/ 0 w 1946431"/>
                <a:gd name="connsiteY11" fmla="*/ 34565 h 1911868"/>
                <a:gd name="connsiteX12" fmla="*/ 384 w 1946431"/>
                <a:gd name="connsiteY12" fmla="*/ 34803 h 191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6431" h="1911868">
                  <a:moveTo>
                    <a:pt x="653" y="0"/>
                  </a:moveTo>
                  <a:lnTo>
                    <a:pt x="1946431" y="1124065"/>
                  </a:lnTo>
                  <a:lnTo>
                    <a:pt x="1946431" y="1209073"/>
                  </a:lnTo>
                  <a:lnTo>
                    <a:pt x="88641" y="135574"/>
                  </a:lnTo>
                  <a:lnTo>
                    <a:pt x="88641" y="753626"/>
                  </a:lnTo>
                  <a:lnTo>
                    <a:pt x="1946431" y="1826906"/>
                  </a:lnTo>
                  <a:lnTo>
                    <a:pt x="1946431" y="1911868"/>
                  </a:lnTo>
                  <a:lnTo>
                    <a:pt x="0" y="787756"/>
                  </a:lnTo>
                  <a:lnTo>
                    <a:pt x="261" y="753754"/>
                  </a:lnTo>
                  <a:lnTo>
                    <a:pt x="0" y="753617"/>
                  </a:lnTo>
                  <a:lnTo>
                    <a:pt x="0" y="84354"/>
                  </a:lnTo>
                  <a:lnTo>
                    <a:pt x="0" y="34565"/>
                  </a:lnTo>
                  <a:lnTo>
                    <a:pt x="384" y="3480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724CC82-321B-8841-981A-258709A3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6587" y="6809036"/>
              <a:ext cx="2387117" cy="1404934"/>
            </a:xfrm>
            <a:custGeom>
              <a:avLst/>
              <a:gdLst>
                <a:gd name="connsiteX0" fmla="*/ 393504 w 2387117"/>
                <a:gd name="connsiteY0" fmla="*/ 472369 h 1404934"/>
                <a:gd name="connsiteX1" fmla="*/ 1615195 w 2387117"/>
                <a:gd name="connsiteY1" fmla="*/ 1177670 h 1404934"/>
                <a:gd name="connsiteX2" fmla="*/ 1222345 w 2387117"/>
                <a:gd name="connsiteY2" fmla="*/ 1404934 h 1404934"/>
                <a:gd name="connsiteX3" fmla="*/ 0 w 2387117"/>
                <a:gd name="connsiteY3" fmla="*/ 700286 h 1404934"/>
                <a:gd name="connsiteX4" fmla="*/ 1166489 w 2387117"/>
                <a:gd name="connsiteY4" fmla="*/ 0 h 1404934"/>
                <a:gd name="connsiteX5" fmla="*/ 2387117 w 2387117"/>
                <a:gd name="connsiteY5" fmla="*/ 705175 h 1404934"/>
                <a:gd name="connsiteX6" fmla="*/ 1811743 w 2387117"/>
                <a:gd name="connsiteY6" fmla="*/ 1039137 h 1404934"/>
                <a:gd name="connsiteX7" fmla="*/ 590461 w 2387117"/>
                <a:gd name="connsiteY7" fmla="*/ 333962 h 14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7117" h="1404934">
                  <a:moveTo>
                    <a:pt x="393504" y="472369"/>
                  </a:moveTo>
                  <a:lnTo>
                    <a:pt x="1615195" y="1177670"/>
                  </a:lnTo>
                  <a:lnTo>
                    <a:pt x="1222345" y="1404934"/>
                  </a:lnTo>
                  <a:lnTo>
                    <a:pt x="0" y="700286"/>
                  </a:lnTo>
                  <a:close/>
                  <a:moveTo>
                    <a:pt x="1166489" y="0"/>
                  </a:moveTo>
                  <a:lnTo>
                    <a:pt x="2387117" y="705175"/>
                  </a:lnTo>
                  <a:lnTo>
                    <a:pt x="1811743" y="1039137"/>
                  </a:lnTo>
                  <a:lnTo>
                    <a:pt x="590461" y="33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61">
              <a:extLst>
                <a:ext uri="{FF2B5EF4-FFF2-40B4-BE49-F238E27FC236}">
                  <a16:creationId xmlns:a16="http://schemas.microsoft.com/office/drawing/2014/main" id="{43ECD136-81B6-0042-B8D1-D1514CAE4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7545" y="7915072"/>
              <a:ext cx="1166523" cy="936099"/>
            </a:xfrm>
            <a:custGeom>
              <a:avLst/>
              <a:gdLst>
                <a:gd name="T0" fmla="*/ 85 w 1787"/>
                <a:gd name="T1" fmla="*/ 1004 h 1433"/>
                <a:gd name="T2" fmla="*/ 85 w 1787"/>
                <a:gd name="T3" fmla="*/ 1003 h 1433"/>
                <a:gd name="T4" fmla="*/ 85 w 1787"/>
                <a:gd name="T5" fmla="*/ 1002 h 1433"/>
                <a:gd name="T6" fmla="*/ 93 w 1787"/>
                <a:gd name="T7" fmla="*/ 996 h 1433"/>
                <a:gd name="T8" fmla="*/ 184 w 1787"/>
                <a:gd name="T9" fmla="*/ 903 h 1433"/>
                <a:gd name="T10" fmla="*/ 1243 w 1787"/>
                <a:gd name="T11" fmla="*/ 0 h 1433"/>
                <a:gd name="T12" fmla="*/ 1638 w 1787"/>
                <a:gd name="T13" fmla="*/ 99 h 1433"/>
                <a:gd name="T14" fmla="*/ 1638 w 1787"/>
                <a:gd name="T15" fmla="*/ 99 h 1433"/>
                <a:gd name="T16" fmla="*/ 1660 w 1787"/>
                <a:gd name="T17" fmla="*/ 792 h 1433"/>
                <a:gd name="T18" fmla="*/ 1660 w 1787"/>
                <a:gd name="T19" fmla="*/ 792 h 1433"/>
                <a:gd name="T20" fmla="*/ 382 w 1787"/>
                <a:gd name="T21" fmla="*/ 1371 h 1433"/>
                <a:gd name="T22" fmla="*/ 382 w 1787"/>
                <a:gd name="T23" fmla="*/ 1371 h 1433"/>
                <a:gd name="T24" fmla="*/ 382 w 1787"/>
                <a:gd name="T25" fmla="*/ 1371 h 1433"/>
                <a:gd name="T26" fmla="*/ 75 w 1787"/>
                <a:gd name="T27" fmla="*/ 1315 h 1433"/>
                <a:gd name="T28" fmla="*/ 73 w 1787"/>
                <a:gd name="T29" fmla="*/ 1313 h 1433"/>
                <a:gd name="T30" fmla="*/ 73 w 1787"/>
                <a:gd name="T31" fmla="*/ 1313 h 1433"/>
                <a:gd name="T32" fmla="*/ 85 w 1787"/>
                <a:gd name="T33" fmla="*/ 1004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7" h="1433">
                  <a:moveTo>
                    <a:pt x="85" y="1004"/>
                  </a:moveTo>
                  <a:lnTo>
                    <a:pt x="85" y="1003"/>
                  </a:lnTo>
                  <a:lnTo>
                    <a:pt x="85" y="1002"/>
                  </a:lnTo>
                  <a:lnTo>
                    <a:pt x="93" y="996"/>
                  </a:lnTo>
                  <a:lnTo>
                    <a:pt x="184" y="903"/>
                  </a:lnTo>
                  <a:lnTo>
                    <a:pt x="1243" y="0"/>
                  </a:lnTo>
                  <a:lnTo>
                    <a:pt x="1638" y="99"/>
                  </a:lnTo>
                  <a:lnTo>
                    <a:pt x="1638" y="99"/>
                  </a:lnTo>
                  <a:cubicBezTo>
                    <a:pt x="1786" y="278"/>
                    <a:pt x="1765" y="678"/>
                    <a:pt x="1660" y="792"/>
                  </a:cubicBezTo>
                  <a:lnTo>
                    <a:pt x="1660" y="792"/>
                  </a:lnTo>
                  <a:cubicBezTo>
                    <a:pt x="1302" y="1154"/>
                    <a:pt x="386" y="1369"/>
                    <a:pt x="382" y="1371"/>
                  </a:cubicBezTo>
                  <a:lnTo>
                    <a:pt x="382" y="1371"/>
                  </a:lnTo>
                  <a:lnTo>
                    <a:pt x="382" y="1371"/>
                  </a:lnTo>
                  <a:cubicBezTo>
                    <a:pt x="281" y="1432"/>
                    <a:pt x="150" y="1409"/>
                    <a:pt x="75" y="1315"/>
                  </a:cubicBezTo>
                  <a:lnTo>
                    <a:pt x="73" y="1313"/>
                  </a:lnTo>
                  <a:lnTo>
                    <a:pt x="73" y="1313"/>
                  </a:lnTo>
                  <a:cubicBezTo>
                    <a:pt x="0" y="1220"/>
                    <a:pt x="6" y="1089"/>
                    <a:pt x="85" y="10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62">
              <a:extLst>
                <a:ext uri="{FF2B5EF4-FFF2-40B4-BE49-F238E27FC236}">
                  <a16:creationId xmlns:a16="http://schemas.microsoft.com/office/drawing/2014/main" id="{9A3ABD2D-4339-F748-9151-098DFA12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41" y="10150186"/>
              <a:ext cx="77767" cy="95051"/>
            </a:xfrm>
            <a:custGeom>
              <a:avLst/>
              <a:gdLst>
                <a:gd name="T0" fmla="*/ 0 w 118"/>
                <a:gd name="T1" fmla="*/ 0 h 147"/>
                <a:gd name="T2" fmla="*/ 117 w 118"/>
                <a:gd name="T3" fmla="*/ 6 h 147"/>
                <a:gd name="T4" fmla="*/ 108 w 118"/>
                <a:gd name="T5" fmla="*/ 146 h 147"/>
                <a:gd name="T6" fmla="*/ 0 w 118"/>
                <a:gd name="T7" fmla="*/ 81 h 147"/>
                <a:gd name="T8" fmla="*/ 0 w 118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7">
                  <a:moveTo>
                    <a:pt x="0" y="0"/>
                  </a:moveTo>
                  <a:lnTo>
                    <a:pt x="117" y="6"/>
                  </a:lnTo>
                  <a:lnTo>
                    <a:pt x="108" y="146"/>
                  </a:lnTo>
                  <a:lnTo>
                    <a:pt x="0" y="81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B3608E16-3A44-6043-B4FF-34A83CF51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2982" y="9824714"/>
              <a:ext cx="328354" cy="420524"/>
            </a:xfrm>
            <a:custGeom>
              <a:avLst/>
              <a:gdLst>
                <a:gd name="T0" fmla="*/ 273 w 502"/>
                <a:gd name="T1" fmla="*/ 540 h 646"/>
                <a:gd name="T2" fmla="*/ 273 w 502"/>
                <a:gd name="T3" fmla="*/ 540 h 646"/>
                <a:gd name="T4" fmla="*/ 177 w 502"/>
                <a:gd name="T5" fmla="*/ 614 h 646"/>
                <a:gd name="T6" fmla="*/ 177 w 502"/>
                <a:gd name="T7" fmla="*/ 614 h 646"/>
                <a:gd name="T8" fmla="*/ 60 w 502"/>
                <a:gd name="T9" fmla="*/ 637 h 646"/>
                <a:gd name="T10" fmla="*/ 60 w 502"/>
                <a:gd name="T11" fmla="*/ 637 h 646"/>
                <a:gd name="T12" fmla="*/ 11 w 502"/>
                <a:gd name="T13" fmla="*/ 607 h 646"/>
                <a:gd name="T14" fmla="*/ 11 w 502"/>
                <a:gd name="T15" fmla="*/ 607 h 646"/>
                <a:gd name="T16" fmla="*/ 4 w 502"/>
                <a:gd name="T17" fmla="*/ 548 h 646"/>
                <a:gd name="T18" fmla="*/ 4 w 502"/>
                <a:gd name="T19" fmla="*/ 548 h 646"/>
                <a:gd name="T20" fmla="*/ 55 w 502"/>
                <a:gd name="T21" fmla="*/ 430 h 646"/>
                <a:gd name="T22" fmla="*/ 55 w 502"/>
                <a:gd name="T23" fmla="*/ 430 h 646"/>
                <a:gd name="T24" fmla="*/ 206 w 502"/>
                <a:gd name="T25" fmla="*/ 74 h 646"/>
                <a:gd name="T26" fmla="*/ 219 w 502"/>
                <a:gd name="T27" fmla="*/ 48 h 646"/>
                <a:gd name="T28" fmla="*/ 243 w 502"/>
                <a:gd name="T29" fmla="*/ 36 h 646"/>
                <a:gd name="T30" fmla="*/ 243 w 502"/>
                <a:gd name="T31" fmla="*/ 36 h 646"/>
                <a:gd name="T32" fmla="*/ 417 w 502"/>
                <a:gd name="T33" fmla="*/ 24 h 646"/>
                <a:gd name="T34" fmla="*/ 430 w 502"/>
                <a:gd name="T35" fmla="*/ 33 h 646"/>
                <a:gd name="T36" fmla="*/ 438 w 502"/>
                <a:gd name="T37" fmla="*/ 52 h 646"/>
                <a:gd name="T38" fmla="*/ 438 w 502"/>
                <a:gd name="T39" fmla="*/ 52 h 646"/>
                <a:gd name="T40" fmla="*/ 468 w 502"/>
                <a:gd name="T41" fmla="*/ 128 h 646"/>
                <a:gd name="T42" fmla="*/ 468 w 502"/>
                <a:gd name="T43" fmla="*/ 128 h 646"/>
                <a:gd name="T44" fmla="*/ 434 w 502"/>
                <a:gd name="T45" fmla="*/ 385 h 646"/>
                <a:gd name="T46" fmla="*/ 434 w 502"/>
                <a:gd name="T47" fmla="*/ 385 h 646"/>
                <a:gd name="T48" fmla="*/ 360 w 502"/>
                <a:gd name="T49" fmla="*/ 461 h 646"/>
                <a:gd name="T50" fmla="*/ 360 w 502"/>
                <a:gd name="T51" fmla="*/ 461 h 646"/>
                <a:gd name="T52" fmla="*/ 273 w 502"/>
                <a:gd name="T53" fmla="*/ 5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2" h="646">
                  <a:moveTo>
                    <a:pt x="273" y="540"/>
                  </a:moveTo>
                  <a:lnTo>
                    <a:pt x="273" y="540"/>
                  </a:lnTo>
                  <a:cubicBezTo>
                    <a:pt x="243" y="568"/>
                    <a:pt x="212" y="595"/>
                    <a:pt x="177" y="614"/>
                  </a:cubicBezTo>
                  <a:lnTo>
                    <a:pt x="177" y="614"/>
                  </a:lnTo>
                  <a:cubicBezTo>
                    <a:pt x="142" y="634"/>
                    <a:pt x="100" y="645"/>
                    <a:pt x="60" y="637"/>
                  </a:cubicBezTo>
                  <a:lnTo>
                    <a:pt x="60" y="637"/>
                  </a:lnTo>
                  <a:cubicBezTo>
                    <a:pt x="41" y="633"/>
                    <a:pt x="22" y="624"/>
                    <a:pt x="11" y="607"/>
                  </a:cubicBezTo>
                  <a:lnTo>
                    <a:pt x="11" y="607"/>
                  </a:lnTo>
                  <a:cubicBezTo>
                    <a:pt x="0" y="591"/>
                    <a:pt x="0" y="568"/>
                    <a:pt x="4" y="548"/>
                  </a:cubicBezTo>
                  <a:lnTo>
                    <a:pt x="4" y="548"/>
                  </a:lnTo>
                  <a:cubicBezTo>
                    <a:pt x="13" y="505"/>
                    <a:pt x="35" y="467"/>
                    <a:pt x="55" y="430"/>
                  </a:cubicBezTo>
                  <a:lnTo>
                    <a:pt x="55" y="430"/>
                  </a:lnTo>
                  <a:cubicBezTo>
                    <a:pt x="117" y="316"/>
                    <a:pt x="168" y="196"/>
                    <a:pt x="206" y="74"/>
                  </a:cubicBezTo>
                  <a:lnTo>
                    <a:pt x="219" y="48"/>
                  </a:lnTo>
                  <a:lnTo>
                    <a:pt x="243" y="36"/>
                  </a:lnTo>
                  <a:lnTo>
                    <a:pt x="243" y="36"/>
                  </a:lnTo>
                  <a:cubicBezTo>
                    <a:pt x="299" y="18"/>
                    <a:pt x="362" y="0"/>
                    <a:pt x="417" y="24"/>
                  </a:cubicBezTo>
                  <a:lnTo>
                    <a:pt x="430" y="33"/>
                  </a:lnTo>
                  <a:lnTo>
                    <a:pt x="438" y="52"/>
                  </a:lnTo>
                  <a:lnTo>
                    <a:pt x="438" y="52"/>
                  </a:lnTo>
                  <a:cubicBezTo>
                    <a:pt x="445" y="78"/>
                    <a:pt x="459" y="102"/>
                    <a:pt x="468" y="128"/>
                  </a:cubicBezTo>
                  <a:lnTo>
                    <a:pt x="468" y="128"/>
                  </a:lnTo>
                  <a:cubicBezTo>
                    <a:pt x="501" y="212"/>
                    <a:pt x="488" y="312"/>
                    <a:pt x="434" y="385"/>
                  </a:cubicBezTo>
                  <a:lnTo>
                    <a:pt x="434" y="385"/>
                  </a:lnTo>
                  <a:cubicBezTo>
                    <a:pt x="413" y="413"/>
                    <a:pt x="387" y="437"/>
                    <a:pt x="360" y="461"/>
                  </a:cubicBezTo>
                  <a:lnTo>
                    <a:pt x="360" y="461"/>
                  </a:lnTo>
                  <a:cubicBezTo>
                    <a:pt x="331" y="487"/>
                    <a:pt x="302" y="513"/>
                    <a:pt x="273" y="5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E617D119-9C31-6548-BCD9-4E929A31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0488" y="9862157"/>
              <a:ext cx="492533" cy="535736"/>
            </a:xfrm>
            <a:custGeom>
              <a:avLst/>
              <a:gdLst>
                <a:gd name="T0" fmla="*/ 696 w 754"/>
                <a:gd name="T1" fmla="*/ 506 h 820"/>
                <a:gd name="T2" fmla="*/ 696 w 754"/>
                <a:gd name="T3" fmla="*/ 506 h 820"/>
                <a:gd name="T4" fmla="*/ 589 w 754"/>
                <a:gd name="T5" fmla="*/ 585 h 820"/>
                <a:gd name="T6" fmla="*/ 589 w 754"/>
                <a:gd name="T7" fmla="*/ 585 h 820"/>
                <a:gd name="T8" fmla="*/ 598 w 754"/>
                <a:gd name="T9" fmla="*/ 445 h 820"/>
                <a:gd name="T10" fmla="*/ 598 w 754"/>
                <a:gd name="T11" fmla="*/ 445 h 820"/>
                <a:gd name="T12" fmla="*/ 458 w 754"/>
                <a:gd name="T13" fmla="*/ 664 h 820"/>
                <a:gd name="T14" fmla="*/ 458 w 754"/>
                <a:gd name="T15" fmla="*/ 664 h 820"/>
                <a:gd name="T16" fmla="*/ 107 w 754"/>
                <a:gd name="T17" fmla="*/ 819 h 820"/>
                <a:gd name="T18" fmla="*/ 107 w 754"/>
                <a:gd name="T19" fmla="*/ 819 h 820"/>
                <a:gd name="T20" fmla="*/ 12 w 754"/>
                <a:gd name="T21" fmla="*/ 798 h 820"/>
                <a:gd name="T22" fmla="*/ 0 w 754"/>
                <a:gd name="T23" fmla="*/ 784 h 820"/>
                <a:gd name="T24" fmla="*/ 6 w 754"/>
                <a:gd name="T25" fmla="*/ 761 h 820"/>
                <a:gd name="T26" fmla="*/ 6 w 754"/>
                <a:gd name="T27" fmla="*/ 761 h 820"/>
                <a:gd name="T28" fmla="*/ 302 w 754"/>
                <a:gd name="T29" fmla="*/ 290 h 820"/>
                <a:gd name="T30" fmla="*/ 302 w 754"/>
                <a:gd name="T31" fmla="*/ 290 h 820"/>
                <a:gd name="T32" fmla="*/ 251 w 754"/>
                <a:gd name="T33" fmla="*/ 441 h 820"/>
                <a:gd name="T34" fmla="*/ 251 w 754"/>
                <a:gd name="T35" fmla="*/ 441 h 820"/>
                <a:gd name="T36" fmla="*/ 261 w 754"/>
                <a:gd name="T37" fmla="*/ 503 h 820"/>
                <a:gd name="T38" fmla="*/ 261 w 754"/>
                <a:gd name="T39" fmla="*/ 503 h 820"/>
                <a:gd name="T40" fmla="*/ 312 w 754"/>
                <a:gd name="T41" fmla="*/ 510 h 820"/>
                <a:gd name="T42" fmla="*/ 312 w 754"/>
                <a:gd name="T43" fmla="*/ 510 h 820"/>
                <a:gd name="T44" fmla="*/ 425 w 754"/>
                <a:gd name="T45" fmla="*/ 440 h 820"/>
                <a:gd name="T46" fmla="*/ 425 w 754"/>
                <a:gd name="T47" fmla="*/ 440 h 820"/>
                <a:gd name="T48" fmla="*/ 506 w 754"/>
                <a:gd name="T49" fmla="*/ 374 h 820"/>
                <a:gd name="T50" fmla="*/ 506 w 754"/>
                <a:gd name="T51" fmla="*/ 374 h 820"/>
                <a:gd name="T52" fmla="*/ 575 w 754"/>
                <a:gd name="T53" fmla="*/ 308 h 820"/>
                <a:gd name="T54" fmla="*/ 575 w 754"/>
                <a:gd name="T55" fmla="*/ 308 h 820"/>
                <a:gd name="T56" fmla="*/ 642 w 754"/>
                <a:gd name="T57" fmla="*/ 0 h 820"/>
                <a:gd name="T58" fmla="*/ 642 w 754"/>
                <a:gd name="T59" fmla="*/ 0 h 820"/>
                <a:gd name="T60" fmla="*/ 733 w 754"/>
                <a:gd name="T61" fmla="*/ 266 h 820"/>
                <a:gd name="T62" fmla="*/ 733 w 754"/>
                <a:gd name="T63" fmla="*/ 266 h 820"/>
                <a:gd name="T64" fmla="*/ 703 w 754"/>
                <a:gd name="T65" fmla="*/ 369 h 820"/>
                <a:gd name="T66" fmla="*/ 703 w 754"/>
                <a:gd name="T67" fmla="*/ 369 h 820"/>
                <a:gd name="T68" fmla="*/ 696 w 754"/>
                <a:gd name="T69" fmla="*/ 50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4" h="820">
                  <a:moveTo>
                    <a:pt x="696" y="506"/>
                  </a:moveTo>
                  <a:lnTo>
                    <a:pt x="696" y="506"/>
                  </a:lnTo>
                  <a:cubicBezTo>
                    <a:pt x="659" y="530"/>
                    <a:pt x="623" y="556"/>
                    <a:pt x="589" y="585"/>
                  </a:cubicBezTo>
                  <a:lnTo>
                    <a:pt x="589" y="585"/>
                  </a:lnTo>
                  <a:cubicBezTo>
                    <a:pt x="592" y="538"/>
                    <a:pt x="595" y="491"/>
                    <a:pt x="598" y="445"/>
                  </a:cubicBezTo>
                  <a:lnTo>
                    <a:pt x="598" y="445"/>
                  </a:lnTo>
                  <a:cubicBezTo>
                    <a:pt x="528" y="499"/>
                    <a:pt x="509" y="593"/>
                    <a:pt x="458" y="664"/>
                  </a:cubicBezTo>
                  <a:lnTo>
                    <a:pt x="458" y="664"/>
                  </a:lnTo>
                  <a:cubicBezTo>
                    <a:pt x="381" y="772"/>
                    <a:pt x="240" y="817"/>
                    <a:pt x="107" y="819"/>
                  </a:cubicBezTo>
                  <a:lnTo>
                    <a:pt x="107" y="819"/>
                  </a:lnTo>
                  <a:cubicBezTo>
                    <a:pt x="74" y="819"/>
                    <a:pt x="39" y="817"/>
                    <a:pt x="12" y="798"/>
                  </a:cubicBezTo>
                  <a:lnTo>
                    <a:pt x="0" y="784"/>
                  </a:lnTo>
                  <a:lnTo>
                    <a:pt x="6" y="761"/>
                  </a:lnTo>
                  <a:lnTo>
                    <a:pt x="6" y="761"/>
                  </a:lnTo>
                  <a:cubicBezTo>
                    <a:pt x="98" y="600"/>
                    <a:pt x="197" y="442"/>
                    <a:pt x="302" y="290"/>
                  </a:cubicBezTo>
                  <a:lnTo>
                    <a:pt x="302" y="290"/>
                  </a:lnTo>
                  <a:cubicBezTo>
                    <a:pt x="279" y="338"/>
                    <a:pt x="262" y="389"/>
                    <a:pt x="251" y="441"/>
                  </a:cubicBezTo>
                  <a:lnTo>
                    <a:pt x="251" y="441"/>
                  </a:lnTo>
                  <a:cubicBezTo>
                    <a:pt x="247" y="462"/>
                    <a:pt x="245" y="488"/>
                    <a:pt x="261" y="503"/>
                  </a:cubicBezTo>
                  <a:lnTo>
                    <a:pt x="261" y="503"/>
                  </a:lnTo>
                  <a:cubicBezTo>
                    <a:pt x="274" y="515"/>
                    <a:pt x="294" y="514"/>
                    <a:pt x="312" y="510"/>
                  </a:cubicBezTo>
                  <a:lnTo>
                    <a:pt x="312" y="510"/>
                  </a:lnTo>
                  <a:cubicBezTo>
                    <a:pt x="355" y="499"/>
                    <a:pt x="390" y="469"/>
                    <a:pt x="425" y="440"/>
                  </a:cubicBezTo>
                  <a:lnTo>
                    <a:pt x="425" y="440"/>
                  </a:lnTo>
                  <a:cubicBezTo>
                    <a:pt x="451" y="418"/>
                    <a:pt x="479" y="396"/>
                    <a:pt x="506" y="374"/>
                  </a:cubicBezTo>
                  <a:lnTo>
                    <a:pt x="506" y="374"/>
                  </a:lnTo>
                  <a:cubicBezTo>
                    <a:pt x="530" y="353"/>
                    <a:pt x="555" y="333"/>
                    <a:pt x="575" y="308"/>
                  </a:cubicBezTo>
                  <a:lnTo>
                    <a:pt x="575" y="308"/>
                  </a:lnTo>
                  <a:cubicBezTo>
                    <a:pt x="646" y="225"/>
                    <a:pt x="663" y="107"/>
                    <a:pt x="642" y="0"/>
                  </a:cubicBezTo>
                  <a:lnTo>
                    <a:pt x="642" y="0"/>
                  </a:lnTo>
                  <a:cubicBezTo>
                    <a:pt x="717" y="64"/>
                    <a:pt x="753" y="170"/>
                    <a:pt x="733" y="266"/>
                  </a:cubicBezTo>
                  <a:lnTo>
                    <a:pt x="733" y="266"/>
                  </a:lnTo>
                  <a:cubicBezTo>
                    <a:pt x="725" y="301"/>
                    <a:pt x="711" y="334"/>
                    <a:pt x="703" y="369"/>
                  </a:cubicBezTo>
                  <a:lnTo>
                    <a:pt x="703" y="369"/>
                  </a:lnTo>
                  <a:cubicBezTo>
                    <a:pt x="693" y="414"/>
                    <a:pt x="695" y="460"/>
                    <a:pt x="696" y="506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65">
              <a:extLst>
                <a:ext uri="{FF2B5EF4-FFF2-40B4-BE49-F238E27FC236}">
                  <a16:creationId xmlns:a16="http://schemas.microsoft.com/office/drawing/2014/main" id="{7FC3BE40-1D26-D146-8CCB-68314C469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9067" y="8522817"/>
              <a:ext cx="409003" cy="1437270"/>
            </a:xfrm>
            <a:custGeom>
              <a:avLst/>
              <a:gdLst>
                <a:gd name="T0" fmla="*/ 125 w 626"/>
                <a:gd name="T1" fmla="*/ 2102 h 2201"/>
                <a:gd name="T2" fmla="*/ 125 w 626"/>
                <a:gd name="T3" fmla="*/ 2102 h 2201"/>
                <a:gd name="T4" fmla="*/ 365 w 626"/>
                <a:gd name="T5" fmla="*/ 2054 h 2201"/>
                <a:gd name="T6" fmla="*/ 365 w 626"/>
                <a:gd name="T7" fmla="*/ 2054 h 2201"/>
                <a:gd name="T8" fmla="*/ 476 w 626"/>
                <a:gd name="T9" fmla="*/ 236 h 2201"/>
                <a:gd name="T10" fmla="*/ 476 w 626"/>
                <a:gd name="T11" fmla="*/ 236 h 2201"/>
                <a:gd name="T12" fmla="*/ 241 w 626"/>
                <a:gd name="T13" fmla="*/ 0 h 2201"/>
                <a:gd name="T14" fmla="*/ 236 w 626"/>
                <a:gd name="T15" fmla="*/ 0 h 2201"/>
                <a:gd name="T16" fmla="*/ 236 w 626"/>
                <a:gd name="T17" fmla="*/ 0 h 2201"/>
                <a:gd name="T18" fmla="*/ 0 w 626"/>
                <a:gd name="T19" fmla="*/ 236 h 2201"/>
                <a:gd name="T20" fmla="*/ 125 w 626"/>
                <a:gd name="T21" fmla="*/ 2102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2201">
                  <a:moveTo>
                    <a:pt x="125" y="2102"/>
                  </a:moveTo>
                  <a:lnTo>
                    <a:pt x="125" y="2102"/>
                  </a:lnTo>
                  <a:cubicBezTo>
                    <a:pt x="173" y="2200"/>
                    <a:pt x="348" y="2178"/>
                    <a:pt x="365" y="2054"/>
                  </a:cubicBezTo>
                  <a:lnTo>
                    <a:pt x="365" y="2054"/>
                  </a:lnTo>
                  <a:cubicBezTo>
                    <a:pt x="481" y="1337"/>
                    <a:pt x="625" y="594"/>
                    <a:pt x="476" y="236"/>
                  </a:cubicBezTo>
                  <a:lnTo>
                    <a:pt x="476" y="236"/>
                  </a:lnTo>
                  <a:cubicBezTo>
                    <a:pt x="476" y="106"/>
                    <a:pt x="371" y="0"/>
                    <a:pt x="241" y="0"/>
                  </a:cubicBezTo>
                  <a:lnTo>
                    <a:pt x="236" y="0"/>
                  </a:lnTo>
                  <a:lnTo>
                    <a:pt x="236" y="0"/>
                  </a:lnTo>
                  <a:cubicBezTo>
                    <a:pt x="106" y="0"/>
                    <a:pt x="0" y="106"/>
                    <a:pt x="0" y="236"/>
                  </a:cubicBezTo>
                  <a:lnTo>
                    <a:pt x="125" y="21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66">
              <a:extLst>
                <a:ext uri="{FF2B5EF4-FFF2-40B4-BE49-F238E27FC236}">
                  <a16:creationId xmlns:a16="http://schemas.microsoft.com/office/drawing/2014/main" id="{38D1DCE0-3B1B-3D4A-BA25-4EC5C9CAD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6612" y="8053326"/>
              <a:ext cx="1166522" cy="921697"/>
            </a:xfrm>
            <a:custGeom>
              <a:avLst/>
              <a:gdLst>
                <a:gd name="T0" fmla="*/ 73 w 1787"/>
                <a:gd name="T1" fmla="*/ 1312 h 1413"/>
                <a:gd name="T2" fmla="*/ 76 w 1787"/>
                <a:gd name="T3" fmla="*/ 1315 h 1413"/>
                <a:gd name="T4" fmla="*/ 76 w 1787"/>
                <a:gd name="T5" fmla="*/ 1315 h 1413"/>
                <a:gd name="T6" fmla="*/ 215 w 1787"/>
                <a:gd name="T7" fmla="*/ 1400 h 1413"/>
                <a:gd name="T8" fmla="*/ 215 w 1787"/>
                <a:gd name="T9" fmla="*/ 1400 h 1413"/>
                <a:gd name="T10" fmla="*/ 382 w 1787"/>
                <a:gd name="T11" fmla="*/ 1371 h 1413"/>
                <a:gd name="T12" fmla="*/ 382 w 1787"/>
                <a:gd name="T13" fmla="*/ 1371 h 1413"/>
                <a:gd name="T14" fmla="*/ 382 w 1787"/>
                <a:gd name="T15" fmla="*/ 1371 h 1413"/>
                <a:gd name="T16" fmla="*/ 538 w 1787"/>
                <a:gd name="T17" fmla="*/ 1330 h 1413"/>
                <a:gd name="T18" fmla="*/ 538 w 1787"/>
                <a:gd name="T19" fmla="*/ 1330 h 1413"/>
                <a:gd name="T20" fmla="*/ 1660 w 1787"/>
                <a:gd name="T21" fmla="*/ 792 h 1413"/>
                <a:gd name="T22" fmla="*/ 1660 w 1787"/>
                <a:gd name="T23" fmla="*/ 792 h 1413"/>
                <a:gd name="T24" fmla="*/ 1638 w 1787"/>
                <a:gd name="T25" fmla="*/ 99 h 1413"/>
                <a:gd name="T26" fmla="*/ 1244 w 1787"/>
                <a:gd name="T27" fmla="*/ 0 h 1413"/>
                <a:gd name="T28" fmla="*/ 734 w 1787"/>
                <a:gd name="T29" fmla="*/ 434 h 1413"/>
                <a:gd name="T30" fmla="*/ 185 w 1787"/>
                <a:gd name="T31" fmla="*/ 903 h 1413"/>
                <a:gd name="T32" fmla="*/ 104 w 1787"/>
                <a:gd name="T33" fmla="*/ 984 h 1413"/>
                <a:gd name="T34" fmla="*/ 103 w 1787"/>
                <a:gd name="T35" fmla="*/ 985 h 1413"/>
                <a:gd name="T36" fmla="*/ 94 w 1787"/>
                <a:gd name="T37" fmla="*/ 995 h 1413"/>
                <a:gd name="T38" fmla="*/ 86 w 1787"/>
                <a:gd name="T39" fmla="*/ 1002 h 1413"/>
                <a:gd name="T40" fmla="*/ 86 w 1787"/>
                <a:gd name="T41" fmla="*/ 1003 h 1413"/>
                <a:gd name="T42" fmla="*/ 85 w 1787"/>
                <a:gd name="T43" fmla="*/ 1004 h 1413"/>
                <a:gd name="T44" fmla="*/ 85 w 1787"/>
                <a:gd name="T45" fmla="*/ 1004 h 1413"/>
                <a:gd name="T46" fmla="*/ 73 w 1787"/>
                <a:gd name="T47" fmla="*/ 1312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87" h="1413">
                  <a:moveTo>
                    <a:pt x="73" y="1312"/>
                  </a:moveTo>
                  <a:lnTo>
                    <a:pt x="76" y="1315"/>
                  </a:lnTo>
                  <a:lnTo>
                    <a:pt x="76" y="1315"/>
                  </a:lnTo>
                  <a:cubicBezTo>
                    <a:pt x="112" y="1361"/>
                    <a:pt x="162" y="1390"/>
                    <a:pt x="215" y="1400"/>
                  </a:cubicBezTo>
                  <a:lnTo>
                    <a:pt x="215" y="1400"/>
                  </a:lnTo>
                  <a:cubicBezTo>
                    <a:pt x="270" y="1412"/>
                    <a:pt x="330" y="1402"/>
                    <a:pt x="382" y="1371"/>
                  </a:cubicBezTo>
                  <a:lnTo>
                    <a:pt x="382" y="1371"/>
                  </a:lnTo>
                  <a:lnTo>
                    <a:pt x="382" y="1371"/>
                  </a:lnTo>
                  <a:cubicBezTo>
                    <a:pt x="383" y="1371"/>
                    <a:pt x="443" y="1356"/>
                    <a:pt x="538" y="1330"/>
                  </a:cubicBezTo>
                  <a:lnTo>
                    <a:pt x="538" y="1330"/>
                  </a:lnTo>
                  <a:cubicBezTo>
                    <a:pt x="816" y="1250"/>
                    <a:pt x="1393" y="1062"/>
                    <a:pt x="1660" y="792"/>
                  </a:cubicBezTo>
                  <a:lnTo>
                    <a:pt x="1660" y="792"/>
                  </a:lnTo>
                  <a:cubicBezTo>
                    <a:pt x="1766" y="678"/>
                    <a:pt x="1786" y="278"/>
                    <a:pt x="1638" y="99"/>
                  </a:cubicBezTo>
                  <a:lnTo>
                    <a:pt x="1244" y="0"/>
                  </a:lnTo>
                  <a:lnTo>
                    <a:pt x="734" y="434"/>
                  </a:lnTo>
                  <a:lnTo>
                    <a:pt x="185" y="903"/>
                  </a:lnTo>
                  <a:lnTo>
                    <a:pt x="104" y="984"/>
                  </a:lnTo>
                  <a:lnTo>
                    <a:pt x="103" y="985"/>
                  </a:lnTo>
                  <a:lnTo>
                    <a:pt x="94" y="995"/>
                  </a:lnTo>
                  <a:lnTo>
                    <a:pt x="86" y="1002"/>
                  </a:lnTo>
                  <a:lnTo>
                    <a:pt x="86" y="1003"/>
                  </a:lnTo>
                  <a:lnTo>
                    <a:pt x="85" y="1004"/>
                  </a:lnTo>
                  <a:lnTo>
                    <a:pt x="85" y="1004"/>
                  </a:lnTo>
                  <a:cubicBezTo>
                    <a:pt x="5" y="1089"/>
                    <a:pt x="0" y="1220"/>
                    <a:pt x="73" y="131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67">
              <a:extLst>
                <a:ext uri="{FF2B5EF4-FFF2-40B4-BE49-F238E27FC236}">
                  <a16:creationId xmlns:a16="http://schemas.microsoft.com/office/drawing/2014/main" id="{BC5197FC-C2B7-5C42-880B-54ADD316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3506" y="10288441"/>
              <a:ext cx="77769" cy="95051"/>
            </a:xfrm>
            <a:custGeom>
              <a:avLst/>
              <a:gdLst>
                <a:gd name="T0" fmla="*/ 0 w 118"/>
                <a:gd name="T1" fmla="*/ 0 h 147"/>
                <a:gd name="T2" fmla="*/ 117 w 118"/>
                <a:gd name="T3" fmla="*/ 6 h 147"/>
                <a:gd name="T4" fmla="*/ 109 w 118"/>
                <a:gd name="T5" fmla="*/ 146 h 147"/>
                <a:gd name="T6" fmla="*/ 0 w 118"/>
                <a:gd name="T7" fmla="*/ 82 h 147"/>
                <a:gd name="T8" fmla="*/ 0 w 118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7">
                  <a:moveTo>
                    <a:pt x="0" y="0"/>
                  </a:moveTo>
                  <a:lnTo>
                    <a:pt x="117" y="6"/>
                  </a:lnTo>
                  <a:lnTo>
                    <a:pt x="109" y="146"/>
                  </a:lnTo>
                  <a:lnTo>
                    <a:pt x="0" y="82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BE53CC60-78A0-FE4B-9EEC-0CBDA413C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9167" y="9965848"/>
              <a:ext cx="328354" cy="420524"/>
            </a:xfrm>
            <a:custGeom>
              <a:avLst/>
              <a:gdLst>
                <a:gd name="T0" fmla="*/ 273 w 502"/>
                <a:gd name="T1" fmla="*/ 540 h 646"/>
                <a:gd name="T2" fmla="*/ 273 w 502"/>
                <a:gd name="T3" fmla="*/ 540 h 646"/>
                <a:gd name="T4" fmla="*/ 177 w 502"/>
                <a:gd name="T5" fmla="*/ 614 h 646"/>
                <a:gd name="T6" fmla="*/ 177 w 502"/>
                <a:gd name="T7" fmla="*/ 614 h 646"/>
                <a:gd name="T8" fmla="*/ 61 w 502"/>
                <a:gd name="T9" fmla="*/ 637 h 646"/>
                <a:gd name="T10" fmla="*/ 61 w 502"/>
                <a:gd name="T11" fmla="*/ 637 h 646"/>
                <a:gd name="T12" fmla="*/ 11 w 502"/>
                <a:gd name="T13" fmla="*/ 607 h 646"/>
                <a:gd name="T14" fmla="*/ 11 w 502"/>
                <a:gd name="T15" fmla="*/ 607 h 646"/>
                <a:gd name="T16" fmla="*/ 4 w 502"/>
                <a:gd name="T17" fmla="*/ 548 h 646"/>
                <a:gd name="T18" fmla="*/ 4 w 502"/>
                <a:gd name="T19" fmla="*/ 548 h 646"/>
                <a:gd name="T20" fmla="*/ 56 w 502"/>
                <a:gd name="T21" fmla="*/ 429 h 646"/>
                <a:gd name="T22" fmla="*/ 56 w 502"/>
                <a:gd name="T23" fmla="*/ 429 h 646"/>
                <a:gd name="T24" fmla="*/ 207 w 502"/>
                <a:gd name="T25" fmla="*/ 73 h 646"/>
                <a:gd name="T26" fmla="*/ 219 w 502"/>
                <a:gd name="T27" fmla="*/ 47 h 646"/>
                <a:gd name="T28" fmla="*/ 243 w 502"/>
                <a:gd name="T29" fmla="*/ 36 h 646"/>
                <a:gd name="T30" fmla="*/ 243 w 502"/>
                <a:gd name="T31" fmla="*/ 36 h 646"/>
                <a:gd name="T32" fmla="*/ 417 w 502"/>
                <a:gd name="T33" fmla="*/ 24 h 646"/>
                <a:gd name="T34" fmla="*/ 430 w 502"/>
                <a:gd name="T35" fmla="*/ 32 h 646"/>
                <a:gd name="T36" fmla="*/ 438 w 502"/>
                <a:gd name="T37" fmla="*/ 52 h 646"/>
                <a:gd name="T38" fmla="*/ 438 w 502"/>
                <a:gd name="T39" fmla="*/ 52 h 646"/>
                <a:gd name="T40" fmla="*/ 469 w 502"/>
                <a:gd name="T41" fmla="*/ 127 h 646"/>
                <a:gd name="T42" fmla="*/ 469 w 502"/>
                <a:gd name="T43" fmla="*/ 127 h 646"/>
                <a:gd name="T44" fmla="*/ 434 w 502"/>
                <a:gd name="T45" fmla="*/ 385 h 646"/>
                <a:gd name="T46" fmla="*/ 434 w 502"/>
                <a:gd name="T47" fmla="*/ 385 h 646"/>
                <a:gd name="T48" fmla="*/ 361 w 502"/>
                <a:gd name="T49" fmla="*/ 460 h 646"/>
                <a:gd name="T50" fmla="*/ 361 w 502"/>
                <a:gd name="T51" fmla="*/ 460 h 646"/>
                <a:gd name="T52" fmla="*/ 273 w 502"/>
                <a:gd name="T53" fmla="*/ 5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2" h="646">
                  <a:moveTo>
                    <a:pt x="273" y="540"/>
                  </a:moveTo>
                  <a:lnTo>
                    <a:pt x="273" y="540"/>
                  </a:lnTo>
                  <a:cubicBezTo>
                    <a:pt x="243" y="567"/>
                    <a:pt x="213" y="594"/>
                    <a:pt x="177" y="614"/>
                  </a:cubicBezTo>
                  <a:lnTo>
                    <a:pt x="177" y="614"/>
                  </a:lnTo>
                  <a:cubicBezTo>
                    <a:pt x="142" y="634"/>
                    <a:pt x="100" y="645"/>
                    <a:pt x="61" y="637"/>
                  </a:cubicBezTo>
                  <a:lnTo>
                    <a:pt x="61" y="637"/>
                  </a:lnTo>
                  <a:cubicBezTo>
                    <a:pt x="41" y="633"/>
                    <a:pt x="22" y="624"/>
                    <a:pt x="11" y="607"/>
                  </a:cubicBezTo>
                  <a:lnTo>
                    <a:pt x="11" y="607"/>
                  </a:lnTo>
                  <a:cubicBezTo>
                    <a:pt x="0" y="590"/>
                    <a:pt x="1" y="568"/>
                    <a:pt x="4" y="548"/>
                  </a:cubicBezTo>
                  <a:lnTo>
                    <a:pt x="4" y="548"/>
                  </a:lnTo>
                  <a:cubicBezTo>
                    <a:pt x="13" y="505"/>
                    <a:pt x="36" y="467"/>
                    <a:pt x="56" y="429"/>
                  </a:cubicBezTo>
                  <a:lnTo>
                    <a:pt x="56" y="429"/>
                  </a:lnTo>
                  <a:cubicBezTo>
                    <a:pt x="118" y="316"/>
                    <a:pt x="168" y="196"/>
                    <a:pt x="207" y="73"/>
                  </a:cubicBezTo>
                  <a:lnTo>
                    <a:pt x="219" y="47"/>
                  </a:lnTo>
                  <a:lnTo>
                    <a:pt x="243" y="36"/>
                  </a:lnTo>
                  <a:lnTo>
                    <a:pt x="243" y="36"/>
                  </a:lnTo>
                  <a:cubicBezTo>
                    <a:pt x="300" y="18"/>
                    <a:pt x="363" y="0"/>
                    <a:pt x="417" y="24"/>
                  </a:cubicBezTo>
                  <a:lnTo>
                    <a:pt x="430" y="32"/>
                  </a:lnTo>
                  <a:lnTo>
                    <a:pt x="438" y="52"/>
                  </a:lnTo>
                  <a:lnTo>
                    <a:pt x="438" y="52"/>
                  </a:lnTo>
                  <a:cubicBezTo>
                    <a:pt x="445" y="78"/>
                    <a:pt x="459" y="102"/>
                    <a:pt x="469" y="127"/>
                  </a:cubicBezTo>
                  <a:lnTo>
                    <a:pt x="469" y="127"/>
                  </a:lnTo>
                  <a:cubicBezTo>
                    <a:pt x="501" y="211"/>
                    <a:pt x="488" y="312"/>
                    <a:pt x="434" y="385"/>
                  </a:cubicBezTo>
                  <a:lnTo>
                    <a:pt x="434" y="385"/>
                  </a:lnTo>
                  <a:cubicBezTo>
                    <a:pt x="413" y="413"/>
                    <a:pt x="387" y="437"/>
                    <a:pt x="361" y="460"/>
                  </a:cubicBezTo>
                  <a:lnTo>
                    <a:pt x="361" y="460"/>
                  </a:lnTo>
                  <a:cubicBezTo>
                    <a:pt x="331" y="487"/>
                    <a:pt x="302" y="513"/>
                    <a:pt x="273" y="54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69">
              <a:extLst>
                <a:ext uri="{FF2B5EF4-FFF2-40B4-BE49-F238E27FC236}">
                  <a16:creationId xmlns:a16="http://schemas.microsoft.com/office/drawing/2014/main" id="{C7670C5E-333F-E34B-A968-A223C47C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9553" y="10003293"/>
              <a:ext cx="492531" cy="535736"/>
            </a:xfrm>
            <a:custGeom>
              <a:avLst/>
              <a:gdLst>
                <a:gd name="T0" fmla="*/ 696 w 754"/>
                <a:gd name="T1" fmla="*/ 506 h 820"/>
                <a:gd name="T2" fmla="*/ 696 w 754"/>
                <a:gd name="T3" fmla="*/ 506 h 820"/>
                <a:gd name="T4" fmla="*/ 590 w 754"/>
                <a:gd name="T5" fmla="*/ 584 h 820"/>
                <a:gd name="T6" fmla="*/ 590 w 754"/>
                <a:gd name="T7" fmla="*/ 584 h 820"/>
                <a:gd name="T8" fmla="*/ 598 w 754"/>
                <a:gd name="T9" fmla="*/ 444 h 820"/>
                <a:gd name="T10" fmla="*/ 598 w 754"/>
                <a:gd name="T11" fmla="*/ 444 h 820"/>
                <a:gd name="T12" fmla="*/ 458 w 754"/>
                <a:gd name="T13" fmla="*/ 664 h 820"/>
                <a:gd name="T14" fmla="*/ 458 w 754"/>
                <a:gd name="T15" fmla="*/ 664 h 820"/>
                <a:gd name="T16" fmla="*/ 108 w 754"/>
                <a:gd name="T17" fmla="*/ 819 h 820"/>
                <a:gd name="T18" fmla="*/ 108 w 754"/>
                <a:gd name="T19" fmla="*/ 819 h 820"/>
                <a:gd name="T20" fmla="*/ 12 w 754"/>
                <a:gd name="T21" fmla="*/ 798 h 820"/>
                <a:gd name="T22" fmla="*/ 0 w 754"/>
                <a:gd name="T23" fmla="*/ 785 h 820"/>
                <a:gd name="T24" fmla="*/ 6 w 754"/>
                <a:gd name="T25" fmla="*/ 761 h 820"/>
                <a:gd name="T26" fmla="*/ 6 w 754"/>
                <a:gd name="T27" fmla="*/ 761 h 820"/>
                <a:gd name="T28" fmla="*/ 302 w 754"/>
                <a:gd name="T29" fmla="*/ 289 h 820"/>
                <a:gd name="T30" fmla="*/ 302 w 754"/>
                <a:gd name="T31" fmla="*/ 289 h 820"/>
                <a:gd name="T32" fmla="*/ 252 w 754"/>
                <a:gd name="T33" fmla="*/ 441 h 820"/>
                <a:gd name="T34" fmla="*/ 252 w 754"/>
                <a:gd name="T35" fmla="*/ 441 h 820"/>
                <a:gd name="T36" fmla="*/ 261 w 754"/>
                <a:gd name="T37" fmla="*/ 503 h 820"/>
                <a:gd name="T38" fmla="*/ 261 w 754"/>
                <a:gd name="T39" fmla="*/ 503 h 820"/>
                <a:gd name="T40" fmla="*/ 312 w 754"/>
                <a:gd name="T41" fmla="*/ 510 h 820"/>
                <a:gd name="T42" fmla="*/ 312 w 754"/>
                <a:gd name="T43" fmla="*/ 510 h 820"/>
                <a:gd name="T44" fmla="*/ 425 w 754"/>
                <a:gd name="T45" fmla="*/ 440 h 820"/>
                <a:gd name="T46" fmla="*/ 425 w 754"/>
                <a:gd name="T47" fmla="*/ 440 h 820"/>
                <a:gd name="T48" fmla="*/ 506 w 754"/>
                <a:gd name="T49" fmla="*/ 373 h 820"/>
                <a:gd name="T50" fmla="*/ 506 w 754"/>
                <a:gd name="T51" fmla="*/ 373 h 820"/>
                <a:gd name="T52" fmla="*/ 576 w 754"/>
                <a:gd name="T53" fmla="*/ 308 h 820"/>
                <a:gd name="T54" fmla="*/ 576 w 754"/>
                <a:gd name="T55" fmla="*/ 308 h 820"/>
                <a:gd name="T56" fmla="*/ 642 w 754"/>
                <a:gd name="T57" fmla="*/ 0 h 820"/>
                <a:gd name="T58" fmla="*/ 642 w 754"/>
                <a:gd name="T59" fmla="*/ 0 h 820"/>
                <a:gd name="T60" fmla="*/ 733 w 754"/>
                <a:gd name="T61" fmla="*/ 266 h 820"/>
                <a:gd name="T62" fmla="*/ 733 w 754"/>
                <a:gd name="T63" fmla="*/ 266 h 820"/>
                <a:gd name="T64" fmla="*/ 703 w 754"/>
                <a:gd name="T65" fmla="*/ 369 h 820"/>
                <a:gd name="T66" fmla="*/ 703 w 754"/>
                <a:gd name="T67" fmla="*/ 369 h 820"/>
                <a:gd name="T68" fmla="*/ 696 w 754"/>
                <a:gd name="T69" fmla="*/ 50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4" h="820">
                  <a:moveTo>
                    <a:pt x="696" y="506"/>
                  </a:moveTo>
                  <a:lnTo>
                    <a:pt x="696" y="506"/>
                  </a:lnTo>
                  <a:cubicBezTo>
                    <a:pt x="660" y="530"/>
                    <a:pt x="623" y="557"/>
                    <a:pt x="590" y="584"/>
                  </a:cubicBezTo>
                  <a:lnTo>
                    <a:pt x="590" y="584"/>
                  </a:lnTo>
                  <a:cubicBezTo>
                    <a:pt x="592" y="538"/>
                    <a:pt x="595" y="491"/>
                    <a:pt x="598" y="444"/>
                  </a:cubicBezTo>
                  <a:lnTo>
                    <a:pt x="598" y="444"/>
                  </a:lnTo>
                  <a:cubicBezTo>
                    <a:pt x="529" y="498"/>
                    <a:pt x="509" y="592"/>
                    <a:pt x="458" y="664"/>
                  </a:cubicBezTo>
                  <a:lnTo>
                    <a:pt x="458" y="664"/>
                  </a:lnTo>
                  <a:cubicBezTo>
                    <a:pt x="381" y="772"/>
                    <a:pt x="240" y="817"/>
                    <a:pt x="108" y="819"/>
                  </a:cubicBezTo>
                  <a:lnTo>
                    <a:pt x="108" y="819"/>
                  </a:lnTo>
                  <a:cubicBezTo>
                    <a:pt x="74" y="819"/>
                    <a:pt x="39" y="817"/>
                    <a:pt x="12" y="798"/>
                  </a:cubicBezTo>
                  <a:lnTo>
                    <a:pt x="0" y="785"/>
                  </a:lnTo>
                  <a:lnTo>
                    <a:pt x="6" y="761"/>
                  </a:lnTo>
                  <a:lnTo>
                    <a:pt x="6" y="761"/>
                  </a:lnTo>
                  <a:cubicBezTo>
                    <a:pt x="98" y="599"/>
                    <a:pt x="197" y="443"/>
                    <a:pt x="302" y="289"/>
                  </a:cubicBezTo>
                  <a:lnTo>
                    <a:pt x="302" y="289"/>
                  </a:lnTo>
                  <a:cubicBezTo>
                    <a:pt x="279" y="338"/>
                    <a:pt x="262" y="389"/>
                    <a:pt x="252" y="441"/>
                  </a:cubicBezTo>
                  <a:lnTo>
                    <a:pt x="252" y="441"/>
                  </a:lnTo>
                  <a:cubicBezTo>
                    <a:pt x="247" y="463"/>
                    <a:pt x="245" y="488"/>
                    <a:pt x="261" y="503"/>
                  </a:cubicBezTo>
                  <a:lnTo>
                    <a:pt x="261" y="503"/>
                  </a:lnTo>
                  <a:cubicBezTo>
                    <a:pt x="274" y="514"/>
                    <a:pt x="295" y="514"/>
                    <a:pt x="312" y="510"/>
                  </a:cubicBezTo>
                  <a:lnTo>
                    <a:pt x="312" y="510"/>
                  </a:lnTo>
                  <a:cubicBezTo>
                    <a:pt x="355" y="498"/>
                    <a:pt x="391" y="469"/>
                    <a:pt x="425" y="440"/>
                  </a:cubicBezTo>
                  <a:lnTo>
                    <a:pt x="425" y="440"/>
                  </a:lnTo>
                  <a:cubicBezTo>
                    <a:pt x="452" y="418"/>
                    <a:pt x="479" y="396"/>
                    <a:pt x="506" y="373"/>
                  </a:cubicBezTo>
                  <a:lnTo>
                    <a:pt x="506" y="373"/>
                  </a:lnTo>
                  <a:cubicBezTo>
                    <a:pt x="530" y="353"/>
                    <a:pt x="555" y="332"/>
                    <a:pt x="576" y="308"/>
                  </a:cubicBezTo>
                  <a:lnTo>
                    <a:pt x="576" y="308"/>
                  </a:lnTo>
                  <a:cubicBezTo>
                    <a:pt x="646" y="225"/>
                    <a:pt x="664" y="107"/>
                    <a:pt x="642" y="0"/>
                  </a:cubicBezTo>
                  <a:lnTo>
                    <a:pt x="642" y="0"/>
                  </a:lnTo>
                  <a:cubicBezTo>
                    <a:pt x="717" y="64"/>
                    <a:pt x="753" y="170"/>
                    <a:pt x="733" y="266"/>
                  </a:cubicBezTo>
                  <a:lnTo>
                    <a:pt x="733" y="266"/>
                  </a:lnTo>
                  <a:cubicBezTo>
                    <a:pt x="726" y="301"/>
                    <a:pt x="712" y="334"/>
                    <a:pt x="703" y="369"/>
                  </a:cubicBezTo>
                  <a:lnTo>
                    <a:pt x="703" y="369"/>
                  </a:lnTo>
                  <a:cubicBezTo>
                    <a:pt x="694" y="414"/>
                    <a:pt x="695" y="460"/>
                    <a:pt x="696" y="506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5C224AF9-DCC9-1145-A440-E146996A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33" y="8661071"/>
              <a:ext cx="383079" cy="1437270"/>
            </a:xfrm>
            <a:custGeom>
              <a:avLst/>
              <a:gdLst>
                <a:gd name="T0" fmla="*/ 0 w 587"/>
                <a:gd name="T1" fmla="*/ 236 h 2201"/>
                <a:gd name="T2" fmla="*/ 77 w 587"/>
                <a:gd name="T3" fmla="*/ 1401 h 2201"/>
                <a:gd name="T4" fmla="*/ 124 w 587"/>
                <a:gd name="T5" fmla="*/ 2102 h 2201"/>
                <a:gd name="T6" fmla="*/ 124 w 587"/>
                <a:gd name="T7" fmla="*/ 2102 h 2201"/>
                <a:gd name="T8" fmla="*/ 365 w 587"/>
                <a:gd name="T9" fmla="*/ 2054 h 2201"/>
                <a:gd name="T10" fmla="*/ 365 w 587"/>
                <a:gd name="T11" fmla="*/ 2054 h 2201"/>
                <a:gd name="T12" fmla="*/ 520 w 587"/>
                <a:gd name="T13" fmla="*/ 399 h 2201"/>
                <a:gd name="T14" fmla="*/ 520 w 587"/>
                <a:gd name="T15" fmla="*/ 399 h 2201"/>
                <a:gd name="T16" fmla="*/ 476 w 587"/>
                <a:gd name="T17" fmla="*/ 236 h 2201"/>
                <a:gd name="T18" fmla="*/ 476 w 587"/>
                <a:gd name="T19" fmla="*/ 236 h 2201"/>
                <a:gd name="T20" fmla="*/ 335 w 587"/>
                <a:gd name="T21" fmla="*/ 20 h 2201"/>
                <a:gd name="T22" fmla="*/ 335 w 587"/>
                <a:gd name="T23" fmla="*/ 20 h 2201"/>
                <a:gd name="T24" fmla="*/ 240 w 587"/>
                <a:gd name="T25" fmla="*/ 0 h 2201"/>
                <a:gd name="T26" fmla="*/ 235 w 587"/>
                <a:gd name="T27" fmla="*/ 0 h 2201"/>
                <a:gd name="T28" fmla="*/ 235 w 587"/>
                <a:gd name="T29" fmla="*/ 0 h 2201"/>
                <a:gd name="T30" fmla="*/ 86 w 587"/>
                <a:gd name="T31" fmla="*/ 53 h 2201"/>
                <a:gd name="T32" fmla="*/ 85 w 587"/>
                <a:gd name="T33" fmla="*/ 54 h 2201"/>
                <a:gd name="T34" fmla="*/ 85 w 587"/>
                <a:gd name="T35" fmla="*/ 54 h 2201"/>
                <a:gd name="T36" fmla="*/ 0 w 587"/>
                <a:gd name="T37" fmla="*/ 236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7" h="2201">
                  <a:moveTo>
                    <a:pt x="0" y="236"/>
                  </a:moveTo>
                  <a:lnTo>
                    <a:pt x="77" y="1401"/>
                  </a:lnTo>
                  <a:lnTo>
                    <a:pt x="124" y="2102"/>
                  </a:lnTo>
                  <a:lnTo>
                    <a:pt x="124" y="2102"/>
                  </a:lnTo>
                  <a:cubicBezTo>
                    <a:pt x="171" y="2200"/>
                    <a:pt x="347" y="2178"/>
                    <a:pt x="365" y="2054"/>
                  </a:cubicBezTo>
                  <a:lnTo>
                    <a:pt x="365" y="2054"/>
                  </a:lnTo>
                  <a:cubicBezTo>
                    <a:pt x="464" y="1433"/>
                    <a:pt x="586" y="791"/>
                    <a:pt x="520" y="399"/>
                  </a:cubicBezTo>
                  <a:lnTo>
                    <a:pt x="520" y="399"/>
                  </a:lnTo>
                  <a:cubicBezTo>
                    <a:pt x="510" y="338"/>
                    <a:pt x="496" y="283"/>
                    <a:pt x="476" y="236"/>
                  </a:cubicBezTo>
                  <a:lnTo>
                    <a:pt x="476" y="236"/>
                  </a:lnTo>
                  <a:cubicBezTo>
                    <a:pt x="476" y="139"/>
                    <a:pt x="418" y="57"/>
                    <a:pt x="335" y="20"/>
                  </a:cubicBezTo>
                  <a:lnTo>
                    <a:pt x="335" y="20"/>
                  </a:lnTo>
                  <a:cubicBezTo>
                    <a:pt x="305" y="7"/>
                    <a:pt x="274" y="0"/>
                    <a:pt x="240" y="0"/>
                  </a:cubicBezTo>
                  <a:lnTo>
                    <a:pt x="235" y="0"/>
                  </a:lnTo>
                  <a:lnTo>
                    <a:pt x="235" y="0"/>
                  </a:lnTo>
                  <a:cubicBezTo>
                    <a:pt x="178" y="0"/>
                    <a:pt x="127" y="20"/>
                    <a:pt x="86" y="53"/>
                  </a:cubicBezTo>
                  <a:lnTo>
                    <a:pt x="85" y="54"/>
                  </a:lnTo>
                  <a:lnTo>
                    <a:pt x="85" y="54"/>
                  </a:lnTo>
                  <a:cubicBezTo>
                    <a:pt x="33" y="97"/>
                    <a:pt x="0" y="162"/>
                    <a:pt x="0" y="2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9567B97D-B557-BB4E-8A7A-285F1B9E0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9205" y="7413900"/>
              <a:ext cx="241945" cy="239066"/>
            </a:xfrm>
            <a:custGeom>
              <a:avLst/>
              <a:gdLst>
                <a:gd name="T0" fmla="*/ 46 w 372"/>
                <a:gd name="T1" fmla="*/ 0 h 365"/>
                <a:gd name="T2" fmla="*/ 46 w 372"/>
                <a:gd name="T3" fmla="*/ 0 h 365"/>
                <a:gd name="T4" fmla="*/ 371 w 372"/>
                <a:gd name="T5" fmla="*/ 242 h 365"/>
                <a:gd name="T6" fmla="*/ 371 w 372"/>
                <a:gd name="T7" fmla="*/ 242 h 365"/>
                <a:gd name="T8" fmla="*/ 169 w 372"/>
                <a:gd name="T9" fmla="*/ 348 h 365"/>
                <a:gd name="T10" fmla="*/ 165 w 372"/>
                <a:gd name="T11" fmla="*/ 347 h 365"/>
                <a:gd name="T12" fmla="*/ 165 w 372"/>
                <a:gd name="T13" fmla="*/ 347 h 365"/>
                <a:gd name="T14" fmla="*/ 19 w 372"/>
                <a:gd name="T15" fmla="*/ 131 h 365"/>
                <a:gd name="T16" fmla="*/ 46 w 372"/>
                <a:gd name="T1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65">
                  <a:moveTo>
                    <a:pt x="46" y="0"/>
                  </a:moveTo>
                  <a:lnTo>
                    <a:pt x="46" y="0"/>
                  </a:lnTo>
                  <a:cubicBezTo>
                    <a:pt x="132" y="115"/>
                    <a:pt x="233" y="219"/>
                    <a:pt x="371" y="242"/>
                  </a:cubicBezTo>
                  <a:lnTo>
                    <a:pt x="371" y="242"/>
                  </a:lnTo>
                  <a:cubicBezTo>
                    <a:pt x="337" y="318"/>
                    <a:pt x="254" y="364"/>
                    <a:pt x="169" y="348"/>
                  </a:cubicBezTo>
                  <a:lnTo>
                    <a:pt x="165" y="347"/>
                  </a:lnTo>
                  <a:lnTo>
                    <a:pt x="165" y="347"/>
                  </a:lnTo>
                  <a:cubicBezTo>
                    <a:pt x="65" y="328"/>
                    <a:pt x="0" y="231"/>
                    <a:pt x="19" y="131"/>
                  </a:cubicBezTo>
                  <a:lnTo>
                    <a:pt x="46" y="0"/>
                  </a:lnTo>
                </a:path>
              </a:pathLst>
            </a:custGeom>
            <a:solidFill>
              <a:srgbClr val="FFCD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72">
              <a:extLst>
                <a:ext uri="{FF2B5EF4-FFF2-40B4-BE49-F238E27FC236}">
                  <a16:creationId xmlns:a16="http://schemas.microsoft.com/office/drawing/2014/main" id="{42FE4028-BC26-9449-893E-603B85B6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8008" y="6869523"/>
              <a:ext cx="342755" cy="702794"/>
            </a:xfrm>
            <a:custGeom>
              <a:avLst/>
              <a:gdLst>
                <a:gd name="T0" fmla="*/ 0 w 524"/>
                <a:gd name="T1" fmla="*/ 834 h 1077"/>
                <a:gd name="T2" fmla="*/ 138 w 524"/>
                <a:gd name="T3" fmla="*/ 165 h 1077"/>
                <a:gd name="T4" fmla="*/ 138 w 524"/>
                <a:gd name="T5" fmla="*/ 165 h 1077"/>
                <a:gd name="T6" fmla="*/ 354 w 524"/>
                <a:gd name="T7" fmla="*/ 19 h 1077"/>
                <a:gd name="T8" fmla="*/ 358 w 524"/>
                <a:gd name="T9" fmla="*/ 20 h 1077"/>
                <a:gd name="T10" fmla="*/ 358 w 524"/>
                <a:gd name="T11" fmla="*/ 20 h 1077"/>
                <a:gd name="T12" fmla="*/ 504 w 524"/>
                <a:gd name="T13" fmla="*/ 235 h 1077"/>
                <a:gd name="T14" fmla="*/ 338 w 524"/>
                <a:gd name="T15" fmla="*/ 1035 h 1077"/>
                <a:gd name="T16" fmla="*/ 338 w 524"/>
                <a:gd name="T17" fmla="*/ 1035 h 1077"/>
                <a:gd name="T18" fmla="*/ 325 w 524"/>
                <a:gd name="T19" fmla="*/ 1076 h 1077"/>
                <a:gd name="T20" fmla="*/ 325 w 524"/>
                <a:gd name="T21" fmla="*/ 1076 h 1077"/>
                <a:gd name="T22" fmla="*/ 0 w 524"/>
                <a:gd name="T23" fmla="*/ 834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4" h="1077">
                  <a:moveTo>
                    <a:pt x="0" y="834"/>
                  </a:moveTo>
                  <a:lnTo>
                    <a:pt x="138" y="165"/>
                  </a:lnTo>
                  <a:lnTo>
                    <a:pt x="138" y="165"/>
                  </a:lnTo>
                  <a:cubicBezTo>
                    <a:pt x="158" y="65"/>
                    <a:pt x="254" y="0"/>
                    <a:pt x="354" y="19"/>
                  </a:cubicBezTo>
                  <a:lnTo>
                    <a:pt x="358" y="20"/>
                  </a:lnTo>
                  <a:lnTo>
                    <a:pt x="358" y="20"/>
                  </a:lnTo>
                  <a:cubicBezTo>
                    <a:pt x="458" y="39"/>
                    <a:pt x="523" y="136"/>
                    <a:pt x="504" y="235"/>
                  </a:cubicBezTo>
                  <a:lnTo>
                    <a:pt x="338" y="1035"/>
                  </a:lnTo>
                  <a:lnTo>
                    <a:pt x="338" y="1035"/>
                  </a:lnTo>
                  <a:cubicBezTo>
                    <a:pt x="336" y="1050"/>
                    <a:pt x="331" y="1063"/>
                    <a:pt x="325" y="1076"/>
                  </a:cubicBezTo>
                  <a:lnTo>
                    <a:pt x="325" y="1076"/>
                  </a:lnTo>
                  <a:cubicBezTo>
                    <a:pt x="187" y="1053"/>
                    <a:pt x="86" y="949"/>
                    <a:pt x="0" y="834"/>
                  </a:cubicBezTo>
                </a:path>
              </a:pathLst>
            </a:custGeom>
            <a:solidFill>
              <a:srgbClr val="25B4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1F0396F-7C8D-2846-BCBC-AD6BCE25E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7996" y="7409237"/>
              <a:ext cx="1079712" cy="536376"/>
            </a:xfrm>
            <a:custGeom>
              <a:avLst/>
              <a:gdLst>
                <a:gd name="connsiteX0" fmla="*/ 976508 w 1079712"/>
                <a:gd name="connsiteY0" fmla="*/ 1332 h 536376"/>
                <a:gd name="connsiteX1" fmla="*/ 1075712 w 1079712"/>
                <a:gd name="connsiteY1" fmla="*/ 90233 h 536376"/>
                <a:gd name="connsiteX2" fmla="*/ 1075712 w 1079712"/>
                <a:gd name="connsiteY2" fmla="*/ 92853 h 536376"/>
                <a:gd name="connsiteX3" fmla="*/ 989650 w 1079712"/>
                <a:gd name="connsiteY3" fmla="*/ 239597 h 536376"/>
                <a:gd name="connsiteX4" fmla="*/ 455020 w 1079712"/>
                <a:gd name="connsiteY4" fmla="*/ 335243 h 536376"/>
                <a:gd name="connsiteX5" fmla="*/ 453997 w 1079712"/>
                <a:gd name="connsiteY5" fmla="*/ 332613 h 536376"/>
                <a:gd name="connsiteX6" fmla="*/ 450007 w 1079712"/>
                <a:gd name="connsiteY6" fmla="*/ 337699 h 536376"/>
                <a:gd name="connsiteX7" fmla="*/ 322453 w 1079712"/>
                <a:gd name="connsiteY7" fmla="*/ 451040 h 536376"/>
                <a:gd name="connsiteX8" fmla="*/ 255079 w 1079712"/>
                <a:gd name="connsiteY8" fmla="*/ 485108 h 536376"/>
                <a:gd name="connsiteX9" fmla="*/ 159577 w 1079712"/>
                <a:gd name="connsiteY9" fmla="*/ 526383 h 536376"/>
                <a:gd name="connsiteX10" fmla="*/ 127525 w 1079712"/>
                <a:gd name="connsiteY10" fmla="*/ 536210 h 536376"/>
                <a:gd name="connsiteX11" fmla="*/ 100706 w 1079712"/>
                <a:gd name="connsiteY11" fmla="*/ 532934 h 536376"/>
                <a:gd name="connsiteX12" fmla="*/ 1280 w 1079712"/>
                <a:gd name="connsiteY12" fmla="*/ 473315 h 536376"/>
                <a:gd name="connsiteX13" fmla="*/ 85662 w 1079712"/>
                <a:gd name="connsiteY13" fmla="*/ 405835 h 536376"/>
                <a:gd name="connsiteX14" fmla="*/ 170697 w 1079712"/>
                <a:gd name="connsiteY14" fmla="*/ 350802 h 536376"/>
                <a:gd name="connsiteX15" fmla="*/ 218530 w 1079712"/>
                <a:gd name="connsiteY15" fmla="*/ 310920 h 536376"/>
                <a:gd name="connsiteX16" fmla="*/ 229488 w 1079712"/>
                <a:gd name="connsiteY16" fmla="*/ 301144 h 536376"/>
                <a:gd name="connsiteX17" fmla="*/ 215378 w 1079712"/>
                <a:gd name="connsiteY17" fmla="*/ 298201 h 536376"/>
                <a:gd name="connsiteX18" fmla="*/ 166682 w 1079712"/>
                <a:gd name="connsiteY18" fmla="*/ 293901 h 536376"/>
                <a:gd name="connsiteX19" fmla="*/ 123616 w 1079712"/>
                <a:gd name="connsiteY19" fmla="*/ 307796 h 536376"/>
                <a:gd name="connsiteX20" fmla="*/ 79896 w 1079712"/>
                <a:gd name="connsiteY20" fmla="*/ 309119 h 536376"/>
                <a:gd name="connsiteX21" fmla="*/ 62278 w 1079712"/>
                <a:gd name="connsiteY21" fmla="*/ 272726 h 536376"/>
                <a:gd name="connsiteX22" fmla="*/ 166682 w 1079712"/>
                <a:gd name="connsiteY22" fmla="*/ 240965 h 536376"/>
                <a:gd name="connsiteX23" fmla="*/ 215622 w 1079712"/>
                <a:gd name="connsiteY23" fmla="*/ 221776 h 536376"/>
                <a:gd name="connsiteX24" fmla="*/ 265867 w 1079712"/>
                <a:gd name="connsiteY24" fmla="*/ 218468 h 536376"/>
                <a:gd name="connsiteX25" fmla="*/ 410076 w 1079712"/>
                <a:gd name="connsiteY25" fmla="*/ 218468 h 536376"/>
                <a:gd name="connsiteX26" fmla="*/ 410402 w 1079712"/>
                <a:gd name="connsiteY26" fmla="*/ 220602 h 536376"/>
                <a:gd name="connsiteX27" fmla="*/ 411414 w 1079712"/>
                <a:gd name="connsiteY27" fmla="*/ 220427 h 536376"/>
                <a:gd name="connsiteX28" fmla="*/ 412332 w 1079712"/>
                <a:gd name="connsiteY28" fmla="*/ 220563 h 536376"/>
                <a:gd name="connsiteX29" fmla="*/ 929015 w 1079712"/>
                <a:gd name="connsiteY29" fmla="*/ 3758 h 536376"/>
                <a:gd name="connsiteX30" fmla="*/ 976508 w 1079712"/>
                <a:gd name="connsiteY30" fmla="*/ 1332 h 53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79712" h="536376">
                  <a:moveTo>
                    <a:pt x="976508" y="1332"/>
                  </a:moveTo>
                  <a:cubicBezTo>
                    <a:pt x="1022779" y="8303"/>
                    <a:pt x="1062999" y="42082"/>
                    <a:pt x="1075712" y="90233"/>
                  </a:cubicBezTo>
                  <a:lnTo>
                    <a:pt x="1075712" y="92853"/>
                  </a:lnTo>
                  <a:cubicBezTo>
                    <a:pt x="1092664" y="157709"/>
                    <a:pt x="1054197" y="223220"/>
                    <a:pt x="989650" y="239597"/>
                  </a:cubicBezTo>
                  <a:lnTo>
                    <a:pt x="455020" y="335243"/>
                  </a:lnTo>
                  <a:lnTo>
                    <a:pt x="453997" y="332613"/>
                  </a:lnTo>
                  <a:lnTo>
                    <a:pt x="450007" y="337699"/>
                  </a:lnTo>
                  <a:cubicBezTo>
                    <a:pt x="402910" y="365871"/>
                    <a:pt x="369550" y="420248"/>
                    <a:pt x="322453" y="451040"/>
                  </a:cubicBezTo>
                  <a:cubicBezTo>
                    <a:pt x="301521" y="464798"/>
                    <a:pt x="277973" y="474626"/>
                    <a:pt x="255079" y="485108"/>
                  </a:cubicBezTo>
                  <a:cubicBezTo>
                    <a:pt x="223027" y="498211"/>
                    <a:pt x="190975" y="512624"/>
                    <a:pt x="159577" y="526383"/>
                  </a:cubicBezTo>
                  <a:cubicBezTo>
                    <a:pt x="149111" y="530314"/>
                    <a:pt x="138645" y="535555"/>
                    <a:pt x="127525" y="536210"/>
                  </a:cubicBezTo>
                  <a:cubicBezTo>
                    <a:pt x="118368" y="536865"/>
                    <a:pt x="109864" y="535555"/>
                    <a:pt x="100706" y="532934"/>
                  </a:cubicBezTo>
                  <a:cubicBezTo>
                    <a:pt x="82391" y="529658"/>
                    <a:pt x="1934" y="499521"/>
                    <a:pt x="1280" y="473315"/>
                  </a:cubicBezTo>
                  <a:cubicBezTo>
                    <a:pt x="-9840" y="457592"/>
                    <a:pt x="54264" y="425489"/>
                    <a:pt x="85662" y="405835"/>
                  </a:cubicBezTo>
                  <a:cubicBezTo>
                    <a:pt x="120984" y="384215"/>
                    <a:pt x="134721" y="371112"/>
                    <a:pt x="170697" y="350802"/>
                  </a:cubicBezTo>
                  <a:cubicBezTo>
                    <a:pt x="189013" y="340647"/>
                    <a:pt x="203894" y="325906"/>
                    <a:pt x="218530" y="310920"/>
                  </a:cubicBezTo>
                  <a:lnTo>
                    <a:pt x="229488" y="301144"/>
                  </a:lnTo>
                  <a:lnTo>
                    <a:pt x="215378" y="298201"/>
                  </a:lnTo>
                  <a:cubicBezTo>
                    <a:pt x="199146" y="294231"/>
                    <a:pt x="182996" y="291254"/>
                    <a:pt x="166682" y="293901"/>
                  </a:cubicBezTo>
                  <a:cubicBezTo>
                    <a:pt x="151674" y="296547"/>
                    <a:pt x="137971" y="303164"/>
                    <a:pt x="123616" y="307796"/>
                  </a:cubicBezTo>
                  <a:cubicBezTo>
                    <a:pt x="109912" y="312428"/>
                    <a:pt x="94252" y="315075"/>
                    <a:pt x="79896" y="309119"/>
                  </a:cubicBezTo>
                  <a:cubicBezTo>
                    <a:pt x="66193" y="303826"/>
                    <a:pt x="56405" y="286622"/>
                    <a:pt x="62278" y="272726"/>
                  </a:cubicBezTo>
                  <a:cubicBezTo>
                    <a:pt x="97514" y="264124"/>
                    <a:pt x="132751" y="255523"/>
                    <a:pt x="166682" y="240965"/>
                  </a:cubicBezTo>
                  <a:cubicBezTo>
                    <a:pt x="182996" y="234348"/>
                    <a:pt x="198656" y="225747"/>
                    <a:pt x="215622" y="221776"/>
                  </a:cubicBezTo>
                  <a:cubicBezTo>
                    <a:pt x="231935" y="217806"/>
                    <a:pt x="248901" y="218468"/>
                    <a:pt x="265867" y="218468"/>
                  </a:cubicBezTo>
                  <a:cubicBezTo>
                    <a:pt x="323942" y="219791"/>
                    <a:pt x="352001" y="217806"/>
                    <a:pt x="410076" y="218468"/>
                  </a:cubicBezTo>
                  <a:lnTo>
                    <a:pt x="410402" y="220602"/>
                  </a:lnTo>
                  <a:lnTo>
                    <a:pt x="411414" y="220427"/>
                  </a:lnTo>
                  <a:lnTo>
                    <a:pt x="412332" y="220563"/>
                  </a:lnTo>
                  <a:lnTo>
                    <a:pt x="929015" y="3758"/>
                  </a:lnTo>
                  <a:cubicBezTo>
                    <a:pt x="944989" y="-336"/>
                    <a:pt x="961085" y="-991"/>
                    <a:pt x="976508" y="13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C31279FB-9D92-BE4E-8F3C-9BE55933B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2085" y="6771593"/>
              <a:ext cx="953381" cy="1425749"/>
            </a:xfrm>
            <a:custGeom>
              <a:avLst/>
              <a:gdLst>
                <a:gd name="T0" fmla="*/ 133 w 1459"/>
                <a:gd name="T1" fmla="*/ 1190 h 2185"/>
                <a:gd name="T2" fmla="*/ 133 w 1459"/>
                <a:gd name="T3" fmla="*/ 1190 h 2185"/>
                <a:gd name="T4" fmla="*/ 197 w 1459"/>
                <a:gd name="T5" fmla="*/ 1266 h 2185"/>
                <a:gd name="T6" fmla="*/ 197 w 1459"/>
                <a:gd name="T7" fmla="*/ 1266 h 2185"/>
                <a:gd name="T8" fmla="*/ 222 w 1459"/>
                <a:gd name="T9" fmla="*/ 1378 h 2185"/>
                <a:gd name="T10" fmla="*/ 222 w 1459"/>
                <a:gd name="T11" fmla="*/ 1378 h 2185"/>
                <a:gd name="T12" fmla="*/ 225 w 1459"/>
                <a:gd name="T13" fmla="*/ 1659 h 2185"/>
                <a:gd name="T14" fmla="*/ 224 w 1459"/>
                <a:gd name="T15" fmla="*/ 1688 h 2185"/>
                <a:gd name="T16" fmla="*/ 224 w 1459"/>
                <a:gd name="T17" fmla="*/ 1688 h 2185"/>
                <a:gd name="T18" fmla="*/ 257 w 1459"/>
                <a:gd name="T19" fmla="*/ 1907 h 2185"/>
                <a:gd name="T20" fmla="*/ 257 w 1459"/>
                <a:gd name="T21" fmla="*/ 1907 h 2185"/>
                <a:gd name="T22" fmla="*/ 313 w 1459"/>
                <a:gd name="T23" fmla="*/ 1977 h 2185"/>
                <a:gd name="T24" fmla="*/ 313 w 1459"/>
                <a:gd name="T25" fmla="*/ 1977 h 2185"/>
                <a:gd name="T26" fmla="*/ 874 w 1459"/>
                <a:gd name="T27" fmla="*/ 2141 h 2185"/>
                <a:gd name="T28" fmla="*/ 874 w 1459"/>
                <a:gd name="T29" fmla="*/ 2141 h 2185"/>
                <a:gd name="T30" fmla="*/ 1062 w 1459"/>
                <a:gd name="T31" fmla="*/ 2024 h 2185"/>
                <a:gd name="T32" fmla="*/ 1062 w 1459"/>
                <a:gd name="T33" fmla="*/ 2024 h 2185"/>
                <a:gd name="T34" fmla="*/ 1092 w 1459"/>
                <a:gd name="T35" fmla="*/ 1913 h 2185"/>
                <a:gd name="T36" fmla="*/ 1092 w 1459"/>
                <a:gd name="T37" fmla="*/ 1913 h 2185"/>
                <a:gd name="T38" fmla="*/ 1096 w 1459"/>
                <a:gd name="T39" fmla="*/ 1846 h 2185"/>
                <a:gd name="T40" fmla="*/ 1099 w 1459"/>
                <a:gd name="T41" fmla="*/ 1822 h 2185"/>
                <a:gd name="T42" fmla="*/ 1099 w 1459"/>
                <a:gd name="T43" fmla="*/ 1822 h 2185"/>
                <a:gd name="T44" fmla="*/ 1271 w 1459"/>
                <a:gd name="T45" fmla="*/ 1323 h 2185"/>
                <a:gd name="T46" fmla="*/ 1280 w 1459"/>
                <a:gd name="T47" fmla="*/ 1309 h 2185"/>
                <a:gd name="T48" fmla="*/ 1280 w 1459"/>
                <a:gd name="T49" fmla="*/ 1309 h 2185"/>
                <a:gd name="T50" fmla="*/ 1458 w 1459"/>
                <a:gd name="T51" fmla="*/ 851 h 2185"/>
                <a:gd name="T52" fmla="*/ 1458 w 1459"/>
                <a:gd name="T53" fmla="*/ 851 h 2185"/>
                <a:gd name="T54" fmla="*/ 794 w 1459"/>
                <a:gd name="T55" fmla="*/ 86 h 2185"/>
                <a:gd name="T56" fmla="*/ 794 w 1459"/>
                <a:gd name="T57" fmla="*/ 86 h 2185"/>
                <a:gd name="T58" fmla="*/ 513 w 1459"/>
                <a:gd name="T59" fmla="*/ 4 h 2185"/>
                <a:gd name="T60" fmla="*/ 513 w 1459"/>
                <a:gd name="T61" fmla="*/ 4 h 2185"/>
                <a:gd name="T62" fmla="*/ 259 w 1459"/>
                <a:gd name="T63" fmla="*/ 122 h 2185"/>
                <a:gd name="T64" fmla="*/ 259 w 1459"/>
                <a:gd name="T65" fmla="*/ 122 h 2185"/>
                <a:gd name="T66" fmla="*/ 202 w 1459"/>
                <a:gd name="T67" fmla="*/ 472 h 2185"/>
                <a:gd name="T68" fmla="*/ 202 w 1459"/>
                <a:gd name="T69" fmla="*/ 472 h 2185"/>
                <a:gd name="T70" fmla="*/ 51 w 1459"/>
                <a:gd name="T71" fmla="*/ 776 h 2185"/>
                <a:gd name="T72" fmla="*/ 51 w 1459"/>
                <a:gd name="T73" fmla="*/ 776 h 2185"/>
                <a:gd name="T74" fmla="*/ 133 w 1459"/>
                <a:gd name="T75" fmla="*/ 1190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9" h="2185">
                  <a:moveTo>
                    <a:pt x="133" y="1190"/>
                  </a:moveTo>
                  <a:lnTo>
                    <a:pt x="133" y="1190"/>
                  </a:lnTo>
                  <a:cubicBezTo>
                    <a:pt x="155" y="1215"/>
                    <a:pt x="181" y="1237"/>
                    <a:pt x="197" y="1266"/>
                  </a:cubicBezTo>
                  <a:lnTo>
                    <a:pt x="197" y="1266"/>
                  </a:lnTo>
                  <a:cubicBezTo>
                    <a:pt x="216" y="1299"/>
                    <a:pt x="219" y="1339"/>
                    <a:pt x="222" y="1378"/>
                  </a:cubicBezTo>
                  <a:lnTo>
                    <a:pt x="222" y="1378"/>
                  </a:lnTo>
                  <a:cubicBezTo>
                    <a:pt x="227" y="1472"/>
                    <a:pt x="229" y="1565"/>
                    <a:pt x="225" y="1659"/>
                  </a:cubicBezTo>
                  <a:lnTo>
                    <a:pt x="224" y="1688"/>
                  </a:lnTo>
                  <a:lnTo>
                    <a:pt x="224" y="1688"/>
                  </a:lnTo>
                  <a:cubicBezTo>
                    <a:pt x="222" y="1764"/>
                    <a:pt x="221" y="1842"/>
                    <a:pt x="257" y="1907"/>
                  </a:cubicBezTo>
                  <a:lnTo>
                    <a:pt x="257" y="1907"/>
                  </a:lnTo>
                  <a:cubicBezTo>
                    <a:pt x="272" y="1933"/>
                    <a:pt x="291" y="1956"/>
                    <a:pt x="313" y="1977"/>
                  </a:cubicBezTo>
                  <a:lnTo>
                    <a:pt x="313" y="1977"/>
                  </a:lnTo>
                  <a:cubicBezTo>
                    <a:pt x="456" y="2121"/>
                    <a:pt x="675" y="2184"/>
                    <a:pt x="874" y="2141"/>
                  </a:cubicBezTo>
                  <a:lnTo>
                    <a:pt x="874" y="2141"/>
                  </a:lnTo>
                  <a:cubicBezTo>
                    <a:pt x="948" y="2125"/>
                    <a:pt x="1024" y="2091"/>
                    <a:pt x="1062" y="2024"/>
                  </a:cubicBezTo>
                  <a:lnTo>
                    <a:pt x="1062" y="2024"/>
                  </a:lnTo>
                  <a:cubicBezTo>
                    <a:pt x="1081" y="1991"/>
                    <a:pt x="1088" y="1952"/>
                    <a:pt x="1092" y="1913"/>
                  </a:cubicBezTo>
                  <a:lnTo>
                    <a:pt x="1092" y="1913"/>
                  </a:lnTo>
                  <a:cubicBezTo>
                    <a:pt x="1094" y="1891"/>
                    <a:pt x="1095" y="1868"/>
                    <a:pt x="1096" y="1846"/>
                  </a:cubicBezTo>
                  <a:lnTo>
                    <a:pt x="1099" y="1822"/>
                  </a:lnTo>
                  <a:lnTo>
                    <a:pt x="1099" y="1822"/>
                  </a:lnTo>
                  <a:cubicBezTo>
                    <a:pt x="1114" y="1645"/>
                    <a:pt x="1174" y="1472"/>
                    <a:pt x="1271" y="1323"/>
                  </a:cubicBezTo>
                  <a:lnTo>
                    <a:pt x="1280" y="1309"/>
                  </a:lnTo>
                  <a:lnTo>
                    <a:pt x="1280" y="1309"/>
                  </a:lnTo>
                  <a:cubicBezTo>
                    <a:pt x="1348" y="1207"/>
                    <a:pt x="1458" y="974"/>
                    <a:pt x="1458" y="851"/>
                  </a:cubicBezTo>
                  <a:lnTo>
                    <a:pt x="1458" y="851"/>
                  </a:lnTo>
                  <a:cubicBezTo>
                    <a:pt x="1458" y="547"/>
                    <a:pt x="866" y="118"/>
                    <a:pt x="794" y="86"/>
                  </a:cubicBezTo>
                  <a:lnTo>
                    <a:pt x="794" y="86"/>
                  </a:lnTo>
                  <a:cubicBezTo>
                    <a:pt x="704" y="47"/>
                    <a:pt x="611" y="8"/>
                    <a:pt x="513" y="4"/>
                  </a:cubicBezTo>
                  <a:lnTo>
                    <a:pt x="513" y="4"/>
                  </a:lnTo>
                  <a:cubicBezTo>
                    <a:pt x="415" y="0"/>
                    <a:pt x="310" y="38"/>
                    <a:pt x="259" y="122"/>
                  </a:cubicBezTo>
                  <a:lnTo>
                    <a:pt x="259" y="122"/>
                  </a:lnTo>
                  <a:cubicBezTo>
                    <a:pt x="196" y="224"/>
                    <a:pt x="230" y="357"/>
                    <a:pt x="202" y="472"/>
                  </a:cubicBezTo>
                  <a:lnTo>
                    <a:pt x="202" y="472"/>
                  </a:lnTo>
                  <a:cubicBezTo>
                    <a:pt x="173" y="582"/>
                    <a:pt x="91" y="670"/>
                    <a:pt x="51" y="776"/>
                  </a:cubicBezTo>
                  <a:lnTo>
                    <a:pt x="51" y="776"/>
                  </a:lnTo>
                  <a:cubicBezTo>
                    <a:pt x="0" y="915"/>
                    <a:pt x="32" y="1082"/>
                    <a:pt x="133" y="1190"/>
                  </a:cubicBezTo>
                </a:path>
              </a:pathLst>
            </a:custGeom>
            <a:solidFill>
              <a:srgbClr val="50BC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9F441918-35CF-2946-B4DF-6E5B40C21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4841" y="6834960"/>
              <a:ext cx="319713" cy="192979"/>
            </a:xfrm>
            <a:custGeom>
              <a:avLst/>
              <a:gdLst>
                <a:gd name="T0" fmla="*/ 0 w 489"/>
                <a:gd name="T1" fmla="*/ 142 h 297"/>
                <a:gd name="T2" fmla="*/ 3 w 489"/>
                <a:gd name="T3" fmla="*/ 163 h 297"/>
                <a:gd name="T4" fmla="*/ 11 w 489"/>
                <a:gd name="T5" fmla="*/ 182 h 297"/>
                <a:gd name="T6" fmla="*/ 11 w 489"/>
                <a:gd name="T7" fmla="*/ 182 h 297"/>
                <a:gd name="T8" fmla="*/ 72 w 489"/>
                <a:gd name="T9" fmla="*/ 241 h 297"/>
                <a:gd name="T10" fmla="*/ 72 w 489"/>
                <a:gd name="T11" fmla="*/ 241 h 297"/>
                <a:gd name="T12" fmla="*/ 417 w 489"/>
                <a:gd name="T13" fmla="*/ 241 h 297"/>
                <a:gd name="T14" fmla="*/ 417 w 489"/>
                <a:gd name="T15" fmla="*/ 241 h 297"/>
                <a:gd name="T16" fmla="*/ 488 w 489"/>
                <a:gd name="T17" fmla="*/ 142 h 297"/>
                <a:gd name="T18" fmla="*/ 488 w 489"/>
                <a:gd name="T19" fmla="*/ 142 h 297"/>
                <a:gd name="T20" fmla="*/ 417 w 489"/>
                <a:gd name="T21" fmla="*/ 42 h 297"/>
                <a:gd name="T22" fmla="*/ 417 w 489"/>
                <a:gd name="T23" fmla="*/ 42 h 297"/>
                <a:gd name="T24" fmla="*/ 345 w 489"/>
                <a:gd name="T25" fmla="*/ 13 h 297"/>
                <a:gd name="T26" fmla="*/ 345 w 489"/>
                <a:gd name="T27" fmla="*/ 13 h 297"/>
                <a:gd name="T28" fmla="*/ 311 w 489"/>
                <a:gd name="T29" fmla="*/ 6 h 297"/>
                <a:gd name="T30" fmla="*/ 302 w 489"/>
                <a:gd name="T31" fmla="*/ 5 h 297"/>
                <a:gd name="T32" fmla="*/ 302 w 489"/>
                <a:gd name="T33" fmla="*/ 5 h 297"/>
                <a:gd name="T34" fmla="*/ 238 w 489"/>
                <a:gd name="T35" fmla="*/ 0 h 297"/>
                <a:gd name="T36" fmla="*/ 238 w 489"/>
                <a:gd name="T37" fmla="*/ 0 h 297"/>
                <a:gd name="T38" fmla="*/ 72 w 489"/>
                <a:gd name="T39" fmla="*/ 42 h 297"/>
                <a:gd name="T40" fmla="*/ 72 w 489"/>
                <a:gd name="T41" fmla="*/ 42 h 297"/>
                <a:gd name="T42" fmla="*/ 32 w 489"/>
                <a:gd name="T43" fmla="*/ 72 h 297"/>
                <a:gd name="T44" fmla="*/ 27 w 489"/>
                <a:gd name="T45" fmla="*/ 77 h 297"/>
                <a:gd name="T46" fmla="*/ 8 w 489"/>
                <a:gd name="T47" fmla="*/ 107 h 297"/>
                <a:gd name="T48" fmla="*/ 8 w 489"/>
                <a:gd name="T49" fmla="*/ 107 h 297"/>
                <a:gd name="T50" fmla="*/ 0 w 489"/>
                <a:gd name="T51" fmla="*/ 14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9" h="297">
                  <a:moveTo>
                    <a:pt x="0" y="142"/>
                  </a:moveTo>
                  <a:lnTo>
                    <a:pt x="3" y="163"/>
                  </a:lnTo>
                  <a:lnTo>
                    <a:pt x="11" y="182"/>
                  </a:lnTo>
                  <a:lnTo>
                    <a:pt x="11" y="182"/>
                  </a:lnTo>
                  <a:cubicBezTo>
                    <a:pt x="22" y="204"/>
                    <a:pt x="42" y="224"/>
                    <a:pt x="72" y="241"/>
                  </a:cubicBezTo>
                  <a:lnTo>
                    <a:pt x="72" y="241"/>
                  </a:lnTo>
                  <a:cubicBezTo>
                    <a:pt x="167" y="296"/>
                    <a:pt x="322" y="296"/>
                    <a:pt x="417" y="241"/>
                  </a:cubicBezTo>
                  <a:lnTo>
                    <a:pt x="417" y="241"/>
                  </a:lnTo>
                  <a:cubicBezTo>
                    <a:pt x="465" y="214"/>
                    <a:pt x="488" y="178"/>
                    <a:pt x="488" y="142"/>
                  </a:cubicBezTo>
                  <a:lnTo>
                    <a:pt x="488" y="142"/>
                  </a:lnTo>
                  <a:cubicBezTo>
                    <a:pt x="488" y="106"/>
                    <a:pt x="465" y="69"/>
                    <a:pt x="417" y="42"/>
                  </a:cubicBezTo>
                  <a:lnTo>
                    <a:pt x="417" y="42"/>
                  </a:lnTo>
                  <a:cubicBezTo>
                    <a:pt x="396" y="29"/>
                    <a:pt x="371" y="20"/>
                    <a:pt x="345" y="13"/>
                  </a:cubicBezTo>
                  <a:lnTo>
                    <a:pt x="345" y="13"/>
                  </a:lnTo>
                  <a:cubicBezTo>
                    <a:pt x="334" y="10"/>
                    <a:pt x="322" y="8"/>
                    <a:pt x="311" y="6"/>
                  </a:cubicBezTo>
                  <a:lnTo>
                    <a:pt x="302" y="5"/>
                  </a:lnTo>
                  <a:lnTo>
                    <a:pt x="302" y="5"/>
                  </a:lnTo>
                  <a:cubicBezTo>
                    <a:pt x="281" y="2"/>
                    <a:pt x="259" y="0"/>
                    <a:pt x="238" y="0"/>
                  </a:cubicBezTo>
                  <a:lnTo>
                    <a:pt x="238" y="0"/>
                  </a:lnTo>
                  <a:cubicBezTo>
                    <a:pt x="177" y="2"/>
                    <a:pt x="118" y="15"/>
                    <a:pt x="72" y="42"/>
                  </a:cubicBezTo>
                  <a:lnTo>
                    <a:pt x="72" y="42"/>
                  </a:lnTo>
                  <a:cubicBezTo>
                    <a:pt x="56" y="51"/>
                    <a:pt x="43" y="61"/>
                    <a:pt x="32" y="72"/>
                  </a:cubicBezTo>
                  <a:lnTo>
                    <a:pt x="27" y="77"/>
                  </a:lnTo>
                  <a:lnTo>
                    <a:pt x="8" y="107"/>
                  </a:lnTo>
                  <a:lnTo>
                    <a:pt x="8" y="107"/>
                  </a:lnTo>
                  <a:cubicBezTo>
                    <a:pt x="3" y="118"/>
                    <a:pt x="0" y="130"/>
                    <a:pt x="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F43EF7DA-9257-6D45-A17B-4668A02F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7073" y="7500308"/>
              <a:ext cx="365799" cy="218903"/>
            </a:xfrm>
            <a:custGeom>
              <a:avLst/>
              <a:gdLst>
                <a:gd name="T0" fmla="*/ 253 w 559"/>
                <a:gd name="T1" fmla="*/ 334 h 335"/>
                <a:gd name="T2" fmla="*/ 253 w 559"/>
                <a:gd name="T3" fmla="*/ 334 h 335"/>
                <a:gd name="T4" fmla="*/ 438 w 559"/>
                <a:gd name="T5" fmla="*/ 268 h 335"/>
                <a:gd name="T6" fmla="*/ 438 w 559"/>
                <a:gd name="T7" fmla="*/ 268 h 335"/>
                <a:gd name="T8" fmla="*/ 552 w 559"/>
                <a:gd name="T9" fmla="*/ 0 h 335"/>
                <a:gd name="T10" fmla="*/ 552 w 559"/>
                <a:gd name="T11" fmla="*/ 0 h 335"/>
                <a:gd name="T12" fmla="*/ 322 w 559"/>
                <a:gd name="T13" fmla="*/ 236 h 335"/>
                <a:gd name="T14" fmla="*/ 322 w 559"/>
                <a:gd name="T15" fmla="*/ 236 h 335"/>
                <a:gd name="T16" fmla="*/ 193 w 559"/>
                <a:gd name="T17" fmla="*/ 260 h 335"/>
                <a:gd name="T18" fmla="*/ 193 w 559"/>
                <a:gd name="T19" fmla="*/ 260 h 335"/>
                <a:gd name="T20" fmla="*/ 0 w 559"/>
                <a:gd name="T21" fmla="*/ 198 h 335"/>
                <a:gd name="T22" fmla="*/ 0 w 559"/>
                <a:gd name="T23" fmla="*/ 198 h 335"/>
                <a:gd name="T24" fmla="*/ 155 w 559"/>
                <a:gd name="T25" fmla="*/ 315 h 335"/>
                <a:gd name="T26" fmla="*/ 155 w 559"/>
                <a:gd name="T27" fmla="*/ 315 h 335"/>
                <a:gd name="T28" fmla="*/ 253 w 559"/>
                <a:gd name="T29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9" h="335">
                  <a:moveTo>
                    <a:pt x="253" y="334"/>
                  </a:moveTo>
                  <a:lnTo>
                    <a:pt x="253" y="334"/>
                  </a:lnTo>
                  <a:cubicBezTo>
                    <a:pt x="320" y="334"/>
                    <a:pt x="387" y="310"/>
                    <a:pt x="438" y="268"/>
                  </a:cubicBezTo>
                  <a:lnTo>
                    <a:pt x="438" y="268"/>
                  </a:lnTo>
                  <a:cubicBezTo>
                    <a:pt x="516" y="204"/>
                    <a:pt x="558" y="101"/>
                    <a:pt x="552" y="0"/>
                  </a:cubicBezTo>
                  <a:lnTo>
                    <a:pt x="552" y="0"/>
                  </a:lnTo>
                  <a:cubicBezTo>
                    <a:pt x="510" y="105"/>
                    <a:pt x="427" y="194"/>
                    <a:pt x="322" y="236"/>
                  </a:cubicBezTo>
                  <a:lnTo>
                    <a:pt x="322" y="236"/>
                  </a:lnTo>
                  <a:cubicBezTo>
                    <a:pt x="282" y="251"/>
                    <a:pt x="237" y="260"/>
                    <a:pt x="193" y="260"/>
                  </a:cubicBezTo>
                  <a:lnTo>
                    <a:pt x="193" y="260"/>
                  </a:lnTo>
                  <a:cubicBezTo>
                    <a:pt x="125" y="260"/>
                    <a:pt x="56" y="240"/>
                    <a:pt x="0" y="198"/>
                  </a:cubicBezTo>
                  <a:lnTo>
                    <a:pt x="0" y="198"/>
                  </a:lnTo>
                  <a:cubicBezTo>
                    <a:pt x="44" y="246"/>
                    <a:pt x="94" y="291"/>
                    <a:pt x="155" y="315"/>
                  </a:cubicBezTo>
                  <a:lnTo>
                    <a:pt x="155" y="315"/>
                  </a:lnTo>
                  <a:cubicBezTo>
                    <a:pt x="186" y="328"/>
                    <a:pt x="219" y="334"/>
                    <a:pt x="253" y="334"/>
                  </a:cubicBezTo>
                </a:path>
              </a:pathLst>
            </a:custGeom>
            <a:solidFill>
              <a:srgbClr val="25B4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327EDA99-44E8-3548-B70C-0F3AF1E5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6399" y="7635684"/>
              <a:ext cx="118093" cy="385961"/>
            </a:xfrm>
            <a:custGeom>
              <a:avLst/>
              <a:gdLst>
                <a:gd name="T0" fmla="*/ 0 w 180"/>
                <a:gd name="T1" fmla="*/ 590 h 591"/>
                <a:gd name="T2" fmla="*/ 0 w 180"/>
                <a:gd name="T3" fmla="*/ 590 h 591"/>
                <a:gd name="T4" fmla="*/ 4 w 180"/>
                <a:gd name="T5" fmla="*/ 523 h 591"/>
                <a:gd name="T6" fmla="*/ 4 w 180"/>
                <a:gd name="T7" fmla="*/ 523 h 591"/>
                <a:gd name="T8" fmla="*/ 179 w 180"/>
                <a:gd name="T9" fmla="*/ 0 h 591"/>
                <a:gd name="T10" fmla="*/ 179 w 180"/>
                <a:gd name="T11" fmla="*/ 0 h 591"/>
                <a:gd name="T12" fmla="*/ 7 w 180"/>
                <a:gd name="T13" fmla="*/ 499 h 591"/>
                <a:gd name="T14" fmla="*/ 4 w 180"/>
                <a:gd name="T15" fmla="*/ 523 h 591"/>
                <a:gd name="T16" fmla="*/ 4 w 180"/>
                <a:gd name="T17" fmla="*/ 523 h 591"/>
                <a:gd name="T18" fmla="*/ 0 w 180"/>
                <a:gd name="T19" fmla="*/ 59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591">
                  <a:moveTo>
                    <a:pt x="0" y="590"/>
                  </a:moveTo>
                  <a:lnTo>
                    <a:pt x="0" y="590"/>
                  </a:lnTo>
                  <a:cubicBezTo>
                    <a:pt x="2" y="567"/>
                    <a:pt x="3" y="545"/>
                    <a:pt x="4" y="523"/>
                  </a:cubicBezTo>
                  <a:lnTo>
                    <a:pt x="4" y="523"/>
                  </a:lnTo>
                  <a:cubicBezTo>
                    <a:pt x="17" y="338"/>
                    <a:pt x="78" y="156"/>
                    <a:pt x="179" y="0"/>
                  </a:cubicBezTo>
                  <a:lnTo>
                    <a:pt x="179" y="0"/>
                  </a:lnTo>
                  <a:cubicBezTo>
                    <a:pt x="82" y="149"/>
                    <a:pt x="22" y="322"/>
                    <a:pt x="7" y="499"/>
                  </a:cubicBezTo>
                  <a:lnTo>
                    <a:pt x="4" y="523"/>
                  </a:lnTo>
                  <a:lnTo>
                    <a:pt x="4" y="523"/>
                  </a:lnTo>
                  <a:cubicBezTo>
                    <a:pt x="3" y="545"/>
                    <a:pt x="2" y="567"/>
                    <a:pt x="0" y="590"/>
                  </a:cubicBezTo>
                </a:path>
              </a:pathLst>
            </a:custGeom>
            <a:solidFill>
              <a:srgbClr val="D10F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65223CFD-19C3-EA41-9E23-EE6942E2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4555" y="7307329"/>
              <a:ext cx="169939" cy="714315"/>
            </a:xfrm>
            <a:custGeom>
              <a:avLst/>
              <a:gdLst>
                <a:gd name="T0" fmla="*/ 79 w 259"/>
                <a:gd name="T1" fmla="*/ 1092 h 1093"/>
                <a:gd name="T2" fmla="*/ 79 w 259"/>
                <a:gd name="T3" fmla="*/ 1092 h 1093"/>
                <a:gd name="T4" fmla="*/ 83 w 259"/>
                <a:gd name="T5" fmla="*/ 1025 h 1093"/>
                <a:gd name="T6" fmla="*/ 86 w 259"/>
                <a:gd name="T7" fmla="*/ 1001 h 1093"/>
                <a:gd name="T8" fmla="*/ 86 w 259"/>
                <a:gd name="T9" fmla="*/ 1001 h 1093"/>
                <a:gd name="T10" fmla="*/ 258 w 259"/>
                <a:gd name="T11" fmla="*/ 502 h 1093"/>
                <a:gd name="T12" fmla="*/ 258 w 259"/>
                <a:gd name="T13" fmla="*/ 502 h 1093"/>
                <a:gd name="T14" fmla="*/ 244 w 259"/>
                <a:gd name="T15" fmla="*/ 436 h 1093"/>
                <a:gd name="T16" fmla="*/ 244 w 259"/>
                <a:gd name="T17" fmla="*/ 436 h 1093"/>
                <a:gd name="T18" fmla="*/ 89 w 259"/>
                <a:gd name="T19" fmla="*/ 0 h 1093"/>
                <a:gd name="T20" fmla="*/ 89 w 259"/>
                <a:gd name="T21" fmla="*/ 0 h 1093"/>
                <a:gd name="T22" fmla="*/ 70 w 259"/>
                <a:gd name="T23" fmla="*/ 830 h 1093"/>
                <a:gd name="T24" fmla="*/ 70 w 259"/>
                <a:gd name="T25" fmla="*/ 830 h 1093"/>
                <a:gd name="T26" fmla="*/ 79 w 259"/>
                <a:gd name="T27" fmla="*/ 1092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1093">
                  <a:moveTo>
                    <a:pt x="79" y="1092"/>
                  </a:moveTo>
                  <a:lnTo>
                    <a:pt x="79" y="1092"/>
                  </a:lnTo>
                  <a:cubicBezTo>
                    <a:pt x="81" y="1069"/>
                    <a:pt x="82" y="1047"/>
                    <a:pt x="83" y="1025"/>
                  </a:cubicBezTo>
                  <a:lnTo>
                    <a:pt x="86" y="1001"/>
                  </a:lnTo>
                  <a:lnTo>
                    <a:pt x="86" y="1001"/>
                  </a:lnTo>
                  <a:cubicBezTo>
                    <a:pt x="101" y="824"/>
                    <a:pt x="161" y="651"/>
                    <a:pt x="258" y="502"/>
                  </a:cubicBezTo>
                  <a:lnTo>
                    <a:pt x="258" y="502"/>
                  </a:lnTo>
                  <a:cubicBezTo>
                    <a:pt x="253" y="480"/>
                    <a:pt x="249" y="458"/>
                    <a:pt x="244" y="436"/>
                  </a:cubicBezTo>
                  <a:lnTo>
                    <a:pt x="244" y="436"/>
                  </a:lnTo>
                  <a:cubicBezTo>
                    <a:pt x="214" y="284"/>
                    <a:pt x="181" y="126"/>
                    <a:pt x="89" y="0"/>
                  </a:cubicBezTo>
                  <a:lnTo>
                    <a:pt x="89" y="0"/>
                  </a:lnTo>
                  <a:cubicBezTo>
                    <a:pt x="0" y="264"/>
                    <a:pt x="98" y="553"/>
                    <a:pt x="70" y="830"/>
                  </a:cubicBezTo>
                  <a:lnTo>
                    <a:pt x="70" y="830"/>
                  </a:lnTo>
                  <a:cubicBezTo>
                    <a:pt x="61" y="918"/>
                    <a:pt x="41" y="1013"/>
                    <a:pt x="79" y="1092"/>
                  </a:cubicBezTo>
                </a:path>
              </a:pathLst>
            </a:custGeom>
            <a:solidFill>
              <a:srgbClr val="25B4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74428E1E-6651-A241-AF62-AA1E3A903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4005" y="7814263"/>
              <a:ext cx="253467" cy="187219"/>
            </a:xfrm>
            <a:custGeom>
              <a:avLst/>
              <a:gdLst>
                <a:gd name="T0" fmla="*/ 367 w 390"/>
                <a:gd name="T1" fmla="*/ 0 h 288"/>
                <a:gd name="T2" fmla="*/ 375 w 390"/>
                <a:gd name="T3" fmla="*/ 66 h 288"/>
                <a:gd name="T4" fmla="*/ 375 w 390"/>
                <a:gd name="T5" fmla="*/ 66 h 288"/>
                <a:gd name="T6" fmla="*/ 218 w 390"/>
                <a:gd name="T7" fmla="*/ 273 h 288"/>
                <a:gd name="T8" fmla="*/ 214 w 390"/>
                <a:gd name="T9" fmla="*/ 274 h 288"/>
                <a:gd name="T10" fmla="*/ 214 w 390"/>
                <a:gd name="T11" fmla="*/ 274 h 288"/>
                <a:gd name="T12" fmla="*/ 7 w 390"/>
                <a:gd name="T13" fmla="*/ 116 h 288"/>
                <a:gd name="T14" fmla="*/ 0 w 390"/>
                <a:gd name="T15" fmla="*/ 61 h 288"/>
                <a:gd name="T16" fmla="*/ 0 w 390"/>
                <a:gd name="T17" fmla="*/ 61 h 288"/>
                <a:gd name="T18" fmla="*/ 367 w 390"/>
                <a:gd name="T1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" h="288">
                  <a:moveTo>
                    <a:pt x="367" y="0"/>
                  </a:moveTo>
                  <a:lnTo>
                    <a:pt x="375" y="66"/>
                  </a:lnTo>
                  <a:lnTo>
                    <a:pt x="375" y="66"/>
                  </a:lnTo>
                  <a:cubicBezTo>
                    <a:pt x="389" y="167"/>
                    <a:pt x="318" y="260"/>
                    <a:pt x="218" y="273"/>
                  </a:cubicBezTo>
                  <a:lnTo>
                    <a:pt x="214" y="274"/>
                  </a:lnTo>
                  <a:lnTo>
                    <a:pt x="214" y="274"/>
                  </a:lnTo>
                  <a:cubicBezTo>
                    <a:pt x="113" y="287"/>
                    <a:pt x="20" y="217"/>
                    <a:pt x="7" y="116"/>
                  </a:cubicBezTo>
                  <a:lnTo>
                    <a:pt x="0" y="61"/>
                  </a:lnTo>
                  <a:lnTo>
                    <a:pt x="0" y="61"/>
                  </a:lnTo>
                  <a:cubicBezTo>
                    <a:pt x="126" y="80"/>
                    <a:pt x="264" y="76"/>
                    <a:pt x="367" y="0"/>
                  </a:cubicBezTo>
                </a:path>
              </a:pathLst>
            </a:custGeom>
            <a:solidFill>
              <a:srgbClr val="FFCD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A66642F-E641-BB4B-9A62-4933E7EA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6887" y="7770692"/>
              <a:ext cx="283564" cy="1326086"/>
            </a:xfrm>
            <a:custGeom>
              <a:avLst/>
              <a:gdLst>
                <a:gd name="connsiteX0" fmla="*/ 126474 w 283564"/>
                <a:gd name="connsiteY0" fmla="*/ 97 h 1326086"/>
                <a:gd name="connsiteX1" fmla="*/ 128440 w 283564"/>
                <a:gd name="connsiteY1" fmla="*/ 750 h 1326086"/>
                <a:gd name="connsiteX2" fmla="*/ 243775 w 283564"/>
                <a:gd name="connsiteY2" fmla="*/ 126112 h 1326086"/>
                <a:gd name="connsiteX3" fmla="*/ 186762 w 283564"/>
                <a:gd name="connsiteY3" fmla="*/ 849554 h 1326086"/>
                <a:gd name="connsiteX4" fmla="*/ 182051 w 283564"/>
                <a:gd name="connsiteY4" fmla="*/ 849882 h 1326086"/>
                <a:gd name="connsiteX5" fmla="*/ 188097 w 283564"/>
                <a:gd name="connsiteY5" fmla="*/ 858758 h 1326086"/>
                <a:gd name="connsiteX6" fmla="*/ 258917 w 283564"/>
                <a:gd name="connsiteY6" fmla="*/ 1012802 h 1326086"/>
                <a:gd name="connsiteX7" fmla="*/ 271377 w 283564"/>
                <a:gd name="connsiteY7" fmla="*/ 1087866 h 1326086"/>
                <a:gd name="connsiteX8" fmla="*/ 282525 w 283564"/>
                <a:gd name="connsiteY8" fmla="*/ 1190998 h 1326086"/>
                <a:gd name="connsiteX9" fmla="*/ 282525 w 283564"/>
                <a:gd name="connsiteY9" fmla="*/ 1224287 h 1326086"/>
                <a:gd name="connsiteX10" fmla="*/ 271377 w 283564"/>
                <a:gd name="connsiteY10" fmla="*/ 1249091 h 1326086"/>
                <a:gd name="connsiteX11" fmla="*/ 185474 w 283564"/>
                <a:gd name="connsiteY11" fmla="*/ 1325460 h 1326086"/>
                <a:gd name="connsiteX12" fmla="*/ 145474 w 283564"/>
                <a:gd name="connsiteY12" fmla="*/ 1225593 h 1326086"/>
                <a:gd name="connsiteX13" fmla="*/ 117932 w 283564"/>
                <a:gd name="connsiteY13" fmla="*/ 1128336 h 1326086"/>
                <a:gd name="connsiteX14" fmla="*/ 94080 w 283564"/>
                <a:gd name="connsiteY14" fmla="*/ 1071303 h 1326086"/>
                <a:gd name="connsiteX15" fmla="*/ 87768 w 283564"/>
                <a:gd name="connsiteY15" fmla="*/ 1057212 h 1326086"/>
                <a:gd name="connsiteX16" fmla="*/ 81607 w 283564"/>
                <a:gd name="connsiteY16" fmla="*/ 1068555 h 1326086"/>
                <a:gd name="connsiteX17" fmla="*/ 63366 w 283564"/>
                <a:gd name="connsiteY17" fmla="*/ 1113920 h 1326086"/>
                <a:gd name="connsiteX18" fmla="*/ 63366 w 283564"/>
                <a:gd name="connsiteY18" fmla="*/ 1159121 h 1326086"/>
                <a:gd name="connsiteX19" fmla="*/ 52290 w 283564"/>
                <a:gd name="connsiteY19" fmla="*/ 1201702 h 1326086"/>
                <a:gd name="connsiteX20" fmla="*/ 12549 w 283564"/>
                <a:gd name="connsiteY20" fmla="*/ 1207598 h 1326086"/>
                <a:gd name="connsiteX21" fmla="*/ 13200 w 283564"/>
                <a:gd name="connsiteY21" fmla="*/ 1098853 h 1326086"/>
                <a:gd name="connsiteX22" fmla="*/ 9291 w 283564"/>
                <a:gd name="connsiteY22" fmla="*/ 1045791 h 1326086"/>
                <a:gd name="connsiteX23" fmla="*/ 21670 w 283564"/>
                <a:gd name="connsiteY23" fmla="*/ 996660 h 1326086"/>
                <a:gd name="connsiteX24" fmla="*/ 64017 w 283564"/>
                <a:gd name="connsiteY24" fmla="*/ 858436 h 1326086"/>
                <a:gd name="connsiteX25" fmla="*/ 65784 w 283564"/>
                <a:gd name="connsiteY25" fmla="*/ 858691 h 1326086"/>
                <a:gd name="connsiteX26" fmla="*/ 66136 w 283564"/>
                <a:gd name="connsiteY26" fmla="*/ 857954 h 1326086"/>
                <a:gd name="connsiteX27" fmla="*/ 64875 w 283564"/>
                <a:gd name="connsiteY27" fmla="*/ 858042 h 1326086"/>
                <a:gd name="connsiteX28" fmla="*/ 0 w 283564"/>
                <a:gd name="connsiteY28" fmla="*/ 115012 h 1326086"/>
                <a:gd name="connsiteX29" fmla="*/ 126474 w 283564"/>
                <a:gd name="connsiteY29" fmla="*/ 97 h 132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3564" h="1326086">
                  <a:moveTo>
                    <a:pt x="126474" y="97"/>
                  </a:moveTo>
                  <a:lnTo>
                    <a:pt x="128440" y="750"/>
                  </a:lnTo>
                  <a:cubicBezTo>
                    <a:pt x="195281" y="4015"/>
                    <a:pt x="247051" y="59513"/>
                    <a:pt x="243775" y="126112"/>
                  </a:cubicBezTo>
                  <a:lnTo>
                    <a:pt x="186762" y="849554"/>
                  </a:lnTo>
                  <a:lnTo>
                    <a:pt x="182051" y="849882"/>
                  </a:lnTo>
                  <a:lnTo>
                    <a:pt x="188097" y="858758"/>
                  </a:lnTo>
                  <a:cubicBezTo>
                    <a:pt x="201212" y="912282"/>
                    <a:pt x="243181" y="959278"/>
                    <a:pt x="258917" y="1012802"/>
                  </a:cubicBezTo>
                  <a:cubicBezTo>
                    <a:pt x="266129" y="1037606"/>
                    <a:pt x="268753" y="1063062"/>
                    <a:pt x="271377" y="1087866"/>
                  </a:cubicBezTo>
                  <a:cubicBezTo>
                    <a:pt x="275309" y="1122461"/>
                    <a:pt x="279245" y="1157056"/>
                    <a:pt x="282525" y="1190998"/>
                  </a:cubicBezTo>
                  <a:cubicBezTo>
                    <a:pt x="283181" y="1202094"/>
                    <a:pt x="284493" y="1213191"/>
                    <a:pt x="282525" y="1224287"/>
                  </a:cubicBezTo>
                  <a:cubicBezTo>
                    <a:pt x="280557" y="1232773"/>
                    <a:pt x="275965" y="1241258"/>
                    <a:pt x="271377" y="1249091"/>
                  </a:cubicBezTo>
                  <a:cubicBezTo>
                    <a:pt x="262853" y="1265409"/>
                    <a:pt x="210393" y="1333293"/>
                    <a:pt x="185474" y="1325460"/>
                  </a:cubicBezTo>
                  <a:cubicBezTo>
                    <a:pt x="166457" y="1331988"/>
                    <a:pt x="155310" y="1261493"/>
                    <a:pt x="145474" y="1225593"/>
                  </a:cubicBezTo>
                  <a:cubicBezTo>
                    <a:pt x="134982" y="1185776"/>
                    <a:pt x="126457" y="1168805"/>
                    <a:pt x="117932" y="1128336"/>
                  </a:cubicBezTo>
                  <a:cubicBezTo>
                    <a:pt x="113670" y="1108101"/>
                    <a:pt x="103998" y="1089661"/>
                    <a:pt x="94080" y="1071303"/>
                  </a:cubicBezTo>
                  <a:lnTo>
                    <a:pt x="87768" y="1057212"/>
                  </a:lnTo>
                  <a:lnTo>
                    <a:pt x="81607" y="1068555"/>
                  </a:lnTo>
                  <a:cubicBezTo>
                    <a:pt x="73138" y="1082967"/>
                    <a:pt x="65646" y="1097543"/>
                    <a:pt x="63366" y="1113920"/>
                  </a:cubicBezTo>
                  <a:cubicBezTo>
                    <a:pt x="60760" y="1128987"/>
                    <a:pt x="63366" y="1144054"/>
                    <a:pt x="63366" y="1159121"/>
                  </a:cubicBezTo>
                  <a:cubicBezTo>
                    <a:pt x="64017" y="1174188"/>
                    <a:pt x="61411" y="1189910"/>
                    <a:pt x="52290" y="1201702"/>
                  </a:cubicBezTo>
                  <a:cubicBezTo>
                    <a:pt x="41866" y="1212838"/>
                    <a:pt x="23624" y="1218079"/>
                    <a:pt x="12549" y="1207598"/>
                  </a:cubicBezTo>
                  <a:cubicBezTo>
                    <a:pt x="14503" y="1171568"/>
                    <a:pt x="17109" y="1134883"/>
                    <a:pt x="13200" y="1098853"/>
                  </a:cubicBezTo>
                  <a:cubicBezTo>
                    <a:pt x="11246" y="1081166"/>
                    <a:pt x="8640" y="1063478"/>
                    <a:pt x="9291" y="1045791"/>
                  </a:cubicBezTo>
                  <a:cubicBezTo>
                    <a:pt x="11246" y="1028759"/>
                    <a:pt x="16458" y="1013037"/>
                    <a:pt x="21670" y="996660"/>
                  </a:cubicBezTo>
                  <a:cubicBezTo>
                    <a:pt x="39912" y="940977"/>
                    <a:pt x="45775" y="914119"/>
                    <a:pt x="64017" y="858436"/>
                  </a:cubicBezTo>
                  <a:lnTo>
                    <a:pt x="65784" y="858691"/>
                  </a:lnTo>
                  <a:lnTo>
                    <a:pt x="66136" y="857954"/>
                  </a:lnTo>
                  <a:lnTo>
                    <a:pt x="64875" y="858042"/>
                  </a:lnTo>
                  <a:lnTo>
                    <a:pt x="0" y="115012"/>
                  </a:lnTo>
                  <a:cubicBezTo>
                    <a:pt x="3277" y="48414"/>
                    <a:pt x="59633" y="-2515"/>
                    <a:pt x="126474" y="9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85">
              <a:extLst>
                <a:ext uri="{FF2B5EF4-FFF2-40B4-BE49-F238E27FC236}">
                  <a16:creationId xmlns:a16="http://schemas.microsoft.com/office/drawing/2014/main" id="{CF0CDC5B-47AE-704F-94BF-DE8E05AFA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5776" y="7938115"/>
              <a:ext cx="639427" cy="365799"/>
            </a:xfrm>
            <a:custGeom>
              <a:avLst/>
              <a:gdLst>
                <a:gd name="T0" fmla="*/ 0 w 979"/>
                <a:gd name="T1" fmla="*/ 147 h 561"/>
                <a:gd name="T2" fmla="*/ 0 w 979"/>
                <a:gd name="T3" fmla="*/ 147 h 561"/>
                <a:gd name="T4" fmla="*/ 69 w 979"/>
                <a:gd name="T5" fmla="*/ 268 h 561"/>
                <a:gd name="T6" fmla="*/ 69 w 979"/>
                <a:gd name="T7" fmla="*/ 268 h 561"/>
                <a:gd name="T8" fmla="*/ 749 w 979"/>
                <a:gd name="T9" fmla="*/ 468 h 561"/>
                <a:gd name="T10" fmla="*/ 749 w 979"/>
                <a:gd name="T11" fmla="*/ 468 h 561"/>
                <a:gd name="T12" fmla="*/ 843 w 979"/>
                <a:gd name="T13" fmla="*/ 438 h 561"/>
                <a:gd name="T14" fmla="*/ 843 w 979"/>
                <a:gd name="T15" fmla="*/ 438 h 561"/>
                <a:gd name="T16" fmla="*/ 978 w 979"/>
                <a:gd name="T17" fmla="*/ 275 h 561"/>
                <a:gd name="T18" fmla="*/ 932 w 979"/>
                <a:gd name="T19" fmla="*/ 125 h 561"/>
                <a:gd name="T20" fmla="*/ 932 w 979"/>
                <a:gd name="T21" fmla="*/ 125 h 561"/>
                <a:gd name="T22" fmla="*/ 902 w 979"/>
                <a:gd name="T23" fmla="*/ 236 h 561"/>
                <a:gd name="T24" fmla="*/ 902 w 979"/>
                <a:gd name="T25" fmla="*/ 236 h 561"/>
                <a:gd name="T26" fmla="*/ 713 w 979"/>
                <a:gd name="T27" fmla="*/ 353 h 561"/>
                <a:gd name="T28" fmla="*/ 713 w 979"/>
                <a:gd name="T29" fmla="*/ 353 h 561"/>
                <a:gd name="T30" fmla="*/ 529 w 979"/>
                <a:gd name="T31" fmla="*/ 364 h 561"/>
                <a:gd name="T32" fmla="*/ 529 w 979"/>
                <a:gd name="T33" fmla="*/ 364 h 561"/>
                <a:gd name="T34" fmla="*/ 302 w 979"/>
                <a:gd name="T35" fmla="*/ 297 h 561"/>
                <a:gd name="T36" fmla="*/ 302 w 979"/>
                <a:gd name="T37" fmla="*/ 297 h 561"/>
                <a:gd name="T38" fmla="*/ 153 w 979"/>
                <a:gd name="T39" fmla="*/ 189 h 561"/>
                <a:gd name="T40" fmla="*/ 153 w 979"/>
                <a:gd name="T41" fmla="*/ 189 h 561"/>
                <a:gd name="T42" fmla="*/ 97 w 979"/>
                <a:gd name="T43" fmla="*/ 119 h 561"/>
                <a:gd name="T44" fmla="*/ 97 w 979"/>
                <a:gd name="T45" fmla="*/ 119 h 561"/>
                <a:gd name="T46" fmla="*/ 65 w 979"/>
                <a:gd name="T47" fmla="*/ 0 h 561"/>
                <a:gd name="T48" fmla="*/ 65 w 979"/>
                <a:gd name="T49" fmla="*/ 0 h 561"/>
                <a:gd name="T50" fmla="*/ 0 w 979"/>
                <a:gd name="T51" fmla="*/ 14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9" h="561">
                  <a:moveTo>
                    <a:pt x="0" y="147"/>
                  </a:moveTo>
                  <a:lnTo>
                    <a:pt x="0" y="147"/>
                  </a:lnTo>
                  <a:cubicBezTo>
                    <a:pt x="14" y="191"/>
                    <a:pt x="39" y="233"/>
                    <a:pt x="69" y="268"/>
                  </a:cubicBezTo>
                  <a:lnTo>
                    <a:pt x="69" y="268"/>
                  </a:lnTo>
                  <a:cubicBezTo>
                    <a:pt x="133" y="342"/>
                    <a:pt x="415" y="560"/>
                    <a:pt x="749" y="468"/>
                  </a:cubicBezTo>
                  <a:lnTo>
                    <a:pt x="749" y="468"/>
                  </a:lnTo>
                  <a:cubicBezTo>
                    <a:pt x="781" y="459"/>
                    <a:pt x="814" y="452"/>
                    <a:pt x="843" y="438"/>
                  </a:cubicBezTo>
                  <a:lnTo>
                    <a:pt x="843" y="438"/>
                  </a:lnTo>
                  <a:cubicBezTo>
                    <a:pt x="907" y="404"/>
                    <a:pt x="954" y="343"/>
                    <a:pt x="978" y="275"/>
                  </a:cubicBezTo>
                  <a:lnTo>
                    <a:pt x="932" y="125"/>
                  </a:lnTo>
                  <a:lnTo>
                    <a:pt x="932" y="125"/>
                  </a:lnTo>
                  <a:cubicBezTo>
                    <a:pt x="928" y="164"/>
                    <a:pt x="921" y="203"/>
                    <a:pt x="902" y="236"/>
                  </a:cubicBezTo>
                  <a:lnTo>
                    <a:pt x="902" y="236"/>
                  </a:lnTo>
                  <a:cubicBezTo>
                    <a:pt x="864" y="303"/>
                    <a:pt x="788" y="337"/>
                    <a:pt x="713" y="353"/>
                  </a:cubicBezTo>
                  <a:lnTo>
                    <a:pt x="713" y="353"/>
                  </a:lnTo>
                  <a:cubicBezTo>
                    <a:pt x="654" y="367"/>
                    <a:pt x="591" y="370"/>
                    <a:pt x="529" y="364"/>
                  </a:cubicBezTo>
                  <a:lnTo>
                    <a:pt x="529" y="364"/>
                  </a:lnTo>
                  <a:cubicBezTo>
                    <a:pt x="450" y="356"/>
                    <a:pt x="373" y="333"/>
                    <a:pt x="302" y="297"/>
                  </a:cubicBezTo>
                  <a:lnTo>
                    <a:pt x="302" y="297"/>
                  </a:lnTo>
                  <a:cubicBezTo>
                    <a:pt x="247" y="269"/>
                    <a:pt x="197" y="233"/>
                    <a:pt x="153" y="189"/>
                  </a:cubicBezTo>
                  <a:lnTo>
                    <a:pt x="153" y="189"/>
                  </a:lnTo>
                  <a:cubicBezTo>
                    <a:pt x="131" y="168"/>
                    <a:pt x="112" y="145"/>
                    <a:pt x="97" y="119"/>
                  </a:cubicBezTo>
                  <a:lnTo>
                    <a:pt x="97" y="119"/>
                  </a:lnTo>
                  <a:cubicBezTo>
                    <a:pt x="77" y="83"/>
                    <a:pt x="68" y="42"/>
                    <a:pt x="65" y="0"/>
                  </a:cubicBezTo>
                  <a:lnTo>
                    <a:pt x="65" y="0"/>
                  </a:lnTo>
                  <a:cubicBezTo>
                    <a:pt x="41" y="47"/>
                    <a:pt x="20" y="96"/>
                    <a:pt x="0" y="147"/>
                  </a:cubicBezTo>
                </a:path>
              </a:pathLst>
            </a:custGeom>
            <a:solidFill>
              <a:srgbClr val="03103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86">
              <a:extLst>
                <a:ext uri="{FF2B5EF4-FFF2-40B4-BE49-F238E27FC236}">
                  <a16:creationId xmlns:a16="http://schemas.microsoft.com/office/drawing/2014/main" id="{F53659E1-2407-E94B-ACA2-5582A2F2B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8269" y="8113814"/>
              <a:ext cx="72008" cy="89288"/>
            </a:xfrm>
            <a:custGeom>
              <a:avLst/>
              <a:gdLst>
                <a:gd name="T0" fmla="*/ 0 w 112"/>
                <a:gd name="T1" fmla="*/ 80 h 135"/>
                <a:gd name="T2" fmla="*/ 90 w 112"/>
                <a:gd name="T3" fmla="*/ 134 h 135"/>
                <a:gd name="T4" fmla="*/ 111 w 112"/>
                <a:gd name="T5" fmla="*/ 54 h 135"/>
                <a:gd name="T6" fmla="*/ 21 w 112"/>
                <a:gd name="T7" fmla="*/ 0 h 135"/>
                <a:gd name="T8" fmla="*/ 0 w 112"/>
                <a:gd name="T9" fmla="*/ 8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35">
                  <a:moveTo>
                    <a:pt x="0" y="80"/>
                  </a:moveTo>
                  <a:lnTo>
                    <a:pt x="90" y="134"/>
                  </a:lnTo>
                  <a:lnTo>
                    <a:pt x="111" y="54"/>
                  </a:lnTo>
                  <a:lnTo>
                    <a:pt x="21" y="0"/>
                  </a:lnTo>
                  <a:lnTo>
                    <a:pt x="0" y="80"/>
                  </a:lnTo>
                </a:path>
              </a:pathLst>
            </a:custGeom>
            <a:solidFill>
              <a:srgbClr val="CAB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F12F6EF9-A3C6-554E-B8BA-066DAC45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878" y="7215160"/>
              <a:ext cx="311073" cy="650948"/>
            </a:xfrm>
            <a:custGeom>
              <a:avLst/>
              <a:gdLst>
                <a:gd name="T0" fmla="*/ 171 w 475"/>
                <a:gd name="T1" fmla="*/ 14 h 997"/>
                <a:gd name="T2" fmla="*/ 175 w 475"/>
                <a:gd name="T3" fmla="*/ 14 h 997"/>
                <a:gd name="T4" fmla="*/ 175 w 475"/>
                <a:gd name="T5" fmla="*/ 14 h 997"/>
                <a:gd name="T6" fmla="*/ 382 w 475"/>
                <a:gd name="T7" fmla="*/ 171 h 997"/>
                <a:gd name="T8" fmla="*/ 474 w 475"/>
                <a:gd name="T9" fmla="*/ 916 h 997"/>
                <a:gd name="T10" fmla="*/ 474 w 475"/>
                <a:gd name="T11" fmla="*/ 916 h 997"/>
                <a:gd name="T12" fmla="*/ 107 w 475"/>
                <a:gd name="T13" fmla="*/ 977 h 997"/>
                <a:gd name="T14" fmla="*/ 14 w 475"/>
                <a:gd name="T15" fmla="*/ 221 h 997"/>
                <a:gd name="T16" fmla="*/ 14 w 475"/>
                <a:gd name="T17" fmla="*/ 221 h 997"/>
                <a:gd name="T18" fmla="*/ 171 w 475"/>
                <a:gd name="T19" fmla="*/ 14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5" h="997">
                  <a:moveTo>
                    <a:pt x="171" y="14"/>
                  </a:moveTo>
                  <a:lnTo>
                    <a:pt x="175" y="14"/>
                  </a:lnTo>
                  <a:lnTo>
                    <a:pt x="175" y="14"/>
                  </a:lnTo>
                  <a:cubicBezTo>
                    <a:pt x="276" y="0"/>
                    <a:pt x="368" y="70"/>
                    <a:pt x="382" y="171"/>
                  </a:cubicBezTo>
                  <a:lnTo>
                    <a:pt x="474" y="916"/>
                  </a:lnTo>
                  <a:lnTo>
                    <a:pt x="474" y="916"/>
                  </a:lnTo>
                  <a:cubicBezTo>
                    <a:pt x="371" y="992"/>
                    <a:pt x="233" y="996"/>
                    <a:pt x="107" y="977"/>
                  </a:cubicBezTo>
                  <a:lnTo>
                    <a:pt x="14" y="221"/>
                  </a:lnTo>
                  <a:lnTo>
                    <a:pt x="14" y="221"/>
                  </a:lnTo>
                  <a:cubicBezTo>
                    <a:pt x="0" y="121"/>
                    <a:pt x="71" y="28"/>
                    <a:pt x="171" y="14"/>
                  </a:cubicBezTo>
                </a:path>
              </a:pathLst>
            </a:custGeom>
            <a:solidFill>
              <a:srgbClr val="50BC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88">
              <a:extLst>
                <a:ext uri="{FF2B5EF4-FFF2-40B4-BE49-F238E27FC236}">
                  <a16:creationId xmlns:a16="http://schemas.microsoft.com/office/drawing/2014/main" id="{ABD9E475-9751-4D4B-BA49-B852BF63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6912" y="6947291"/>
              <a:ext cx="224664" cy="423405"/>
            </a:xfrm>
            <a:custGeom>
              <a:avLst/>
              <a:gdLst>
                <a:gd name="T0" fmla="*/ 0 w 345"/>
                <a:gd name="T1" fmla="*/ 649 h 650"/>
                <a:gd name="T2" fmla="*/ 0 w 345"/>
                <a:gd name="T3" fmla="*/ 649 h 650"/>
                <a:gd name="T4" fmla="*/ 162 w 345"/>
                <a:gd name="T5" fmla="*/ 0 h 650"/>
                <a:gd name="T6" fmla="*/ 162 w 345"/>
                <a:gd name="T7" fmla="*/ 0 h 650"/>
                <a:gd name="T8" fmla="*/ 314 w 345"/>
                <a:gd name="T9" fmla="*/ 56 h 650"/>
                <a:gd name="T10" fmla="*/ 314 w 345"/>
                <a:gd name="T11" fmla="*/ 56 h 650"/>
                <a:gd name="T12" fmla="*/ 344 w 345"/>
                <a:gd name="T13" fmla="*/ 74 h 650"/>
                <a:gd name="T14" fmla="*/ 344 w 345"/>
                <a:gd name="T15" fmla="*/ 74 h 650"/>
                <a:gd name="T16" fmla="*/ 0 w 345"/>
                <a:gd name="T17" fmla="*/ 64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650">
                  <a:moveTo>
                    <a:pt x="0" y="649"/>
                  </a:moveTo>
                  <a:lnTo>
                    <a:pt x="0" y="649"/>
                  </a:lnTo>
                  <a:cubicBezTo>
                    <a:pt x="24" y="427"/>
                    <a:pt x="141" y="223"/>
                    <a:pt x="162" y="0"/>
                  </a:cubicBezTo>
                  <a:lnTo>
                    <a:pt x="162" y="0"/>
                  </a:lnTo>
                  <a:cubicBezTo>
                    <a:pt x="213" y="19"/>
                    <a:pt x="263" y="37"/>
                    <a:pt x="314" y="56"/>
                  </a:cubicBezTo>
                  <a:lnTo>
                    <a:pt x="314" y="56"/>
                  </a:lnTo>
                  <a:cubicBezTo>
                    <a:pt x="325" y="60"/>
                    <a:pt x="337" y="65"/>
                    <a:pt x="344" y="74"/>
                  </a:cubicBezTo>
                  <a:lnTo>
                    <a:pt x="344" y="74"/>
                  </a:lnTo>
                  <a:cubicBezTo>
                    <a:pt x="233" y="270"/>
                    <a:pt x="48" y="429"/>
                    <a:pt x="0" y="64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89">
              <a:extLst>
                <a:ext uri="{FF2B5EF4-FFF2-40B4-BE49-F238E27FC236}">
                  <a16:creationId xmlns:a16="http://schemas.microsoft.com/office/drawing/2014/main" id="{4B3E62BD-D509-B04A-B9A2-7C9CE313C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7096" y="9562605"/>
              <a:ext cx="2881" cy="14402"/>
            </a:xfrm>
            <a:custGeom>
              <a:avLst/>
              <a:gdLst>
                <a:gd name="T0" fmla="*/ 2 w 3"/>
                <a:gd name="T1" fmla="*/ 20 h 21"/>
                <a:gd name="T2" fmla="*/ 1 w 3"/>
                <a:gd name="T3" fmla="*/ 0 h 21"/>
                <a:gd name="T4" fmla="*/ 1 w 3"/>
                <a:gd name="T5" fmla="*/ 0 h 21"/>
                <a:gd name="T6" fmla="*/ 0 w 3"/>
                <a:gd name="T7" fmla="*/ 7 h 21"/>
                <a:gd name="T8" fmla="*/ 0 w 3"/>
                <a:gd name="T9" fmla="*/ 7 h 21"/>
                <a:gd name="T10" fmla="*/ 2 w 3"/>
                <a:gd name="T1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1">
                  <a:moveTo>
                    <a:pt x="2" y="2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2"/>
                    <a:pt x="0" y="5"/>
                    <a:pt x="0" y="7"/>
                  </a:cubicBezTo>
                  <a:lnTo>
                    <a:pt x="0" y="7"/>
                  </a:lnTo>
                  <a:cubicBezTo>
                    <a:pt x="1" y="11"/>
                    <a:pt x="2" y="16"/>
                    <a:pt x="2" y="20"/>
                  </a:cubicBezTo>
                </a:path>
              </a:pathLst>
            </a:custGeom>
            <a:solidFill>
              <a:srgbClr val="A406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90676B2-C511-A04F-86CD-5CF2AB80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1637" y="8246309"/>
              <a:ext cx="680866" cy="1321405"/>
            </a:xfrm>
            <a:custGeom>
              <a:avLst/>
              <a:gdLst>
                <a:gd name="connsiteX0" fmla="*/ 526342 w 680866"/>
                <a:gd name="connsiteY0" fmla="*/ 89288 h 1321405"/>
                <a:gd name="connsiteX1" fmla="*/ 680866 w 680866"/>
                <a:gd name="connsiteY1" fmla="*/ 171026 h 1321405"/>
                <a:gd name="connsiteX2" fmla="*/ 539437 w 680866"/>
                <a:gd name="connsiteY2" fmla="*/ 149447 h 1321405"/>
                <a:gd name="connsiteX3" fmla="*/ 399317 w 680866"/>
                <a:gd name="connsiteY3" fmla="*/ 197836 h 1321405"/>
                <a:gd name="connsiteX4" fmla="*/ 524377 w 680866"/>
                <a:gd name="connsiteY4" fmla="*/ 91250 h 1321405"/>
                <a:gd name="connsiteX5" fmla="*/ 436084 w 680866"/>
                <a:gd name="connsiteY5" fmla="*/ 0 h 1321405"/>
                <a:gd name="connsiteX6" fmla="*/ 525332 w 680866"/>
                <a:gd name="connsiteY6" fmla="*/ 88239 h 1321405"/>
                <a:gd name="connsiteX7" fmla="*/ 523377 w 680866"/>
                <a:gd name="connsiteY7" fmla="*/ 90200 h 1321405"/>
                <a:gd name="connsiteX8" fmla="*/ 398952 w 680866"/>
                <a:gd name="connsiteY8" fmla="*/ 196741 h 1321405"/>
                <a:gd name="connsiteX9" fmla="*/ 398952 w 680866"/>
                <a:gd name="connsiteY9" fmla="*/ 197394 h 1321405"/>
                <a:gd name="connsiteX10" fmla="*/ 165736 w 680866"/>
                <a:gd name="connsiteY10" fmla="*/ 396749 h 1321405"/>
                <a:gd name="connsiteX11" fmla="*/ 130558 w 680866"/>
                <a:gd name="connsiteY11" fmla="*/ 431391 h 1321405"/>
                <a:gd name="connsiteX12" fmla="*/ 130030 w 680866"/>
                <a:gd name="connsiteY12" fmla="*/ 429802 h 1321405"/>
                <a:gd name="connsiteX13" fmla="*/ 130070 w 680866"/>
                <a:gd name="connsiteY13" fmla="*/ 430061 h 1321405"/>
                <a:gd name="connsiteX14" fmla="*/ 130580 w 680866"/>
                <a:gd name="connsiteY14" fmla="*/ 431583 h 1321405"/>
                <a:gd name="connsiteX15" fmla="*/ 164912 w 680866"/>
                <a:gd name="connsiteY15" fmla="*/ 397932 h 1321405"/>
                <a:gd name="connsiteX16" fmla="*/ 128999 w 680866"/>
                <a:gd name="connsiteY16" fmla="*/ 433798 h 1321405"/>
                <a:gd name="connsiteX17" fmla="*/ 112995 w 680866"/>
                <a:gd name="connsiteY17" fmla="*/ 450289 h 1321405"/>
                <a:gd name="connsiteX18" fmla="*/ 112338 w 680866"/>
                <a:gd name="connsiteY18" fmla="*/ 450941 h 1321405"/>
                <a:gd name="connsiteX19" fmla="*/ 112995 w 680866"/>
                <a:gd name="connsiteY19" fmla="*/ 450941 h 1321405"/>
                <a:gd name="connsiteX20" fmla="*/ 56518 w 680866"/>
                <a:gd name="connsiteY20" fmla="*/ 569700 h 1321405"/>
                <a:gd name="connsiteX21" fmla="*/ 106428 w 680866"/>
                <a:gd name="connsiteY21" fmla="*/ 1316838 h 1321405"/>
                <a:gd name="connsiteX22" fmla="*/ 105771 w 680866"/>
                <a:gd name="connsiteY22" fmla="*/ 1321405 h 1321405"/>
                <a:gd name="connsiteX23" fmla="*/ 17115 w 680866"/>
                <a:gd name="connsiteY23" fmla="*/ 494660 h 1321405"/>
                <a:gd name="connsiteX24" fmla="*/ 122846 w 680866"/>
                <a:gd name="connsiteY24" fmla="*/ 383079 h 1321405"/>
                <a:gd name="connsiteX25" fmla="*/ 123152 w 680866"/>
                <a:gd name="connsiteY25" fmla="*/ 385067 h 1321405"/>
                <a:gd name="connsiteX26" fmla="*/ 122741 w 680866"/>
                <a:gd name="connsiteY26" fmla="*/ 382370 h 1321405"/>
                <a:gd name="connsiteX27" fmla="*/ 436084 w 680866"/>
                <a:gd name="connsiteY27" fmla="*/ 0 h 132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80866" h="1321405">
                  <a:moveTo>
                    <a:pt x="526342" y="89288"/>
                  </a:moveTo>
                  <a:cubicBezTo>
                    <a:pt x="561699" y="113483"/>
                    <a:pt x="610806" y="140947"/>
                    <a:pt x="680866" y="171026"/>
                  </a:cubicBezTo>
                  <a:cubicBezTo>
                    <a:pt x="625211" y="157948"/>
                    <a:pt x="580032" y="149447"/>
                    <a:pt x="539437" y="149447"/>
                  </a:cubicBezTo>
                  <a:cubicBezTo>
                    <a:pt x="486401" y="149447"/>
                    <a:pt x="442532" y="163833"/>
                    <a:pt x="399317" y="197836"/>
                  </a:cubicBezTo>
                  <a:lnTo>
                    <a:pt x="524377" y="91250"/>
                  </a:lnTo>
                  <a:close/>
                  <a:moveTo>
                    <a:pt x="436084" y="0"/>
                  </a:moveTo>
                  <a:cubicBezTo>
                    <a:pt x="450416" y="21569"/>
                    <a:pt x="471913" y="50982"/>
                    <a:pt x="525332" y="88239"/>
                  </a:cubicBezTo>
                  <a:lnTo>
                    <a:pt x="523377" y="90200"/>
                  </a:lnTo>
                  <a:lnTo>
                    <a:pt x="398952" y="196741"/>
                  </a:lnTo>
                  <a:lnTo>
                    <a:pt x="398952" y="197394"/>
                  </a:lnTo>
                  <a:lnTo>
                    <a:pt x="165736" y="396749"/>
                  </a:lnTo>
                  <a:lnTo>
                    <a:pt x="130558" y="431391"/>
                  </a:lnTo>
                  <a:lnTo>
                    <a:pt x="130030" y="429802"/>
                  </a:lnTo>
                  <a:lnTo>
                    <a:pt x="130070" y="430061"/>
                  </a:lnTo>
                  <a:lnTo>
                    <a:pt x="130580" y="431583"/>
                  </a:lnTo>
                  <a:lnTo>
                    <a:pt x="164912" y="397932"/>
                  </a:lnTo>
                  <a:lnTo>
                    <a:pt x="128999" y="433798"/>
                  </a:lnTo>
                  <a:lnTo>
                    <a:pt x="112995" y="450289"/>
                  </a:lnTo>
                  <a:lnTo>
                    <a:pt x="112338" y="450941"/>
                  </a:lnTo>
                  <a:lnTo>
                    <a:pt x="112995" y="450941"/>
                  </a:lnTo>
                  <a:cubicBezTo>
                    <a:pt x="78189" y="479000"/>
                    <a:pt x="56518" y="521414"/>
                    <a:pt x="56518" y="569700"/>
                  </a:cubicBezTo>
                  <a:lnTo>
                    <a:pt x="106428" y="1316838"/>
                  </a:lnTo>
                  <a:cubicBezTo>
                    <a:pt x="106428" y="1318143"/>
                    <a:pt x="105771" y="1320100"/>
                    <a:pt x="105771" y="1321405"/>
                  </a:cubicBezTo>
                  <a:cubicBezTo>
                    <a:pt x="35503" y="975569"/>
                    <a:pt x="-32795" y="587971"/>
                    <a:pt x="17115" y="494660"/>
                  </a:cubicBezTo>
                  <a:cubicBezTo>
                    <a:pt x="34190" y="462687"/>
                    <a:pt x="73592" y="424840"/>
                    <a:pt x="122846" y="383079"/>
                  </a:cubicBezTo>
                  <a:lnTo>
                    <a:pt x="123152" y="385067"/>
                  </a:lnTo>
                  <a:lnTo>
                    <a:pt x="122741" y="382370"/>
                  </a:lnTo>
                  <a:cubicBezTo>
                    <a:pt x="262801" y="262757"/>
                    <a:pt x="477125" y="113731"/>
                    <a:pt x="43608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7FA9B359-3CCB-8C42-85CC-F3F19E37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2297" y="7678887"/>
              <a:ext cx="697033" cy="518454"/>
            </a:xfrm>
            <a:custGeom>
              <a:avLst/>
              <a:gdLst>
                <a:gd name="T0" fmla="*/ 865 w 1068"/>
                <a:gd name="T1" fmla="*/ 113 h 793"/>
                <a:gd name="T2" fmla="*/ 1067 w 1068"/>
                <a:gd name="T3" fmla="*/ 792 h 793"/>
                <a:gd name="T4" fmla="*/ 201 w 1068"/>
                <a:gd name="T5" fmla="*/ 679 h 793"/>
                <a:gd name="T6" fmla="*/ 0 w 1068"/>
                <a:gd name="T7" fmla="*/ 0 h 793"/>
                <a:gd name="T8" fmla="*/ 865 w 1068"/>
                <a:gd name="T9" fmla="*/ 11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793">
                  <a:moveTo>
                    <a:pt x="865" y="113"/>
                  </a:moveTo>
                  <a:lnTo>
                    <a:pt x="1067" y="792"/>
                  </a:lnTo>
                  <a:lnTo>
                    <a:pt x="201" y="679"/>
                  </a:lnTo>
                  <a:lnTo>
                    <a:pt x="0" y="0"/>
                  </a:lnTo>
                  <a:lnTo>
                    <a:pt x="865" y="113"/>
                  </a:lnTo>
                </a:path>
              </a:pathLst>
            </a:custGeom>
            <a:solidFill>
              <a:srgbClr val="EBED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158221F-B339-744A-8DBF-D9A159753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6148" y="7748014"/>
              <a:ext cx="166407" cy="324824"/>
            </a:xfrm>
            <a:custGeom>
              <a:avLst/>
              <a:gdLst>
                <a:gd name="connsiteX0" fmla="*/ 77883 w 166407"/>
                <a:gd name="connsiteY0" fmla="*/ 0 h 324824"/>
                <a:gd name="connsiteX1" fmla="*/ 166407 w 166407"/>
                <a:gd name="connsiteY1" fmla="*/ 317664 h 324824"/>
                <a:gd name="connsiteX2" fmla="*/ 141021 w 166407"/>
                <a:gd name="connsiteY2" fmla="*/ 324824 h 324824"/>
                <a:gd name="connsiteX3" fmla="*/ 51846 w 166407"/>
                <a:gd name="connsiteY3" fmla="*/ 7812 h 324824"/>
                <a:gd name="connsiteX4" fmla="*/ 25890 w 166407"/>
                <a:gd name="connsiteY4" fmla="*/ 0 h 324824"/>
                <a:gd name="connsiteX5" fmla="*/ 114565 w 166407"/>
                <a:gd name="connsiteY5" fmla="*/ 317013 h 324824"/>
                <a:gd name="connsiteX6" fmla="*/ 88674 w 166407"/>
                <a:gd name="connsiteY6" fmla="*/ 324824 h 324824"/>
                <a:gd name="connsiteX7" fmla="*/ 0 w 166407"/>
                <a:gd name="connsiteY7" fmla="*/ 7161 h 32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407" h="324824">
                  <a:moveTo>
                    <a:pt x="77883" y="0"/>
                  </a:moveTo>
                  <a:lnTo>
                    <a:pt x="166407" y="317664"/>
                  </a:lnTo>
                  <a:lnTo>
                    <a:pt x="141021" y="324824"/>
                  </a:lnTo>
                  <a:lnTo>
                    <a:pt x="51846" y="7812"/>
                  </a:lnTo>
                  <a:close/>
                  <a:moveTo>
                    <a:pt x="25890" y="0"/>
                  </a:moveTo>
                  <a:lnTo>
                    <a:pt x="114565" y="317013"/>
                  </a:lnTo>
                  <a:lnTo>
                    <a:pt x="88674" y="324824"/>
                  </a:lnTo>
                  <a:lnTo>
                    <a:pt x="0" y="71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96">
              <a:extLst>
                <a:ext uri="{FF2B5EF4-FFF2-40B4-BE49-F238E27FC236}">
                  <a16:creationId xmlns:a16="http://schemas.microsoft.com/office/drawing/2014/main" id="{FD293AF7-240E-A146-AF2C-E0B900A9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8309" y="6250257"/>
              <a:ext cx="371558" cy="737357"/>
            </a:xfrm>
            <a:custGeom>
              <a:avLst/>
              <a:gdLst>
                <a:gd name="T0" fmla="*/ 52 w 570"/>
                <a:gd name="T1" fmla="*/ 58 h 1127"/>
                <a:gd name="T2" fmla="*/ 52 w 570"/>
                <a:gd name="T3" fmla="*/ 58 h 1127"/>
                <a:gd name="T4" fmla="*/ 355 w 570"/>
                <a:gd name="T5" fmla="*/ 86 h 1127"/>
                <a:gd name="T6" fmla="*/ 355 w 570"/>
                <a:gd name="T7" fmla="*/ 86 h 1127"/>
                <a:gd name="T8" fmla="*/ 346 w 570"/>
                <a:gd name="T9" fmla="*/ 836 h 1127"/>
                <a:gd name="T10" fmla="*/ 346 w 570"/>
                <a:gd name="T11" fmla="*/ 836 h 1127"/>
                <a:gd name="T12" fmla="*/ 569 w 570"/>
                <a:gd name="T13" fmla="*/ 1126 h 1127"/>
                <a:gd name="T14" fmla="*/ 88 w 570"/>
                <a:gd name="T15" fmla="*/ 1008 h 1127"/>
                <a:gd name="T16" fmla="*/ 0 w 570"/>
                <a:gd name="T17" fmla="*/ 466 h 1127"/>
                <a:gd name="T18" fmla="*/ 52 w 570"/>
                <a:gd name="T19" fmla="*/ 58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" h="1127">
                  <a:moveTo>
                    <a:pt x="52" y="58"/>
                  </a:moveTo>
                  <a:lnTo>
                    <a:pt x="52" y="58"/>
                  </a:lnTo>
                  <a:cubicBezTo>
                    <a:pt x="103" y="3"/>
                    <a:pt x="271" y="0"/>
                    <a:pt x="355" y="86"/>
                  </a:cubicBezTo>
                  <a:lnTo>
                    <a:pt x="355" y="86"/>
                  </a:lnTo>
                  <a:cubicBezTo>
                    <a:pt x="553" y="293"/>
                    <a:pt x="324" y="619"/>
                    <a:pt x="346" y="836"/>
                  </a:cubicBezTo>
                  <a:lnTo>
                    <a:pt x="346" y="836"/>
                  </a:lnTo>
                  <a:cubicBezTo>
                    <a:pt x="373" y="1104"/>
                    <a:pt x="569" y="1126"/>
                    <a:pt x="569" y="1126"/>
                  </a:cubicBezTo>
                  <a:lnTo>
                    <a:pt x="88" y="1008"/>
                  </a:lnTo>
                  <a:lnTo>
                    <a:pt x="0" y="466"/>
                  </a:lnTo>
                  <a:lnTo>
                    <a:pt x="52" y="58"/>
                  </a:lnTo>
                </a:path>
              </a:pathLst>
            </a:custGeom>
            <a:solidFill>
              <a:srgbClr val="6652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id="{A6CFA92C-63A7-944C-8309-74B88BA8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7272" y="6302103"/>
              <a:ext cx="198742" cy="665351"/>
            </a:xfrm>
            <a:custGeom>
              <a:avLst/>
              <a:gdLst>
                <a:gd name="T0" fmla="*/ 31 w 305"/>
                <a:gd name="T1" fmla="*/ 25 h 1017"/>
                <a:gd name="T2" fmla="*/ 31 w 305"/>
                <a:gd name="T3" fmla="*/ 25 h 1017"/>
                <a:gd name="T4" fmla="*/ 261 w 305"/>
                <a:gd name="T5" fmla="*/ 278 h 1017"/>
                <a:gd name="T6" fmla="*/ 261 w 305"/>
                <a:gd name="T7" fmla="*/ 278 h 1017"/>
                <a:gd name="T8" fmla="*/ 190 w 305"/>
                <a:gd name="T9" fmla="*/ 894 h 1017"/>
                <a:gd name="T10" fmla="*/ 190 w 305"/>
                <a:gd name="T11" fmla="*/ 894 h 1017"/>
                <a:gd name="T12" fmla="*/ 0 w 305"/>
                <a:gd name="T13" fmla="*/ 865 h 1017"/>
                <a:gd name="T14" fmla="*/ 31 w 305"/>
                <a:gd name="T15" fmla="*/ 2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1017">
                  <a:moveTo>
                    <a:pt x="31" y="25"/>
                  </a:moveTo>
                  <a:lnTo>
                    <a:pt x="31" y="25"/>
                  </a:lnTo>
                  <a:cubicBezTo>
                    <a:pt x="89" y="0"/>
                    <a:pt x="229" y="92"/>
                    <a:pt x="261" y="278"/>
                  </a:cubicBezTo>
                  <a:lnTo>
                    <a:pt x="261" y="278"/>
                  </a:lnTo>
                  <a:cubicBezTo>
                    <a:pt x="304" y="539"/>
                    <a:pt x="157" y="773"/>
                    <a:pt x="190" y="894"/>
                  </a:cubicBezTo>
                  <a:lnTo>
                    <a:pt x="190" y="894"/>
                  </a:lnTo>
                  <a:cubicBezTo>
                    <a:pt x="223" y="1016"/>
                    <a:pt x="0" y="865"/>
                    <a:pt x="0" y="865"/>
                  </a:cubicBezTo>
                  <a:lnTo>
                    <a:pt x="31" y="25"/>
                  </a:lnTo>
                </a:path>
              </a:pathLst>
            </a:custGeom>
            <a:solidFill>
              <a:srgbClr val="5441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98">
              <a:extLst>
                <a:ext uri="{FF2B5EF4-FFF2-40B4-BE49-F238E27FC236}">
                  <a16:creationId xmlns:a16="http://schemas.microsoft.com/office/drawing/2014/main" id="{304A2FA0-C3DE-354A-9521-BE3DE5834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087" y="6771593"/>
              <a:ext cx="290911" cy="233304"/>
            </a:xfrm>
            <a:custGeom>
              <a:avLst/>
              <a:gdLst>
                <a:gd name="T0" fmla="*/ 445 w 446"/>
                <a:gd name="T1" fmla="*/ 114 h 359"/>
                <a:gd name="T2" fmla="*/ 445 w 446"/>
                <a:gd name="T3" fmla="*/ 114 h 359"/>
                <a:gd name="T4" fmla="*/ 380 w 446"/>
                <a:gd name="T5" fmla="*/ 0 h 359"/>
                <a:gd name="T6" fmla="*/ 39 w 446"/>
                <a:gd name="T7" fmla="*/ 147 h 359"/>
                <a:gd name="T8" fmla="*/ 39 w 446"/>
                <a:gd name="T9" fmla="*/ 147 h 359"/>
                <a:gd name="T10" fmla="*/ 0 w 446"/>
                <a:gd name="T11" fmla="*/ 349 h 359"/>
                <a:gd name="T12" fmla="*/ 0 w 446"/>
                <a:gd name="T13" fmla="*/ 349 h 359"/>
                <a:gd name="T14" fmla="*/ 0 w 446"/>
                <a:gd name="T15" fmla="*/ 349 h 359"/>
                <a:gd name="T16" fmla="*/ 445 w 446"/>
                <a:gd name="T17" fmla="*/ 11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359">
                  <a:moveTo>
                    <a:pt x="445" y="114"/>
                  </a:moveTo>
                  <a:lnTo>
                    <a:pt x="445" y="114"/>
                  </a:lnTo>
                  <a:cubicBezTo>
                    <a:pt x="418" y="87"/>
                    <a:pt x="390" y="46"/>
                    <a:pt x="380" y="0"/>
                  </a:cubicBezTo>
                  <a:lnTo>
                    <a:pt x="39" y="147"/>
                  </a:lnTo>
                  <a:lnTo>
                    <a:pt x="39" y="147"/>
                  </a:lnTo>
                  <a:cubicBezTo>
                    <a:pt x="39" y="147"/>
                    <a:pt x="2" y="257"/>
                    <a:pt x="0" y="349"/>
                  </a:cubicBezTo>
                  <a:lnTo>
                    <a:pt x="0" y="349"/>
                  </a:lnTo>
                  <a:lnTo>
                    <a:pt x="0" y="349"/>
                  </a:lnTo>
                  <a:cubicBezTo>
                    <a:pt x="75" y="358"/>
                    <a:pt x="380" y="231"/>
                    <a:pt x="445" y="11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99">
              <a:extLst>
                <a:ext uri="{FF2B5EF4-FFF2-40B4-BE49-F238E27FC236}">
                  <a16:creationId xmlns:a16="http://schemas.microsoft.com/office/drawing/2014/main" id="{F8B6A4F6-4DCF-0A42-BD4F-FBD1F43F1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7784" y="6238736"/>
              <a:ext cx="694152" cy="578942"/>
            </a:xfrm>
            <a:custGeom>
              <a:avLst/>
              <a:gdLst>
                <a:gd name="T0" fmla="*/ 63 w 1062"/>
                <a:gd name="T1" fmla="*/ 428 h 888"/>
                <a:gd name="T2" fmla="*/ 63 w 1062"/>
                <a:gd name="T3" fmla="*/ 428 h 888"/>
                <a:gd name="T4" fmla="*/ 202 w 1062"/>
                <a:gd name="T5" fmla="*/ 140 h 888"/>
                <a:gd name="T6" fmla="*/ 202 w 1062"/>
                <a:gd name="T7" fmla="*/ 140 h 888"/>
                <a:gd name="T8" fmla="*/ 780 w 1062"/>
                <a:gd name="T9" fmla="*/ 108 h 888"/>
                <a:gd name="T10" fmla="*/ 780 w 1062"/>
                <a:gd name="T11" fmla="*/ 108 h 888"/>
                <a:gd name="T12" fmla="*/ 768 w 1062"/>
                <a:gd name="T13" fmla="*/ 887 h 888"/>
                <a:gd name="T14" fmla="*/ 768 w 1062"/>
                <a:gd name="T15" fmla="*/ 887 h 888"/>
                <a:gd name="T16" fmla="*/ 748 w 1062"/>
                <a:gd name="T17" fmla="*/ 851 h 888"/>
                <a:gd name="T18" fmla="*/ 748 w 1062"/>
                <a:gd name="T19" fmla="*/ 851 h 888"/>
                <a:gd name="T20" fmla="*/ 737 w 1062"/>
                <a:gd name="T21" fmla="*/ 815 h 888"/>
                <a:gd name="T22" fmla="*/ 559 w 1062"/>
                <a:gd name="T23" fmla="*/ 784 h 888"/>
                <a:gd name="T24" fmla="*/ 63 w 1062"/>
                <a:gd name="T25" fmla="*/ 4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2" h="888">
                  <a:moveTo>
                    <a:pt x="63" y="428"/>
                  </a:moveTo>
                  <a:lnTo>
                    <a:pt x="63" y="428"/>
                  </a:lnTo>
                  <a:cubicBezTo>
                    <a:pt x="51" y="409"/>
                    <a:pt x="0" y="283"/>
                    <a:pt x="202" y="140"/>
                  </a:cubicBezTo>
                  <a:lnTo>
                    <a:pt x="202" y="140"/>
                  </a:lnTo>
                  <a:cubicBezTo>
                    <a:pt x="405" y="0"/>
                    <a:pt x="608" y="24"/>
                    <a:pt x="780" y="108"/>
                  </a:cubicBezTo>
                  <a:lnTo>
                    <a:pt x="780" y="108"/>
                  </a:lnTo>
                  <a:cubicBezTo>
                    <a:pt x="952" y="192"/>
                    <a:pt x="1061" y="662"/>
                    <a:pt x="768" y="887"/>
                  </a:cubicBezTo>
                  <a:lnTo>
                    <a:pt x="768" y="887"/>
                  </a:lnTo>
                  <a:cubicBezTo>
                    <a:pt x="768" y="887"/>
                    <a:pt x="758" y="872"/>
                    <a:pt x="748" y="851"/>
                  </a:cubicBezTo>
                  <a:lnTo>
                    <a:pt x="748" y="851"/>
                  </a:lnTo>
                  <a:cubicBezTo>
                    <a:pt x="736" y="822"/>
                    <a:pt x="737" y="815"/>
                    <a:pt x="737" y="815"/>
                  </a:cubicBezTo>
                  <a:lnTo>
                    <a:pt x="559" y="784"/>
                  </a:lnTo>
                  <a:lnTo>
                    <a:pt x="63" y="428"/>
                  </a:lnTo>
                </a:path>
              </a:pathLst>
            </a:custGeom>
            <a:solidFill>
              <a:srgbClr val="6652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100">
              <a:extLst>
                <a:ext uri="{FF2B5EF4-FFF2-40B4-BE49-F238E27FC236}">
                  <a16:creationId xmlns:a16="http://schemas.microsoft.com/office/drawing/2014/main" id="{BFB6016D-B7A1-B444-B355-ED9996A5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8956" y="6745670"/>
              <a:ext cx="69127" cy="74888"/>
            </a:xfrm>
            <a:custGeom>
              <a:avLst/>
              <a:gdLst>
                <a:gd name="T0" fmla="*/ 0 w 105"/>
                <a:gd name="T1" fmla="*/ 113 h 114"/>
                <a:gd name="T2" fmla="*/ 0 w 105"/>
                <a:gd name="T3" fmla="*/ 113 h 114"/>
                <a:gd name="T4" fmla="*/ 0 w 105"/>
                <a:gd name="T5" fmla="*/ 113 h 114"/>
                <a:gd name="T6" fmla="*/ 0 w 105"/>
                <a:gd name="T7" fmla="*/ 113 h 114"/>
                <a:gd name="T8" fmla="*/ 0 w 105"/>
                <a:gd name="T9" fmla="*/ 113 h 114"/>
                <a:gd name="T10" fmla="*/ 0 w 105"/>
                <a:gd name="T11" fmla="*/ 113 h 114"/>
                <a:gd name="T12" fmla="*/ 0 w 105"/>
                <a:gd name="T13" fmla="*/ 113 h 114"/>
                <a:gd name="T14" fmla="*/ 104 w 105"/>
                <a:gd name="T15" fmla="*/ 0 h 114"/>
                <a:gd name="T16" fmla="*/ 104 w 105"/>
                <a:gd name="T17" fmla="*/ 0 h 114"/>
                <a:gd name="T18" fmla="*/ 0 w 105"/>
                <a:gd name="T19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14">
                  <a:moveTo>
                    <a:pt x="0" y="113"/>
                  </a:move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3"/>
                  </a:lnTo>
                  <a:cubicBezTo>
                    <a:pt x="43" y="80"/>
                    <a:pt x="77" y="42"/>
                    <a:pt x="104" y="0"/>
                  </a:cubicBezTo>
                  <a:lnTo>
                    <a:pt x="104" y="0"/>
                  </a:lnTo>
                  <a:cubicBezTo>
                    <a:pt x="77" y="42"/>
                    <a:pt x="43" y="80"/>
                    <a:pt x="0" y="113"/>
                  </a:cubicBezTo>
                </a:path>
              </a:pathLst>
            </a:custGeom>
            <a:solidFill>
              <a:srgbClr val="5441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101">
              <a:extLst>
                <a:ext uri="{FF2B5EF4-FFF2-40B4-BE49-F238E27FC236}">
                  <a16:creationId xmlns:a16="http://schemas.microsoft.com/office/drawing/2014/main" id="{297BD18D-4FD3-094C-B881-4C6B5A88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3196" y="6811917"/>
              <a:ext cx="5761" cy="8640"/>
            </a:xfrm>
            <a:custGeom>
              <a:avLst/>
              <a:gdLst>
                <a:gd name="T0" fmla="*/ 8 w 9"/>
                <a:gd name="T1" fmla="*/ 12 h 13"/>
                <a:gd name="T2" fmla="*/ 8 w 9"/>
                <a:gd name="T3" fmla="*/ 12 h 13"/>
                <a:gd name="T4" fmla="*/ 0 w 9"/>
                <a:gd name="T5" fmla="*/ 0 h 13"/>
                <a:gd name="T6" fmla="*/ 0 w 9"/>
                <a:gd name="T7" fmla="*/ 0 h 13"/>
                <a:gd name="T8" fmla="*/ 8 w 9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2"/>
                  </a:moveTo>
                  <a:lnTo>
                    <a:pt x="8" y="12"/>
                  </a:lnTo>
                  <a:cubicBezTo>
                    <a:pt x="8" y="12"/>
                    <a:pt x="4" y="7"/>
                    <a:pt x="0" y="0"/>
                  </a:cubicBezTo>
                  <a:lnTo>
                    <a:pt x="0" y="0"/>
                  </a:lnTo>
                  <a:cubicBezTo>
                    <a:pt x="4" y="7"/>
                    <a:pt x="7" y="11"/>
                    <a:pt x="8" y="12"/>
                  </a:cubicBezTo>
                </a:path>
              </a:pathLst>
            </a:custGeom>
            <a:solidFill>
              <a:srgbClr val="9572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102">
              <a:extLst>
                <a:ext uri="{FF2B5EF4-FFF2-40B4-BE49-F238E27FC236}">
                  <a16:creationId xmlns:a16="http://schemas.microsoft.com/office/drawing/2014/main" id="{97DE924C-D3BC-DB40-AE00-115C9B230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084" y="6734148"/>
              <a:ext cx="5761" cy="11521"/>
            </a:xfrm>
            <a:custGeom>
              <a:avLst/>
              <a:gdLst>
                <a:gd name="T0" fmla="*/ 0 w 11"/>
                <a:gd name="T1" fmla="*/ 17 h 18"/>
                <a:gd name="T2" fmla="*/ 0 w 11"/>
                <a:gd name="T3" fmla="*/ 17 h 18"/>
                <a:gd name="T4" fmla="*/ 0 w 11"/>
                <a:gd name="T5" fmla="*/ 16 h 18"/>
                <a:gd name="T6" fmla="*/ 0 w 11"/>
                <a:gd name="T7" fmla="*/ 16 h 18"/>
                <a:gd name="T8" fmla="*/ 0 w 11"/>
                <a:gd name="T9" fmla="*/ 17 h 18"/>
                <a:gd name="T10" fmla="*/ 0 w 11"/>
                <a:gd name="T11" fmla="*/ 16 h 18"/>
                <a:gd name="T12" fmla="*/ 0 w 11"/>
                <a:gd name="T13" fmla="*/ 16 h 18"/>
                <a:gd name="T14" fmla="*/ 2 w 11"/>
                <a:gd name="T15" fmla="*/ 14 h 18"/>
                <a:gd name="T16" fmla="*/ 2 w 11"/>
                <a:gd name="T17" fmla="*/ 14 h 18"/>
                <a:gd name="T18" fmla="*/ 0 w 11"/>
                <a:gd name="T19" fmla="*/ 16 h 18"/>
                <a:gd name="T20" fmla="*/ 2 w 11"/>
                <a:gd name="T21" fmla="*/ 14 h 18"/>
                <a:gd name="T22" fmla="*/ 2 w 11"/>
                <a:gd name="T23" fmla="*/ 14 h 18"/>
                <a:gd name="T24" fmla="*/ 3 w 11"/>
                <a:gd name="T25" fmla="*/ 13 h 18"/>
                <a:gd name="T26" fmla="*/ 3 w 11"/>
                <a:gd name="T27" fmla="*/ 13 h 18"/>
                <a:gd name="T28" fmla="*/ 2 w 11"/>
                <a:gd name="T29" fmla="*/ 14 h 18"/>
                <a:gd name="T30" fmla="*/ 3 w 11"/>
                <a:gd name="T31" fmla="*/ 13 h 18"/>
                <a:gd name="T32" fmla="*/ 3 w 11"/>
                <a:gd name="T33" fmla="*/ 13 h 18"/>
                <a:gd name="T34" fmla="*/ 3 w 11"/>
                <a:gd name="T35" fmla="*/ 12 h 18"/>
                <a:gd name="T36" fmla="*/ 3 w 11"/>
                <a:gd name="T37" fmla="*/ 12 h 18"/>
                <a:gd name="T38" fmla="*/ 3 w 11"/>
                <a:gd name="T39" fmla="*/ 13 h 18"/>
                <a:gd name="T40" fmla="*/ 4 w 11"/>
                <a:gd name="T41" fmla="*/ 11 h 18"/>
                <a:gd name="T42" fmla="*/ 4 w 11"/>
                <a:gd name="T43" fmla="*/ 11 h 18"/>
                <a:gd name="T44" fmla="*/ 4 w 11"/>
                <a:gd name="T45" fmla="*/ 10 h 18"/>
                <a:gd name="T46" fmla="*/ 4 w 11"/>
                <a:gd name="T47" fmla="*/ 10 h 18"/>
                <a:gd name="T48" fmla="*/ 5 w 11"/>
                <a:gd name="T49" fmla="*/ 9 h 18"/>
                <a:gd name="T50" fmla="*/ 5 w 11"/>
                <a:gd name="T51" fmla="*/ 9 h 18"/>
                <a:gd name="T52" fmla="*/ 6 w 11"/>
                <a:gd name="T53" fmla="*/ 8 h 18"/>
                <a:gd name="T54" fmla="*/ 6 w 11"/>
                <a:gd name="T55" fmla="*/ 8 h 18"/>
                <a:gd name="T56" fmla="*/ 6 w 11"/>
                <a:gd name="T57" fmla="*/ 7 h 18"/>
                <a:gd name="T58" fmla="*/ 6 w 11"/>
                <a:gd name="T59" fmla="*/ 7 h 18"/>
                <a:gd name="T60" fmla="*/ 6 w 11"/>
                <a:gd name="T61" fmla="*/ 8 h 18"/>
                <a:gd name="T62" fmla="*/ 6 w 11"/>
                <a:gd name="T63" fmla="*/ 7 h 18"/>
                <a:gd name="T64" fmla="*/ 6 w 11"/>
                <a:gd name="T65" fmla="*/ 7 h 18"/>
                <a:gd name="T66" fmla="*/ 7 w 11"/>
                <a:gd name="T67" fmla="*/ 6 h 18"/>
                <a:gd name="T68" fmla="*/ 7 w 11"/>
                <a:gd name="T69" fmla="*/ 6 h 18"/>
                <a:gd name="T70" fmla="*/ 6 w 11"/>
                <a:gd name="T71" fmla="*/ 7 h 18"/>
                <a:gd name="T72" fmla="*/ 8 w 11"/>
                <a:gd name="T73" fmla="*/ 4 h 18"/>
                <a:gd name="T74" fmla="*/ 8 w 11"/>
                <a:gd name="T75" fmla="*/ 4 h 18"/>
                <a:gd name="T76" fmla="*/ 9 w 11"/>
                <a:gd name="T77" fmla="*/ 3 h 18"/>
                <a:gd name="T78" fmla="*/ 9 w 11"/>
                <a:gd name="T79" fmla="*/ 3 h 18"/>
                <a:gd name="T80" fmla="*/ 10 w 11"/>
                <a:gd name="T81" fmla="*/ 0 h 18"/>
                <a:gd name="T82" fmla="*/ 10 w 11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8">
                  <a:moveTo>
                    <a:pt x="0" y="17"/>
                  </a:moveTo>
                  <a:lnTo>
                    <a:pt x="0" y="17"/>
                  </a:lnTo>
                  <a:cubicBezTo>
                    <a:pt x="0" y="17"/>
                    <a:pt x="0" y="17"/>
                    <a:pt x="0" y="16"/>
                  </a:cubicBezTo>
                  <a:lnTo>
                    <a:pt x="0" y="16"/>
                  </a:lnTo>
                  <a:cubicBezTo>
                    <a:pt x="0" y="17"/>
                    <a:pt x="0" y="17"/>
                    <a:pt x="0" y="17"/>
                  </a:cubicBezTo>
                  <a:close/>
                  <a:moveTo>
                    <a:pt x="0" y="16"/>
                  </a:moveTo>
                  <a:lnTo>
                    <a:pt x="0" y="16"/>
                  </a:lnTo>
                  <a:cubicBezTo>
                    <a:pt x="1" y="16"/>
                    <a:pt x="1" y="15"/>
                    <a:pt x="2" y="14"/>
                  </a:cubicBezTo>
                  <a:lnTo>
                    <a:pt x="2" y="14"/>
                  </a:lnTo>
                  <a:cubicBezTo>
                    <a:pt x="1" y="15"/>
                    <a:pt x="1" y="16"/>
                    <a:pt x="0" y="16"/>
                  </a:cubicBezTo>
                  <a:close/>
                  <a:moveTo>
                    <a:pt x="2" y="14"/>
                  </a:moveTo>
                  <a:lnTo>
                    <a:pt x="2" y="14"/>
                  </a:lnTo>
                  <a:cubicBezTo>
                    <a:pt x="2" y="13"/>
                    <a:pt x="2" y="13"/>
                    <a:pt x="3" y="13"/>
                  </a:cubicBezTo>
                  <a:lnTo>
                    <a:pt x="3" y="13"/>
                  </a:lnTo>
                  <a:cubicBezTo>
                    <a:pt x="2" y="13"/>
                    <a:pt x="2" y="13"/>
                    <a:pt x="2" y="14"/>
                  </a:cubicBezTo>
                  <a:close/>
                  <a:moveTo>
                    <a:pt x="3" y="13"/>
                  </a:move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close/>
                  <a:moveTo>
                    <a:pt x="4" y="11"/>
                  </a:moveTo>
                  <a:lnTo>
                    <a:pt x="4" y="11"/>
                  </a:lnTo>
                  <a:close/>
                  <a:moveTo>
                    <a:pt x="4" y="10"/>
                  </a:moveTo>
                  <a:lnTo>
                    <a:pt x="4" y="10"/>
                  </a:lnTo>
                  <a:close/>
                  <a:moveTo>
                    <a:pt x="5" y="9"/>
                  </a:moveTo>
                  <a:lnTo>
                    <a:pt x="5" y="9"/>
                  </a:lnTo>
                  <a:close/>
                  <a:moveTo>
                    <a:pt x="6" y="8"/>
                  </a:moveTo>
                  <a:lnTo>
                    <a:pt x="6" y="8"/>
                  </a:lnTo>
                  <a:cubicBezTo>
                    <a:pt x="6" y="8"/>
                    <a:pt x="6" y="8"/>
                    <a:pt x="6" y="7"/>
                  </a:cubicBezTo>
                  <a:lnTo>
                    <a:pt x="6" y="7"/>
                  </a:ln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7"/>
                  </a:moveTo>
                  <a:lnTo>
                    <a:pt x="6" y="7"/>
                  </a:lnTo>
                  <a:cubicBezTo>
                    <a:pt x="6" y="7"/>
                    <a:pt x="6" y="7"/>
                    <a:pt x="7" y="6"/>
                  </a:cubicBezTo>
                  <a:lnTo>
                    <a:pt x="7" y="6"/>
                  </a:lnTo>
                  <a:cubicBezTo>
                    <a:pt x="6" y="7"/>
                    <a:pt x="6" y="7"/>
                    <a:pt x="6" y="7"/>
                  </a:cubicBezTo>
                  <a:close/>
                  <a:moveTo>
                    <a:pt x="8" y="4"/>
                  </a:moveTo>
                  <a:lnTo>
                    <a:pt x="8" y="4"/>
                  </a:lnTo>
                  <a:close/>
                  <a:moveTo>
                    <a:pt x="9" y="3"/>
                  </a:moveTo>
                  <a:lnTo>
                    <a:pt x="9" y="3"/>
                  </a:lnTo>
                  <a:close/>
                  <a:moveTo>
                    <a:pt x="1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5441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103">
              <a:extLst>
                <a:ext uri="{FF2B5EF4-FFF2-40B4-BE49-F238E27FC236}">
                  <a16:creationId xmlns:a16="http://schemas.microsoft.com/office/drawing/2014/main" id="{236D90B4-D44E-5F49-88F1-B1E8BE5F1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0703" y="6434597"/>
              <a:ext cx="270748" cy="385961"/>
            </a:xfrm>
            <a:custGeom>
              <a:avLst/>
              <a:gdLst>
                <a:gd name="T0" fmla="*/ 213 w 413"/>
                <a:gd name="T1" fmla="*/ 589 h 590"/>
                <a:gd name="T2" fmla="*/ 213 w 413"/>
                <a:gd name="T3" fmla="*/ 589 h 590"/>
                <a:gd name="T4" fmla="*/ 205 w 413"/>
                <a:gd name="T5" fmla="*/ 577 h 590"/>
                <a:gd name="T6" fmla="*/ 193 w 413"/>
                <a:gd name="T7" fmla="*/ 553 h 590"/>
                <a:gd name="T8" fmla="*/ 192 w 413"/>
                <a:gd name="T9" fmla="*/ 551 h 590"/>
                <a:gd name="T10" fmla="*/ 182 w 413"/>
                <a:gd name="T11" fmla="*/ 517 h 590"/>
                <a:gd name="T12" fmla="*/ 13 w 413"/>
                <a:gd name="T13" fmla="*/ 488 h 590"/>
                <a:gd name="T14" fmla="*/ 0 w 413"/>
                <a:gd name="T15" fmla="*/ 231 h 590"/>
                <a:gd name="T16" fmla="*/ 169 w 413"/>
                <a:gd name="T17" fmla="*/ 297 h 590"/>
                <a:gd name="T18" fmla="*/ 287 w 413"/>
                <a:gd name="T19" fmla="*/ 265 h 590"/>
                <a:gd name="T20" fmla="*/ 363 w 413"/>
                <a:gd name="T21" fmla="*/ 0 h 590"/>
                <a:gd name="T22" fmla="*/ 363 w 413"/>
                <a:gd name="T23" fmla="*/ 0 h 590"/>
                <a:gd name="T24" fmla="*/ 327 w 413"/>
                <a:gd name="T25" fmla="*/ 459 h 590"/>
                <a:gd name="T26" fmla="*/ 327 w 413"/>
                <a:gd name="T27" fmla="*/ 459 h 590"/>
                <a:gd name="T28" fmla="*/ 326 w 413"/>
                <a:gd name="T29" fmla="*/ 462 h 590"/>
                <a:gd name="T30" fmla="*/ 326 w 413"/>
                <a:gd name="T31" fmla="*/ 462 h 590"/>
                <a:gd name="T32" fmla="*/ 325 w 413"/>
                <a:gd name="T33" fmla="*/ 463 h 590"/>
                <a:gd name="T34" fmla="*/ 325 w 413"/>
                <a:gd name="T35" fmla="*/ 463 h 590"/>
                <a:gd name="T36" fmla="*/ 324 w 413"/>
                <a:gd name="T37" fmla="*/ 465 h 590"/>
                <a:gd name="T38" fmla="*/ 324 w 413"/>
                <a:gd name="T39" fmla="*/ 465 h 590"/>
                <a:gd name="T40" fmla="*/ 323 w 413"/>
                <a:gd name="T41" fmla="*/ 466 h 590"/>
                <a:gd name="T42" fmla="*/ 323 w 413"/>
                <a:gd name="T43" fmla="*/ 466 h 590"/>
                <a:gd name="T44" fmla="*/ 323 w 413"/>
                <a:gd name="T45" fmla="*/ 467 h 590"/>
                <a:gd name="T46" fmla="*/ 322 w 413"/>
                <a:gd name="T47" fmla="*/ 468 h 590"/>
                <a:gd name="T48" fmla="*/ 322 w 413"/>
                <a:gd name="T49" fmla="*/ 468 h 590"/>
                <a:gd name="T50" fmla="*/ 321 w 413"/>
                <a:gd name="T51" fmla="*/ 469 h 590"/>
                <a:gd name="T52" fmla="*/ 321 w 413"/>
                <a:gd name="T53" fmla="*/ 469 h 590"/>
                <a:gd name="T54" fmla="*/ 321 w 413"/>
                <a:gd name="T55" fmla="*/ 470 h 590"/>
                <a:gd name="T56" fmla="*/ 321 w 413"/>
                <a:gd name="T57" fmla="*/ 470 h 590"/>
                <a:gd name="T58" fmla="*/ 320 w 413"/>
                <a:gd name="T59" fmla="*/ 471 h 590"/>
                <a:gd name="T60" fmla="*/ 320 w 413"/>
                <a:gd name="T61" fmla="*/ 472 h 590"/>
                <a:gd name="T62" fmla="*/ 320 w 413"/>
                <a:gd name="T63" fmla="*/ 472 h 590"/>
                <a:gd name="T64" fmla="*/ 319 w 413"/>
                <a:gd name="T65" fmla="*/ 473 h 590"/>
                <a:gd name="T66" fmla="*/ 319 w 413"/>
                <a:gd name="T67" fmla="*/ 473 h 590"/>
                <a:gd name="T68" fmla="*/ 317 w 413"/>
                <a:gd name="T69" fmla="*/ 475 h 590"/>
                <a:gd name="T70" fmla="*/ 317 w 413"/>
                <a:gd name="T71" fmla="*/ 47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3" h="590">
                  <a:moveTo>
                    <a:pt x="213" y="589"/>
                  </a:moveTo>
                  <a:lnTo>
                    <a:pt x="213" y="589"/>
                  </a:lnTo>
                  <a:lnTo>
                    <a:pt x="213" y="589"/>
                  </a:lnTo>
                  <a:lnTo>
                    <a:pt x="213" y="589"/>
                  </a:lnTo>
                  <a:cubicBezTo>
                    <a:pt x="212" y="588"/>
                    <a:pt x="209" y="584"/>
                    <a:pt x="205" y="577"/>
                  </a:cubicBezTo>
                  <a:lnTo>
                    <a:pt x="205" y="577"/>
                  </a:lnTo>
                  <a:cubicBezTo>
                    <a:pt x="202" y="570"/>
                    <a:pt x="197" y="563"/>
                    <a:pt x="193" y="553"/>
                  </a:cubicBezTo>
                  <a:lnTo>
                    <a:pt x="193" y="553"/>
                  </a:lnTo>
                  <a:lnTo>
                    <a:pt x="193" y="553"/>
                  </a:lnTo>
                  <a:cubicBezTo>
                    <a:pt x="193" y="552"/>
                    <a:pt x="193" y="551"/>
                    <a:pt x="192" y="551"/>
                  </a:cubicBezTo>
                  <a:lnTo>
                    <a:pt x="192" y="551"/>
                  </a:lnTo>
                  <a:cubicBezTo>
                    <a:pt x="181" y="523"/>
                    <a:pt x="182" y="517"/>
                    <a:pt x="182" y="517"/>
                  </a:cubicBezTo>
                  <a:lnTo>
                    <a:pt x="142" y="510"/>
                  </a:lnTo>
                  <a:lnTo>
                    <a:pt x="13" y="488"/>
                  </a:lnTo>
                  <a:lnTo>
                    <a:pt x="13" y="488"/>
                  </a:lnTo>
                  <a:cubicBezTo>
                    <a:pt x="5" y="367"/>
                    <a:pt x="0" y="231"/>
                    <a:pt x="0" y="231"/>
                  </a:cubicBezTo>
                  <a:lnTo>
                    <a:pt x="0" y="231"/>
                  </a:lnTo>
                  <a:cubicBezTo>
                    <a:pt x="41" y="274"/>
                    <a:pt x="105" y="297"/>
                    <a:pt x="169" y="297"/>
                  </a:cubicBezTo>
                  <a:lnTo>
                    <a:pt x="169" y="297"/>
                  </a:lnTo>
                  <a:cubicBezTo>
                    <a:pt x="211" y="297"/>
                    <a:pt x="253" y="287"/>
                    <a:pt x="287" y="265"/>
                  </a:cubicBezTo>
                  <a:lnTo>
                    <a:pt x="287" y="265"/>
                  </a:lnTo>
                  <a:cubicBezTo>
                    <a:pt x="373" y="213"/>
                    <a:pt x="363" y="0"/>
                    <a:pt x="363" y="0"/>
                  </a:cubicBezTo>
                  <a:lnTo>
                    <a:pt x="363" y="0"/>
                  </a:lnTo>
                  <a:lnTo>
                    <a:pt x="363" y="0"/>
                  </a:lnTo>
                  <a:cubicBezTo>
                    <a:pt x="409" y="135"/>
                    <a:pt x="412" y="314"/>
                    <a:pt x="327" y="459"/>
                  </a:cubicBezTo>
                  <a:lnTo>
                    <a:pt x="327" y="459"/>
                  </a:lnTo>
                  <a:lnTo>
                    <a:pt x="327" y="459"/>
                  </a:lnTo>
                  <a:lnTo>
                    <a:pt x="327" y="459"/>
                  </a:lnTo>
                  <a:cubicBezTo>
                    <a:pt x="327" y="460"/>
                    <a:pt x="326" y="461"/>
                    <a:pt x="326" y="462"/>
                  </a:cubicBezTo>
                  <a:lnTo>
                    <a:pt x="326" y="462"/>
                  </a:lnTo>
                  <a:lnTo>
                    <a:pt x="326" y="462"/>
                  </a:lnTo>
                  <a:lnTo>
                    <a:pt x="326" y="462"/>
                  </a:lnTo>
                  <a:cubicBezTo>
                    <a:pt x="326" y="463"/>
                    <a:pt x="325" y="463"/>
                    <a:pt x="325" y="463"/>
                  </a:cubicBezTo>
                  <a:lnTo>
                    <a:pt x="325" y="463"/>
                  </a:lnTo>
                  <a:lnTo>
                    <a:pt x="325" y="463"/>
                  </a:lnTo>
                  <a:lnTo>
                    <a:pt x="325" y="463"/>
                  </a:lnTo>
                  <a:cubicBezTo>
                    <a:pt x="324" y="464"/>
                    <a:pt x="324" y="464"/>
                    <a:pt x="324" y="465"/>
                  </a:cubicBezTo>
                  <a:lnTo>
                    <a:pt x="324" y="465"/>
                  </a:lnTo>
                  <a:lnTo>
                    <a:pt x="324" y="465"/>
                  </a:lnTo>
                  <a:lnTo>
                    <a:pt x="324" y="465"/>
                  </a:lnTo>
                  <a:cubicBezTo>
                    <a:pt x="323" y="466"/>
                    <a:pt x="323" y="466"/>
                    <a:pt x="323" y="466"/>
                  </a:cubicBezTo>
                  <a:lnTo>
                    <a:pt x="323" y="466"/>
                  </a:lnTo>
                  <a:lnTo>
                    <a:pt x="323" y="466"/>
                  </a:lnTo>
                  <a:lnTo>
                    <a:pt x="323" y="466"/>
                  </a:lnTo>
                  <a:cubicBezTo>
                    <a:pt x="323" y="467"/>
                    <a:pt x="323" y="467"/>
                    <a:pt x="323" y="467"/>
                  </a:cubicBezTo>
                  <a:lnTo>
                    <a:pt x="323" y="467"/>
                  </a:lnTo>
                  <a:cubicBezTo>
                    <a:pt x="323" y="467"/>
                    <a:pt x="323" y="468"/>
                    <a:pt x="322" y="468"/>
                  </a:cubicBezTo>
                  <a:lnTo>
                    <a:pt x="322" y="468"/>
                  </a:lnTo>
                  <a:lnTo>
                    <a:pt x="322" y="468"/>
                  </a:lnTo>
                  <a:lnTo>
                    <a:pt x="322" y="468"/>
                  </a:lnTo>
                  <a:lnTo>
                    <a:pt x="321" y="469"/>
                  </a:lnTo>
                  <a:lnTo>
                    <a:pt x="321" y="469"/>
                  </a:lnTo>
                  <a:lnTo>
                    <a:pt x="321" y="469"/>
                  </a:lnTo>
                  <a:lnTo>
                    <a:pt x="321" y="469"/>
                  </a:lnTo>
                  <a:cubicBezTo>
                    <a:pt x="321" y="469"/>
                    <a:pt x="321" y="469"/>
                    <a:pt x="321" y="470"/>
                  </a:cubicBezTo>
                  <a:lnTo>
                    <a:pt x="321" y="470"/>
                  </a:lnTo>
                  <a:lnTo>
                    <a:pt x="321" y="470"/>
                  </a:lnTo>
                  <a:lnTo>
                    <a:pt x="321" y="470"/>
                  </a:lnTo>
                  <a:cubicBezTo>
                    <a:pt x="320" y="470"/>
                    <a:pt x="320" y="470"/>
                    <a:pt x="320" y="471"/>
                  </a:cubicBezTo>
                  <a:lnTo>
                    <a:pt x="320" y="471"/>
                  </a:lnTo>
                  <a:lnTo>
                    <a:pt x="320" y="472"/>
                  </a:lnTo>
                  <a:lnTo>
                    <a:pt x="320" y="472"/>
                  </a:lnTo>
                  <a:lnTo>
                    <a:pt x="320" y="472"/>
                  </a:lnTo>
                  <a:lnTo>
                    <a:pt x="320" y="472"/>
                  </a:lnTo>
                  <a:cubicBezTo>
                    <a:pt x="319" y="472"/>
                    <a:pt x="319" y="472"/>
                    <a:pt x="319" y="473"/>
                  </a:cubicBezTo>
                  <a:lnTo>
                    <a:pt x="319" y="473"/>
                  </a:lnTo>
                  <a:lnTo>
                    <a:pt x="319" y="473"/>
                  </a:lnTo>
                  <a:lnTo>
                    <a:pt x="319" y="473"/>
                  </a:lnTo>
                  <a:cubicBezTo>
                    <a:pt x="318" y="474"/>
                    <a:pt x="318" y="475"/>
                    <a:pt x="317" y="475"/>
                  </a:cubicBezTo>
                  <a:lnTo>
                    <a:pt x="317" y="475"/>
                  </a:lnTo>
                  <a:cubicBezTo>
                    <a:pt x="317" y="476"/>
                    <a:pt x="317" y="476"/>
                    <a:pt x="317" y="476"/>
                  </a:cubicBezTo>
                  <a:lnTo>
                    <a:pt x="317" y="476"/>
                  </a:lnTo>
                  <a:cubicBezTo>
                    <a:pt x="290" y="518"/>
                    <a:pt x="256" y="556"/>
                    <a:pt x="213" y="589"/>
                  </a:cubicBezTo>
                </a:path>
              </a:pathLst>
            </a:custGeom>
            <a:solidFill>
              <a:srgbClr val="5B48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104">
              <a:extLst>
                <a:ext uri="{FF2B5EF4-FFF2-40B4-BE49-F238E27FC236}">
                  <a16:creationId xmlns:a16="http://schemas.microsoft.com/office/drawing/2014/main" id="{F415F6A0-B8D2-1147-85E0-4C0450A6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7945" y="6469160"/>
              <a:ext cx="501173" cy="532857"/>
            </a:xfrm>
            <a:custGeom>
              <a:avLst/>
              <a:gdLst>
                <a:gd name="T0" fmla="*/ 51 w 767"/>
                <a:gd name="T1" fmla="*/ 24 h 817"/>
                <a:gd name="T2" fmla="*/ 51 w 767"/>
                <a:gd name="T3" fmla="*/ 24 h 817"/>
                <a:gd name="T4" fmla="*/ 16 w 767"/>
                <a:gd name="T5" fmla="*/ 304 h 817"/>
                <a:gd name="T6" fmla="*/ 16 w 767"/>
                <a:gd name="T7" fmla="*/ 304 h 817"/>
                <a:gd name="T8" fmla="*/ 51 w 767"/>
                <a:gd name="T9" fmla="*/ 428 h 817"/>
                <a:gd name="T10" fmla="*/ 51 w 767"/>
                <a:gd name="T11" fmla="*/ 428 h 817"/>
                <a:gd name="T12" fmla="*/ 197 w 767"/>
                <a:gd name="T13" fmla="*/ 714 h 817"/>
                <a:gd name="T14" fmla="*/ 197 w 767"/>
                <a:gd name="T15" fmla="*/ 714 h 817"/>
                <a:gd name="T16" fmla="*/ 392 w 767"/>
                <a:gd name="T17" fmla="*/ 762 h 817"/>
                <a:gd name="T18" fmla="*/ 392 w 767"/>
                <a:gd name="T19" fmla="*/ 762 h 817"/>
                <a:gd name="T20" fmla="*/ 647 w 767"/>
                <a:gd name="T21" fmla="*/ 495 h 817"/>
                <a:gd name="T22" fmla="*/ 647 w 767"/>
                <a:gd name="T23" fmla="*/ 495 h 817"/>
                <a:gd name="T24" fmla="*/ 760 w 767"/>
                <a:gd name="T25" fmla="*/ 342 h 817"/>
                <a:gd name="T26" fmla="*/ 760 w 767"/>
                <a:gd name="T27" fmla="*/ 342 h 817"/>
                <a:gd name="T28" fmla="*/ 617 w 767"/>
                <a:gd name="T29" fmla="*/ 380 h 817"/>
                <a:gd name="T30" fmla="*/ 617 w 767"/>
                <a:gd name="T31" fmla="*/ 441 h 817"/>
                <a:gd name="T32" fmla="*/ 617 w 767"/>
                <a:gd name="T33" fmla="*/ 441 h 817"/>
                <a:gd name="T34" fmla="*/ 554 w 767"/>
                <a:gd name="T35" fmla="*/ 304 h 817"/>
                <a:gd name="T36" fmla="*/ 554 w 767"/>
                <a:gd name="T37" fmla="*/ 304 h 817"/>
                <a:gd name="T38" fmla="*/ 402 w 767"/>
                <a:gd name="T39" fmla="*/ 74 h 817"/>
                <a:gd name="T40" fmla="*/ 402 w 767"/>
                <a:gd name="T41" fmla="*/ 74 h 817"/>
                <a:gd name="T42" fmla="*/ 141 w 767"/>
                <a:gd name="T43" fmla="*/ 80 h 817"/>
                <a:gd name="T44" fmla="*/ 141 w 767"/>
                <a:gd name="T45" fmla="*/ 80 h 817"/>
                <a:gd name="T46" fmla="*/ 51 w 767"/>
                <a:gd name="T47" fmla="*/ 24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7" h="817">
                  <a:moveTo>
                    <a:pt x="51" y="24"/>
                  </a:moveTo>
                  <a:lnTo>
                    <a:pt x="51" y="24"/>
                  </a:lnTo>
                  <a:cubicBezTo>
                    <a:pt x="3" y="120"/>
                    <a:pt x="0" y="259"/>
                    <a:pt x="16" y="304"/>
                  </a:cubicBezTo>
                  <a:lnTo>
                    <a:pt x="16" y="304"/>
                  </a:lnTo>
                  <a:cubicBezTo>
                    <a:pt x="32" y="349"/>
                    <a:pt x="64" y="374"/>
                    <a:pt x="51" y="428"/>
                  </a:cubicBezTo>
                  <a:lnTo>
                    <a:pt x="51" y="428"/>
                  </a:lnTo>
                  <a:cubicBezTo>
                    <a:pt x="39" y="482"/>
                    <a:pt x="99" y="612"/>
                    <a:pt x="197" y="714"/>
                  </a:cubicBezTo>
                  <a:lnTo>
                    <a:pt x="197" y="714"/>
                  </a:lnTo>
                  <a:cubicBezTo>
                    <a:pt x="296" y="816"/>
                    <a:pt x="296" y="813"/>
                    <a:pt x="392" y="762"/>
                  </a:cubicBezTo>
                  <a:lnTo>
                    <a:pt x="392" y="762"/>
                  </a:lnTo>
                  <a:cubicBezTo>
                    <a:pt x="487" y="711"/>
                    <a:pt x="666" y="609"/>
                    <a:pt x="647" y="495"/>
                  </a:cubicBezTo>
                  <a:lnTo>
                    <a:pt x="647" y="495"/>
                  </a:lnTo>
                  <a:cubicBezTo>
                    <a:pt x="647" y="495"/>
                    <a:pt x="754" y="463"/>
                    <a:pt x="760" y="342"/>
                  </a:cubicBezTo>
                  <a:lnTo>
                    <a:pt x="760" y="342"/>
                  </a:lnTo>
                  <a:cubicBezTo>
                    <a:pt x="766" y="221"/>
                    <a:pt x="630" y="259"/>
                    <a:pt x="617" y="380"/>
                  </a:cubicBezTo>
                  <a:lnTo>
                    <a:pt x="617" y="441"/>
                  </a:lnTo>
                  <a:lnTo>
                    <a:pt x="617" y="441"/>
                  </a:lnTo>
                  <a:cubicBezTo>
                    <a:pt x="617" y="441"/>
                    <a:pt x="579" y="390"/>
                    <a:pt x="554" y="304"/>
                  </a:cubicBezTo>
                  <a:lnTo>
                    <a:pt x="554" y="304"/>
                  </a:lnTo>
                  <a:cubicBezTo>
                    <a:pt x="528" y="218"/>
                    <a:pt x="525" y="58"/>
                    <a:pt x="402" y="74"/>
                  </a:cubicBezTo>
                  <a:lnTo>
                    <a:pt x="402" y="74"/>
                  </a:lnTo>
                  <a:cubicBezTo>
                    <a:pt x="279" y="90"/>
                    <a:pt x="242" y="107"/>
                    <a:pt x="141" y="80"/>
                  </a:cubicBezTo>
                  <a:lnTo>
                    <a:pt x="141" y="80"/>
                  </a:lnTo>
                  <a:cubicBezTo>
                    <a:pt x="60" y="58"/>
                    <a:pt x="69" y="0"/>
                    <a:pt x="51" y="2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105">
              <a:extLst>
                <a:ext uri="{FF2B5EF4-FFF2-40B4-BE49-F238E27FC236}">
                  <a16:creationId xmlns:a16="http://schemas.microsoft.com/office/drawing/2014/main" id="{F21D819A-93D5-E149-B10F-AA8DABAA6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6238" y="6860881"/>
              <a:ext cx="23042" cy="25924"/>
            </a:xfrm>
            <a:custGeom>
              <a:avLst/>
              <a:gdLst>
                <a:gd name="T0" fmla="*/ 0 w 37"/>
                <a:gd name="T1" fmla="*/ 40 h 41"/>
                <a:gd name="T2" fmla="*/ 0 w 37"/>
                <a:gd name="T3" fmla="*/ 40 h 41"/>
                <a:gd name="T4" fmla="*/ 36 w 37"/>
                <a:gd name="T5" fmla="*/ 0 h 41"/>
                <a:gd name="T6" fmla="*/ 0 w 37"/>
                <a:gd name="T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1">
                  <a:moveTo>
                    <a:pt x="0" y="40"/>
                  </a:moveTo>
                  <a:lnTo>
                    <a:pt x="0" y="40"/>
                  </a:lnTo>
                  <a:lnTo>
                    <a:pt x="36" y="0"/>
                  </a:lnTo>
                  <a:lnTo>
                    <a:pt x="0" y="40"/>
                  </a:lnTo>
                </a:path>
              </a:pathLst>
            </a:custGeom>
            <a:solidFill>
              <a:srgbClr val="A8AE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106">
              <a:extLst>
                <a:ext uri="{FF2B5EF4-FFF2-40B4-BE49-F238E27FC236}">
                  <a16:creationId xmlns:a16="http://schemas.microsoft.com/office/drawing/2014/main" id="{24AD3A61-A7D0-C54E-A4B5-1AC0A88C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5532" y="1664817"/>
              <a:ext cx="2744927" cy="7520470"/>
            </a:xfrm>
            <a:custGeom>
              <a:avLst/>
              <a:gdLst>
                <a:gd name="T0" fmla="*/ 3934 w 4203"/>
                <a:gd name="T1" fmla="*/ 56 h 11515"/>
                <a:gd name="T2" fmla="*/ 3934 w 4203"/>
                <a:gd name="T3" fmla="*/ 56 h 11515"/>
                <a:gd name="T4" fmla="*/ 3549 w 4203"/>
                <a:gd name="T5" fmla="*/ 94 h 11515"/>
                <a:gd name="T6" fmla="*/ 540 w 4203"/>
                <a:gd name="T7" fmla="*/ 1832 h 11515"/>
                <a:gd name="T8" fmla="*/ 540 w 4203"/>
                <a:gd name="T9" fmla="*/ 1832 h 11515"/>
                <a:gd name="T10" fmla="*/ 0 w 4203"/>
                <a:gd name="T11" fmla="*/ 2766 h 11515"/>
                <a:gd name="T12" fmla="*/ 24 w 4203"/>
                <a:gd name="T13" fmla="*/ 11012 h 11515"/>
                <a:gd name="T14" fmla="*/ 24 w 4203"/>
                <a:gd name="T15" fmla="*/ 11012 h 11515"/>
                <a:gd name="T16" fmla="*/ 182 w 4203"/>
                <a:gd name="T17" fmla="*/ 11359 h 11515"/>
                <a:gd name="T18" fmla="*/ 449 w 4203"/>
                <a:gd name="T19" fmla="*/ 11514 h 11515"/>
                <a:gd name="T20" fmla="*/ 449 w 4203"/>
                <a:gd name="T21" fmla="*/ 11514 h 11515"/>
                <a:gd name="T22" fmla="*/ 291 w 4203"/>
                <a:gd name="T23" fmla="*/ 11167 h 11515"/>
                <a:gd name="T24" fmla="*/ 267 w 4203"/>
                <a:gd name="T25" fmla="*/ 2921 h 11515"/>
                <a:gd name="T26" fmla="*/ 267 w 4203"/>
                <a:gd name="T27" fmla="*/ 2921 h 11515"/>
                <a:gd name="T28" fmla="*/ 807 w 4203"/>
                <a:gd name="T29" fmla="*/ 1988 h 11515"/>
                <a:gd name="T30" fmla="*/ 3817 w 4203"/>
                <a:gd name="T31" fmla="*/ 250 h 11515"/>
                <a:gd name="T32" fmla="*/ 3817 w 4203"/>
                <a:gd name="T33" fmla="*/ 250 h 11515"/>
                <a:gd name="T34" fmla="*/ 4202 w 4203"/>
                <a:gd name="T35" fmla="*/ 212 h 11515"/>
                <a:gd name="T36" fmla="*/ 3934 w 4203"/>
                <a:gd name="T37" fmla="*/ 56 h 1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3" h="11515">
                  <a:moveTo>
                    <a:pt x="3934" y="56"/>
                  </a:moveTo>
                  <a:lnTo>
                    <a:pt x="3934" y="56"/>
                  </a:lnTo>
                  <a:cubicBezTo>
                    <a:pt x="3836" y="0"/>
                    <a:pt x="3700" y="7"/>
                    <a:pt x="3549" y="94"/>
                  </a:cubicBezTo>
                  <a:lnTo>
                    <a:pt x="540" y="1832"/>
                  </a:lnTo>
                  <a:lnTo>
                    <a:pt x="540" y="1832"/>
                  </a:lnTo>
                  <a:cubicBezTo>
                    <a:pt x="241" y="2005"/>
                    <a:pt x="0" y="2423"/>
                    <a:pt x="0" y="2766"/>
                  </a:cubicBezTo>
                  <a:lnTo>
                    <a:pt x="24" y="11012"/>
                  </a:lnTo>
                  <a:lnTo>
                    <a:pt x="24" y="11012"/>
                  </a:lnTo>
                  <a:cubicBezTo>
                    <a:pt x="24" y="11183"/>
                    <a:pt x="84" y="11302"/>
                    <a:pt x="182" y="11359"/>
                  </a:cubicBezTo>
                  <a:lnTo>
                    <a:pt x="449" y="11514"/>
                  </a:lnTo>
                  <a:lnTo>
                    <a:pt x="449" y="11514"/>
                  </a:lnTo>
                  <a:cubicBezTo>
                    <a:pt x="352" y="11458"/>
                    <a:pt x="291" y="11337"/>
                    <a:pt x="291" y="11167"/>
                  </a:cubicBezTo>
                  <a:lnTo>
                    <a:pt x="267" y="2921"/>
                  </a:lnTo>
                  <a:lnTo>
                    <a:pt x="267" y="2921"/>
                  </a:lnTo>
                  <a:cubicBezTo>
                    <a:pt x="267" y="2578"/>
                    <a:pt x="508" y="2160"/>
                    <a:pt x="807" y="1988"/>
                  </a:cubicBezTo>
                  <a:lnTo>
                    <a:pt x="3817" y="250"/>
                  </a:lnTo>
                  <a:lnTo>
                    <a:pt x="3817" y="250"/>
                  </a:lnTo>
                  <a:cubicBezTo>
                    <a:pt x="3968" y="163"/>
                    <a:pt x="4104" y="155"/>
                    <a:pt x="4202" y="212"/>
                  </a:cubicBezTo>
                  <a:lnTo>
                    <a:pt x="3934" y="5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107">
              <a:extLst>
                <a:ext uri="{FF2B5EF4-FFF2-40B4-BE49-F238E27FC236}">
                  <a16:creationId xmlns:a16="http://schemas.microsoft.com/office/drawing/2014/main" id="{736FC54D-24A6-EC41-9DFE-F9CC5FC8D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398" y="1880839"/>
              <a:ext cx="2488581" cy="7235320"/>
            </a:xfrm>
            <a:custGeom>
              <a:avLst/>
              <a:gdLst>
                <a:gd name="T0" fmla="*/ 3353 w 3811"/>
                <a:gd name="T1" fmla="*/ 111 h 11078"/>
                <a:gd name="T2" fmla="*/ 3353 w 3811"/>
                <a:gd name="T3" fmla="*/ 111 h 11078"/>
                <a:gd name="T4" fmla="*/ 3810 w 3811"/>
                <a:gd name="T5" fmla="*/ 310 h 11078"/>
                <a:gd name="T6" fmla="*/ 3802 w 3811"/>
                <a:gd name="T7" fmla="*/ 8561 h 11078"/>
                <a:gd name="T8" fmla="*/ 3802 w 3811"/>
                <a:gd name="T9" fmla="*/ 8561 h 11078"/>
                <a:gd name="T10" fmla="*/ 3448 w 3811"/>
                <a:gd name="T11" fmla="*/ 9214 h 11078"/>
                <a:gd name="T12" fmla="*/ 393 w 3811"/>
                <a:gd name="T13" fmla="*/ 10965 h 11078"/>
                <a:gd name="T14" fmla="*/ 393 w 3811"/>
                <a:gd name="T15" fmla="*/ 10965 h 11078"/>
                <a:gd name="T16" fmla="*/ 43 w 3811"/>
                <a:gd name="T17" fmla="*/ 10766 h 11078"/>
                <a:gd name="T18" fmla="*/ 1 w 3811"/>
                <a:gd name="T19" fmla="*/ 2451 h 11078"/>
                <a:gd name="T20" fmla="*/ 1 w 3811"/>
                <a:gd name="T21" fmla="*/ 2451 h 11078"/>
                <a:gd name="T22" fmla="*/ 349 w 3811"/>
                <a:gd name="T23" fmla="*/ 1848 h 11078"/>
                <a:gd name="T24" fmla="*/ 859 w 3811"/>
                <a:gd name="T25" fmla="*/ 1566 h 11078"/>
                <a:gd name="T26" fmla="*/ 859 w 3811"/>
                <a:gd name="T27" fmla="*/ 1566 h 11078"/>
                <a:gd name="T28" fmla="*/ 914 w 3811"/>
                <a:gd name="T29" fmla="*/ 1597 h 11078"/>
                <a:gd name="T30" fmla="*/ 914 w 3811"/>
                <a:gd name="T31" fmla="*/ 1597 h 11078"/>
                <a:gd name="T32" fmla="*/ 1141 w 3811"/>
                <a:gd name="T33" fmla="*/ 1727 h 11078"/>
                <a:gd name="T34" fmla="*/ 2659 w 3811"/>
                <a:gd name="T35" fmla="*/ 835 h 11078"/>
                <a:gd name="T36" fmla="*/ 2659 w 3811"/>
                <a:gd name="T37" fmla="*/ 835 h 11078"/>
                <a:gd name="T38" fmla="*/ 2884 w 3811"/>
                <a:gd name="T39" fmla="*/ 443 h 11078"/>
                <a:gd name="T40" fmla="*/ 2884 w 3811"/>
                <a:gd name="T41" fmla="*/ 443 h 11078"/>
                <a:gd name="T42" fmla="*/ 2938 w 3811"/>
                <a:gd name="T43" fmla="*/ 350 h 11078"/>
                <a:gd name="T44" fmla="*/ 3353 w 3811"/>
                <a:gd name="T45" fmla="*/ 111 h 1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11" h="11078">
                  <a:moveTo>
                    <a:pt x="3353" y="111"/>
                  </a:moveTo>
                  <a:lnTo>
                    <a:pt x="3353" y="111"/>
                  </a:lnTo>
                  <a:cubicBezTo>
                    <a:pt x="3546" y="0"/>
                    <a:pt x="3810" y="89"/>
                    <a:pt x="3810" y="310"/>
                  </a:cubicBezTo>
                  <a:lnTo>
                    <a:pt x="3802" y="8561"/>
                  </a:lnTo>
                  <a:lnTo>
                    <a:pt x="3802" y="8561"/>
                  </a:lnTo>
                  <a:cubicBezTo>
                    <a:pt x="3802" y="8783"/>
                    <a:pt x="3641" y="9103"/>
                    <a:pt x="3448" y="9214"/>
                  </a:cubicBezTo>
                  <a:lnTo>
                    <a:pt x="393" y="10965"/>
                  </a:lnTo>
                  <a:lnTo>
                    <a:pt x="393" y="10965"/>
                  </a:lnTo>
                  <a:cubicBezTo>
                    <a:pt x="200" y="11077"/>
                    <a:pt x="44" y="10988"/>
                    <a:pt x="43" y="10766"/>
                  </a:cubicBezTo>
                  <a:lnTo>
                    <a:pt x="1" y="2451"/>
                  </a:lnTo>
                  <a:lnTo>
                    <a:pt x="1" y="2451"/>
                  </a:lnTo>
                  <a:cubicBezTo>
                    <a:pt x="0" y="2230"/>
                    <a:pt x="156" y="1959"/>
                    <a:pt x="349" y="1848"/>
                  </a:cubicBezTo>
                  <a:lnTo>
                    <a:pt x="859" y="1566"/>
                  </a:lnTo>
                  <a:lnTo>
                    <a:pt x="859" y="1566"/>
                  </a:lnTo>
                  <a:cubicBezTo>
                    <a:pt x="889" y="1549"/>
                    <a:pt x="914" y="1563"/>
                    <a:pt x="914" y="1597"/>
                  </a:cubicBezTo>
                  <a:lnTo>
                    <a:pt x="914" y="1597"/>
                  </a:lnTo>
                  <a:cubicBezTo>
                    <a:pt x="914" y="1741"/>
                    <a:pt x="1016" y="1799"/>
                    <a:pt x="1141" y="1727"/>
                  </a:cubicBezTo>
                  <a:lnTo>
                    <a:pt x="2659" y="835"/>
                  </a:lnTo>
                  <a:lnTo>
                    <a:pt x="2659" y="835"/>
                  </a:lnTo>
                  <a:cubicBezTo>
                    <a:pt x="2783" y="763"/>
                    <a:pt x="2884" y="588"/>
                    <a:pt x="2884" y="443"/>
                  </a:cubicBezTo>
                  <a:lnTo>
                    <a:pt x="2884" y="443"/>
                  </a:lnTo>
                  <a:cubicBezTo>
                    <a:pt x="2884" y="409"/>
                    <a:pt x="2908" y="367"/>
                    <a:pt x="2938" y="350"/>
                  </a:cubicBezTo>
                  <a:lnTo>
                    <a:pt x="3353" y="111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6" name="Freeform 108">
              <a:extLst>
                <a:ext uri="{FF2B5EF4-FFF2-40B4-BE49-F238E27FC236}">
                  <a16:creationId xmlns:a16="http://schemas.microsoft.com/office/drawing/2014/main" id="{CA6B71B1-0852-B148-AA66-7E46F3DA8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8350" y="1713782"/>
              <a:ext cx="2690202" cy="7557913"/>
            </a:xfrm>
            <a:custGeom>
              <a:avLst/>
              <a:gdLst>
                <a:gd name="T0" fmla="*/ 3924 w 4118"/>
                <a:gd name="T1" fmla="*/ 8838 h 11573"/>
                <a:gd name="T2" fmla="*/ 3901 w 4118"/>
                <a:gd name="T3" fmla="*/ 593 h 11573"/>
                <a:gd name="T4" fmla="*/ 3901 w 4118"/>
                <a:gd name="T5" fmla="*/ 593 h 11573"/>
                <a:gd name="T6" fmla="*/ 3551 w 4118"/>
                <a:gd name="T7" fmla="*/ 393 h 11573"/>
                <a:gd name="T8" fmla="*/ 3136 w 4118"/>
                <a:gd name="T9" fmla="*/ 633 h 11573"/>
                <a:gd name="T10" fmla="*/ 3136 w 4118"/>
                <a:gd name="T11" fmla="*/ 633 h 11573"/>
                <a:gd name="T12" fmla="*/ 3081 w 4118"/>
                <a:gd name="T13" fmla="*/ 726 h 11573"/>
                <a:gd name="T14" fmla="*/ 3081 w 4118"/>
                <a:gd name="T15" fmla="*/ 726 h 11573"/>
                <a:gd name="T16" fmla="*/ 2856 w 4118"/>
                <a:gd name="T17" fmla="*/ 1118 h 11573"/>
                <a:gd name="T18" fmla="*/ 1237 w 4118"/>
                <a:gd name="T19" fmla="*/ 2052 h 11573"/>
                <a:gd name="T20" fmla="*/ 1237 w 4118"/>
                <a:gd name="T21" fmla="*/ 2052 h 11573"/>
                <a:gd name="T22" fmla="*/ 1010 w 4118"/>
                <a:gd name="T23" fmla="*/ 1922 h 11573"/>
                <a:gd name="T24" fmla="*/ 1010 w 4118"/>
                <a:gd name="T25" fmla="*/ 1922 h 11573"/>
                <a:gd name="T26" fmla="*/ 955 w 4118"/>
                <a:gd name="T27" fmla="*/ 1892 h 11573"/>
                <a:gd name="T28" fmla="*/ 541 w 4118"/>
                <a:gd name="T29" fmla="*/ 2131 h 11573"/>
                <a:gd name="T30" fmla="*/ 541 w 4118"/>
                <a:gd name="T31" fmla="*/ 2131 h 11573"/>
                <a:gd name="T32" fmla="*/ 193 w 4118"/>
                <a:gd name="T33" fmla="*/ 2733 h 11573"/>
                <a:gd name="T34" fmla="*/ 216 w 4118"/>
                <a:gd name="T35" fmla="*/ 10979 h 11573"/>
                <a:gd name="T36" fmla="*/ 216 w 4118"/>
                <a:gd name="T37" fmla="*/ 10979 h 11573"/>
                <a:gd name="T38" fmla="*/ 567 w 4118"/>
                <a:gd name="T39" fmla="*/ 11178 h 11573"/>
                <a:gd name="T40" fmla="*/ 3576 w 4118"/>
                <a:gd name="T41" fmla="*/ 9441 h 11573"/>
                <a:gd name="T42" fmla="*/ 3576 w 4118"/>
                <a:gd name="T43" fmla="*/ 9441 h 11573"/>
                <a:gd name="T44" fmla="*/ 3924 w 4118"/>
                <a:gd name="T45" fmla="*/ 8838 h 11573"/>
                <a:gd name="T46" fmla="*/ 1480 w 4118"/>
                <a:gd name="T47" fmla="*/ 1677 h 11573"/>
                <a:gd name="T48" fmla="*/ 1480 w 4118"/>
                <a:gd name="T49" fmla="*/ 1677 h 11573"/>
                <a:gd name="T50" fmla="*/ 1509 w 4118"/>
                <a:gd name="T51" fmla="*/ 1693 h 11573"/>
                <a:gd name="T52" fmla="*/ 2583 w 4118"/>
                <a:gd name="T53" fmla="*/ 1073 h 11573"/>
                <a:gd name="T54" fmla="*/ 2583 w 4118"/>
                <a:gd name="T55" fmla="*/ 1073 h 11573"/>
                <a:gd name="T56" fmla="*/ 2611 w 4118"/>
                <a:gd name="T57" fmla="*/ 1024 h 11573"/>
                <a:gd name="T58" fmla="*/ 2611 w 4118"/>
                <a:gd name="T59" fmla="*/ 1024 h 11573"/>
                <a:gd name="T60" fmla="*/ 2583 w 4118"/>
                <a:gd name="T61" fmla="*/ 1008 h 11573"/>
                <a:gd name="T62" fmla="*/ 1509 w 4118"/>
                <a:gd name="T63" fmla="*/ 1628 h 11573"/>
                <a:gd name="T64" fmla="*/ 1509 w 4118"/>
                <a:gd name="T65" fmla="*/ 1628 h 11573"/>
                <a:gd name="T66" fmla="*/ 1480 w 4118"/>
                <a:gd name="T67" fmla="*/ 1677 h 11573"/>
                <a:gd name="T68" fmla="*/ 2689 w 4118"/>
                <a:gd name="T69" fmla="*/ 979 h 11573"/>
                <a:gd name="T70" fmla="*/ 2689 w 4118"/>
                <a:gd name="T71" fmla="*/ 979 h 11573"/>
                <a:gd name="T72" fmla="*/ 2747 w 4118"/>
                <a:gd name="T73" fmla="*/ 1012 h 11573"/>
                <a:gd name="T74" fmla="*/ 2747 w 4118"/>
                <a:gd name="T75" fmla="*/ 1012 h 11573"/>
                <a:gd name="T76" fmla="*/ 2805 w 4118"/>
                <a:gd name="T77" fmla="*/ 912 h 11573"/>
                <a:gd name="T78" fmla="*/ 2805 w 4118"/>
                <a:gd name="T79" fmla="*/ 912 h 11573"/>
                <a:gd name="T80" fmla="*/ 2747 w 4118"/>
                <a:gd name="T81" fmla="*/ 879 h 11573"/>
                <a:gd name="T82" fmla="*/ 2747 w 4118"/>
                <a:gd name="T83" fmla="*/ 879 h 11573"/>
                <a:gd name="T84" fmla="*/ 2689 w 4118"/>
                <a:gd name="T85" fmla="*/ 979 h 11573"/>
                <a:gd name="T86" fmla="*/ 1480 w 4118"/>
                <a:gd name="T87" fmla="*/ 1677 h 11573"/>
                <a:gd name="T88" fmla="*/ 4116 w 4118"/>
                <a:gd name="T89" fmla="*/ 8727 h 11573"/>
                <a:gd name="T90" fmla="*/ 4116 w 4118"/>
                <a:gd name="T91" fmla="*/ 8727 h 11573"/>
                <a:gd name="T92" fmla="*/ 3576 w 4118"/>
                <a:gd name="T93" fmla="*/ 9662 h 11573"/>
                <a:gd name="T94" fmla="*/ 567 w 4118"/>
                <a:gd name="T95" fmla="*/ 11400 h 11573"/>
                <a:gd name="T96" fmla="*/ 567 w 4118"/>
                <a:gd name="T97" fmla="*/ 11400 h 11573"/>
                <a:gd name="T98" fmla="*/ 24 w 4118"/>
                <a:gd name="T99" fmla="*/ 11090 h 11573"/>
                <a:gd name="T100" fmla="*/ 0 w 4118"/>
                <a:gd name="T101" fmla="*/ 2844 h 11573"/>
                <a:gd name="T102" fmla="*/ 0 w 4118"/>
                <a:gd name="T103" fmla="*/ 2844 h 11573"/>
                <a:gd name="T104" fmla="*/ 540 w 4118"/>
                <a:gd name="T105" fmla="*/ 1911 h 11573"/>
                <a:gd name="T106" fmla="*/ 3550 w 4118"/>
                <a:gd name="T107" fmla="*/ 173 h 11573"/>
                <a:gd name="T108" fmla="*/ 3550 w 4118"/>
                <a:gd name="T109" fmla="*/ 173 h 11573"/>
                <a:gd name="T110" fmla="*/ 4093 w 4118"/>
                <a:gd name="T111" fmla="*/ 482 h 11573"/>
                <a:gd name="T112" fmla="*/ 4116 w 4118"/>
                <a:gd name="T113" fmla="*/ 8727 h 1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8" h="11573">
                  <a:moveTo>
                    <a:pt x="3924" y="8838"/>
                  </a:moveTo>
                  <a:lnTo>
                    <a:pt x="3901" y="593"/>
                  </a:lnTo>
                  <a:lnTo>
                    <a:pt x="3901" y="593"/>
                  </a:lnTo>
                  <a:cubicBezTo>
                    <a:pt x="3900" y="371"/>
                    <a:pt x="3743" y="282"/>
                    <a:pt x="3551" y="393"/>
                  </a:cubicBezTo>
                  <a:lnTo>
                    <a:pt x="3136" y="633"/>
                  </a:lnTo>
                  <a:lnTo>
                    <a:pt x="3136" y="633"/>
                  </a:lnTo>
                  <a:cubicBezTo>
                    <a:pt x="3106" y="650"/>
                    <a:pt x="3081" y="692"/>
                    <a:pt x="3081" y="726"/>
                  </a:cubicBezTo>
                  <a:lnTo>
                    <a:pt x="3081" y="726"/>
                  </a:lnTo>
                  <a:cubicBezTo>
                    <a:pt x="3082" y="870"/>
                    <a:pt x="2981" y="1046"/>
                    <a:pt x="2856" y="1118"/>
                  </a:cubicBezTo>
                  <a:lnTo>
                    <a:pt x="1237" y="2052"/>
                  </a:lnTo>
                  <a:lnTo>
                    <a:pt x="1237" y="2052"/>
                  </a:lnTo>
                  <a:cubicBezTo>
                    <a:pt x="1112" y="2124"/>
                    <a:pt x="1010" y="2066"/>
                    <a:pt x="1010" y="1922"/>
                  </a:cubicBezTo>
                  <a:lnTo>
                    <a:pt x="1010" y="1922"/>
                  </a:lnTo>
                  <a:cubicBezTo>
                    <a:pt x="1010" y="1888"/>
                    <a:pt x="985" y="1874"/>
                    <a:pt x="955" y="1892"/>
                  </a:cubicBezTo>
                  <a:lnTo>
                    <a:pt x="541" y="2131"/>
                  </a:lnTo>
                  <a:lnTo>
                    <a:pt x="541" y="2131"/>
                  </a:lnTo>
                  <a:cubicBezTo>
                    <a:pt x="348" y="2243"/>
                    <a:pt x="192" y="2512"/>
                    <a:pt x="193" y="2733"/>
                  </a:cubicBezTo>
                  <a:lnTo>
                    <a:pt x="216" y="10979"/>
                  </a:lnTo>
                  <a:lnTo>
                    <a:pt x="216" y="10979"/>
                  </a:lnTo>
                  <a:cubicBezTo>
                    <a:pt x="217" y="11201"/>
                    <a:pt x="373" y="11290"/>
                    <a:pt x="567" y="11178"/>
                  </a:cubicBezTo>
                  <a:lnTo>
                    <a:pt x="3576" y="9441"/>
                  </a:lnTo>
                  <a:lnTo>
                    <a:pt x="3576" y="9441"/>
                  </a:lnTo>
                  <a:cubicBezTo>
                    <a:pt x="3768" y="9329"/>
                    <a:pt x="3925" y="9060"/>
                    <a:pt x="3924" y="8838"/>
                  </a:cubicBezTo>
                  <a:close/>
                  <a:moveTo>
                    <a:pt x="1480" y="1677"/>
                  </a:moveTo>
                  <a:lnTo>
                    <a:pt x="1480" y="1677"/>
                  </a:lnTo>
                  <a:cubicBezTo>
                    <a:pt x="1480" y="1695"/>
                    <a:pt x="1493" y="1702"/>
                    <a:pt x="1509" y="1693"/>
                  </a:cubicBezTo>
                  <a:lnTo>
                    <a:pt x="2583" y="1073"/>
                  </a:lnTo>
                  <a:lnTo>
                    <a:pt x="2583" y="1073"/>
                  </a:lnTo>
                  <a:cubicBezTo>
                    <a:pt x="2599" y="1064"/>
                    <a:pt x="2611" y="1042"/>
                    <a:pt x="2611" y="1024"/>
                  </a:cubicBezTo>
                  <a:lnTo>
                    <a:pt x="2611" y="1024"/>
                  </a:lnTo>
                  <a:cubicBezTo>
                    <a:pt x="2611" y="1006"/>
                    <a:pt x="2598" y="999"/>
                    <a:pt x="2583" y="1008"/>
                  </a:cubicBezTo>
                  <a:lnTo>
                    <a:pt x="1509" y="1628"/>
                  </a:lnTo>
                  <a:lnTo>
                    <a:pt x="1509" y="1628"/>
                  </a:lnTo>
                  <a:cubicBezTo>
                    <a:pt x="1493" y="1637"/>
                    <a:pt x="1480" y="1659"/>
                    <a:pt x="1480" y="1677"/>
                  </a:cubicBezTo>
                  <a:lnTo>
                    <a:pt x="2689" y="979"/>
                  </a:lnTo>
                  <a:lnTo>
                    <a:pt x="2689" y="979"/>
                  </a:lnTo>
                  <a:cubicBezTo>
                    <a:pt x="2689" y="1016"/>
                    <a:pt x="2715" y="1031"/>
                    <a:pt x="2747" y="1012"/>
                  </a:cubicBezTo>
                  <a:lnTo>
                    <a:pt x="2747" y="1012"/>
                  </a:lnTo>
                  <a:cubicBezTo>
                    <a:pt x="2780" y="994"/>
                    <a:pt x="2805" y="949"/>
                    <a:pt x="2805" y="912"/>
                  </a:cubicBezTo>
                  <a:lnTo>
                    <a:pt x="2805" y="912"/>
                  </a:lnTo>
                  <a:cubicBezTo>
                    <a:pt x="2805" y="875"/>
                    <a:pt x="2779" y="860"/>
                    <a:pt x="2747" y="879"/>
                  </a:cubicBezTo>
                  <a:lnTo>
                    <a:pt x="2747" y="879"/>
                  </a:lnTo>
                  <a:cubicBezTo>
                    <a:pt x="2715" y="897"/>
                    <a:pt x="2689" y="942"/>
                    <a:pt x="2689" y="979"/>
                  </a:cubicBezTo>
                  <a:lnTo>
                    <a:pt x="1480" y="1677"/>
                  </a:lnTo>
                  <a:close/>
                  <a:moveTo>
                    <a:pt x="4116" y="8727"/>
                  </a:moveTo>
                  <a:lnTo>
                    <a:pt x="4116" y="8727"/>
                  </a:lnTo>
                  <a:cubicBezTo>
                    <a:pt x="4117" y="9071"/>
                    <a:pt x="3876" y="9489"/>
                    <a:pt x="3576" y="9662"/>
                  </a:cubicBezTo>
                  <a:lnTo>
                    <a:pt x="567" y="11400"/>
                  </a:lnTo>
                  <a:lnTo>
                    <a:pt x="567" y="11400"/>
                  </a:lnTo>
                  <a:cubicBezTo>
                    <a:pt x="268" y="11572"/>
                    <a:pt x="25" y="11433"/>
                    <a:pt x="24" y="11090"/>
                  </a:cubicBezTo>
                  <a:lnTo>
                    <a:pt x="0" y="2844"/>
                  </a:lnTo>
                  <a:lnTo>
                    <a:pt x="0" y="2844"/>
                  </a:lnTo>
                  <a:cubicBezTo>
                    <a:pt x="0" y="2501"/>
                    <a:pt x="241" y="2083"/>
                    <a:pt x="540" y="1911"/>
                  </a:cubicBezTo>
                  <a:lnTo>
                    <a:pt x="3550" y="173"/>
                  </a:lnTo>
                  <a:lnTo>
                    <a:pt x="3550" y="173"/>
                  </a:lnTo>
                  <a:cubicBezTo>
                    <a:pt x="3848" y="0"/>
                    <a:pt x="4092" y="139"/>
                    <a:pt x="4093" y="482"/>
                  </a:cubicBezTo>
                  <a:lnTo>
                    <a:pt x="4116" y="8727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7" name="Freeform 109">
              <a:extLst>
                <a:ext uri="{FF2B5EF4-FFF2-40B4-BE49-F238E27FC236}">
                  <a16:creationId xmlns:a16="http://schemas.microsoft.com/office/drawing/2014/main" id="{410152CE-7F63-2947-9A81-9B5F108A4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429" y="2554830"/>
              <a:ext cx="2013332" cy="3280664"/>
            </a:xfrm>
            <a:custGeom>
              <a:avLst/>
              <a:gdLst>
                <a:gd name="T0" fmla="*/ 3080 w 3081"/>
                <a:gd name="T1" fmla="*/ 3247 h 5021"/>
                <a:gd name="T2" fmla="*/ 8 w 3081"/>
                <a:gd name="T3" fmla="*/ 5020 h 5021"/>
                <a:gd name="T4" fmla="*/ 0 w 3081"/>
                <a:gd name="T5" fmla="*/ 1773 h 5021"/>
                <a:gd name="T6" fmla="*/ 3072 w 3081"/>
                <a:gd name="T7" fmla="*/ 0 h 5021"/>
                <a:gd name="T8" fmla="*/ 3080 w 3081"/>
                <a:gd name="T9" fmla="*/ 3247 h 5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5021">
                  <a:moveTo>
                    <a:pt x="3080" y="3247"/>
                  </a:moveTo>
                  <a:lnTo>
                    <a:pt x="8" y="5020"/>
                  </a:lnTo>
                  <a:lnTo>
                    <a:pt x="0" y="1773"/>
                  </a:lnTo>
                  <a:lnTo>
                    <a:pt x="3072" y="0"/>
                  </a:lnTo>
                  <a:lnTo>
                    <a:pt x="3080" y="324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8" name="Freeform 110">
              <a:extLst>
                <a:ext uri="{FF2B5EF4-FFF2-40B4-BE49-F238E27FC236}">
                  <a16:creationId xmlns:a16="http://schemas.microsoft.com/office/drawing/2014/main" id="{C1E8F55E-A628-364D-BFE5-41CB0AFB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428" y="2554831"/>
              <a:ext cx="2007572" cy="1615849"/>
            </a:xfrm>
            <a:custGeom>
              <a:avLst/>
              <a:gdLst>
                <a:gd name="T0" fmla="*/ 3072 w 3074"/>
                <a:gd name="T1" fmla="*/ 0 h 2475"/>
                <a:gd name="T2" fmla="*/ 0 w 3074"/>
                <a:gd name="T3" fmla="*/ 1773 h 2475"/>
                <a:gd name="T4" fmla="*/ 2 w 3074"/>
                <a:gd name="T5" fmla="*/ 2474 h 2475"/>
                <a:gd name="T6" fmla="*/ 3073 w 3074"/>
                <a:gd name="T7" fmla="*/ 701 h 2475"/>
                <a:gd name="T8" fmla="*/ 3072 w 3074"/>
                <a:gd name="T9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4" h="2475">
                  <a:moveTo>
                    <a:pt x="3072" y="0"/>
                  </a:moveTo>
                  <a:lnTo>
                    <a:pt x="0" y="1773"/>
                  </a:lnTo>
                  <a:lnTo>
                    <a:pt x="2" y="2474"/>
                  </a:lnTo>
                  <a:lnTo>
                    <a:pt x="3073" y="701"/>
                  </a:lnTo>
                  <a:lnTo>
                    <a:pt x="3072" y="0"/>
                  </a:ln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47CD294-FD0F-7745-8B7B-47E909B0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134" y="3902812"/>
              <a:ext cx="771269" cy="1595033"/>
            </a:xfrm>
            <a:custGeom>
              <a:avLst/>
              <a:gdLst>
                <a:gd name="connsiteX0" fmla="*/ 770617 w 771269"/>
                <a:gd name="connsiteY0" fmla="*/ 1082994 h 1595033"/>
                <a:gd name="connsiteX1" fmla="*/ 771269 w 771269"/>
                <a:gd name="connsiteY1" fmla="*/ 1149127 h 1595033"/>
                <a:gd name="connsiteX2" fmla="*/ 652 w 771269"/>
                <a:gd name="connsiteY2" fmla="*/ 1595033 h 1595033"/>
                <a:gd name="connsiteX3" fmla="*/ 0 w 771269"/>
                <a:gd name="connsiteY3" fmla="*/ 1529555 h 1595033"/>
                <a:gd name="connsiteX4" fmla="*/ 770617 w 771269"/>
                <a:gd name="connsiteY4" fmla="*/ 927458 h 1595033"/>
                <a:gd name="connsiteX5" fmla="*/ 771269 w 771269"/>
                <a:gd name="connsiteY5" fmla="*/ 992852 h 1595033"/>
                <a:gd name="connsiteX6" fmla="*/ 652 w 771269"/>
                <a:gd name="connsiteY6" fmla="*/ 1439498 h 1595033"/>
                <a:gd name="connsiteX7" fmla="*/ 0 w 771269"/>
                <a:gd name="connsiteY7" fmla="*/ 1373450 h 1595033"/>
                <a:gd name="connsiteX8" fmla="*/ 770617 w 771269"/>
                <a:gd name="connsiteY8" fmla="*/ 771921 h 1595033"/>
                <a:gd name="connsiteX9" fmla="*/ 771269 w 771269"/>
                <a:gd name="connsiteY9" fmla="*/ 837114 h 1595033"/>
                <a:gd name="connsiteX10" fmla="*/ 652 w 771269"/>
                <a:gd name="connsiteY10" fmla="*/ 1281082 h 1595033"/>
                <a:gd name="connsiteX11" fmla="*/ 0 w 771269"/>
                <a:gd name="connsiteY11" fmla="*/ 1215889 h 1595033"/>
                <a:gd name="connsiteX12" fmla="*/ 770617 w 771269"/>
                <a:gd name="connsiteY12" fmla="*/ 616385 h 1595033"/>
                <a:gd name="connsiteX13" fmla="*/ 771269 w 771269"/>
                <a:gd name="connsiteY13" fmla="*/ 682433 h 1595033"/>
                <a:gd name="connsiteX14" fmla="*/ 652 w 771269"/>
                <a:gd name="connsiteY14" fmla="*/ 1128425 h 1595033"/>
                <a:gd name="connsiteX15" fmla="*/ 0 w 771269"/>
                <a:gd name="connsiteY15" fmla="*/ 1063030 h 1595033"/>
                <a:gd name="connsiteX16" fmla="*/ 770617 w 771269"/>
                <a:gd name="connsiteY16" fmla="*/ 463728 h 1595033"/>
                <a:gd name="connsiteX17" fmla="*/ 771269 w 771269"/>
                <a:gd name="connsiteY17" fmla="*/ 529206 h 1595033"/>
                <a:gd name="connsiteX18" fmla="*/ 652 w 771269"/>
                <a:gd name="connsiteY18" fmla="*/ 975767 h 1595033"/>
                <a:gd name="connsiteX19" fmla="*/ 0 w 771269"/>
                <a:gd name="connsiteY19" fmla="*/ 910289 h 1595033"/>
                <a:gd name="connsiteX20" fmla="*/ 770617 w 771269"/>
                <a:gd name="connsiteY20" fmla="*/ 308192 h 1595033"/>
                <a:gd name="connsiteX21" fmla="*/ 771269 w 771269"/>
                <a:gd name="connsiteY21" fmla="*/ 373670 h 1595033"/>
                <a:gd name="connsiteX22" fmla="*/ 652 w 771269"/>
                <a:gd name="connsiteY22" fmla="*/ 820231 h 1595033"/>
                <a:gd name="connsiteX23" fmla="*/ 0 w 771269"/>
                <a:gd name="connsiteY23" fmla="*/ 754753 h 1595033"/>
                <a:gd name="connsiteX24" fmla="*/ 770617 w 771269"/>
                <a:gd name="connsiteY24" fmla="*/ 152655 h 1595033"/>
                <a:gd name="connsiteX25" fmla="*/ 771269 w 771269"/>
                <a:gd name="connsiteY25" fmla="*/ 217478 h 1595033"/>
                <a:gd name="connsiteX26" fmla="*/ 652 w 771269"/>
                <a:gd name="connsiteY26" fmla="*/ 664694 h 1595033"/>
                <a:gd name="connsiteX27" fmla="*/ 0 w 771269"/>
                <a:gd name="connsiteY27" fmla="*/ 599216 h 1595033"/>
                <a:gd name="connsiteX28" fmla="*/ 770617 w 771269"/>
                <a:gd name="connsiteY28" fmla="*/ 0 h 1595033"/>
                <a:gd name="connsiteX29" fmla="*/ 771269 w 771269"/>
                <a:gd name="connsiteY29" fmla="*/ 65478 h 1595033"/>
                <a:gd name="connsiteX30" fmla="*/ 652 w 771269"/>
                <a:gd name="connsiteY30" fmla="*/ 512039 h 1595033"/>
                <a:gd name="connsiteX31" fmla="*/ 0 w 771269"/>
                <a:gd name="connsiteY31" fmla="*/ 446561 h 159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71269" h="1595033">
                  <a:moveTo>
                    <a:pt x="770617" y="1082994"/>
                  </a:moveTo>
                  <a:lnTo>
                    <a:pt x="771269" y="1149127"/>
                  </a:lnTo>
                  <a:lnTo>
                    <a:pt x="652" y="1595033"/>
                  </a:lnTo>
                  <a:lnTo>
                    <a:pt x="0" y="1529555"/>
                  </a:lnTo>
                  <a:close/>
                  <a:moveTo>
                    <a:pt x="770617" y="927458"/>
                  </a:moveTo>
                  <a:lnTo>
                    <a:pt x="771269" y="992852"/>
                  </a:lnTo>
                  <a:lnTo>
                    <a:pt x="652" y="1439498"/>
                  </a:lnTo>
                  <a:lnTo>
                    <a:pt x="0" y="1373450"/>
                  </a:lnTo>
                  <a:close/>
                  <a:moveTo>
                    <a:pt x="770617" y="771921"/>
                  </a:moveTo>
                  <a:lnTo>
                    <a:pt x="771269" y="837114"/>
                  </a:lnTo>
                  <a:lnTo>
                    <a:pt x="652" y="1281082"/>
                  </a:lnTo>
                  <a:lnTo>
                    <a:pt x="0" y="1215889"/>
                  </a:lnTo>
                  <a:close/>
                  <a:moveTo>
                    <a:pt x="770617" y="616385"/>
                  </a:moveTo>
                  <a:lnTo>
                    <a:pt x="771269" y="682433"/>
                  </a:lnTo>
                  <a:lnTo>
                    <a:pt x="652" y="1128425"/>
                  </a:lnTo>
                  <a:lnTo>
                    <a:pt x="0" y="1063030"/>
                  </a:lnTo>
                  <a:close/>
                  <a:moveTo>
                    <a:pt x="770617" y="463728"/>
                  </a:moveTo>
                  <a:lnTo>
                    <a:pt x="771269" y="529206"/>
                  </a:lnTo>
                  <a:lnTo>
                    <a:pt x="652" y="975767"/>
                  </a:lnTo>
                  <a:lnTo>
                    <a:pt x="0" y="910289"/>
                  </a:lnTo>
                  <a:close/>
                  <a:moveTo>
                    <a:pt x="770617" y="308192"/>
                  </a:moveTo>
                  <a:lnTo>
                    <a:pt x="771269" y="373670"/>
                  </a:lnTo>
                  <a:lnTo>
                    <a:pt x="652" y="820231"/>
                  </a:lnTo>
                  <a:lnTo>
                    <a:pt x="0" y="754753"/>
                  </a:lnTo>
                  <a:close/>
                  <a:moveTo>
                    <a:pt x="770617" y="152655"/>
                  </a:moveTo>
                  <a:lnTo>
                    <a:pt x="771269" y="217478"/>
                  </a:lnTo>
                  <a:lnTo>
                    <a:pt x="652" y="664694"/>
                  </a:lnTo>
                  <a:lnTo>
                    <a:pt x="0" y="599216"/>
                  </a:lnTo>
                  <a:close/>
                  <a:moveTo>
                    <a:pt x="770617" y="0"/>
                  </a:moveTo>
                  <a:lnTo>
                    <a:pt x="771269" y="65478"/>
                  </a:lnTo>
                  <a:lnTo>
                    <a:pt x="652" y="512039"/>
                  </a:lnTo>
                  <a:lnTo>
                    <a:pt x="0" y="4465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0" name="Freeform 119">
              <a:extLst>
                <a:ext uri="{FF2B5EF4-FFF2-40B4-BE49-F238E27FC236}">
                  <a16:creationId xmlns:a16="http://schemas.microsoft.com/office/drawing/2014/main" id="{869528F6-7329-0444-8A3E-321B257A1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7241" y="3465006"/>
              <a:ext cx="443567" cy="1440151"/>
            </a:xfrm>
            <a:custGeom>
              <a:avLst/>
              <a:gdLst>
                <a:gd name="T0" fmla="*/ 676 w 678"/>
                <a:gd name="T1" fmla="*/ 0 h 2204"/>
                <a:gd name="T2" fmla="*/ 677 w 678"/>
                <a:gd name="T3" fmla="*/ 1814 h 2204"/>
                <a:gd name="T4" fmla="*/ 2 w 678"/>
                <a:gd name="T5" fmla="*/ 2203 h 2204"/>
                <a:gd name="T6" fmla="*/ 0 w 678"/>
                <a:gd name="T7" fmla="*/ 389 h 2204"/>
                <a:gd name="T8" fmla="*/ 676 w 678"/>
                <a:gd name="T9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2204">
                  <a:moveTo>
                    <a:pt x="676" y="0"/>
                  </a:moveTo>
                  <a:lnTo>
                    <a:pt x="677" y="1814"/>
                  </a:lnTo>
                  <a:lnTo>
                    <a:pt x="2" y="2203"/>
                  </a:lnTo>
                  <a:lnTo>
                    <a:pt x="0" y="389"/>
                  </a:lnTo>
                  <a:lnTo>
                    <a:pt x="67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20">
              <a:extLst>
                <a:ext uri="{FF2B5EF4-FFF2-40B4-BE49-F238E27FC236}">
                  <a16:creationId xmlns:a16="http://schemas.microsoft.com/office/drawing/2014/main" id="{410A5D4B-E5EB-0145-BB7A-CC6A23C15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055" y="2811177"/>
              <a:ext cx="106570" cy="155536"/>
            </a:xfrm>
            <a:custGeom>
              <a:avLst/>
              <a:gdLst>
                <a:gd name="T0" fmla="*/ 80 w 162"/>
                <a:gd name="T1" fmla="*/ 25 h 236"/>
                <a:gd name="T2" fmla="*/ 80 w 162"/>
                <a:gd name="T3" fmla="*/ 25 h 236"/>
                <a:gd name="T4" fmla="*/ 161 w 162"/>
                <a:gd name="T5" fmla="*/ 71 h 236"/>
                <a:gd name="T6" fmla="*/ 161 w 162"/>
                <a:gd name="T7" fmla="*/ 71 h 236"/>
                <a:gd name="T8" fmla="*/ 81 w 162"/>
                <a:gd name="T9" fmla="*/ 209 h 236"/>
                <a:gd name="T10" fmla="*/ 81 w 162"/>
                <a:gd name="T11" fmla="*/ 209 h 236"/>
                <a:gd name="T12" fmla="*/ 0 w 162"/>
                <a:gd name="T13" fmla="*/ 163 h 236"/>
                <a:gd name="T14" fmla="*/ 0 w 162"/>
                <a:gd name="T15" fmla="*/ 163 h 236"/>
                <a:gd name="T16" fmla="*/ 80 w 162"/>
                <a:gd name="T17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36">
                  <a:moveTo>
                    <a:pt x="80" y="25"/>
                  </a:moveTo>
                  <a:lnTo>
                    <a:pt x="80" y="25"/>
                  </a:lnTo>
                  <a:cubicBezTo>
                    <a:pt x="124" y="0"/>
                    <a:pt x="161" y="20"/>
                    <a:pt x="161" y="71"/>
                  </a:cubicBezTo>
                  <a:lnTo>
                    <a:pt x="161" y="71"/>
                  </a:lnTo>
                  <a:cubicBezTo>
                    <a:pt x="161" y="122"/>
                    <a:pt x="125" y="184"/>
                    <a:pt x="81" y="209"/>
                  </a:cubicBezTo>
                  <a:lnTo>
                    <a:pt x="81" y="209"/>
                  </a:lnTo>
                  <a:cubicBezTo>
                    <a:pt x="37" y="235"/>
                    <a:pt x="1" y="214"/>
                    <a:pt x="0" y="163"/>
                  </a:cubicBezTo>
                  <a:lnTo>
                    <a:pt x="0" y="163"/>
                  </a:lnTo>
                  <a:cubicBezTo>
                    <a:pt x="0" y="113"/>
                    <a:pt x="36" y="51"/>
                    <a:pt x="80" y="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2" name="Freeform 121">
              <a:extLst>
                <a:ext uri="{FF2B5EF4-FFF2-40B4-BE49-F238E27FC236}">
                  <a16:creationId xmlns:a16="http://schemas.microsoft.com/office/drawing/2014/main" id="{35535C71-BB34-5E44-80A2-B4CAF3A4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37" y="2900467"/>
              <a:ext cx="106572" cy="155536"/>
            </a:xfrm>
            <a:custGeom>
              <a:avLst/>
              <a:gdLst>
                <a:gd name="T0" fmla="*/ 80 w 162"/>
                <a:gd name="T1" fmla="*/ 25 h 236"/>
                <a:gd name="T2" fmla="*/ 80 w 162"/>
                <a:gd name="T3" fmla="*/ 25 h 236"/>
                <a:gd name="T4" fmla="*/ 160 w 162"/>
                <a:gd name="T5" fmla="*/ 71 h 236"/>
                <a:gd name="T6" fmla="*/ 160 w 162"/>
                <a:gd name="T7" fmla="*/ 71 h 236"/>
                <a:gd name="T8" fmla="*/ 81 w 162"/>
                <a:gd name="T9" fmla="*/ 209 h 236"/>
                <a:gd name="T10" fmla="*/ 81 w 162"/>
                <a:gd name="T11" fmla="*/ 209 h 236"/>
                <a:gd name="T12" fmla="*/ 0 w 162"/>
                <a:gd name="T13" fmla="*/ 164 h 236"/>
                <a:gd name="T14" fmla="*/ 0 w 162"/>
                <a:gd name="T15" fmla="*/ 164 h 236"/>
                <a:gd name="T16" fmla="*/ 80 w 162"/>
                <a:gd name="T17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36">
                  <a:moveTo>
                    <a:pt x="80" y="25"/>
                  </a:moveTo>
                  <a:lnTo>
                    <a:pt x="80" y="25"/>
                  </a:lnTo>
                  <a:cubicBezTo>
                    <a:pt x="124" y="0"/>
                    <a:pt x="160" y="20"/>
                    <a:pt x="160" y="71"/>
                  </a:cubicBezTo>
                  <a:lnTo>
                    <a:pt x="160" y="71"/>
                  </a:lnTo>
                  <a:cubicBezTo>
                    <a:pt x="161" y="122"/>
                    <a:pt x="125" y="184"/>
                    <a:pt x="81" y="209"/>
                  </a:cubicBezTo>
                  <a:lnTo>
                    <a:pt x="81" y="209"/>
                  </a:lnTo>
                  <a:cubicBezTo>
                    <a:pt x="36" y="235"/>
                    <a:pt x="0" y="214"/>
                    <a:pt x="0" y="164"/>
                  </a:cubicBezTo>
                  <a:lnTo>
                    <a:pt x="0" y="164"/>
                  </a:lnTo>
                  <a:cubicBezTo>
                    <a:pt x="0" y="112"/>
                    <a:pt x="36" y="51"/>
                    <a:pt x="80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3" name="Freeform 122">
              <a:extLst>
                <a:ext uri="{FF2B5EF4-FFF2-40B4-BE49-F238E27FC236}">
                  <a16:creationId xmlns:a16="http://schemas.microsoft.com/office/drawing/2014/main" id="{73F4A13B-D723-964C-B4BC-9C79AE71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0222" y="2992637"/>
              <a:ext cx="106570" cy="155536"/>
            </a:xfrm>
            <a:custGeom>
              <a:avLst/>
              <a:gdLst>
                <a:gd name="T0" fmla="*/ 80 w 161"/>
                <a:gd name="T1" fmla="*/ 26 h 236"/>
                <a:gd name="T2" fmla="*/ 80 w 161"/>
                <a:gd name="T3" fmla="*/ 26 h 236"/>
                <a:gd name="T4" fmla="*/ 160 w 161"/>
                <a:gd name="T5" fmla="*/ 72 h 236"/>
                <a:gd name="T6" fmla="*/ 160 w 161"/>
                <a:gd name="T7" fmla="*/ 72 h 236"/>
                <a:gd name="T8" fmla="*/ 80 w 161"/>
                <a:gd name="T9" fmla="*/ 209 h 236"/>
                <a:gd name="T10" fmla="*/ 80 w 161"/>
                <a:gd name="T11" fmla="*/ 209 h 236"/>
                <a:gd name="T12" fmla="*/ 0 w 161"/>
                <a:gd name="T13" fmla="*/ 164 h 236"/>
                <a:gd name="T14" fmla="*/ 0 w 161"/>
                <a:gd name="T15" fmla="*/ 164 h 236"/>
                <a:gd name="T16" fmla="*/ 80 w 161"/>
                <a:gd name="T17" fmla="*/ 2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36">
                  <a:moveTo>
                    <a:pt x="80" y="26"/>
                  </a:moveTo>
                  <a:lnTo>
                    <a:pt x="80" y="26"/>
                  </a:lnTo>
                  <a:cubicBezTo>
                    <a:pt x="124" y="0"/>
                    <a:pt x="160" y="21"/>
                    <a:pt x="160" y="72"/>
                  </a:cubicBezTo>
                  <a:lnTo>
                    <a:pt x="160" y="72"/>
                  </a:lnTo>
                  <a:cubicBezTo>
                    <a:pt x="160" y="123"/>
                    <a:pt x="124" y="184"/>
                    <a:pt x="80" y="209"/>
                  </a:cubicBezTo>
                  <a:lnTo>
                    <a:pt x="80" y="209"/>
                  </a:lnTo>
                  <a:cubicBezTo>
                    <a:pt x="36" y="235"/>
                    <a:pt x="0" y="215"/>
                    <a:pt x="0" y="164"/>
                  </a:cubicBezTo>
                  <a:lnTo>
                    <a:pt x="0" y="164"/>
                  </a:lnTo>
                  <a:cubicBezTo>
                    <a:pt x="0" y="113"/>
                    <a:pt x="35" y="52"/>
                    <a:pt x="80" y="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4" name="Freeform 123">
              <a:extLst>
                <a:ext uri="{FF2B5EF4-FFF2-40B4-BE49-F238E27FC236}">
                  <a16:creationId xmlns:a16="http://schemas.microsoft.com/office/drawing/2014/main" id="{B137AD98-FDDF-C946-AE20-BB5903AA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004" y="4876355"/>
              <a:ext cx="1503518" cy="2033493"/>
            </a:xfrm>
            <a:custGeom>
              <a:avLst/>
              <a:gdLst>
                <a:gd name="T0" fmla="*/ 0 w 2304"/>
                <a:gd name="T1" fmla="*/ 1326 h 3112"/>
                <a:gd name="T2" fmla="*/ 6 w 2304"/>
                <a:gd name="T3" fmla="*/ 3111 h 3112"/>
                <a:gd name="T4" fmla="*/ 2303 w 2304"/>
                <a:gd name="T5" fmla="*/ 1785 h 3112"/>
                <a:gd name="T6" fmla="*/ 2299 w 2304"/>
                <a:gd name="T7" fmla="*/ 0 h 3112"/>
                <a:gd name="T8" fmla="*/ 0 w 2304"/>
                <a:gd name="T9" fmla="*/ 1326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3112">
                  <a:moveTo>
                    <a:pt x="0" y="1326"/>
                  </a:moveTo>
                  <a:lnTo>
                    <a:pt x="6" y="3111"/>
                  </a:lnTo>
                  <a:lnTo>
                    <a:pt x="2303" y="1785"/>
                  </a:lnTo>
                  <a:lnTo>
                    <a:pt x="2299" y="0"/>
                  </a:lnTo>
                  <a:lnTo>
                    <a:pt x="0" y="132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5" name="Freeform 124">
              <a:extLst>
                <a:ext uri="{FF2B5EF4-FFF2-40B4-BE49-F238E27FC236}">
                  <a16:creationId xmlns:a16="http://schemas.microsoft.com/office/drawing/2014/main" id="{7D6ACA89-1A7A-3D4D-BAFF-7D6158709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004" y="4876355"/>
              <a:ext cx="1503518" cy="1192445"/>
            </a:xfrm>
            <a:custGeom>
              <a:avLst/>
              <a:gdLst>
                <a:gd name="T0" fmla="*/ 2300 w 2301"/>
                <a:gd name="T1" fmla="*/ 496 h 1824"/>
                <a:gd name="T2" fmla="*/ 2 w 2301"/>
                <a:gd name="T3" fmla="*/ 1823 h 1824"/>
                <a:gd name="T4" fmla="*/ 0 w 2301"/>
                <a:gd name="T5" fmla="*/ 1326 h 1824"/>
                <a:gd name="T6" fmla="*/ 2299 w 2301"/>
                <a:gd name="T7" fmla="*/ 0 h 1824"/>
                <a:gd name="T8" fmla="*/ 2300 w 2301"/>
                <a:gd name="T9" fmla="*/ 496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1824">
                  <a:moveTo>
                    <a:pt x="2300" y="496"/>
                  </a:moveTo>
                  <a:lnTo>
                    <a:pt x="2" y="1823"/>
                  </a:lnTo>
                  <a:lnTo>
                    <a:pt x="0" y="1326"/>
                  </a:lnTo>
                  <a:lnTo>
                    <a:pt x="2299" y="0"/>
                  </a:lnTo>
                  <a:lnTo>
                    <a:pt x="2300" y="496"/>
                  </a:ln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E97276A1-17C4-0B42-9F69-49104E631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776" y="5397688"/>
              <a:ext cx="495412" cy="809366"/>
            </a:xfrm>
            <a:custGeom>
              <a:avLst/>
              <a:gdLst>
                <a:gd name="T0" fmla="*/ 757 w 758"/>
                <a:gd name="T1" fmla="*/ 800 h 1237"/>
                <a:gd name="T2" fmla="*/ 0 w 758"/>
                <a:gd name="T3" fmla="*/ 1236 h 1237"/>
                <a:gd name="T4" fmla="*/ 0 w 758"/>
                <a:gd name="T5" fmla="*/ 437 h 1237"/>
                <a:gd name="T6" fmla="*/ 756 w 758"/>
                <a:gd name="T7" fmla="*/ 0 h 1237"/>
                <a:gd name="T8" fmla="*/ 757 w 758"/>
                <a:gd name="T9" fmla="*/ 80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237">
                  <a:moveTo>
                    <a:pt x="757" y="800"/>
                  </a:moveTo>
                  <a:lnTo>
                    <a:pt x="0" y="1236"/>
                  </a:lnTo>
                  <a:lnTo>
                    <a:pt x="0" y="437"/>
                  </a:lnTo>
                  <a:lnTo>
                    <a:pt x="756" y="0"/>
                  </a:lnTo>
                  <a:lnTo>
                    <a:pt x="757" y="80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A97F249-1A1F-694C-A9C9-D426ACFA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6454" y="5806692"/>
              <a:ext cx="641653" cy="791431"/>
            </a:xfrm>
            <a:custGeom>
              <a:avLst/>
              <a:gdLst>
                <a:gd name="connsiteX0" fmla="*/ 640999 w 641653"/>
                <a:gd name="connsiteY0" fmla="*/ 368678 h 791431"/>
                <a:gd name="connsiteX1" fmla="*/ 641653 w 641653"/>
                <a:gd name="connsiteY1" fmla="*/ 422827 h 791431"/>
                <a:gd name="connsiteX2" fmla="*/ 0 w 641653"/>
                <a:gd name="connsiteY2" fmla="*/ 791431 h 791431"/>
                <a:gd name="connsiteX3" fmla="*/ 0 w 641653"/>
                <a:gd name="connsiteY3" fmla="*/ 737282 h 791431"/>
                <a:gd name="connsiteX4" fmla="*/ 640999 w 641653"/>
                <a:gd name="connsiteY4" fmla="*/ 244825 h 791431"/>
                <a:gd name="connsiteX5" fmla="*/ 641653 w 641653"/>
                <a:gd name="connsiteY5" fmla="*/ 298891 h 791431"/>
                <a:gd name="connsiteX6" fmla="*/ 0 w 641653"/>
                <a:gd name="connsiteY6" fmla="*/ 667578 h 791431"/>
                <a:gd name="connsiteX7" fmla="*/ 0 w 641653"/>
                <a:gd name="connsiteY7" fmla="*/ 612861 h 791431"/>
                <a:gd name="connsiteX8" fmla="*/ 640999 w 641653"/>
                <a:gd name="connsiteY8" fmla="*/ 123852 h 791431"/>
                <a:gd name="connsiteX9" fmla="*/ 641653 w 641653"/>
                <a:gd name="connsiteY9" fmla="*/ 178001 h 791431"/>
                <a:gd name="connsiteX10" fmla="*/ 0 w 641653"/>
                <a:gd name="connsiteY10" fmla="*/ 546604 h 791431"/>
                <a:gd name="connsiteX11" fmla="*/ 0 w 641653"/>
                <a:gd name="connsiteY11" fmla="*/ 492455 h 791431"/>
                <a:gd name="connsiteX12" fmla="*/ 640999 w 641653"/>
                <a:gd name="connsiteY12" fmla="*/ 0 h 791431"/>
                <a:gd name="connsiteX13" fmla="*/ 641653 w 641653"/>
                <a:gd name="connsiteY13" fmla="*/ 54066 h 791431"/>
                <a:gd name="connsiteX14" fmla="*/ 0 w 641653"/>
                <a:gd name="connsiteY14" fmla="*/ 422754 h 791431"/>
                <a:gd name="connsiteX15" fmla="*/ 0 w 641653"/>
                <a:gd name="connsiteY15" fmla="*/ 369340 h 79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653" h="791431">
                  <a:moveTo>
                    <a:pt x="640999" y="368678"/>
                  </a:moveTo>
                  <a:lnTo>
                    <a:pt x="641653" y="422827"/>
                  </a:lnTo>
                  <a:lnTo>
                    <a:pt x="0" y="791431"/>
                  </a:lnTo>
                  <a:lnTo>
                    <a:pt x="0" y="737282"/>
                  </a:lnTo>
                  <a:close/>
                  <a:moveTo>
                    <a:pt x="640999" y="244825"/>
                  </a:moveTo>
                  <a:lnTo>
                    <a:pt x="641653" y="298891"/>
                  </a:lnTo>
                  <a:lnTo>
                    <a:pt x="0" y="667578"/>
                  </a:lnTo>
                  <a:lnTo>
                    <a:pt x="0" y="612861"/>
                  </a:lnTo>
                  <a:close/>
                  <a:moveTo>
                    <a:pt x="640999" y="123852"/>
                  </a:moveTo>
                  <a:lnTo>
                    <a:pt x="641653" y="178001"/>
                  </a:lnTo>
                  <a:lnTo>
                    <a:pt x="0" y="546604"/>
                  </a:lnTo>
                  <a:lnTo>
                    <a:pt x="0" y="492455"/>
                  </a:lnTo>
                  <a:close/>
                  <a:moveTo>
                    <a:pt x="640999" y="0"/>
                  </a:moveTo>
                  <a:lnTo>
                    <a:pt x="641653" y="54066"/>
                  </a:lnTo>
                  <a:lnTo>
                    <a:pt x="0" y="422754"/>
                  </a:lnTo>
                  <a:lnTo>
                    <a:pt x="0" y="36934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30">
              <a:extLst>
                <a:ext uri="{FF2B5EF4-FFF2-40B4-BE49-F238E27FC236}">
                  <a16:creationId xmlns:a16="http://schemas.microsoft.com/office/drawing/2014/main" id="{A506BB52-32C3-7647-81C3-14D42372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8224" y="7079784"/>
              <a:ext cx="633667" cy="820887"/>
            </a:xfrm>
            <a:custGeom>
              <a:avLst/>
              <a:gdLst>
                <a:gd name="T0" fmla="*/ 763 w 969"/>
                <a:gd name="T1" fmla="*/ 48 h 1255"/>
                <a:gd name="T2" fmla="*/ 763 w 969"/>
                <a:gd name="T3" fmla="*/ 48 h 1255"/>
                <a:gd name="T4" fmla="*/ 446 w 969"/>
                <a:gd name="T5" fmla="*/ 79 h 1255"/>
                <a:gd name="T6" fmla="*/ 446 w 969"/>
                <a:gd name="T7" fmla="*/ 79 h 1255"/>
                <a:gd name="T8" fmla="*/ 1 w 969"/>
                <a:gd name="T9" fmla="*/ 849 h 1255"/>
                <a:gd name="T10" fmla="*/ 1 w 969"/>
                <a:gd name="T11" fmla="*/ 849 h 1255"/>
                <a:gd name="T12" fmla="*/ 131 w 969"/>
                <a:gd name="T13" fmla="*/ 1135 h 1255"/>
                <a:gd name="T14" fmla="*/ 341 w 969"/>
                <a:gd name="T15" fmla="*/ 1254 h 1255"/>
                <a:gd name="T16" fmla="*/ 341 w 969"/>
                <a:gd name="T17" fmla="*/ 1254 h 1255"/>
                <a:gd name="T18" fmla="*/ 206 w 969"/>
                <a:gd name="T19" fmla="*/ 968 h 1255"/>
                <a:gd name="T20" fmla="*/ 206 w 969"/>
                <a:gd name="T21" fmla="*/ 968 h 1255"/>
                <a:gd name="T22" fmla="*/ 650 w 969"/>
                <a:gd name="T23" fmla="*/ 198 h 1255"/>
                <a:gd name="T24" fmla="*/ 650 w 969"/>
                <a:gd name="T25" fmla="*/ 198 h 1255"/>
                <a:gd name="T26" fmla="*/ 968 w 969"/>
                <a:gd name="T27" fmla="*/ 167 h 1255"/>
                <a:gd name="T28" fmla="*/ 763 w 969"/>
                <a:gd name="T29" fmla="*/ 48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9" h="1255">
                  <a:moveTo>
                    <a:pt x="763" y="48"/>
                  </a:moveTo>
                  <a:lnTo>
                    <a:pt x="763" y="48"/>
                  </a:lnTo>
                  <a:cubicBezTo>
                    <a:pt x="682" y="0"/>
                    <a:pt x="570" y="7"/>
                    <a:pt x="446" y="79"/>
                  </a:cubicBezTo>
                  <a:lnTo>
                    <a:pt x="446" y="79"/>
                  </a:lnTo>
                  <a:cubicBezTo>
                    <a:pt x="199" y="221"/>
                    <a:pt x="0" y="566"/>
                    <a:pt x="1" y="849"/>
                  </a:cubicBezTo>
                  <a:lnTo>
                    <a:pt x="1" y="849"/>
                  </a:lnTo>
                  <a:cubicBezTo>
                    <a:pt x="1" y="989"/>
                    <a:pt x="51" y="1089"/>
                    <a:pt x="131" y="1135"/>
                  </a:cubicBezTo>
                  <a:lnTo>
                    <a:pt x="341" y="1254"/>
                  </a:lnTo>
                  <a:lnTo>
                    <a:pt x="341" y="1254"/>
                  </a:lnTo>
                  <a:cubicBezTo>
                    <a:pt x="260" y="1207"/>
                    <a:pt x="206" y="1109"/>
                    <a:pt x="206" y="968"/>
                  </a:cubicBezTo>
                  <a:lnTo>
                    <a:pt x="206" y="968"/>
                  </a:lnTo>
                  <a:cubicBezTo>
                    <a:pt x="205" y="685"/>
                    <a:pt x="404" y="340"/>
                    <a:pt x="650" y="198"/>
                  </a:cubicBezTo>
                  <a:lnTo>
                    <a:pt x="650" y="198"/>
                  </a:lnTo>
                  <a:cubicBezTo>
                    <a:pt x="774" y="126"/>
                    <a:pt x="887" y="120"/>
                    <a:pt x="968" y="167"/>
                  </a:cubicBezTo>
                  <a:lnTo>
                    <a:pt x="763" y="48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31">
              <a:extLst>
                <a:ext uri="{FF2B5EF4-FFF2-40B4-BE49-F238E27FC236}">
                  <a16:creationId xmlns:a16="http://schemas.microsoft.com/office/drawing/2014/main" id="{73A6AB15-AC58-964A-9DAA-57C8DB2E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7838" y="7108587"/>
              <a:ext cx="584702" cy="855451"/>
            </a:xfrm>
            <a:custGeom>
              <a:avLst/>
              <a:gdLst>
                <a:gd name="T0" fmla="*/ 445 w 894"/>
                <a:gd name="T1" fmla="*/ 143 h 1311"/>
                <a:gd name="T2" fmla="*/ 445 w 894"/>
                <a:gd name="T3" fmla="*/ 143 h 1311"/>
                <a:gd name="T4" fmla="*/ 892 w 894"/>
                <a:gd name="T5" fmla="*/ 398 h 1311"/>
                <a:gd name="T6" fmla="*/ 892 w 894"/>
                <a:gd name="T7" fmla="*/ 398 h 1311"/>
                <a:gd name="T8" fmla="*/ 448 w 894"/>
                <a:gd name="T9" fmla="*/ 1168 h 1311"/>
                <a:gd name="T10" fmla="*/ 448 w 894"/>
                <a:gd name="T11" fmla="*/ 1168 h 1311"/>
                <a:gd name="T12" fmla="*/ 0 w 894"/>
                <a:gd name="T13" fmla="*/ 913 h 1311"/>
                <a:gd name="T14" fmla="*/ 0 w 894"/>
                <a:gd name="T15" fmla="*/ 913 h 1311"/>
                <a:gd name="T16" fmla="*/ 445 w 894"/>
                <a:gd name="T17" fmla="*/ 143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4" h="1311">
                  <a:moveTo>
                    <a:pt x="445" y="143"/>
                  </a:moveTo>
                  <a:lnTo>
                    <a:pt x="445" y="143"/>
                  </a:lnTo>
                  <a:cubicBezTo>
                    <a:pt x="691" y="0"/>
                    <a:pt x="892" y="115"/>
                    <a:pt x="892" y="398"/>
                  </a:cubicBezTo>
                  <a:lnTo>
                    <a:pt x="892" y="398"/>
                  </a:lnTo>
                  <a:cubicBezTo>
                    <a:pt x="893" y="681"/>
                    <a:pt x="694" y="1026"/>
                    <a:pt x="448" y="1168"/>
                  </a:cubicBezTo>
                  <a:lnTo>
                    <a:pt x="448" y="1168"/>
                  </a:lnTo>
                  <a:cubicBezTo>
                    <a:pt x="202" y="1310"/>
                    <a:pt x="1" y="1196"/>
                    <a:pt x="0" y="913"/>
                  </a:cubicBezTo>
                  <a:lnTo>
                    <a:pt x="0" y="913"/>
                  </a:lnTo>
                  <a:cubicBezTo>
                    <a:pt x="0" y="630"/>
                    <a:pt x="199" y="285"/>
                    <a:pt x="445" y="1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32">
              <a:extLst>
                <a:ext uri="{FF2B5EF4-FFF2-40B4-BE49-F238E27FC236}">
                  <a16:creationId xmlns:a16="http://schemas.microsoft.com/office/drawing/2014/main" id="{808177EF-D3A7-7F4B-AB6F-77C7CF0A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32" y="7321730"/>
              <a:ext cx="339876" cy="409003"/>
            </a:xfrm>
            <a:custGeom>
              <a:avLst/>
              <a:gdLst>
                <a:gd name="T0" fmla="*/ 377 w 521"/>
                <a:gd name="T1" fmla="*/ 38 h 625"/>
                <a:gd name="T2" fmla="*/ 377 w 521"/>
                <a:gd name="T3" fmla="*/ 38 h 625"/>
                <a:gd name="T4" fmla="*/ 515 w 521"/>
                <a:gd name="T5" fmla="*/ 127 h 625"/>
                <a:gd name="T6" fmla="*/ 515 w 521"/>
                <a:gd name="T7" fmla="*/ 127 h 625"/>
                <a:gd name="T8" fmla="*/ 288 w 521"/>
                <a:gd name="T9" fmla="*/ 591 h 625"/>
                <a:gd name="T10" fmla="*/ 288 w 521"/>
                <a:gd name="T11" fmla="*/ 591 h 625"/>
                <a:gd name="T12" fmla="*/ 262 w 521"/>
                <a:gd name="T13" fmla="*/ 616 h 625"/>
                <a:gd name="T14" fmla="*/ 262 w 521"/>
                <a:gd name="T15" fmla="*/ 616 h 625"/>
                <a:gd name="T16" fmla="*/ 236 w 521"/>
                <a:gd name="T17" fmla="*/ 621 h 625"/>
                <a:gd name="T18" fmla="*/ 236 w 521"/>
                <a:gd name="T19" fmla="*/ 621 h 625"/>
                <a:gd name="T20" fmla="*/ 4 w 521"/>
                <a:gd name="T21" fmla="*/ 425 h 625"/>
                <a:gd name="T22" fmla="*/ 4 w 521"/>
                <a:gd name="T23" fmla="*/ 425 h 625"/>
                <a:gd name="T24" fmla="*/ 140 w 521"/>
                <a:gd name="T25" fmla="*/ 177 h 625"/>
                <a:gd name="T26" fmla="*/ 140 w 521"/>
                <a:gd name="T27" fmla="*/ 177 h 625"/>
                <a:gd name="T28" fmla="*/ 180 w 521"/>
                <a:gd name="T29" fmla="*/ 162 h 625"/>
                <a:gd name="T30" fmla="*/ 180 w 521"/>
                <a:gd name="T31" fmla="*/ 162 h 625"/>
                <a:gd name="T32" fmla="*/ 259 w 521"/>
                <a:gd name="T33" fmla="*/ 186 h 625"/>
                <a:gd name="T34" fmla="*/ 259 w 521"/>
                <a:gd name="T35" fmla="*/ 186 h 625"/>
                <a:gd name="T36" fmla="*/ 336 w 521"/>
                <a:gd name="T37" fmla="*/ 71 h 625"/>
                <a:gd name="T38" fmla="*/ 336 w 521"/>
                <a:gd name="T39" fmla="*/ 71 h 625"/>
                <a:gd name="T40" fmla="*/ 377 w 521"/>
                <a:gd name="T41" fmla="*/ 3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1" h="625">
                  <a:moveTo>
                    <a:pt x="377" y="38"/>
                  </a:moveTo>
                  <a:lnTo>
                    <a:pt x="377" y="38"/>
                  </a:lnTo>
                  <a:cubicBezTo>
                    <a:pt x="444" y="0"/>
                    <a:pt x="510" y="27"/>
                    <a:pt x="515" y="127"/>
                  </a:cubicBezTo>
                  <a:lnTo>
                    <a:pt x="515" y="127"/>
                  </a:lnTo>
                  <a:cubicBezTo>
                    <a:pt x="520" y="239"/>
                    <a:pt x="408" y="420"/>
                    <a:pt x="288" y="591"/>
                  </a:cubicBezTo>
                  <a:lnTo>
                    <a:pt x="288" y="591"/>
                  </a:lnTo>
                  <a:cubicBezTo>
                    <a:pt x="280" y="603"/>
                    <a:pt x="271" y="611"/>
                    <a:pt x="262" y="616"/>
                  </a:cubicBezTo>
                  <a:lnTo>
                    <a:pt x="262" y="616"/>
                  </a:lnTo>
                  <a:cubicBezTo>
                    <a:pt x="253" y="621"/>
                    <a:pt x="244" y="624"/>
                    <a:pt x="236" y="621"/>
                  </a:cubicBezTo>
                  <a:lnTo>
                    <a:pt x="236" y="621"/>
                  </a:lnTo>
                  <a:cubicBezTo>
                    <a:pt x="114" y="592"/>
                    <a:pt x="0" y="543"/>
                    <a:pt x="4" y="425"/>
                  </a:cubicBezTo>
                  <a:lnTo>
                    <a:pt x="4" y="425"/>
                  </a:lnTo>
                  <a:cubicBezTo>
                    <a:pt x="7" y="320"/>
                    <a:pt x="73" y="216"/>
                    <a:pt x="140" y="177"/>
                  </a:cubicBezTo>
                  <a:lnTo>
                    <a:pt x="140" y="177"/>
                  </a:lnTo>
                  <a:cubicBezTo>
                    <a:pt x="154" y="169"/>
                    <a:pt x="167" y="164"/>
                    <a:pt x="180" y="162"/>
                  </a:cubicBezTo>
                  <a:lnTo>
                    <a:pt x="180" y="162"/>
                  </a:lnTo>
                  <a:cubicBezTo>
                    <a:pt x="234" y="152"/>
                    <a:pt x="255" y="180"/>
                    <a:pt x="259" y="186"/>
                  </a:cubicBezTo>
                  <a:lnTo>
                    <a:pt x="259" y="186"/>
                  </a:lnTo>
                  <a:cubicBezTo>
                    <a:pt x="262" y="176"/>
                    <a:pt x="283" y="123"/>
                    <a:pt x="336" y="71"/>
                  </a:cubicBezTo>
                  <a:lnTo>
                    <a:pt x="336" y="71"/>
                  </a:lnTo>
                  <a:cubicBezTo>
                    <a:pt x="349" y="57"/>
                    <a:pt x="363" y="46"/>
                    <a:pt x="377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C280E4ED-0569-B74F-AABD-845AEA465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0021" y="6356829"/>
              <a:ext cx="921697" cy="1036909"/>
            </a:xfrm>
            <a:custGeom>
              <a:avLst/>
              <a:gdLst>
                <a:gd name="T0" fmla="*/ 0 w 1410"/>
                <a:gd name="T1" fmla="*/ 745 h 1588"/>
                <a:gd name="T2" fmla="*/ 0 w 1410"/>
                <a:gd name="T3" fmla="*/ 1417 h 1588"/>
                <a:gd name="T4" fmla="*/ 0 w 1410"/>
                <a:gd name="T5" fmla="*/ 1417 h 1588"/>
                <a:gd name="T6" fmla="*/ 0 w 1410"/>
                <a:gd name="T7" fmla="*/ 1421 h 1588"/>
                <a:gd name="T8" fmla="*/ 0 w 1410"/>
                <a:gd name="T9" fmla="*/ 1421 h 1588"/>
                <a:gd name="T10" fmla="*/ 44 w 1410"/>
                <a:gd name="T11" fmla="*/ 1495 h 1588"/>
                <a:gd name="T12" fmla="*/ 202 w 1410"/>
                <a:gd name="T13" fmla="*/ 1587 h 1588"/>
                <a:gd name="T14" fmla="*/ 208 w 1410"/>
                <a:gd name="T15" fmla="*/ 1445 h 1588"/>
                <a:gd name="T16" fmla="*/ 593 w 1410"/>
                <a:gd name="T17" fmla="*/ 1223 h 1588"/>
                <a:gd name="T18" fmla="*/ 713 w 1410"/>
                <a:gd name="T19" fmla="*/ 1292 h 1588"/>
                <a:gd name="T20" fmla="*/ 718 w 1410"/>
                <a:gd name="T21" fmla="*/ 1151 h 1588"/>
                <a:gd name="T22" fmla="*/ 718 w 1410"/>
                <a:gd name="T23" fmla="*/ 1151 h 1588"/>
                <a:gd name="T24" fmla="*/ 720 w 1410"/>
                <a:gd name="T25" fmla="*/ 1149 h 1588"/>
                <a:gd name="T26" fmla="*/ 1198 w 1410"/>
                <a:gd name="T27" fmla="*/ 873 h 1588"/>
                <a:gd name="T28" fmla="*/ 1198 w 1410"/>
                <a:gd name="T29" fmla="*/ 872 h 1588"/>
                <a:gd name="T30" fmla="*/ 1198 w 1410"/>
                <a:gd name="T31" fmla="*/ 872 h 1588"/>
                <a:gd name="T32" fmla="*/ 1276 w 1410"/>
                <a:gd name="T33" fmla="*/ 750 h 1588"/>
                <a:gd name="T34" fmla="*/ 1276 w 1410"/>
                <a:gd name="T35" fmla="*/ 214 h 1588"/>
                <a:gd name="T36" fmla="*/ 1311 w 1410"/>
                <a:gd name="T37" fmla="*/ 235 h 1588"/>
                <a:gd name="T38" fmla="*/ 1409 w 1410"/>
                <a:gd name="T39" fmla="*/ 116 h 1588"/>
                <a:gd name="T40" fmla="*/ 1246 w 1410"/>
                <a:gd name="T41" fmla="*/ 22 h 1588"/>
                <a:gd name="T42" fmla="*/ 1246 w 1410"/>
                <a:gd name="T43" fmla="*/ 22 h 1588"/>
                <a:gd name="T44" fmla="*/ 1177 w 1410"/>
                <a:gd name="T45" fmla="*/ 7 h 1588"/>
                <a:gd name="T46" fmla="*/ 1177 w 1410"/>
                <a:gd name="T47" fmla="*/ 7 h 1588"/>
                <a:gd name="T48" fmla="*/ 1146 w 1410"/>
                <a:gd name="T49" fmla="*/ 18 h 1588"/>
                <a:gd name="T50" fmla="*/ 1146 w 1410"/>
                <a:gd name="T51" fmla="*/ 18 h 1588"/>
                <a:gd name="T52" fmla="*/ 636 w 1410"/>
                <a:gd name="T53" fmla="*/ 312 h 1588"/>
                <a:gd name="T54" fmla="*/ 636 w 1410"/>
                <a:gd name="T55" fmla="*/ 312 h 1588"/>
                <a:gd name="T56" fmla="*/ 581 w 1410"/>
                <a:gd name="T57" fmla="*/ 344 h 1588"/>
                <a:gd name="T58" fmla="*/ 581 w 1410"/>
                <a:gd name="T59" fmla="*/ 344 h 1588"/>
                <a:gd name="T60" fmla="*/ 562 w 1410"/>
                <a:gd name="T61" fmla="*/ 355 h 1588"/>
                <a:gd name="T62" fmla="*/ 72 w 1410"/>
                <a:gd name="T63" fmla="*/ 638 h 1588"/>
                <a:gd name="T64" fmla="*/ 72 w 1410"/>
                <a:gd name="T65" fmla="*/ 638 h 1588"/>
                <a:gd name="T66" fmla="*/ 0 w 1410"/>
                <a:gd name="T67" fmla="*/ 745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0" h="1588">
                  <a:moveTo>
                    <a:pt x="0" y="745"/>
                  </a:moveTo>
                  <a:lnTo>
                    <a:pt x="0" y="1417"/>
                  </a:lnTo>
                  <a:lnTo>
                    <a:pt x="0" y="1417"/>
                  </a:lnTo>
                  <a:lnTo>
                    <a:pt x="0" y="1421"/>
                  </a:lnTo>
                  <a:lnTo>
                    <a:pt x="0" y="1421"/>
                  </a:lnTo>
                  <a:cubicBezTo>
                    <a:pt x="2" y="1455"/>
                    <a:pt x="19" y="1482"/>
                    <a:pt x="44" y="1495"/>
                  </a:cubicBezTo>
                  <a:lnTo>
                    <a:pt x="202" y="1587"/>
                  </a:lnTo>
                  <a:lnTo>
                    <a:pt x="208" y="1445"/>
                  </a:lnTo>
                  <a:lnTo>
                    <a:pt x="593" y="1223"/>
                  </a:lnTo>
                  <a:lnTo>
                    <a:pt x="713" y="1292"/>
                  </a:lnTo>
                  <a:lnTo>
                    <a:pt x="718" y="1151"/>
                  </a:lnTo>
                  <a:lnTo>
                    <a:pt x="718" y="1151"/>
                  </a:lnTo>
                  <a:cubicBezTo>
                    <a:pt x="718" y="1151"/>
                    <a:pt x="720" y="1150"/>
                    <a:pt x="720" y="1149"/>
                  </a:cubicBezTo>
                  <a:lnTo>
                    <a:pt x="1198" y="873"/>
                  </a:lnTo>
                  <a:lnTo>
                    <a:pt x="1198" y="872"/>
                  </a:lnTo>
                  <a:lnTo>
                    <a:pt x="1198" y="872"/>
                  </a:lnTo>
                  <a:cubicBezTo>
                    <a:pt x="1247" y="855"/>
                    <a:pt x="1279" y="803"/>
                    <a:pt x="1276" y="750"/>
                  </a:cubicBezTo>
                  <a:lnTo>
                    <a:pt x="1276" y="214"/>
                  </a:lnTo>
                  <a:lnTo>
                    <a:pt x="1311" y="235"/>
                  </a:lnTo>
                  <a:lnTo>
                    <a:pt x="1409" y="116"/>
                  </a:lnTo>
                  <a:lnTo>
                    <a:pt x="1246" y="22"/>
                  </a:lnTo>
                  <a:lnTo>
                    <a:pt x="1246" y="22"/>
                  </a:lnTo>
                  <a:cubicBezTo>
                    <a:pt x="1228" y="7"/>
                    <a:pt x="1204" y="0"/>
                    <a:pt x="1177" y="7"/>
                  </a:cubicBezTo>
                  <a:lnTo>
                    <a:pt x="1177" y="7"/>
                  </a:lnTo>
                  <a:cubicBezTo>
                    <a:pt x="1166" y="9"/>
                    <a:pt x="1156" y="13"/>
                    <a:pt x="1146" y="18"/>
                  </a:cubicBezTo>
                  <a:lnTo>
                    <a:pt x="1146" y="18"/>
                  </a:lnTo>
                  <a:lnTo>
                    <a:pt x="636" y="312"/>
                  </a:lnTo>
                  <a:lnTo>
                    <a:pt x="636" y="312"/>
                  </a:lnTo>
                  <a:lnTo>
                    <a:pt x="581" y="344"/>
                  </a:lnTo>
                  <a:lnTo>
                    <a:pt x="581" y="344"/>
                  </a:lnTo>
                  <a:cubicBezTo>
                    <a:pt x="574" y="347"/>
                    <a:pt x="567" y="351"/>
                    <a:pt x="562" y="355"/>
                  </a:cubicBezTo>
                  <a:lnTo>
                    <a:pt x="72" y="638"/>
                  </a:lnTo>
                  <a:lnTo>
                    <a:pt x="72" y="638"/>
                  </a:lnTo>
                  <a:cubicBezTo>
                    <a:pt x="31" y="656"/>
                    <a:pt x="2" y="699"/>
                    <a:pt x="0" y="74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34">
              <a:extLst>
                <a:ext uri="{FF2B5EF4-FFF2-40B4-BE49-F238E27FC236}">
                  <a16:creationId xmlns:a16="http://schemas.microsoft.com/office/drawing/2014/main" id="{6E97F1CB-1B96-0442-9F25-256AED38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713" y="6414435"/>
              <a:ext cx="835288" cy="990824"/>
            </a:xfrm>
            <a:custGeom>
              <a:avLst/>
              <a:gdLst>
                <a:gd name="T0" fmla="*/ 0 w 1281"/>
                <a:gd name="T1" fmla="*/ 750 h 1519"/>
                <a:gd name="T2" fmla="*/ 0 w 1281"/>
                <a:gd name="T3" fmla="*/ 1421 h 1519"/>
                <a:gd name="T4" fmla="*/ 1 w 1281"/>
                <a:gd name="T5" fmla="*/ 1421 h 1519"/>
                <a:gd name="T6" fmla="*/ 1 w 1281"/>
                <a:gd name="T7" fmla="*/ 1421 h 1519"/>
                <a:gd name="T8" fmla="*/ 1 w 1281"/>
                <a:gd name="T9" fmla="*/ 1426 h 1519"/>
                <a:gd name="T10" fmla="*/ 1 w 1281"/>
                <a:gd name="T11" fmla="*/ 1426 h 1519"/>
                <a:gd name="T12" fmla="*/ 100 w 1281"/>
                <a:gd name="T13" fmla="*/ 1507 h 1519"/>
                <a:gd name="T14" fmla="*/ 100 w 1281"/>
                <a:gd name="T15" fmla="*/ 1507 h 1519"/>
                <a:gd name="T16" fmla="*/ 136 w 1281"/>
                <a:gd name="T17" fmla="*/ 1493 h 1519"/>
                <a:gd name="T18" fmla="*/ 689 w 1281"/>
                <a:gd name="T19" fmla="*/ 1173 h 1519"/>
                <a:gd name="T20" fmla="*/ 689 w 1281"/>
                <a:gd name="T21" fmla="*/ 1173 h 1519"/>
                <a:gd name="T22" fmla="*/ 690 w 1281"/>
                <a:gd name="T23" fmla="*/ 1171 h 1519"/>
                <a:gd name="T24" fmla="*/ 690 w 1281"/>
                <a:gd name="T25" fmla="*/ 1171 h 1519"/>
                <a:gd name="T26" fmla="*/ 721 w 1281"/>
                <a:gd name="T27" fmla="*/ 1154 h 1519"/>
                <a:gd name="T28" fmla="*/ 1200 w 1281"/>
                <a:gd name="T29" fmla="*/ 878 h 1519"/>
                <a:gd name="T30" fmla="*/ 1199 w 1281"/>
                <a:gd name="T31" fmla="*/ 877 h 1519"/>
                <a:gd name="T32" fmla="*/ 1199 w 1281"/>
                <a:gd name="T33" fmla="*/ 877 h 1519"/>
                <a:gd name="T34" fmla="*/ 1276 w 1281"/>
                <a:gd name="T35" fmla="*/ 756 h 1519"/>
                <a:gd name="T36" fmla="*/ 1276 w 1281"/>
                <a:gd name="T37" fmla="*/ 105 h 1519"/>
                <a:gd name="T38" fmla="*/ 1276 w 1281"/>
                <a:gd name="T39" fmla="*/ 105 h 1519"/>
                <a:gd name="T40" fmla="*/ 1277 w 1281"/>
                <a:gd name="T41" fmla="*/ 92 h 1519"/>
                <a:gd name="T42" fmla="*/ 1277 w 1281"/>
                <a:gd name="T43" fmla="*/ 92 h 1519"/>
                <a:gd name="T44" fmla="*/ 1178 w 1281"/>
                <a:gd name="T45" fmla="*/ 11 h 1519"/>
                <a:gd name="T46" fmla="*/ 1178 w 1281"/>
                <a:gd name="T47" fmla="*/ 11 h 1519"/>
                <a:gd name="T48" fmla="*/ 1147 w 1281"/>
                <a:gd name="T49" fmla="*/ 23 h 1519"/>
                <a:gd name="T50" fmla="*/ 1147 w 1281"/>
                <a:gd name="T51" fmla="*/ 22 h 1519"/>
                <a:gd name="T52" fmla="*/ 637 w 1281"/>
                <a:gd name="T53" fmla="*/ 317 h 1519"/>
                <a:gd name="T54" fmla="*/ 637 w 1281"/>
                <a:gd name="T55" fmla="*/ 317 h 1519"/>
                <a:gd name="T56" fmla="*/ 581 w 1281"/>
                <a:gd name="T57" fmla="*/ 349 h 1519"/>
                <a:gd name="T58" fmla="*/ 581 w 1281"/>
                <a:gd name="T59" fmla="*/ 349 h 1519"/>
                <a:gd name="T60" fmla="*/ 563 w 1281"/>
                <a:gd name="T61" fmla="*/ 360 h 1519"/>
                <a:gd name="T62" fmla="*/ 73 w 1281"/>
                <a:gd name="T63" fmla="*/ 643 h 1519"/>
                <a:gd name="T64" fmla="*/ 73 w 1281"/>
                <a:gd name="T65" fmla="*/ 643 h 1519"/>
                <a:gd name="T66" fmla="*/ 1 w 1281"/>
                <a:gd name="T67" fmla="*/ 750 h 1519"/>
                <a:gd name="T68" fmla="*/ 0 w 1281"/>
                <a:gd name="T69" fmla="*/ 75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1" h="1519">
                  <a:moveTo>
                    <a:pt x="0" y="750"/>
                  </a:moveTo>
                  <a:lnTo>
                    <a:pt x="0" y="1421"/>
                  </a:lnTo>
                  <a:lnTo>
                    <a:pt x="1" y="1421"/>
                  </a:lnTo>
                  <a:lnTo>
                    <a:pt x="1" y="1421"/>
                  </a:lnTo>
                  <a:cubicBezTo>
                    <a:pt x="1" y="1423"/>
                    <a:pt x="1" y="1425"/>
                    <a:pt x="1" y="1426"/>
                  </a:cubicBezTo>
                  <a:lnTo>
                    <a:pt x="1" y="1426"/>
                  </a:lnTo>
                  <a:cubicBezTo>
                    <a:pt x="3" y="1482"/>
                    <a:pt x="48" y="1518"/>
                    <a:pt x="100" y="1507"/>
                  </a:cubicBezTo>
                  <a:lnTo>
                    <a:pt x="100" y="1507"/>
                  </a:lnTo>
                  <a:cubicBezTo>
                    <a:pt x="113" y="1504"/>
                    <a:pt x="125" y="1499"/>
                    <a:pt x="136" y="1493"/>
                  </a:cubicBezTo>
                  <a:lnTo>
                    <a:pt x="689" y="1173"/>
                  </a:lnTo>
                  <a:lnTo>
                    <a:pt x="689" y="1173"/>
                  </a:lnTo>
                  <a:lnTo>
                    <a:pt x="690" y="1171"/>
                  </a:lnTo>
                  <a:lnTo>
                    <a:pt x="690" y="1171"/>
                  </a:lnTo>
                  <a:cubicBezTo>
                    <a:pt x="702" y="1167"/>
                    <a:pt x="712" y="1161"/>
                    <a:pt x="721" y="1154"/>
                  </a:cubicBezTo>
                  <a:lnTo>
                    <a:pt x="1200" y="878"/>
                  </a:lnTo>
                  <a:lnTo>
                    <a:pt x="1199" y="877"/>
                  </a:lnTo>
                  <a:lnTo>
                    <a:pt x="1199" y="877"/>
                  </a:lnTo>
                  <a:cubicBezTo>
                    <a:pt x="1248" y="860"/>
                    <a:pt x="1280" y="808"/>
                    <a:pt x="1276" y="756"/>
                  </a:cubicBezTo>
                  <a:lnTo>
                    <a:pt x="1276" y="105"/>
                  </a:lnTo>
                  <a:lnTo>
                    <a:pt x="1276" y="105"/>
                  </a:lnTo>
                  <a:cubicBezTo>
                    <a:pt x="1277" y="101"/>
                    <a:pt x="1277" y="96"/>
                    <a:pt x="1277" y="92"/>
                  </a:cubicBezTo>
                  <a:lnTo>
                    <a:pt x="1277" y="92"/>
                  </a:lnTo>
                  <a:cubicBezTo>
                    <a:pt x="1275" y="37"/>
                    <a:pt x="1231" y="0"/>
                    <a:pt x="1178" y="11"/>
                  </a:cubicBezTo>
                  <a:lnTo>
                    <a:pt x="1178" y="11"/>
                  </a:lnTo>
                  <a:cubicBezTo>
                    <a:pt x="1167" y="14"/>
                    <a:pt x="1157" y="18"/>
                    <a:pt x="1147" y="23"/>
                  </a:cubicBezTo>
                  <a:lnTo>
                    <a:pt x="1147" y="22"/>
                  </a:lnTo>
                  <a:lnTo>
                    <a:pt x="637" y="317"/>
                  </a:lnTo>
                  <a:lnTo>
                    <a:pt x="637" y="317"/>
                  </a:lnTo>
                  <a:lnTo>
                    <a:pt x="581" y="349"/>
                  </a:lnTo>
                  <a:lnTo>
                    <a:pt x="581" y="349"/>
                  </a:lnTo>
                  <a:cubicBezTo>
                    <a:pt x="575" y="352"/>
                    <a:pt x="569" y="356"/>
                    <a:pt x="563" y="360"/>
                  </a:cubicBezTo>
                  <a:lnTo>
                    <a:pt x="73" y="643"/>
                  </a:lnTo>
                  <a:lnTo>
                    <a:pt x="73" y="643"/>
                  </a:lnTo>
                  <a:cubicBezTo>
                    <a:pt x="33" y="661"/>
                    <a:pt x="3" y="704"/>
                    <a:pt x="1" y="750"/>
                  </a:cubicBezTo>
                  <a:lnTo>
                    <a:pt x="0" y="75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35">
              <a:extLst>
                <a:ext uri="{FF2B5EF4-FFF2-40B4-BE49-F238E27FC236}">
                  <a16:creationId xmlns:a16="http://schemas.microsoft.com/office/drawing/2014/main" id="{AF8ACCA9-5B5C-C741-BB09-242E6BBC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888" y="6708226"/>
              <a:ext cx="529976" cy="391721"/>
            </a:xfrm>
            <a:custGeom>
              <a:avLst/>
              <a:gdLst>
                <a:gd name="T0" fmla="*/ 410 w 811"/>
                <a:gd name="T1" fmla="*/ 210 h 598"/>
                <a:gd name="T2" fmla="*/ 410 w 811"/>
                <a:gd name="T3" fmla="*/ 210 h 598"/>
                <a:gd name="T4" fmla="*/ 502 w 811"/>
                <a:gd name="T5" fmla="*/ 265 h 598"/>
                <a:gd name="T6" fmla="*/ 502 w 811"/>
                <a:gd name="T7" fmla="*/ 265 h 598"/>
                <a:gd name="T8" fmla="*/ 410 w 811"/>
                <a:gd name="T9" fmla="*/ 393 h 598"/>
                <a:gd name="T10" fmla="*/ 410 w 811"/>
                <a:gd name="T11" fmla="*/ 393 h 598"/>
                <a:gd name="T12" fmla="*/ 319 w 811"/>
                <a:gd name="T13" fmla="*/ 337 h 598"/>
                <a:gd name="T14" fmla="*/ 319 w 811"/>
                <a:gd name="T15" fmla="*/ 337 h 598"/>
                <a:gd name="T16" fmla="*/ 410 w 811"/>
                <a:gd name="T17" fmla="*/ 210 h 598"/>
                <a:gd name="T18" fmla="*/ 719 w 811"/>
                <a:gd name="T19" fmla="*/ 19 h 598"/>
                <a:gd name="T20" fmla="*/ 719 w 811"/>
                <a:gd name="T21" fmla="*/ 19 h 598"/>
                <a:gd name="T22" fmla="*/ 810 w 811"/>
                <a:gd name="T23" fmla="*/ 75 h 598"/>
                <a:gd name="T24" fmla="*/ 810 w 811"/>
                <a:gd name="T25" fmla="*/ 75 h 598"/>
                <a:gd name="T26" fmla="*/ 719 w 811"/>
                <a:gd name="T27" fmla="*/ 202 h 598"/>
                <a:gd name="T28" fmla="*/ 719 w 811"/>
                <a:gd name="T29" fmla="*/ 202 h 598"/>
                <a:gd name="T30" fmla="*/ 627 w 811"/>
                <a:gd name="T31" fmla="*/ 147 h 598"/>
                <a:gd name="T32" fmla="*/ 627 w 811"/>
                <a:gd name="T33" fmla="*/ 147 h 598"/>
                <a:gd name="T34" fmla="*/ 719 w 811"/>
                <a:gd name="T35" fmla="*/ 19 h 598"/>
                <a:gd name="T36" fmla="*/ 92 w 811"/>
                <a:gd name="T37" fmla="*/ 393 h 598"/>
                <a:gd name="T38" fmla="*/ 92 w 811"/>
                <a:gd name="T39" fmla="*/ 393 h 598"/>
                <a:gd name="T40" fmla="*/ 183 w 811"/>
                <a:gd name="T41" fmla="*/ 449 h 598"/>
                <a:gd name="T42" fmla="*/ 183 w 811"/>
                <a:gd name="T43" fmla="*/ 449 h 598"/>
                <a:gd name="T44" fmla="*/ 92 w 811"/>
                <a:gd name="T45" fmla="*/ 577 h 598"/>
                <a:gd name="T46" fmla="*/ 92 w 811"/>
                <a:gd name="T47" fmla="*/ 577 h 598"/>
                <a:gd name="T48" fmla="*/ 0 w 811"/>
                <a:gd name="T49" fmla="*/ 521 h 598"/>
                <a:gd name="T50" fmla="*/ 0 w 811"/>
                <a:gd name="T51" fmla="*/ 521 h 598"/>
                <a:gd name="T52" fmla="*/ 92 w 811"/>
                <a:gd name="T53" fmla="*/ 39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1" h="598">
                  <a:moveTo>
                    <a:pt x="410" y="210"/>
                  </a:moveTo>
                  <a:lnTo>
                    <a:pt x="410" y="210"/>
                  </a:lnTo>
                  <a:cubicBezTo>
                    <a:pt x="461" y="190"/>
                    <a:pt x="502" y="215"/>
                    <a:pt x="502" y="265"/>
                  </a:cubicBezTo>
                  <a:lnTo>
                    <a:pt x="502" y="265"/>
                  </a:lnTo>
                  <a:cubicBezTo>
                    <a:pt x="502" y="316"/>
                    <a:pt x="461" y="373"/>
                    <a:pt x="410" y="393"/>
                  </a:cubicBezTo>
                  <a:lnTo>
                    <a:pt x="410" y="393"/>
                  </a:lnTo>
                  <a:cubicBezTo>
                    <a:pt x="360" y="412"/>
                    <a:pt x="319" y="388"/>
                    <a:pt x="319" y="337"/>
                  </a:cubicBezTo>
                  <a:lnTo>
                    <a:pt x="319" y="337"/>
                  </a:lnTo>
                  <a:cubicBezTo>
                    <a:pt x="319" y="286"/>
                    <a:pt x="360" y="229"/>
                    <a:pt x="410" y="210"/>
                  </a:cubicBezTo>
                  <a:close/>
                  <a:moveTo>
                    <a:pt x="719" y="19"/>
                  </a:moveTo>
                  <a:lnTo>
                    <a:pt x="719" y="19"/>
                  </a:lnTo>
                  <a:cubicBezTo>
                    <a:pt x="769" y="0"/>
                    <a:pt x="810" y="25"/>
                    <a:pt x="810" y="75"/>
                  </a:cubicBezTo>
                  <a:lnTo>
                    <a:pt x="810" y="75"/>
                  </a:lnTo>
                  <a:cubicBezTo>
                    <a:pt x="810" y="126"/>
                    <a:pt x="769" y="182"/>
                    <a:pt x="719" y="202"/>
                  </a:cubicBezTo>
                  <a:lnTo>
                    <a:pt x="719" y="202"/>
                  </a:lnTo>
                  <a:cubicBezTo>
                    <a:pt x="668" y="222"/>
                    <a:pt x="627" y="197"/>
                    <a:pt x="627" y="147"/>
                  </a:cubicBezTo>
                  <a:lnTo>
                    <a:pt x="627" y="147"/>
                  </a:lnTo>
                  <a:cubicBezTo>
                    <a:pt x="627" y="96"/>
                    <a:pt x="668" y="39"/>
                    <a:pt x="719" y="19"/>
                  </a:cubicBezTo>
                  <a:close/>
                  <a:moveTo>
                    <a:pt x="92" y="393"/>
                  </a:moveTo>
                  <a:lnTo>
                    <a:pt x="92" y="393"/>
                  </a:lnTo>
                  <a:cubicBezTo>
                    <a:pt x="143" y="374"/>
                    <a:pt x="183" y="399"/>
                    <a:pt x="183" y="449"/>
                  </a:cubicBezTo>
                  <a:lnTo>
                    <a:pt x="183" y="449"/>
                  </a:lnTo>
                  <a:cubicBezTo>
                    <a:pt x="183" y="500"/>
                    <a:pt x="143" y="557"/>
                    <a:pt x="92" y="577"/>
                  </a:cubicBezTo>
                  <a:lnTo>
                    <a:pt x="92" y="577"/>
                  </a:lnTo>
                  <a:cubicBezTo>
                    <a:pt x="41" y="597"/>
                    <a:pt x="0" y="572"/>
                    <a:pt x="0" y="521"/>
                  </a:cubicBezTo>
                  <a:lnTo>
                    <a:pt x="0" y="521"/>
                  </a:lnTo>
                  <a:cubicBezTo>
                    <a:pt x="0" y="470"/>
                    <a:pt x="41" y="413"/>
                    <a:pt x="92" y="3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36">
              <a:extLst>
                <a:ext uri="{FF2B5EF4-FFF2-40B4-BE49-F238E27FC236}">
                  <a16:creationId xmlns:a16="http://schemas.microsoft.com/office/drawing/2014/main" id="{396EDAF7-B862-1E41-BA49-9FF73ADF1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090" y="6065919"/>
              <a:ext cx="570300" cy="639427"/>
            </a:xfrm>
            <a:custGeom>
              <a:avLst/>
              <a:gdLst>
                <a:gd name="T0" fmla="*/ 0 w 873"/>
                <a:gd name="T1" fmla="*/ 459 h 981"/>
                <a:gd name="T2" fmla="*/ 0 w 873"/>
                <a:gd name="T3" fmla="*/ 875 h 981"/>
                <a:gd name="T4" fmla="*/ 0 w 873"/>
                <a:gd name="T5" fmla="*/ 875 h 981"/>
                <a:gd name="T6" fmla="*/ 0 w 873"/>
                <a:gd name="T7" fmla="*/ 878 h 981"/>
                <a:gd name="T8" fmla="*/ 0 w 873"/>
                <a:gd name="T9" fmla="*/ 878 h 981"/>
                <a:gd name="T10" fmla="*/ 28 w 873"/>
                <a:gd name="T11" fmla="*/ 924 h 981"/>
                <a:gd name="T12" fmla="*/ 125 w 873"/>
                <a:gd name="T13" fmla="*/ 980 h 981"/>
                <a:gd name="T14" fmla="*/ 129 w 873"/>
                <a:gd name="T15" fmla="*/ 893 h 981"/>
                <a:gd name="T16" fmla="*/ 367 w 873"/>
                <a:gd name="T17" fmla="*/ 755 h 981"/>
                <a:gd name="T18" fmla="*/ 441 w 873"/>
                <a:gd name="T19" fmla="*/ 798 h 981"/>
                <a:gd name="T20" fmla="*/ 444 w 873"/>
                <a:gd name="T21" fmla="*/ 711 h 981"/>
                <a:gd name="T22" fmla="*/ 444 w 873"/>
                <a:gd name="T23" fmla="*/ 711 h 981"/>
                <a:gd name="T24" fmla="*/ 446 w 873"/>
                <a:gd name="T25" fmla="*/ 709 h 981"/>
                <a:gd name="T26" fmla="*/ 742 w 873"/>
                <a:gd name="T27" fmla="*/ 538 h 981"/>
                <a:gd name="T28" fmla="*/ 742 w 873"/>
                <a:gd name="T29" fmla="*/ 538 h 981"/>
                <a:gd name="T30" fmla="*/ 742 w 873"/>
                <a:gd name="T31" fmla="*/ 538 h 981"/>
                <a:gd name="T32" fmla="*/ 790 w 873"/>
                <a:gd name="T33" fmla="*/ 463 h 981"/>
                <a:gd name="T34" fmla="*/ 790 w 873"/>
                <a:gd name="T35" fmla="*/ 132 h 981"/>
                <a:gd name="T36" fmla="*/ 811 w 873"/>
                <a:gd name="T37" fmla="*/ 144 h 981"/>
                <a:gd name="T38" fmla="*/ 872 w 873"/>
                <a:gd name="T39" fmla="*/ 71 h 981"/>
                <a:gd name="T40" fmla="*/ 771 w 873"/>
                <a:gd name="T41" fmla="*/ 13 h 981"/>
                <a:gd name="T42" fmla="*/ 771 w 873"/>
                <a:gd name="T43" fmla="*/ 13 h 981"/>
                <a:gd name="T44" fmla="*/ 728 w 873"/>
                <a:gd name="T45" fmla="*/ 3 h 981"/>
                <a:gd name="T46" fmla="*/ 728 w 873"/>
                <a:gd name="T47" fmla="*/ 3 h 981"/>
                <a:gd name="T48" fmla="*/ 710 w 873"/>
                <a:gd name="T49" fmla="*/ 10 h 981"/>
                <a:gd name="T50" fmla="*/ 709 w 873"/>
                <a:gd name="T51" fmla="*/ 10 h 981"/>
                <a:gd name="T52" fmla="*/ 394 w 873"/>
                <a:gd name="T53" fmla="*/ 192 h 981"/>
                <a:gd name="T54" fmla="*/ 394 w 873"/>
                <a:gd name="T55" fmla="*/ 192 h 981"/>
                <a:gd name="T56" fmla="*/ 359 w 873"/>
                <a:gd name="T57" fmla="*/ 212 h 981"/>
                <a:gd name="T58" fmla="*/ 359 w 873"/>
                <a:gd name="T59" fmla="*/ 212 h 981"/>
                <a:gd name="T60" fmla="*/ 348 w 873"/>
                <a:gd name="T61" fmla="*/ 219 h 981"/>
                <a:gd name="T62" fmla="*/ 45 w 873"/>
                <a:gd name="T63" fmla="*/ 393 h 981"/>
                <a:gd name="T64" fmla="*/ 45 w 873"/>
                <a:gd name="T65" fmla="*/ 393 h 981"/>
                <a:gd name="T66" fmla="*/ 0 w 873"/>
                <a:gd name="T67" fmla="*/ 459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3" h="981">
                  <a:moveTo>
                    <a:pt x="0" y="459"/>
                  </a:moveTo>
                  <a:lnTo>
                    <a:pt x="0" y="875"/>
                  </a:lnTo>
                  <a:lnTo>
                    <a:pt x="0" y="875"/>
                  </a:lnTo>
                  <a:lnTo>
                    <a:pt x="0" y="878"/>
                  </a:lnTo>
                  <a:lnTo>
                    <a:pt x="0" y="878"/>
                  </a:lnTo>
                  <a:cubicBezTo>
                    <a:pt x="1" y="899"/>
                    <a:pt x="12" y="916"/>
                    <a:pt x="28" y="924"/>
                  </a:cubicBezTo>
                  <a:lnTo>
                    <a:pt x="125" y="980"/>
                  </a:lnTo>
                  <a:lnTo>
                    <a:pt x="129" y="893"/>
                  </a:lnTo>
                  <a:lnTo>
                    <a:pt x="367" y="755"/>
                  </a:lnTo>
                  <a:lnTo>
                    <a:pt x="441" y="798"/>
                  </a:lnTo>
                  <a:lnTo>
                    <a:pt x="444" y="711"/>
                  </a:lnTo>
                  <a:lnTo>
                    <a:pt x="444" y="711"/>
                  </a:lnTo>
                  <a:cubicBezTo>
                    <a:pt x="445" y="710"/>
                    <a:pt x="445" y="709"/>
                    <a:pt x="446" y="709"/>
                  </a:cubicBezTo>
                  <a:lnTo>
                    <a:pt x="742" y="538"/>
                  </a:lnTo>
                  <a:lnTo>
                    <a:pt x="742" y="538"/>
                  </a:lnTo>
                  <a:lnTo>
                    <a:pt x="742" y="538"/>
                  </a:lnTo>
                  <a:cubicBezTo>
                    <a:pt x="772" y="527"/>
                    <a:pt x="791" y="495"/>
                    <a:pt x="790" y="463"/>
                  </a:cubicBezTo>
                  <a:lnTo>
                    <a:pt x="790" y="132"/>
                  </a:lnTo>
                  <a:lnTo>
                    <a:pt x="811" y="144"/>
                  </a:lnTo>
                  <a:lnTo>
                    <a:pt x="872" y="71"/>
                  </a:lnTo>
                  <a:lnTo>
                    <a:pt x="771" y="13"/>
                  </a:lnTo>
                  <a:lnTo>
                    <a:pt x="771" y="13"/>
                  </a:lnTo>
                  <a:cubicBezTo>
                    <a:pt x="760" y="3"/>
                    <a:pt x="745" y="0"/>
                    <a:pt x="728" y="3"/>
                  </a:cubicBezTo>
                  <a:lnTo>
                    <a:pt x="728" y="3"/>
                  </a:lnTo>
                  <a:cubicBezTo>
                    <a:pt x="722" y="5"/>
                    <a:pt x="715" y="7"/>
                    <a:pt x="710" y="10"/>
                  </a:cubicBezTo>
                  <a:lnTo>
                    <a:pt x="709" y="10"/>
                  </a:lnTo>
                  <a:lnTo>
                    <a:pt x="394" y="192"/>
                  </a:lnTo>
                  <a:lnTo>
                    <a:pt x="394" y="192"/>
                  </a:lnTo>
                  <a:lnTo>
                    <a:pt x="359" y="212"/>
                  </a:lnTo>
                  <a:lnTo>
                    <a:pt x="359" y="212"/>
                  </a:lnTo>
                  <a:cubicBezTo>
                    <a:pt x="356" y="214"/>
                    <a:pt x="351" y="216"/>
                    <a:pt x="348" y="219"/>
                  </a:cubicBezTo>
                  <a:lnTo>
                    <a:pt x="45" y="393"/>
                  </a:lnTo>
                  <a:lnTo>
                    <a:pt x="45" y="393"/>
                  </a:lnTo>
                  <a:cubicBezTo>
                    <a:pt x="20" y="404"/>
                    <a:pt x="1" y="431"/>
                    <a:pt x="0" y="459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37">
              <a:extLst>
                <a:ext uri="{FF2B5EF4-FFF2-40B4-BE49-F238E27FC236}">
                  <a16:creationId xmlns:a16="http://schemas.microsoft.com/office/drawing/2014/main" id="{D66B67F9-E786-E24B-9A1F-3DD5CB109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0456" y="6103363"/>
              <a:ext cx="518454" cy="613504"/>
            </a:xfrm>
            <a:custGeom>
              <a:avLst/>
              <a:gdLst>
                <a:gd name="T0" fmla="*/ 0 w 792"/>
                <a:gd name="T1" fmla="*/ 463 h 939"/>
                <a:gd name="T2" fmla="*/ 0 w 792"/>
                <a:gd name="T3" fmla="*/ 879 h 939"/>
                <a:gd name="T4" fmla="*/ 0 w 792"/>
                <a:gd name="T5" fmla="*/ 879 h 939"/>
                <a:gd name="T6" fmla="*/ 0 w 792"/>
                <a:gd name="T7" fmla="*/ 882 h 939"/>
                <a:gd name="T8" fmla="*/ 0 w 792"/>
                <a:gd name="T9" fmla="*/ 882 h 939"/>
                <a:gd name="T10" fmla="*/ 61 w 792"/>
                <a:gd name="T11" fmla="*/ 932 h 939"/>
                <a:gd name="T12" fmla="*/ 61 w 792"/>
                <a:gd name="T13" fmla="*/ 932 h 939"/>
                <a:gd name="T14" fmla="*/ 83 w 792"/>
                <a:gd name="T15" fmla="*/ 923 h 939"/>
                <a:gd name="T16" fmla="*/ 426 w 792"/>
                <a:gd name="T17" fmla="*/ 725 h 939"/>
                <a:gd name="T18" fmla="*/ 426 w 792"/>
                <a:gd name="T19" fmla="*/ 725 h 939"/>
                <a:gd name="T20" fmla="*/ 427 w 792"/>
                <a:gd name="T21" fmla="*/ 724 h 939"/>
                <a:gd name="T22" fmla="*/ 427 w 792"/>
                <a:gd name="T23" fmla="*/ 724 h 939"/>
                <a:gd name="T24" fmla="*/ 446 w 792"/>
                <a:gd name="T25" fmla="*/ 714 h 939"/>
                <a:gd name="T26" fmla="*/ 741 w 792"/>
                <a:gd name="T27" fmla="*/ 543 h 939"/>
                <a:gd name="T28" fmla="*/ 741 w 792"/>
                <a:gd name="T29" fmla="*/ 542 h 939"/>
                <a:gd name="T30" fmla="*/ 741 w 792"/>
                <a:gd name="T31" fmla="*/ 542 h 939"/>
                <a:gd name="T32" fmla="*/ 790 w 792"/>
                <a:gd name="T33" fmla="*/ 467 h 939"/>
                <a:gd name="T34" fmla="*/ 790 w 792"/>
                <a:gd name="T35" fmla="*/ 66 h 939"/>
                <a:gd name="T36" fmla="*/ 790 w 792"/>
                <a:gd name="T37" fmla="*/ 66 h 939"/>
                <a:gd name="T38" fmla="*/ 790 w 792"/>
                <a:gd name="T39" fmla="*/ 57 h 939"/>
                <a:gd name="T40" fmla="*/ 790 w 792"/>
                <a:gd name="T41" fmla="*/ 57 h 939"/>
                <a:gd name="T42" fmla="*/ 728 w 792"/>
                <a:gd name="T43" fmla="*/ 7 h 939"/>
                <a:gd name="T44" fmla="*/ 728 w 792"/>
                <a:gd name="T45" fmla="*/ 7 h 939"/>
                <a:gd name="T46" fmla="*/ 709 w 792"/>
                <a:gd name="T47" fmla="*/ 14 h 939"/>
                <a:gd name="T48" fmla="*/ 709 w 792"/>
                <a:gd name="T49" fmla="*/ 14 h 939"/>
                <a:gd name="T50" fmla="*/ 393 w 792"/>
                <a:gd name="T51" fmla="*/ 197 h 939"/>
                <a:gd name="T52" fmla="*/ 393 w 792"/>
                <a:gd name="T53" fmla="*/ 197 h 939"/>
                <a:gd name="T54" fmla="*/ 359 w 792"/>
                <a:gd name="T55" fmla="*/ 216 h 939"/>
                <a:gd name="T56" fmla="*/ 359 w 792"/>
                <a:gd name="T57" fmla="*/ 216 h 939"/>
                <a:gd name="T58" fmla="*/ 348 w 792"/>
                <a:gd name="T59" fmla="*/ 222 h 939"/>
                <a:gd name="T60" fmla="*/ 44 w 792"/>
                <a:gd name="T61" fmla="*/ 398 h 939"/>
                <a:gd name="T62" fmla="*/ 44 w 792"/>
                <a:gd name="T63" fmla="*/ 398 h 939"/>
                <a:gd name="T64" fmla="*/ 0 w 792"/>
                <a:gd name="T65" fmla="*/ 463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2" h="939">
                  <a:moveTo>
                    <a:pt x="0" y="463"/>
                  </a:moveTo>
                  <a:lnTo>
                    <a:pt x="0" y="879"/>
                  </a:lnTo>
                  <a:lnTo>
                    <a:pt x="0" y="879"/>
                  </a:lnTo>
                  <a:lnTo>
                    <a:pt x="0" y="882"/>
                  </a:lnTo>
                  <a:lnTo>
                    <a:pt x="0" y="882"/>
                  </a:lnTo>
                  <a:cubicBezTo>
                    <a:pt x="1" y="916"/>
                    <a:pt x="29" y="938"/>
                    <a:pt x="61" y="932"/>
                  </a:cubicBezTo>
                  <a:lnTo>
                    <a:pt x="61" y="932"/>
                  </a:lnTo>
                  <a:cubicBezTo>
                    <a:pt x="69" y="930"/>
                    <a:pt x="76" y="927"/>
                    <a:pt x="83" y="923"/>
                  </a:cubicBezTo>
                  <a:lnTo>
                    <a:pt x="426" y="725"/>
                  </a:lnTo>
                  <a:lnTo>
                    <a:pt x="426" y="725"/>
                  </a:lnTo>
                  <a:lnTo>
                    <a:pt x="427" y="724"/>
                  </a:lnTo>
                  <a:lnTo>
                    <a:pt x="427" y="724"/>
                  </a:lnTo>
                  <a:cubicBezTo>
                    <a:pt x="434" y="722"/>
                    <a:pt x="440" y="718"/>
                    <a:pt x="446" y="714"/>
                  </a:cubicBezTo>
                  <a:lnTo>
                    <a:pt x="741" y="543"/>
                  </a:lnTo>
                  <a:lnTo>
                    <a:pt x="741" y="542"/>
                  </a:lnTo>
                  <a:lnTo>
                    <a:pt x="741" y="542"/>
                  </a:lnTo>
                  <a:cubicBezTo>
                    <a:pt x="772" y="531"/>
                    <a:pt x="791" y="499"/>
                    <a:pt x="790" y="467"/>
                  </a:cubicBezTo>
                  <a:lnTo>
                    <a:pt x="790" y="66"/>
                  </a:lnTo>
                  <a:lnTo>
                    <a:pt x="790" y="66"/>
                  </a:lnTo>
                  <a:cubicBezTo>
                    <a:pt x="790" y="63"/>
                    <a:pt x="790" y="60"/>
                    <a:pt x="790" y="57"/>
                  </a:cubicBezTo>
                  <a:lnTo>
                    <a:pt x="790" y="57"/>
                  </a:lnTo>
                  <a:cubicBezTo>
                    <a:pt x="788" y="23"/>
                    <a:pt x="761" y="0"/>
                    <a:pt x="728" y="7"/>
                  </a:cubicBezTo>
                  <a:lnTo>
                    <a:pt x="728" y="7"/>
                  </a:lnTo>
                  <a:cubicBezTo>
                    <a:pt x="721" y="8"/>
                    <a:pt x="715" y="11"/>
                    <a:pt x="709" y="14"/>
                  </a:cubicBezTo>
                  <a:lnTo>
                    <a:pt x="709" y="14"/>
                  </a:lnTo>
                  <a:lnTo>
                    <a:pt x="393" y="197"/>
                  </a:lnTo>
                  <a:lnTo>
                    <a:pt x="393" y="197"/>
                  </a:lnTo>
                  <a:lnTo>
                    <a:pt x="359" y="216"/>
                  </a:lnTo>
                  <a:lnTo>
                    <a:pt x="359" y="216"/>
                  </a:lnTo>
                  <a:cubicBezTo>
                    <a:pt x="355" y="217"/>
                    <a:pt x="351" y="219"/>
                    <a:pt x="348" y="222"/>
                  </a:cubicBezTo>
                  <a:lnTo>
                    <a:pt x="44" y="398"/>
                  </a:lnTo>
                  <a:lnTo>
                    <a:pt x="44" y="398"/>
                  </a:lnTo>
                  <a:cubicBezTo>
                    <a:pt x="20" y="408"/>
                    <a:pt x="1" y="435"/>
                    <a:pt x="0" y="4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6" name="Freeform 138">
              <a:extLst>
                <a:ext uri="{FF2B5EF4-FFF2-40B4-BE49-F238E27FC236}">
                  <a16:creationId xmlns:a16="http://schemas.microsoft.com/office/drawing/2014/main" id="{2D872BA1-3905-9D4B-A656-6B21A075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156" y="6339548"/>
              <a:ext cx="187219" cy="213142"/>
            </a:xfrm>
            <a:custGeom>
              <a:avLst/>
              <a:gdLst>
                <a:gd name="T0" fmla="*/ 14 w 287"/>
                <a:gd name="T1" fmla="*/ 265 h 328"/>
                <a:gd name="T2" fmla="*/ 14 w 287"/>
                <a:gd name="T3" fmla="*/ 265 h 328"/>
                <a:gd name="T4" fmla="*/ 85 w 287"/>
                <a:gd name="T5" fmla="*/ 262 h 328"/>
                <a:gd name="T6" fmla="*/ 85 w 287"/>
                <a:gd name="T7" fmla="*/ 262 h 328"/>
                <a:gd name="T8" fmla="*/ 255 w 287"/>
                <a:gd name="T9" fmla="*/ 6 h 328"/>
                <a:gd name="T10" fmla="*/ 255 w 287"/>
                <a:gd name="T11" fmla="*/ 6 h 328"/>
                <a:gd name="T12" fmla="*/ 49 w 287"/>
                <a:gd name="T13" fmla="*/ 4 h 328"/>
                <a:gd name="T14" fmla="*/ 49 w 287"/>
                <a:gd name="T15" fmla="*/ 4 h 328"/>
                <a:gd name="T16" fmla="*/ 3 w 287"/>
                <a:gd name="T17" fmla="*/ 68 h 328"/>
                <a:gd name="T18" fmla="*/ 14 w 287"/>
                <a:gd name="T19" fmla="*/ 26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328">
                  <a:moveTo>
                    <a:pt x="14" y="265"/>
                  </a:moveTo>
                  <a:lnTo>
                    <a:pt x="14" y="265"/>
                  </a:lnTo>
                  <a:cubicBezTo>
                    <a:pt x="18" y="327"/>
                    <a:pt x="40" y="315"/>
                    <a:pt x="85" y="262"/>
                  </a:cubicBezTo>
                  <a:lnTo>
                    <a:pt x="85" y="262"/>
                  </a:lnTo>
                  <a:cubicBezTo>
                    <a:pt x="99" y="245"/>
                    <a:pt x="286" y="15"/>
                    <a:pt x="255" y="6"/>
                  </a:cubicBezTo>
                  <a:lnTo>
                    <a:pt x="255" y="6"/>
                  </a:lnTo>
                  <a:cubicBezTo>
                    <a:pt x="233" y="0"/>
                    <a:pt x="87" y="2"/>
                    <a:pt x="49" y="4"/>
                  </a:cubicBezTo>
                  <a:lnTo>
                    <a:pt x="49" y="4"/>
                  </a:lnTo>
                  <a:cubicBezTo>
                    <a:pt x="3" y="6"/>
                    <a:pt x="0" y="19"/>
                    <a:pt x="3" y="68"/>
                  </a:cubicBezTo>
                  <a:lnTo>
                    <a:pt x="14" y="26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5568CB5-970B-0A4D-9A05-A9D11EAE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509" y="7912194"/>
              <a:ext cx="1451313" cy="2602082"/>
            </a:xfrm>
            <a:custGeom>
              <a:avLst/>
              <a:gdLst>
                <a:gd name="connsiteX0" fmla="*/ 413818 w 1451313"/>
                <a:gd name="connsiteY0" fmla="*/ 0 h 2602082"/>
                <a:gd name="connsiteX1" fmla="*/ 718558 w 1451313"/>
                <a:gd name="connsiteY1" fmla="*/ 150913 h 2602082"/>
                <a:gd name="connsiteX2" fmla="*/ 966526 w 1451313"/>
                <a:gd name="connsiteY2" fmla="*/ 160712 h 2602082"/>
                <a:gd name="connsiteX3" fmla="*/ 1034972 w 1451313"/>
                <a:gd name="connsiteY3" fmla="*/ 149821 h 2602082"/>
                <a:gd name="connsiteX4" fmla="*/ 1035863 w 1451313"/>
                <a:gd name="connsiteY4" fmla="*/ 142510 h 2602082"/>
                <a:gd name="connsiteX5" fmla="*/ 1064011 w 1451313"/>
                <a:gd name="connsiteY5" fmla="*/ 136632 h 2602082"/>
                <a:gd name="connsiteX6" fmla="*/ 1137328 w 1451313"/>
                <a:gd name="connsiteY6" fmla="*/ 117038 h 2602082"/>
                <a:gd name="connsiteX7" fmla="*/ 1215882 w 1451313"/>
                <a:gd name="connsiteY7" fmla="*/ 90914 h 2602082"/>
                <a:gd name="connsiteX8" fmla="*/ 1295744 w 1451313"/>
                <a:gd name="connsiteY8" fmla="*/ 57605 h 2602082"/>
                <a:gd name="connsiteX9" fmla="*/ 1326511 w 1451313"/>
                <a:gd name="connsiteY9" fmla="*/ 1039241 h 2602082"/>
                <a:gd name="connsiteX10" fmla="*/ 1435832 w 1451313"/>
                <a:gd name="connsiteY10" fmla="*/ 1955565 h 2602082"/>
                <a:gd name="connsiteX11" fmla="*/ 1444393 w 1451313"/>
                <a:gd name="connsiteY11" fmla="*/ 2108670 h 2602082"/>
                <a:gd name="connsiteX12" fmla="*/ 1440047 w 1451313"/>
                <a:gd name="connsiteY12" fmla="*/ 2125771 h 2602082"/>
                <a:gd name="connsiteX13" fmla="*/ 1448092 w 1451313"/>
                <a:gd name="connsiteY13" fmla="*/ 2151246 h 2602082"/>
                <a:gd name="connsiteX14" fmla="*/ 1450628 w 1451313"/>
                <a:gd name="connsiteY14" fmla="*/ 2192387 h 2602082"/>
                <a:gd name="connsiteX15" fmla="*/ 1444738 w 1451313"/>
                <a:gd name="connsiteY15" fmla="*/ 2243976 h 2602082"/>
                <a:gd name="connsiteX16" fmla="*/ 1409396 w 1451313"/>
                <a:gd name="connsiteY16" fmla="*/ 2272709 h 2602082"/>
                <a:gd name="connsiteX17" fmla="*/ 1317114 w 1451313"/>
                <a:gd name="connsiteY17" fmla="*/ 2277280 h 2602082"/>
                <a:gd name="connsiteX18" fmla="*/ 1262792 w 1451313"/>
                <a:gd name="connsiteY18" fmla="*/ 2269444 h 2602082"/>
                <a:gd name="connsiteX19" fmla="*/ 1242503 w 1451313"/>
                <a:gd name="connsiteY19" fmla="*/ 2233527 h 2602082"/>
                <a:gd name="connsiteX20" fmla="*/ 1166584 w 1451313"/>
                <a:gd name="connsiteY20" fmla="*/ 2233527 h 2602082"/>
                <a:gd name="connsiteX21" fmla="*/ 1129278 w 1451313"/>
                <a:gd name="connsiteY21" fmla="*/ 2238751 h 2602082"/>
                <a:gd name="connsiteX22" fmla="*/ 1082156 w 1451313"/>
                <a:gd name="connsiteY22" fmla="*/ 2229609 h 2602082"/>
                <a:gd name="connsiteX23" fmla="*/ 972858 w 1451313"/>
                <a:gd name="connsiteY23" fmla="*/ 2194999 h 2602082"/>
                <a:gd name="connsiteX24" fmla="*/ 821673 w 1451313"/>
                <a:gd name="connsiteY24" fmla="*/ 2113371 h 2602082"/>
                <a:gd name="connsiteX25" fmla="*/ 819055 w 1451313"/>
                <a:gd name="connsiteY25" fmla="*/ 2064394 h 2602082"/>
                <a:gd name="connsiteX26" fmla="*/ 826254 w 1451313"/>
                <a:gd name="connsiteY26" fmla="*/ 2038273 h 2602082"/>
                <a:gd name="connsiteX27" fmla="*/ 824945 w 1451313"/>
                <a:gd name="connsiteY27" fmla="*/ 2037620 h 2602082"/>
                <a:gd name="connsiteX28" fmla="*/ 885157 w 1451313"/>
                <a:gd name="connsiteY28" fmla="*/ 1977542 h 2602082"/>
                <a:gd name="connsiteX29" fmla="*/ 944061 w 1451313"/>
                <a:gd name="connsiteY29" fmla="*/ 1991255 h 2602082"/>
                <a:gd name="connsiteX30" fmla="*/ 956496 w 1451313"/>
                <a:gd name="connsiteY30" fmla="*/ 1991908 h 2602082"/>
                <a:gd name="connsiteX31" fmla="*/ 1023866 w 1451313"/>
                <a:gd name="connsiteY31" fmla="*/ 1967940 h 2602082"/>
                <a:gd name="connsiteX32" fmla="*/ 1040809 w 1451313"/>
                <a:gd name="connsiteY32" fmla="*/ 1961753 h 2602082"/>
                <a:gd name="connsiteX33" fmla="*/ 921894 w 1451313"/>
                <a:gd name="connsiteY33" fmla="*/ 1078587 h 2602082"/>
                <a:gd name="connsiteX34" fmla="*/ 919073 w 1451313"/>
                <a:gd name="connsiteY34" fmla="*/ 1091884 h 2602082"/>
                <a:gd name="connsiteX35" fmla="*/ 854287 w 1451313"/>
                <a:gd name="connsiteY35" fmla="*/ 1393496 h 2602082"/>
                <a:gd name="connsiteX36" fmla="*/ 847109 w 1451313"/>
                <a:gd name="connsiteY36" fmla="*/ 1856034 h 2602082"/>
                <a:gd name="connsiteX37" fmla="*/ 812524 w 1451313"/>
                <a:gd name="connsiteY37" fmla="*/ 2092530 h 2602082"/>
                <a:gd name="connsiteX38" fmla="*/ 747270 w 1451313"/>
                <a:gd name="connsiteY38" fmla="*/ 2431594 h 2602082"/>
                <a:gd name="connsiteX39" fmla="*/ 738787 w 1451313"/>
                <a:gd name="connsiteY39" fmla="*/ 2460340 h 2602082"/>
                <a:gd name="connsiteX40" fmla="*/ 734325 w 1451313"/>
                <a:gd name="connsiteY40" fmla="*/ 2462691 h 2602082"/>
                <a:gd name="connsiteX41" fmla="*/ 737630 w 1451313"/>
                <a:gd name="connsiteY41" fmla="*/ 2506606 h 2602082"/>
                <a:gd name="connsiteX42" fmla="*/ 737630 w 1451313"/>
                <a:gd name="connsiteY42" fmla="*/ 2577702 h 2602082"/>
                <a:gd name="connsiteX43" fmla="*/ 576539 w 1451313"/>
                <a:gd name="connsiteY43" fmla="*/ 2601835 h 2602082"/>
                <a:gd name="connsiteX44" fmla="*/ 512624 w 1451313"/>
                <a:gd name="connsiteY44" fmla="*/ 2596617 h 2602082"/>
                <a:gd name="connsiteX45" fmla="*/ 490449 w 1451313"/>
                <a:gd name="connsiteY45" fmla="*/ 2562048 h 2602082"/>
                <a:gd name="connsiteX46" fmla="*/ 399794 w 1451313"/>
                <a:gd name="connsiteY46" fmla="*/ 2565309 h 2602082"/>
                <a:gd name="connsiteX47" fmla="*/ 354793 w 1451313"/>
                <a:gd name="connsiteY47" fmla="*/ 2571832 h 2602082"/>
                <a:gd name="connsiteX48" fmla="*/ 300009 w 1451313"/>
                <a:gd name="connsiteY48" fmla="*/ 2564657 h 2602082"/>
                <a:gd name="connsiteX49" fmla="*/ 172179 w 1451313"/>
                <a:gd name="connsiteY49" fmla="*/ 2534001 h 2602082"/>
                <a:gd name="connsiteX50" fmla="*/ 0 w 1451313"/>
                <a:gd name="connsiteY50" fmla="*/ 2457035 h 2602082"/>
                <a:gd name="connsiteX51" fmla="*/ 2609 w 1451313"/>
                <a:gd name="connsiteY51" fmla="*/ 2384634 h 2602082"/>
                <a:gd name="connsiteX52" fmla="*/ 2609 w 1451313"/>
                <a:gd name="connsiteY52" fmla="*/ 2383982 h 2602082"/>
                <a:gd name="connsiteX53" fmla="*/ 2609 w 1451313"/>
                <a:gd name="connsiteY53" fmla="*/ 2380721 h 2602082"/>
                <a:gd name="connsiteX54" fmla="*/ 75002 w 1451313"/>
                <a:gd name="connsiteY54" fmla="*/ 2322018 h 2602082"/>
                <a:gd name="connsiteX55" fmla="*/ 144135 w 1451313"/>
                <a:gd name="connsiteY55" fmla="*/ 2333106 h 2602082"/>
                <a:gd name="connsiteX56" fmla="*/ 153918 w 1451313"/>
                <a:gd name="connsiteY56" fmla="*/ 2333759 h 2602082"/>
                <a:gd name="connsiteX57" fmla="*/ 357402 w 1451313"/>
                <a:gd name="connsiteY57" fmla="*/ 2278317 h 2602082"/>
                <a:gd name="connsiteX58" fmla="*/ 363064 w 1451313"/>
                <a:gd name="connsiteY58" fmla="*/ 2284738 h 2602082"/>
                <a:gd name="connsiteX59" fmla="*/ 372524 w 1451313"/>
                <a:gd name="connsiteY59" fmla="*/ 1741227 h 2602082"/>
                <a:gd name="connsiteX60" fmla="*/ 413818 w 1451313"/>
                <a:gd name="connsiteY60" fmla="*/ 0 h 26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451313" h="2602082">
                  <a:moveTo>
                    <a:pt x="413818" y="0"/>
                  </a:moveTo>
                  <a:cubicBezTo>
                    <a:pt x="507785" y="84276"/>
                    <a:pt x="612845" y="130007"/>
                    <a:pt x="718558" y="150913"/>
                  </a:cubicBezTo>
                  <a:cubicBezTo>
                    <a:pt x="802736" y="167899"/>
                    <a:pt x="887567" y="169205"/>
                    <a:pt x="966526" y="160712"/>
                  </a:cubicBezTo>
                  <a:lnTo>
                    <a:pt x="1034972" y="149821"/>
                  </a:lnTo>
                  <a:lnTo>
                    <a:pt x="1035863" y="142510"/>
                  </a:lnTo>
                  <a:cubicBezTo>
                    <a:pt x="1045027" y="140551"/>
                    <a:pt x="1055501" y="138591"/>
                    <a:pt x="1064011" y="136632"/>
                  </a:cubicBezTo>
                  <a:cubicBezTo>
                    <a:pt x="1089541" y="130754"/>
                    <a:pt x="1114416" y="124223"/>
                    <a:pt x="1137328" y="117038"/>
                  </a:cubicBezTo>
                  <a:cubicBezTo>
                    <a:pt x="1165476" y="109201"/>
                    <a:pt x="1191661" y="100057"/>
                    <a:pt x="1215882" y="90914"/>
                  </a:cubicBezTo>
                  <a:cubicBezTo>
                    <a:pt x="1245994" y="79811"/>
                    <a:pt x="1272833" y="68055"/>
                    <a:pt x="1295744" y="57605"/>
                  </a:cubicBezTo>
                  <a:cubicBezTo>
                    <a:pt x="1321929" y="348895"/>
                    <a:pt x="1342222" y="759053"/>
                    <a:pt x="1326511" y="1039241"/>
                  </a:cubicBezTo>
                  <a:cubicBezTo>
                    <a:pt x="1326511" y="1039241"/>
                    <a:pt x="1442378" y="1604188"/>
                    <a:pt x="1435832" y="1955565"/>
                  </a:cubicBezTo>
                  <a:cubicBezTo>
                    <a:pt x="1434359" y="2002099"/>
                    <a:pt x="1446878" y="2066268"/>
                    <a:pt x="1444393" y="2108670"/>
                  </a:cubicBezTo>
                  <a:lnTo>
                    <a:pt x="1440047" y="2125771"/>
                  </a:lnTo>
                  <a:lnTo>
                    <a:pt x="1448092" y="2151246"/>
                  </a:lnTo>
                  <a:cubicBezTo>
                    <a:pt x="1450792" y="2165450"/>
                    <a:pt x="1452265" y="2181286"/>
                    <a:pt x="1450628" y="2192387"/>
                  </a:cubicBezTo>
                  <a:cubicBezTo>
                    <a:pt x="1451283" y="2208712"/>
                    <a:pt x="1449974" y="2230262"/>
                    <a:pt x="1444738" y="2243976"/>
                  </a:cubicBezTo>
                  <a:cubicBezTo>
                    <a:pt x="1438847" y="2260954"/>
                    <a:pt x="1425758" y="2264219"/>
                    <a:pt x="1409396" y="2272709"/>
                  </a:cubicBezTo>
                  <a:cubicBezTo>
                    <a:pt x="1382562" y="2279239"/>
                    <a:pt x="1364237" y="2280545"/>
                    <a:pt x="1317114" y="2277280"/>
                  </a:cubicBezTo>
                  <a:cubicBezTo>
                    <a:pt x="1305334" y="2276627"/>
                    <a:pt x="1262792" y="2269444"/>
                    <a:pt x="1262792" y="2269444"/>
                  </a:cubicBezTo>
                  <a:cubicBezTo>
                    <a:pt x="1250357" y="2259648"/>
                    <a:pt x="1252975" y="2240710"/>
                    <a:pt x="1242503" y="2233527"/>
                  </a:cubicBezTo>
                  <a:cubicBezTo>
                    <a:pt x="1218288" y="2216549"/>
                    <a:pt x="1188182" y="2228956"/>
                    <a:pt x="1166584" y="2233527"/>
                  </a:cubicBezTo>
                  <a:cubicBezTo>
                    <a:pt x="1146295" y="2236139"/>
                    <a:pt x="1148913" y="2239404"/>
                    <a:pt x="1129278" y="2238751"/>
                  </a:cubicBezTo>
                  <a:cubicBezTo>
                    <a:pt x="1116843" y="2238098"/>
                    <a:pt x="1096554" y="2232221"/>
                    <a:pt x="1082156" y="2229609"/>
                  </a:cubicBezTo>
                  <a:cubicBezTo>
                    <a:pt x="1046814" y="2219161"/>
                    <a:pt x="1007545" y="2208712"/>
                    <a:pt x="972858" y="2194999"/>
                  </a:cubicBezTo>
                  <a:cubicBezTo>
                    <a:pt x="921154" y="2174755"/>
                    <a:pt x="865523" y="2148634"/>
                    <a:pt x="821673" y="2113371"/>
                  </a:cubicBezTo>
                  <a:cubicBezTo>
                    <a:pt x="815128" y="2102922"/>
                    <a:pt x="815782" y="2082026"/>
                    <a:pt x="819055" y="2064394"/>
                  </a:cubicBezTo>
                  <a:cubicBezTo>
                    <a:pt x="821018" y="2053946"/>
                    <a:pt x="823636" y="2044150"/>
                    <a:pt x="826254" y="2038273"/>
                  </a:cubicBezTo>
                  <a:cubicBezTo>
                    <a:pt x="825600" y="2038273"/>
                    <a:pt x="825600" y="2037620"/>
                    <a:pt x="824945" y="2037620"/>
                  </a:cubicBezTo>
                  <a:cubicBezTo>
                    <a:pt x="819709" y="2027825"/>
                    <a:pt x="877958" y="1980807"/>
                    <a:pt x="885157" y="1977542"/>
                  </a:cubicBezTo>
                  <a:cubicBezTo>
                    <a:pt x="885157" y="1977542"/>
                    <a:pt x="924426" y="1988643"/>
                    <a:pt x="944061" y="1991255"/>
                  </a:cubicBezTo>
                  <a:cubicBezTo>
                    <a:pt x="948642" y="1991908"/>
                    <a:pt x="953223" y="1991908"/>
                    <a:pt x="956496" y="1991908"/>
                  </a:cubicBezTo>
                  <a:cubicBezTo>
                    <a:pt x="987420" y="1993377"/>
                    <a:pt x="1001778" y="1979051"/>
                    <a:pt x="1023866" y="1967940"/>
                  </a:cubicBezTo>
                  <a:lnTo>
                    <a:pt x="1040809" y="1961753"/>
                  </a:lnTo>
                  <a:lnTo>
                    <a:pt x="921894" y="1078587"/>
                  </a:lnTo>
                  <a:lnTo>
                    <a:pt x="919073" y="1091884"/>
                  </a:lnTo>
                  <a:cubicBezTo>
                    <a:pt x="896010" y="1189298"/>
                    <a:pt x="867991" y="1287171"/>
                    <a:pt x="854287" y="1393496"/>
                  </a:cubicBezTo>
                  <a:cubicBezTo>
                    <a:pt x="854287" y="1393496"/>
                    <a:pt x="864728" y="1718188"/>
                    <a:pt x="847109" y="1856034"/>
                  </a:cubicBezTo>
                  <a:cubicBezTo>
                    <a:pt x="836016" y="1941617"/>
                    <a:pt x="824270" y="2021320"/>
                    <a:pt x="812524" y="2092530"/>
                  </a:cubicBezTo>
                  <a:cubicBezTo>
                    <a:pt x="783160" y="2279375"/>
                    <a:pt x="753795" y="2409382"/>
                    <a:pt x="747270" y="2431594"/>
                  </a:cubicBezTo>
                  <a:cubicBezTo>
                    <a:pt x="748575" y="2443354"/>
                    <a:pt x="745312" y="2453154"/>
                    <a:pt x="738787" y="2460340"/>
                  </a:cubicBezTo>
                  <a:lnTo>
                    <a:pt x="734325" y="2462691"/>
                  </a:lnTo>
                  <a:lnTo>
                    <a:pt x="737630" y="2506606"/>
                  </a:lnTo>
                  <a:cubicBezTo>
                    <a:pt x="738935" y="2532696"/>
                    <a:pt x="739587" y="2559439"/>
                    <a:pt x="737630" y="2577702"/>
                  </a:cubicBezTo>
                  <a:cubicBezTo>
                    <a:pt x="667846" y="2599878"/>
                    <a:pt x="656106" y="2603140"/>
                    <a:pt x="576539" y="2601835"/>
                  </a:cubicBezTo>
                  <a:cubicBezTo>
                    <a:pt x="562190" y="2601835"/>
                    <a:pt x="512624" y="2596617"/>
                    <a:pt x="512624" y="2596617"/>
                  </a:cubicBezTo>
                  <a:cubicBezTo>
                    <a:pt x="498275" y="2586833"/>
                    <a:pt x="502189" y="2568570"/>
                    <a:pt x="490449" y="2562048"/>
                  </a:cubicBezTo>
                  <a:cubicBezTo>
                    <a:pt x="461753" y="2545741"/>
                    <a:pt x="425882" y="2558786"/>
                    <a:pt x="399794" y="2565309"/>
                  </a:cubicBezTo>
                  <a:cubicBezTo>
                    <a:pt x="375663" y="2568570"/>
                    <a:pt x="378272" y="2571179"/>
                    <a:pt x="354793" y="2571832"/>
                  </a:cubicBezTo>
                  <a:cubicBezTo>
                    <a:pt x="340445" y="2571179"/>
                    <a:pt x="317618" y="2566614"/>
                    <a:pt x="300009" y="2564657"/>
                  </a:cubicBezTo>
                  <a:cubicBezTo>
                    <a:pt x="258921" y="2555525"/>
                    <a:pt x="212615" y="2546394"/>
                    <a:pt x="172179" y="2534001"/>
                  </a:cubicBezTo>
                  <a:cubicBezTo>
                    <a:pt x="108264" y="2515738"/>
                    <a:pt x="50871" y="2491604"/>
                    <a:pt x="0" y="2457035"/>
                  </a:cubicBezTo>
                  <a:cubicBezTo>
                    <a:pt x="1304" y="2421813"/>
                    <a:pt x="0" y="2403550"/>
                    <a:pt x="2609" y="2384634"/>
                  </a:cubicBezTo>
                  <a:lnTo>
                    <a:pt x="2609" y="2383982"/>
                  </a:lnTo>
                  <a:cubicBezTo>
                    <a:pt x="2609" y="2382678"/>
                    <a:pt x="2609" y="2382025"/>
                    <a:pt x="2609" y="2380721"/>
                  </a:cubicBezTo>
                  <a:cubicBezTo>
                    <a:pt x="7826" y="2365719"/>
                    <a:pt x="67176" y="2325279"/>
                    <a:pt x="75002" y="2322018"/>
                  </a:cubicBezTo>
                  <a:cubicBezTo>
                    <a:pt x="75002" y="2322018"/>
                    <a:pt x="121308" y="2331802"/>
                    <a:pt x="144135" y="2333106"/>
                  </a:cubicBezTo>
                  <a:cubicBezTo>
                    <a:pt x="147396" y="2333759"/>
                    <a:pt x="150657" y="2333106"/>
                    <a:pt x="153918" y="2333759"/>
                  </a:cubicBezTo>
                  <a:cubicBezTo>
                    <a:pt x="216528" y="2334411"/>
                    <a:pt x="301965" y="2288753"/>
                    <a:pt x="357402" y="2278317"/>
                  </a:cubicBezTo>
                  <a:lnTo>
                    <a:pt x="363064" y="2284738"/>
                  </a:lnTo>
                  <a:lnTo>
                    <a:pt x="372524" y="1741227"/>
                  </a:lnTo>
                  <a:cubicBezTo>
                    <a:pt x="388491" y="1176436"/>
                    <a:pt x="418223" y="578663"/>
                    <a:pt x="413818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8" name="Freeform 151">
              <a:extLst>
                <a:ext uri="{FF2B5EF4-FFF2-40B4-BE49-F238E27FC236}">
                  <a16:creationId xmlns:a16="http://schemas.microsoft.com/office/drawing/2014/main" id="{6FFEC813-B99C-E047-958A-CD09B23E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4497" y="7033700"/>
              <a:ext cx="486772" cy="365799"/>
            </a:xfrm>
            <a:custGeom>
              <a:avLst/>
              <a:gdLst>
                <a:gd name="T0" fmla="*/ 0 w 744"/>
                <a:gd name="T1" fmla="*/ 408 h 560"/>
                <a:gd name="T2" fmla="*/ 0 w 744"/>
                <a:gd name="T3" fmla="*/ 408 h 560"/>
                <a:gd name="T4" fmla="*/ 504 w 744"/>
                <a:gd name="T5" fmla="*/ 279 h 560"/>
                <a:gd name="T6" fmla="*/ 504 w 744"/>
                <a:gd name="T7" fmla="*/ 279 h 560"/>
                <a:gd name="T8" fmla="*/ 355 w 744"/>
                <a:gd name="T9" fmla="*/ 11 h 560"/>
                <a:gd name="T10" fmla="*/ 73 w 744"/>
                <a:gd name="T11" fmla="*/ 139 h 560"/>
                <a:gd name="T12" fmla="*/ 0 w 744"/>
                <a:gd name="T13" fmla="*/ 408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4" h="560">
                  <a:moveTo>
                    <a:pt x="0" y="408"/>
                  </a:moveTo>
                  <a:lnTo>
                    <a:pt x="0" y="408"/>
                  </a:lnTo>
                  <a:cubicBezTo>
                    <a:pt x="0" y="408"/>
                    <a:pt x="265" y="559"/>
                    <a:pt x="504" y="279"/>
                  </a:cubicBezTo>
                  <a:lnTo>
                    <a:pt x="504" y="279"/>
                  </a:lnTo>
                  <a:cubicBezTo>
                    <a:pt x="743" y="0"/>
                    <a:pt x="355" y="11"/>
                    <a:pt x="355" y="11"/>
                  </a:cubicBezTo>
                  <a:lnTo>
                    <a:pt x="73" y="139"/>
                  </a:lnTo>
                  <a:lnTo>
                    <a:pt x="0" y="408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9" name="Freeform 152">
              <a:extLst>
                <a:ext uri="{FF2B5EF4-FFF2-40B4-BE49-F238E27FC236}">
                  <a16:creationId xmlns:a16="http://schemas.microsoft.com/office/drawing/2014/main" id="{49C577DA-F699-F049-BAD3-47213519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465" y="6169609"/>
              <a:ext cx="1201085" cy="2151587"/>
            </a:xfrm>
            <a:custGeom>
              <a:avLst/>
              <a:gdLst>
                <a:gd name="T0" fmla="*/ 1145 w 1837"/>
                <a:gd name="T1" fmla="*/ 114 h 3292"/>
                <a:gd name="T2" fmla="*/ 1145 w 1837"/>
                <a:gd name="T3" fmla="*/ 114 h 3292"/>
                <a:gd name="T4" fmla="*/ 1532 w 1837"/>
                <a:gd name="T5" fmla="*/ 100 h 3292"/>
                <a:gd name="T6" fmla="*/ 1532 w 1837"/>
                <a:gd name="T7" fmla="*/ 100 h 3292"/>
                <a:gd name="T8" fmla="*/ 1796 w 1837"/>
                <a:gd name="T9" fmla="*/ 788 h 3292"/>
                <a:gd name="T10" fmla="*/ 1796 w 1837"/>
                <a:gd name="T11" fmla="*/ 788 h 3292"/>
                <a:gd name="T12" fmla="*/ 1489 w 1837"/>
                <a:gd name="T13" fmla="*/ 1776 h 3292"/>
                <a:gd name="T14" fmla="*/ 1489 w 1837"/>
                <a:gd name="T15" fmla="*/ 1776 h 3292"/>
                <a:gd name="T16" fmla="*/ 1536 w 1837"/>
                <a:gd name="T17" fmla="*/ 2862 h 3292"/>
                <a:gd name="T18" fmla="*/ 1536 w 1837"/>
                <a:gd name="T19" fmla="*/ 2862 h 3292"/>
                <a:gd name="T20" fmla="*/ 103 w 1837"/>
                <a:gd name="T21" fmla="*/ 3048 h 3292"/>
                <a:gd name="T22" fmla="*/ 103 w 1837"/>
                <a:gd name="T23" fmla="*/ 3048 h 3292"/>
                <a:gd name="T24" fmla="*/ 360 w 1837"/>
                <a:gd name="T25" fmla="*/ 1608 h 3292"/>
                <a:gd name="T26" fmla="*/ 360 w 1837"/>
                <a:gd name="T27" fmla="*/ 1608 h 3292"/>
                <a:gd name="T28" fmla="*/ 365 w 1837"/>
                <a:gd name="T29" fmla="*/ 477 h 3292"/>
                <a:gd name="T30" fmla="*/ 365 w 1837"/>
                <a:gd name="T31" fmla="*/ 477 h 3292"/>
                <a:gd name="T32" fmla="*/ 1145 w 1837"/>
                <a:gd name="T33" fmla="*/ 114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7" h="3292">
                  <a:moveTo>
                    <a:pt x="1145" y="114"/>
                  </a:moveTo>
                  <a:lnTo>
                    <a:pt x="1145" y="114"/>
                  </a:lnTo>
                  <a:cubicBezTo>
                    <a:pt x="1145" y="114"/>
                    <a:pt x="1317" y="0"/>
                    <a:pt x="1532" y="100"/>
                  </a:cubicBezTo>
                  <a:lnTo>
                    <a:pt x="1532" y="100"/>
                  </a:lnTo>
                  <a:cubicBezTo>
                    <a:pt x="1718" y="185"/>
                    <a:pt x="1836" y="425"/>
                    <a:pt x="1796" y="788"/>
                  </a:cubicBezTo>
                  <a:lnTo>
                    <a:pt x="1796" y="788"/>
                  </a:lnTo>
                  <a:cubicBezTo>
                    <a:pt x="1756" y="1151"/>
                    <a:pt x="1547" y="1242"/>
                    <a:pt x="1489" y="1776"/>
                  </a:cubicBezTo>
                  <a:lnTo>
                    <a:pt x="1489" y="1776"/>
                  </a:lnTo>
                  <a:cubicBezTo>
                    <a:pt x="1430" y="2311"/>
                    <a:pt x="1610" y="2462"/>
                    <a:pt x="1536" y="2862"/>
                  </a:cubicBezTo>
                  <a:lnTo>
                    <a:pt x="1536" y="2862"/>
                  </a:lnTo>
                  <a:cubicBezTo>
                    <a:pt x="1460" y="3261"/>
                    <a:pt x="245" y="3291"/>
                    <a:pt x="103" y="3048"/>
                  </a:cubicBezTo>
                  <a:lnTo>
                    <a:pt x="103" y="3048"/>
                  </a:lnTo>
                  <a:cubicBezTo>
                    <a:pt x="0" y="2825"/>
                    <a:pt x="363" y="1903"/>
                    <a:pt x="360" y="1608"/>
                  </a:cubicBezTo>
                  <a:lnTo>
                    <a:pt x="360" y="1608"/>
                  </a:lnTo>
                  <a:cubicBezTo>
                    <a:pt x="356" y="1312"/>
                    <a:pt x="274" y="647"/>
                    <a:pt x="365" y="477"/>
                  </a:cubicBezTo>
                  <a:lnTo>
                    <a:pt x="365" y="477"/>
                  </a:lnTo>
                  <a:cubicBezTo>
                    <a:pt x="426" y="361"/>
                    <a:pt x="834" y="137"/>
                    <a:pt x="1145" y="11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0" name="Freeform 153">
              <a:extLst>
                <a:ext uri="{FF2B5EF4-FFF2-40B4-BE49-F238E27FC236}">
                  <a16:creationId xmlns:a16="http://schemas.microsoft.com/office/drawing/2014/main" id="{50CA6FB3-66FA-9C4E-B5F5-144CEE59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6731" y="6374111"/>
              <a:ext cx="625025" cy="944739"/>
            </a:xfrm>
            <a:custGeom>
              <a:avLst/>
              <a:gdLst>
                <a:gd name="T0" fmla="*/ 490 w 955"/>
                <a:gd name="T1" fmla="*/ 1142 h 1445"/>
                <a:gd name="T2" fmla="*/ 490 w 955"/>
                <a:gd name="T3" fmla="*/ 1142 h 1445"/>
                <a:gd name="T4" fmla="*/ 118 w 955"/>
                <a:gd name="T5" fmla="*/ 1417 h 1445"/>
                <a:gd name="T6" fmla="*/ 118 w 955"/>
                <a:gd name="T7" fmla="*/ 1417 h 1445"/>
                <a:gd name="T8" fmla="*/ 83 w 955"/>
                <a:gd name="T9" fmla="*/ 1010 h 1445"/>
                <a:gd name="T10" fmla="*/ 83 w 955"/>
                <a:gd name="T11" fmla="*/ 1010 h 1445"/>
                <a:gd name="T12" fmla="*/ 691 w 955"/>
                <a:gd name="T13" fmla="*/ 137 h 1445"/>
                <a:gd name="T14" fmla="*/ 691 w 955"/>
                <a:gd name="T15" fmla="*/ 137 h 1445"/>
                <a:gd name="T16" fmla="*/ 490 w 955"/>
                <a:gd name="T17" fmla="*/ 1142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1445">
                  <a:moveTo>
                    <a:pt x="490" y="1142"/>
                  </a:moveTo>
                  <a:lnTo>
                    <a:pt x="490" y="1142"/>
                  </a:lnTo>
                  <a:cubicBezTo>
                    <a:pt x="302" y="1442"/>
                    <a:pt x="177" y="1444"/>
                    <a:pt x="118" y="1417"/>
                  </a:cubicBezTo>
                  <a:lnTo>
                    <a:pt x="118" y="1417"/>
                  </a:lnTo>
                  <a:cubicBezTo>
                    <a:pt x="30" y="1376"/>
                    <a:pt x="0" y="1255"/>
                    <a:pt x="83" y="1010"/>
                  </a:cubicBezTo>
                  <a:lnTo>
                    <a:pt x="83" y="1010"/>
                  </a:lnTo>
                  <a:cubicBezTo>
                    <a:pt x="166" y="765"/>
                    <a:pt x="437" y="0"/>
                    <a:pt x="691" y="137"/>
                  </a:cubicBezTo>
                  <a:lnTo>
                    <a:pt x="691" y="137"/>
                  </a:lnTo>
                  <a:cubicBezTo>
                    <a:pt x="954" y="278"/>
                    <a:pt x="678" y="842"/>
                    <a:pt x="490" y="114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1" name="Freeform 154">
              <a:extLst>
                <a:ext uri="{FF2B5EF4-FFF2-40B4-BE49-F238E27FC236}">
                  <a16:creationId xmlns:a16="http://schemas.microsoft.com/office/drawing/2014/main" id="{0A5BA286-D48C-644A-9A5A-7069E0A28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952" y="6270420"/>
              <a:ext cx="495412" cy="195861"/>
            </a:xfrm>
            <a:custGeom>
              <a:avLst/>
              <a:gdLst>
                <a:gd name="T0" fmla="*/ 11 w 759"/>
                <a:gd name="T1" fmla="*/ 86 h 300"/>
                <a:gd name="T2" fmla="*/ 11 w 759"/>
                <a:gd name="T3" fmla="*/ 86 h 300"/>
                <a:gd name="T4" fmla="*/ 459 w 759"/>
                <a:gd name="T5" fmla="*/ 204 h 300"/>
                <a:gd name="T6" fmla="*/ 459 w 759"/>
                <a:gd name="T7" fmla="*/ 204 h 300"/>
                <a:gd name="T8" fmla="*/ 604 w 759"/>
                <a:gd name="T9" fmla="*/ 0 h 300"/>
                <a:gd name="T10" fmla="*/ 360 w 759"/>
                <a:gd name="T11" fmla="*/ 98 h 300"/>
                <a:gd name="T12" fmla="*/ 196 w 759"/>
                <a:gd name="T13" fmla="*/ 85 h 300"/>
                <a:gd name="T14" fmla="*/ 11 w 759"/>
                <a:gd name="T15" fmla="*/ 8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9" h="300">
                  <a:moveTo>
                    <a:pt x="11" y="86"/>
                  </a:moveTo>
                  <a:lnTo>
                    <a:pt x="11" y="86"/>
                  </a:lnTo>
                  <a:cubicBezTo>
                    <a:pt x="0" y="121"/>
                    <a:pt x="160" y="299"/>
                    <a:pt x="459" y="204"/>
                  </a:cubicBezTo>
                  <a:lnTo>
                    <a:pt x="459" y="204"/>
                  </a:lnTo>
                  <a:cubicBezTo>
                    <a:pt x="758" y="109"/>
                    <a:pt x="604" y="0"/>
                    <a:pt x="604" y="0"/>
                  </a:cubicBezTo>
                  <a:lnTo>
                    <a:pt x="360" y="98"/>
                  </a:lnTo>
                  <a:lnTo>
                    <a:pt x="196" y="85"/>
                  </a:lnTo>
                  <a:lnTo>
                    <a:pt x="11" y="86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2" name="Freeform 155">
              <a:extLst>
                <a:ext uri="{FF2B5EF4-FFF2-40B4-BE49-F238E27FC236}">
                  <a16:creationId xmlns:a16="http://schemas.microsoft.com/office/drawing/2014/main" id="{38F286A9-D245-A04E-9F03-D0999E03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713" y="6238736"/>
              <a:ext cx="394602" cy="175699"/>
            </a:xfrm>
            <a:custGeom>
              <a:avLst/>
              <a:gdLst>
                <a:gd name="T0" fmla="*/ 505 w 604"/>
                <a:gd name="T1" fmla="*/ 0 h 267"/>
                <a:gd name="T2" fmla="*/ 505 w 604"/>
                <a:gd name="T3" fmla="*/ 0 h 267"/>
                <a:gd name="T4" fmla="*/ 102 w 604"/>
                <a:gd name="T5" fmla="*/ 40 h 267"/>
                <a:gd name="T6" fmla="*/ 102 w 604"/>
                <a:gd name="T7" fmla="*/ 40 h 267"/>
                <a:gd name="T8" fmla="*/ 0 w 604"/>
                <a:gd name="T9" fmla="*/ 133 h 267"/>
                <a:gd name="T10" fmla="*/ 0 w 604"/>
                <a:gd name="T11" fmla="*/ 133 h 267"/>
                <a:gd name="T12" fmla="*/ 603 w 604"/>
                <a:gd name="T13" fmla="*/ 62 h 267"/>
                <a:gd name="T14" fmla="*/ 603 w 604"/>
                <a:gd name="T15" fmla="*/ 62 h 267"/>
                <a:gd name="T16" fmla="*/ 505 w 604"/>
                <a:gd name="T1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" h="267">
                  <a:moveTo>
                    <a:pt x="505" y="0"/>
                  </a:moveTo>
                  <a:lnTo>
                    <a:pt x="505" y="0"/>
                  </a:lnTo>
                  <a:cubicBezTo>
                    <a:pt x="505" y="0"/>
                    <a:pt x="423" y="155"/>
                    <a:pt x="102" y="40"/>
                  </a:cubicBezTo>
                  <a:lnTo>
                    <a:pt x="102" y="40"/>
                  </a:lnTo>
                  <a:cubicBezTo>
                    <a:pt x="102" y="40"/>
                    <a:pt x="36" y="49"/>
                    <a:pt x="0" y="133"/>
                  </a:cubicBezTo>
                  <a:lnTo>
                    <a:pt x="0" y="133"/>
                  </a:lnTo>
                  <a:cubicBezTo>
                    <a:pt x="72" y="259"/>
                    <a:pt x="528" y="266"/>
                    <a:pt x="603" y="62"/>
                  </a:cubicBezTo>
                  <a:lnTo>
                    <a:pt x="603" y="62"/>
                  </a:lnTo>
                  <a:cubicBezTo>
                    <a:pt x="603" y="62"/>
                    <a:pt x="576" y="4"/>
                    <a:pt x="505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3" name="Freeform 156">
              <a:extLst>
                <a:ext uri="{FF2B5EF4-FFF2-40B4-BE49-F238E27FC236}">
                  <a16:creationId xmlns:a16="http://schemas.microsoft.com/office/drawing/2014/main" id="{929DB8AC-5106-C745-A485-C4D3CFB3C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0397" y="6054398"/>
              <a:ext cx="311073" cy="270748"/>
            </a:xfrm>
            <a:custGeom>
              <a:avLst/>
              <a:gdLst>
                <a:gd name="T0" fmla="*/ 307 w 477"/>
                <a:gd name="T1" fmla="*/ 165 h 416"/>
                <a:gd name="T2" fmla="*/ 307 w 477"/>
                <a:gd name="T3" fmla="*/ 165 h 416"/>
                <a:gd name="T4" fmla="*/ 471 w 477"/>
                <a:gd name="T5" fmla="*/ 180 h 416"/>
                <a:gd name="T6" fmla="*/ 476 w 477"/>
                <a:gd name="T7" fmla="*/ 191 h 416"/>
                <a:gd name="T8" fmla="*/ 476 w 477"/>
                <a:gd name="T9" fmla="*/ 191 h 416"/>
                <a:gd name="T10" fmla="*/ 473 w 477"/>
                <a:gd name="T11" fmla="*/ 195 h 416"/>
                <a:gd name="T12" fmla="*/ 473 w 477"/>
                <a:gd name="T13" fmla="*/ 195 h 416"/>
                <a:gd name="T14" fmla="*/ 473 w 477"/>
                <a:gd name="T15" fmla="*/ 197 h 416"/>
                <a:gd name="T16" fmla="*/ 473 w 477"/>
                <a:gd name="T17" fmla="*/ 197 h 416"/>
                <a:gd name="T18" fmla="*/ 463 w 477"/>
                <a:gd name="T19" fmla="*/ 298 h 416"/>
                <a:gd name="T20" fmla="*/ 463 w 477"/>
                <a:gd name="T21" fmla="*/ 298 h 416"/>
                <a:gd name="T22" fmla="*/ 0 w 477"/>
                <a:gd name="T23" fmla="*/ 341 h 416"/>
                <a:gd name="T24" fmla="*/ 0 w 477"/>
                <a:gd name="T25" fmla="*/ 341 h 416"/>
                <a:gd name="T26" fmla="*/ 2 w 477"/>
                <a:gd name="T27" fmla="*/ 265 h 416"/>
                <a:gd name="T28" fmla="*/ 2 w 477"/>
                <a:gd name="T29" fmla="*/ 265 h 416"/>
                <a:gd name="T30" fmla="*/ 20 w 477"/>
                <a:gd name="T31" fmla="*/ 0 h 416"/>
                <a:gd name="T32" fmla="*/ 20 w 477"/>
                <a:gd name="T33" fmla="*/ 0 h 416"/>
                <a:gd name="T34" fmla="*/ 31 w 477"/>
                <a:gd name="T35" fmla="*/ 20 h 416"/>
                <a:gd name="T36" fmla="*/ 27 w 477"/>
                <a:gd name="T37" fmla="*/ 22 h 416"/>
                <a:gd name="T38" fmla="*/ 27 w 477"/>
                <a:gd name="T39" fmla="*/ 22 h 416"/>
                <a:gd name="T40" fmla="*/ 93 w 477"/>
                <a:gd name="T41" fmla="*/ 168 h 416"/>
                <a:gd name="T42" fmla="*/ 93 w 477"/>
                <a:gd name="T43" fmla="*/ 168 h 416"/>
                <a:gd name="T44" fmla="*/ 156 w 477"/>
                <a:gd name="T45" fmla="*/ 166 h 416"/>
                <a:gd name="T46" fmla="*/ 156 w 477"/>
                <a:gd name="T47" fmla="*/ 166 h 416"/>
                <a:gd name="T48" fmla="*/ 307 w 477"/>
                <a:gd name="T49" fmla="*/ 16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7" h="416">
                  <a:moveTo>
                    <a:pt x="307" y="165"/>
                  </a:moveTo>
                  <a:lnTo>
                    <a:pt x="307" y="165"/>
                  </a:lnTo>
                  <a:cubicBezTo>
                    <a:pt x="350" y="167"/>
                    <a:pt x="436" y="157"/>
                    <a:pt x="471" y="180"/>
                  </a:cubicBezTo>
                  <a:lnTo>
                    <a:pt x="476" y="191"/>
                  </a:lnTo>
                  <a:lnTo>
                    <a:pt x="476" y="191"/>
                  </a:lnTo>
                  <a:cubicBezTo>
                    <a:pt x="475" y="192"/>
                    <a:pt x="474" y="193"/>
                    <a:pt x="473" y="195"/>
                  </a:cubicBezTo>
                  <a:lnTo>
                    <a:pt x="473" y="195"/>
                  </a:lnTo>
                  <a:cubicBezTo>
                    <a:pt x="473" y="196"/>
                    <a:pt x="473" y="196"/>
                    <a:pt x="473" y="197"/>
                  </a:cubicBezTo>
                  <a:lnTo>
                    <a:pt x="473" y="197"/>
                  </a:lnTo>
                  <a:cubicBezTo>
                    <a:pt x="463" y="217"/>
                    <a:pt x="461" y="259"/>
                    <a:pt x="463" y="298"/>
                  </a:cubicBezTo>
                  <a:lnTo>
                    <a:pt x="463" y="298"/>
                  </a:lnTo>
                  <a:cubicBezTo>
                    <a:pt x="382" y="395"/>
                    <a:pt x="136" y="415"/>
                    <a:pt x="0" y="341"/>
                  </a:cubicBezTo>
                  <a:lnTo>
                    <a:pt x="0" y="341"/>
                  </a:lnTo>
                  <a:cubicBezTo>
                    <a:pt x="1" y="316"/>
                    <a:pt x="1" y="290"/>
                    <a:pt x="2" y="265"/>
                  </a:cubicBezTo>
                  <a:lnTo>
                    <a:pt x="2" y="265"/>
                  </a:lnTo>
                  <a:cubicBezTo>
                    <a:pt x="6" y="177"/>
                    <a:pt x="9" y="82"/>
                    <a:pt x="20" y="0"/>
                  </a:cubicBezTo>
                  <a:lnTo>
                    <a:pt x="20" y="0"/>
                  </a:lnTo>
                  <a:cubicBezTo>
                    <a:pt x="24" y="6"/>
                    <a:pt x="29" y="17"/>
                    <a:pt x="31" y="20"/>
                  </a:cubicBezTo>
                  <a:lnTo>
                    <a:pt x="27" y="22"/>
                  </a:lnTo>
                  <a:lnTo>
                    <a:pt x="27" y="22"/>
                  </a:lnTo>
                  <a:cubicBezTo>
                    <a:pt x="43" y="50"/>
                    <a:pt x="55" y="144"/>
                    <a:pt x="93" y="168"/>
                  </a:cubicBezTo>
                  <a:lnTo>
                    <a:pt x="93" y="168"/>
                  </a:lnTo>
                  <a:cubicBezTo>
                    <a:pt x="113" y="167"/>
                    <a:pt x="134" y="167"/>
                    <a:pt x="156" y="166"/>
                  </a:cubicBezTo>
                  <a:lnTo>
                    <a:pt x="156" y="166"/>
                  </a:lnTo>
                  <a:cubicBezTo>
                    <a:pt x="207" y="165"/>
                    <a:pt x="258" y="165"/>
                    <a:pt x="307" y="16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4" name="Freeform 157">
              <a:extLst>
                <a:ext uri="{FF2B5EF4-FFF2-40B4-BE49-F238E27FC236}">
                  <a16:creationId xmlns:a16="http://schemas.microsoft.com/office/drawing/2014/main" id="{BC8DF6D5-F43D-0D46-A9A5-5B38A562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107" y="5708760"/>
              <a:ext cx="169939" cy="521336"/>
            </a:xfrm>
            <a:custGeom>
              <a:avLst/>
              <a:gdLst>
                <a:gd name="T0" fmla="*/ 99 w 258"/>
                <a:gd name="T1" fmla="*/ 300 h 799"/>
                <a:gd name="T2" fmla="*/ 99 w 258"/>
                <a:gd name="T3" fmla="*/ 300 h 799"/>
                <a:gd name="T4" fmla="*/ 88 w 258"/>
                <a:gd name="T5" fmla="*/ 469 h 799"/>
                <a:gd name="T6" fmla="*/ 88 w 258"/>
                <a:gd name="T7" fmla="*/ 471 h 799"/>
                <a:gd name="T8" fmla="*/ 88 w 258"/>
                <a:gd name="T9" fmla="*/ 471 h 799"/>
                <a:gd name="T10" fmla="*/ 113 w 258"/>
                <a:gd name="T11" fmla="*/ 478 h 799"/>
                <a:gd name="T12" fmla="*/ 113 w 258"/>
                <a:gd name="T13" fmla="*/ 478 h 799"/>
                <a:gd name="T14" fmla="*/ 146 w 258"/>
                <a:gd name="T15" fmla="*/ 479 h 799"/>
                <a:gd name="T16" fmla="*/ 146 w 258"/>
                <a:gd name="T17" fmla="*/ 479 h 799"/>
                <a:gd name="T18" fmla="*/ 164 w 258"/>
                <a:gd name="T19" fmla="*/ 371 h 799"/>
                <a:gd name="T20" fmla="*/ 162 w 258"/>
                <a:gd name="T21" fmla="*/ 370 h 799"/>
                <a:gd name="T22" fmla="*/ 162 w 258"/>
                <a:gd name="T23" fmla="*/ 370 h 799"/>
                <a:gd name="T24" fmla="*/ 180 w 258"/>
                <a:gd name="T25" fmla="*/ 335 h 799"/>
                <a:gd name="T26" fmla="*/ 180 w 258"/>
                <a:gd name="T27" fmla="*/ 335 h 799"/>
                <a:gd name="T28" fmla="*/ 244 w 258"/>
                <a:gd name="T29" fmla="*/ 376 h 799"/>
                <a:gd name="T30" fmla="*/ 244 w 258"/>
                <a:gd name="T31" fmla="*/ 376 h 799"/>
                <a:gd name="T32" fmla="*/ 229 w 258"/>
                <a:gd name="T33" fmla="*/ 426 h 799"/>
                <a:gd name="T34" fmla="*/ 229 w 258"/>
                <a:gd name="T35" fmla="*/ 426 h 799"/>
                <a:gd name="T36" fmla="*/ 165 w 258"/>
                <a:gd name="T37" fmla="*/ 547 h 799"/>
                <a:gd name="T38" fmla="*/ 165 w 258"/>
                <a:gd name="T39" fmla="*/ 547 h 799"/>
                <a:gd name="T40" fmla="*/ 160 w 258"/>
                <a:gd name="T41" fmla="*/ 531 h 799"/>
                <a:gd name="T42" fmla="*/ 160 w 258"/>
                <a:gd name="T43" fmla="*/ 531 h 799"/>
                <a:gd name="T44" fmla="*/ 140 w 258"/>
                <a:gd name="T45" fmla="*/ 791 h 799"/>
                <a:gd name="T46" fmla="*/ 140 w 258"/>
                <a:gd name="T47" fmla="*/ 791 h 799"/>
                <a:gd name="T48" fmla="*/ 2 w 258"/>
                <a:gd name="T49" fmla="*/ 761 h 799"/>
                <a:gd name="T50" fmla="*/ 2 w 258"/>
                <a:gd name="T51" fmla="*/ 761 h 799"/>
                <a:gd name="T52" fmla="*/ 37 w 258"/>
                <a:gd name="T53" fmla="*/ 284 h 799"/>
                <a:gd name="T54" fmla="*/ 37 w 258"/>
                <a:gd name="T55" fmla="*/ 284 h 799"/>
                <a:gd name="T56" fmla="*/ 0 w 258"/>
                <a:gd name="T57" fmla="*/ 90 h 799"/>
                <a:gd name="T58" fmla="*/ 0 w 258"/>
                <a:gd name="T59" fmla="*/ 90 h 799"/>
                <a:gd name="T60" fmla="*/ 12 w 258"/>
                <a:gd name="T61" fmla="*/ 0 h 799"/>
                <a:gd name="T62" fmla="*/ 12 w 258"/>
                <a:gd name="T63" fmla="*/ 0 h 799"/>
                <a:gd name="T64" fmla="*/ 113 w 258"/>
                <a:gd name="T65" fmla="*/ 26 h 799"/>
                <a:gd name="T66" fmla="*/ 113 w 258"/>
                <a:gd name="T67" fmla="*/ 26 h 799"/>
                <a:gd name="T68" fmla="*/ 58 w 258"/>
                <a:gd name="T69" fmla="*/ 82 h 799"/>
                <a:gd name="T70" fmla="*/ 58 w 258"/>
                <a:gd name="T71" fmla="*/ 82 h 799"/>
                <a:gd name="T72" fmla="*/ 75 w 258"/>
                <a:gd name="T73" fmla="*/ 175 h 799"/>
                <a:gd name="T74" fmla="*/ 76 w 258"/>
                <a:gd name="T75" fmla="*/ 174 h 799"/>
                <a:gd name="T76" fmla="*/ 76 w 258"/>
                <a:gd name="T77" fmla="*/ 174 h 799"/>
                <a:gd name="T78" fmla="*/ 100 w 258"/>
                <a:gd name="T79" fmla="*/ 300 h 799"/>
                <a:gd name="T80" fmla="*/ 99 w 258"/>
                <a:gd name="T81" fmla="*/ 300 h 799"/>
                <a:gd name="T82" fmla="*/ 92 w 258"/>
                <a:gd name="T83" fmla="*/ 298 h 799"/>
                <a:gd name="T84" fmla="*/ 92 w 258"/>
                <a:gd name="T85" fmla="*/ 298 h 799"/>
                <a:gd name="T86" fmla="*/ 99 w 258"/>
                <a:gd name="T87" fmla="*/ 300 h 799"/>
                <a:gd name="T88" fmla="*/ 99 w 258"/>
                <a:gd name="T89" fmla="*/ 300 h 799"/>
                <a:gd name="T90" fmla="*/ 92 w 258"/>
                <a:gd name="T91" fmla="*/ 29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799">
                  <a:moveTo>
                    <a:pt x="99" y="300"/>
                  </a:moveTo>
                  <a:lnTo>
                    <a:pt x="99" y="300"/>
                  </a:lnTo>
                  <a:cubicBezTo>
                    <a:pt x="102" y="354"/>
                    <a:pt x="95" y="410"/>
                    <a:pt x="88" y="469"/>
                  </a:cubicBezTo>
                  <a:lnTo>
                    <a:pt x="88" y="471"/>
                  </a:lnTo>
                  <a:lnTo>
                    <a:pt x="88" y="471"/>
                  </a:lnTo>
                  <a:cubicBezTo>
                    <a:pt x="93" y="474"/>
                    <a:pt x="103" y="476"/>
                    <a:pt x="113" y="478"/>
                  </a:cubicBezTo>
                  <a:lnTo>
                    <a:pt x="113" y="478"/>
                  </a:lnTo>
                  <a:cubicBezTo>
                    <a:pt x="124" y="479"/>
                    <a:pt x="137" y="479"/>
                    <a:pt x="146" y="479"/>
                  </a:cubicBezTo>
                  <a:lnTo>
                    <a:pt x="146" y="479"/>
                  </a:lnTo>
                  <a:cubicBezTo>
                    <a:pt x="148" y="440"/>
                    <a:pt x="161" y="406"/>
                    <a:pt x="164" y="371"/>
                  </a:cubicBezTo>
                  <a:lnTo>
                    <a:pt x="162" y="370"/>
                  </a:lnTo>
                  <a:lnTo>
                    <a:pt x="162" y="370"/>
                  </a:lnTo>
                  <a:cubicBezTo>
                    <a:pt x="166" y="357"/>
                    <a:pt x="173" y="345"/>
                    <a:pt x="180" y="335"/>
                  </a:cubicBezTo>
                  <a:lnTo>
                    <a:pt x="180" y="335"/>
                  </a:lnTo>
                  <a:cubicBezTo>
                    <a:pt x="210" y="297"/>
                    <a:pt x="257" y="290"/>
                    <a:pt x="244" y="376"/>
                  </a:cubicBezTo>
                  <a:lnTo>
                    <a:pt x="244" y="376"/>
                  </a:lnTo>
                  <a:cubicBezTo>
                    <a:pt x="242" y="384"/>
                    <a:pt x="236" y="404"/>
                    <a:pt x="229" y="426"/>
                  </a:cubicBezTo>
                  <a:lnTo>
                    <a:pt x="229" y="426"/>
                  </a:lnTo>
                  <a:cubicBezTo>
                    <a:pt x="210" y="482"/>
                    <a:pt x="180" y="559"/>
                    <a:pt x="165" y="547"/>
                  </a:cubicBezTo>
                  <a:lnTo>
                    <a:pt x="165" y="547"/>
                  </a:lnTo>
                  <a:cubicBezTo>
                    <a:pt x="163" y="545"/>
                    <a:pt x="161" y="540"/>
                    <a:pt x="160" y="531"/>
                  </a:cubicBezTo>
                  <a:lnTo>
                    <a:pt x="160" y="531"/>
                  </a:lnTo>
                  <a:cubicBezTo>
                    <a:pt x="148" y="613"/>
                    <a:pt x="144" y="703"/>
                    <a:pt x="140" y="791"/>
                  </a:cubicBezTo>
                  <a:lnTo>
                    <a:pt x="140" y="791"/>
                  </a:lnTo>
                  <a:cubicBezTo>
                    <a:pt x="99" y="798"/>
                    <a:pt x="38" y="789"/>
                    <a:pt x="2" y="761"/>
                  </a:cubicBezTo>
                  <a:lnTo>
                    <a:pt x="2" y="761"/>
                  </a:lnTo>
                  <a:cubicBezTo>
                    <a:pt x="31" y="614"/>
                    <a:pt x="50" y="441"/>
                    <a:pt x="37" y="284"/>
                  </a:cubicBezTo>
                  <a:lnTo>
                    <a:pt x="37" y="284"/>
                  </a:lnTo>
                  <a:cubicBezTo>
                    <a:pt x="32" y="215"/>
                    <a:pt x="20" y="149"/>
                    <a:pt x="0" y="90"/>
                  </a:cubicBezTo>
                  <a:lnTo>
                    <a:pt x="0" y="90"/>
                  </a:lnTo>
                  <a:cubicBezTo>
                    <a:pt x="2" y="60"/>
                    <a:pt x="6" y="29"/>
                    <a:pt x="12" y="0"/>
                  </a:cubicBezTo>
                  <a:lnTo>
                    <a:pt x="12" y="0"/>
                  </a:lnTo>
                  <a:cubicBezTo>
                    <a:pt x="45" y="13"/>
                    <a:pt x="80" y="24"/>
                    <a:pt x="113" y="26"/>
                  </a:cubicBezTo>
                  <a:lnTo>
                    <a:pt x="113" y="26"/>
                  </a:lnTo>
                  <a:cubicBezTo>
                    <a:pt x="89" y="39"/>
                    <a:pt x="63" y="48"/>
                    <a:pt x="58" y="82"/>
                  </a:cubicBezTo>
                  <a:lnTo>
                    <a:pt x="58" y="82"/>
                  </a:lnTo>
                  <a:cubicBezTo>
                    <a:pt x="55" y="109"/>
                    <a:pt x="72" y="146"/>
                    <a:pt x="75" y="175"/>
                  </a:cubicBezTo>
                  <a:lnTo>
                    <a:pt x="76" y="174"/>
                  </a:lnTo>
                  <a:lnTo>
                    <a:pt x="76" y="174"/>
                  </a:lnTo>
                  <a:cubicBezTo>
                    <a:pt x="92" y="218"/>
                    <a:pt x="98" y="259"/>
                    <a:pt x="100" y="300"/>
                  </a:cubicBezTo>
                  <a:lnTo>
                    <a:pt x="99" y="300"/>
                  </a:lnTo>
                  <a:close/>
                  <a:moveTo>
                    <a:pt x="92" y="298"/>
                  </a:moveTo>
                  <a:lnTo>
                    <a:pt x="92" y="298"/>
                  </a:lnTo>
                  <a:cubicBezTo>
                    <a:pt x="94" y="299"/>
                    <a:pt x="97" y="299"/>
                    <a:pt x="99" y="300"/>
                  </a:cubicBezTo>
                  <a:lnTo>
                    <a:pt x="99" y="300"/>
                  </a:lnTo>
                  <a:cubicBezTo>
                    <a:pt x="97" y="299"/>
                    <a:pt x="94" y="299"/>
                    <a:pt x="92" y="2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5" name="Freeform 158">
              <a:extLst>
                <a:ext uri="{FF2B5EF4-FFF2-40B4-BE49-F238E27FC236}">
                  <a16:creationId xmlns:a16="http://schemas.microsoft.com/office/drawing/2014/main" id="{3CE4656D-D829-2C47-905E-3E8EE584A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0458" y="5524421"/>
              <a:ext cx="682633" cy="656709"/>
            </a:xfrm>
            <a:custGeom>
              <a:avLst/>
              <a:gdLst>
                <a:gd name="T0" fmla="*/ 416 w 1044"/>
                <a:gd name="T1" fmla="*/ 974 h 1004"/>
                <a:gd name="T2" fmla="*/ 416 w 1044"/>
                <a:gd name="T3" fmla="*/ 974 h 1004"/>
                <a:gd name="T4" fmla="*/ 353 w 1044"/>
                <a:gd name="T5" fmla="*/ 976 h 1004"/>
                <a:gd name="T6" fmla="*/ 353 w 1044"/>
                <a:gd name="T7" fmla="*/ 976 h 1004"/>
                <a:gd name="T8" fmla="*/ 287 w 1044"/>
                <a:gd name="T9" fmla="*/ 830 h 1004"/>
                <a:gd name="T10" fmla="*/ 288 w 1044"/>
                <a:gd name="T11" fmla="*/ 829 h 1004"/>
                <a:gd name="T12" fmla="*/ 288 w 1044"/>
                <a:gd name="T13" fmla="*/ 829 h 1004"/>
                <a:gd name="T14" fmla="*/ 352 w 1044"/>
                <a:gd name="T15" fmla="*/ 708 h 1004"/>
                <a:gd name="T16" fmla="*/ 352 w 1044"/>
                <a:gd name="T17" fmla="*/ 708 h 1004"/>
                <a:gd name="T18" fmla="*/ 367 w 1044"/>
                <a:gd name="T19" fmla="*/ 658 h 1004"/>
                <a:gd name="T20" fmla="*/ 367 w 1044"/>
                <a:gd name="T21" fmla="*/ 658 h 1004"/>
                <a:gd name="T22" fmla="*/ 303 w 1044"/>
                <a:gd name="T23" fmla="*/ 617 h 1004"/>
                <a:gd name="T24" fmla="*/ 303 w 1044"/>
                <a:gd name="T25" fmla="*/ 617 h 1004"/>
                <a:gd name="T26" fmla="*/ 303 w 1044"/>
                <a:gd name="T27" fmla="*/ 617 h 1004"/>
                <a:gd name="T28" fmla="*/ 303 w 1044"/>
                <a:gd name="T29" fmla="*/ 617 h 1004"/>
                <a:gd name="T30" fmla="*/ 285 w 1044"/>
                <a:gd name="T31" fmla="*/ 652 h 1004"/>
                <a:gd name="T32" fmla="*/ 287 w 1044"/>
                <a:gd name="T33" fmla="*/ 653 h 1004"/>
                <a:gd name="T34" fmla="*/ 287 w 1044"/>
                <a:gd name="T35" fmla="*/ 653 h 1004"/>
                <a:gd name="T36" fmla="*/ 269 w 1044"/>
                <a:gd name="T37" fmla="*/ 761 h 1004"/>
                <a:gd name="T38" fmla="*/ 269 w 1044"/>
                <a:gd name="T39" fmla="*/ 761 h 1004"/>
                <a:gd name="T40" fmla="*/ 236 w 1044"/>
                <a:gd name="T41" fmla="*/ 760 h 1004"/>
                <a:gd name="T42" fmla="*/ 236 w 1044"/>
                <a:gd name="T43" fmla="*/ 760 h 1004"/>
                <a:gd name="T44" fmla="*/ 211 w 1044"/>
                <a:gd name="T45" fmla="*/ 753 h 1004"/>
                <a:gd name="T46" fmla="*/ 211 w 1044"/>
                <a:gd name="T47" fmla="*/ 751 h 1004"/>
                <a:gd name="T48" fmla="*/ 211 w 1044"/>
                <a:gd name="T49" fmla="*/ 751 h 1004"/>
                <a:gd name="T50" fmla="*/ 223 w 1044"/>
                <a:gd name="T51" fmla="*/ 582 h 1004"/>
                <a:gd name="T52" fmla="*/ 223 w 1044"/>
                <a:gd name="T53" fmla="*/ 582 h 1004"/>
                <a:gd name="T54" fmla="*/ 181 w 1044"/>
                <a:gd name="T55" fmla="*/ 364 h 1004"/>
                <a:gd name="T56" fmla="*/ 181 w 1044"/>
                <a:gd name="T57" fmla="*/ 364 h 1004"/>
                <a:gd name="T58" fmla="*/ 236 w 1044"/>
                <a:gd name="T59" fmla="*/ 308 h 1004"/>
                <a:gd name="T60" fmla="*/ 236 w 1044"/>
                <a:gd name="T61" fmla="*/ 308 h 1004"/>
                <a:gd name="T62" fmla="*/ 135 w 1044"/>
                <a:gd name="T63" fmla="*/ 282 h 1004"/>
                <a:gd name="T64" fmla="*/ 135 w 1044"/>
                <a:gd name="T65" fmla="*/ 282 h 1004"/>
                <a:gd name="T66" fmla="*/ 94 w 1044"/>
                <a:gd name="T67" fmla="*/ 265 h 1004"/>
                <a:gd name="T68" fmla="*/ 94 w 1044"/>
                <a:gd name="T69" fmla="*/ 265 h 1004"/>
                <a:gd name="T70" fmla="*/ 67 w 1044"/>
                <a:gd name="T71" fmla="*/ 109 h 1004"/>
                <a:gd name="T72" fmla="*/ 67 w 1044"/>
                <a:gd name="T73" fmla="*/ 109 h 1004"/>
                <a:gd name="T74" fmla="*/ 258 w 1044"/>
                <a:gd name="T75" fmla="*/ 5 h 1004"/>
                <a:gd name="T76" fmla="*/ 258 w 1044"/>
                <a:gd name="T77" fmla="*/ 5 h 1004"/>
                <a:gd name="T78" fmla="*/ 485 w 1044"/>
                <a:gd name="T79" fmla="*/ 20 h 1004"/>
                <a:gd name="T80" fmla="*/ 485 w 1044"/>
                <a:gd name="T81" fmla="*/ 20 h 1004"/>
                <a:gd name="T82" fmla="*/ 881 w 1044"/>
                <a:gd name="T83" fmla="*/ 156 h 1004"/>
                <a:gd name="T84" fmla="*/ 881 w 1044"/>
                <a:gd name="T85" fmla="*/ 156 h 1004"/>
                <a:gd name="T86" fmla="*/ 1036 w 1044"/>
                <a:gd name="T87" fmla="*/ 429 h 1004"/>
                <a:gd name="T88" fmla="*/ 1036 w 1044"/>
                <a:gd name="T89" fmla="*/ 429 h 1004"/>
                <a:gd name="T90" fmla="*/ 985 w 1044"/>
                <a:gd name="T91" fmla="*/ 647 h 1004"/>
                <a:gd name="T92" fmla="*/ 985 w 1044"/>
                <a:gd name="T93" fmla="*/ 647 h 1004"/>
                <a:gd name="T94" fmla="*/ 886 w 1044"/>
                <a:gd name="T95" fmla="*/ 807 h 1004"/>
                <a:gd name="T96" fmla="*/ 886 w 1044"/>
                <a:gd name="T97" fmla="*/ 807 h 1004"/>
                <a:gd name="T98" fmla="*/ 733 w 1044"/>
                <a:gd name="T99" fmla="*/ 1003 h 1004"/>
                <a:gd name="T100" fmla="*/ 733 w 1044"/>
                <a:gd name="T101" fmla="*/ 1003 h 1004"/>
                <a:gd name="T102" fmla="*/ 736 w 1044"/>
                <a:gd name="T103" fmla="*/ 999 h 1004"/>
                <a:gd name="T104" fmla="*/ 731 w 1044"/>
                <a:gd name="T105" fmla="*/ 988 h 1004"/>
                <a:gd name="T106" fmla="*/ 731 w 1044"/>
                <a:gd name="T107" fmla="*/ 988 h 1004"/>
                <a:gd name="T108" fmla="*/ 567 w 1044"/>
                <a:gd name="T109" fmla="*/ 973 h 1004"/>
                <a:gd name="T110" fmla="*/ 567 w 1044"/>
                <a:gd name="T111" fmla="*/ 973 h 1004"/>
                <a:gd name="T112" fmla="*/ 416 w 1044"/>
                <a:gd name="T113" fmla="*/ 97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4" h="1004">
                  <a:moveTo>
                    <a:pt x="416" y="974"/>
                  </a:moveTo>
                  <a:lnTo>
                    <a:pt x="416" y="974"/>
                  </a:lnTo>
                  <a:cubicBezTo>
                    <a:pt x="394" y="975"/>
                    <a:pt x="373" y="975"/>
                    <a:pt x="353" y="976"/>
                  </a:cubicBezTo>
                  <a:lnTo>
                    <a:pt x="353" y="976"/>
                  </a:lnTo>
                  <a:cubicBezTo>
                    <a:pt x="315" y="952"/>
                    <a:pt x="303" y="858"/>
                    <a:pt x="287" y="830"/>
                  </a:cubicBezTo>
                  <a:lnTo>
                    <a:pt x="288" y="829"/>
                  </a:lnTo>
                  <a:lnTo>
                    <a:pt x="288" y="829"/>
                  </a:lnTo>
                  <a:cubicBezTo>
                    <a:pt x="303" y="841"/>
                    <a:pt x="333" y="764"/>
                    <a:pt x="352" y="708"/>
                  </a:cubicBezTo>
                  <a:lnTo>
                    <a:pt x="352" y="708"/>
                  </a:lnTo>
                  <a:cubicBezTo>
                    <a:pt x="359" y="686"/>
                    <a:pt x="365" y="666"/>
                    <a:pt x="367" y="658"/>
                  </a:cubicBezTo>
                  <a:lnTo>
                    <a:pt x="367" y="658"/>
                  </a:lnTo>
                  <a:cubicBezTo>
                    <a:pt x="380" y="572"/>
                    <a:pt x="333" y="579"/>
                    <a:pt x="303" y="617"/>
                  </a:cubicBezTo>
                  <a:lnTo>
                    <a:pt x="303" y="617"/>
                  </a:lnTo>
                  <a:lnTo>
                    <a:pt x="303" y="617"/>
                  </a:lnTo>
                  <a:lnTo>
                    <a:pt x="303" y="617"/>
                  </a:lnTo>
                  <a:cubicBezTo>
                    <a:pt x="296" y="627"/>
                    <a:pt x="289" y="639"/>
                    <a:pt x="285" y="652"/>
                  </a:cubicBezTo>
                  <a:lnTo>
                    <a:pt x="287" y="653"/>
                  </a:lnTo>
                  <a:lnTo>
                    <a:pt x="287" y="653"/>
                  </a:lnTo>
                  <a:cubicBezTo>
                    <a:pt x="284" y="688"/>
                    <a:pt x="271" y="722"/>
                    <a:pt x="269" y="761"/>
                  </a:cubicBezTo>
                  <a:lnTo>
                    <a:pt x="269" y="761"/>
                  </a:lnTo>
                  <a:cubicBezTo>
                    <a:pt x="260" y="761"/>
                    <a:pt x="247" y="761"/>
                    <a:pt x="236" y="760"/>
                  </a:cubicBezTo>
                  <a:lnTo>
                    <a:pt x="236" y="760"/>
                  </a:lnTo>
                  <a:cubicBezTo>
                    <a:pt x="226" y="758"/>
                    <a:pt x="216" y="756"/>
                    <a:pt x="211" y="753"/>
                  </a:cubicBezTo>
                  <a:lnTo>
                    <a:pt x="211" y="751"/>
                  </a:lnTo>
                  <a:lnTo>
                    <a:pt x="211" y="751"/>
                  </a:lnTo>
                  <a:cubicBezTo>
                    <a:pt x="218" y="692"/>
                    <a:pt x="225" y="636"/>
                    <a:pt x="223" y="582"/>
                  </a:cubicBezTo>
                  <a:lnTo>
                    <a:pt x="223" y="582"/>
                  </a:lnTo>
                  <a:cubicBezTo>
                    <a:pt x="221" y="530"/>
                    <a:pt x="177" y="395"/>
                    <a:pt x="181" y="364"/>
                  </a:cubicBezTo>
                  <a:lnTo>
                    <a:pt x="181" y="364"/>
                  </a:lnTo>
                  <a:cubicBezTo>
                    <a:pt x="186" y="330"/>
                    <a:pt x="212" y="321"/>
                    <a:pt x="236" y="308"/>
                  </a:cubicBezTo>
                  <a:lnTo>
                    <a:pt x="236" y="308"/>
                  </a:lnTo>
                  <a:cubicBezTo>
                    <a:pt x="203" y="306"/>
                    <a:pt x="168" y="295"/>
                    <a:pt x="135" y="282"/>
                  </a:cubicBezTo>
                  <a:lnTo>
                    <a:pt x="135" y="282"/>
                  </a:lnTo>
                  <a:cubicBezTo>
                    <a:pt x="121" y="276"/>
                    <a:pt x="108" y="270"/>
                    <a:pt x="94" y="265"/>
                  </a:cubicBezTo>
                  <a:lnTo>
                    <a:pt x="94" y="265"/>
                  </a:lnTo>
                  <a:cubicBezTo>
                    <a:pt x="5" y="222"/>
                    <a:pt x="0" y="177"/>
                    <a:pt x="67" y="109"/>
                  </a:cubicBezTo>
                  <a:lnTo>
                    <a:pt x="67" y="109"/>
                  </a:lnTo>
                  <a:cubicBezTo>
                    <a:pt x="127" y="52"/>
                    <a:pt x="176" y="8"/>
                    <a:pt x="258" y="5"/>
                  </a:cubicBezTo>
                  <a:lnTo>
                    <a:pt x="258" y="5"/>
                  </a:lnTo>
                  <a:cubicBezTo>
                    <a:pt x="331" y="0"/>
                    <a:pt x="414" y="9"/>
                    <a:pt x="485" y="20"/>
                  </a:cubicBezTo>
                  <a:lnTo>
                    <a:pt x="485" y="20"/>
                  </a:lnTo>
                  <a:cubicBezTo>
                    <a:pt x="579" y="36"/>
                    <a:pt x="813" y="103"/>
                    <a:pt x="881" y="156"/>
                  </a:cubicBezTo>
                  <a:lnTo>
                    <a:pt x="881" y="156"/>
                  </a:lnTo>
                  <a:cubicBezTo>
                    <a:pt x="960" y="219"/>
                    <a:pt x="1028" y="333"/>
                    <a:pt x="1036" y="429"/>
                  </a:cubicBezTo>
                  <a:lnTo>
                    <a:pt x="1036" y="429"/>
                  </a:lnTo>
                  <a:cubicBezTo>
                    <a:pt x="1043" y="500"/>
                    <a:pt x="1021" y="573"/>
                    <a:pt x="985" y="647"/>
                  </a:cubicBezTo>
                  <a:lnTo>
                    <a:pt x="985" y="647"/>
                  </a:lnTo>
                  <a:cubicBezTo>
                    <a:pt x="958" y="702"/>
                    <a:pt x="923" y="756"/>
                    <a:pt x="886" y="807"/>
                  </a:cubicBezTo>
                  <a:lnTo>
                    <a:pt x="886" y="807"/>
                  </a:lnTo>
                  <a:cubicBezTo>
                    <a:pt x="833" y="881"/>
                    <a:pt x="776" y="948"/>
                    <a:pt x="733" y="1003"/>
                  </a:cubicBezTo>
                  <a:lnTo>
                    <a:pt x="733" y="1003"/>
                  </a:lnTo>
                  <a:cubicBezTo>
                    <a:pt x="734" y="1001"/>
                    <a:pt x="735" y="1000"/>
                    <a:pt x="736" y="999"/>
                  </a:cubicBezTo>
                  <a:lnTo>
                    <a:pt x="731" y="988"/>
                  </a:lnTo>
                  <a:lnTo>
                    <a:pt x="731" y="988"/>
                  </a:lnTo>
                  <a:cubicBezTo>
                    <a:pt x="696" y="965"/>
                    <a:pt x="610" y="975"/>
                    <a:pt x="567" y="973"/>
                  </a:cubicBezTo>
                  <a:lnTo>
                    <a:pt x="567" y="973"/>
                  </a:lnTo>
                  <a:cubicBezTo>
                    <a:pt x="518" y="973"/>
                    <a:pt x="467" y="973"/>
                    <a:pt x="416" y="974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6" name="Freeform 159">
              <a:extLst>
                <a:ext uri="{FF2B5EF4-FFF2-40B4-BE49-F238E27FC236}">
                  <a16:creationId xmlns:a16="http://schemas.microsoft.com/office/drawing/2014/main" id="{05480F6B-7125-CA43-9A56-279005C8B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0597" y="6304985"/>
              <a:ext cx="8640" cy="2879"/>
            </a:xfrm>
            <a:custGeom>
              <a:avLst/>
              <a:gdLst>
                <a:gd name="T0" fmla="*/ 12 w 15"/>
                <a:gd name="T1" fmla="*/ 2 h 4"/>
                <a:gd name="T2" fmla="*/ 12 w 15"/>
                <a:gd name="T3" fmla="*/ 2 h 4"/>
                <a:gd name="T4" fmla="*/ 14 w 15"/>
                <a:gd name="T5" fmla="*/ 3 h 4"/>
                <a:gd name="T6" fmla="*/ 14 w 15"/>
                <a:gd name="T7" fmla="*/ 3 h 4"/>
                <a:gd name="T8" fmla="*/ 0 w 15"/>
                <a:gd name="T9" fmla="*/ 0 h 4"/>
                <a:gd name="T10" fmla="*/ 0 w 15"/>
                <a:gd name="T11" fmla="*/ 0 h 4"/>
                <a:gd name="T12" fmla="*/ 12 w 15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lnTo>
                    <a:pt x="12" y="2"/>
                  </a:lnTo>
                  <a:cubicBezTo>
                    <a:pt x="12" y="2"/>
                    <a:pt x="13" y="2"/>
                    <a:pt x="14" y="3"/>
                  </a:cubicBezTo>
                  <a:lnTo>
                    <a:pt x="14" y="3"/>
                  </a:lnTo>
                  <a:cubicBezTo>
                    <a:pt x="9" y="2"/>
                    <a:pt x="5" y="2"/>
                    <a:pt x="0" y="0"/>
                  </a:cubicBezTo>
                  <a:lnTo>
                    <a:pt x="0" y="0"/>
                  </a:lnTo>
                  <a:cubicBezTo>
                    <a:pt x="4" y="0"/>
                    <a:pt x="8" y="1"/>
                    <a:pt x="12" y="2"/>
                  </a:cubicBezTo>
                </a:path>
              </a:pathLst>
            </a:custGeom>
            <a:solidFill>
              <a:srgbClr val="2A2A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62A20F2-39C3-FA49-B5AD-7BA769308B75}"/>
              </a:ext>
            </a:extLst>
          </p:cNvPr>
          <p:cNvSpPr txBox="1"/>
          <p:nvPr/>
        </p:nvSpPr>
        <p:spPr>
          <a:xfrm>
            <a:off x="16217150" y="10359155"/>
            <a:ext cx="752956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TIẾT KIỆM THỜI GIAN, CHI PHÍ VÀ AN TOÀN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DECB13D6-0048-914D-BA00-BEC57D51B5F1}"/>
              </a:ext>
            </a:extLst>
          </p:cNvPr>
          <p:cNvSpPr txBox="1">
            <a:spLocks/>
          </p:cNvSpPr>
          <p:nvPr/>
        </p:nvSpPr>
        <p:spPr>
          <a:xfrm>
            <a:off x="16249538" y="11117404"/>
            <a:ext cx="7315855" cy="14079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Người tiêu dùng không mất nhiều thời gian cho việc mua một món đồ yêu thích</a:t>
            </a:r>
            <a:b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</a:b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toàn trong thời kỳ đại dịch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7F15AE-5B90-3D4F-8C0A-09A05945E62D}"/>
              </a:ext>
            </a:extLst>
          </p:cNvPr>
          <p:cNvSpPr txBox="1"/>
          <p:nvPr/>
        </p:nvSpPr>
        <p:spPr>
          <a:xfrm>
            <a:off x="16090763" y="3346962"/>
            <a:ext cx="404969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XU HƯỚNG TOÀN CẦU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B1DC6A6C-FF9A-4246-9896-75B44BE60C14}"/>
              </a:ext>
            </a:extLst>
          </p:cNvPr>
          <p:cNvSpPr txBox="1">
            <a:spLocks/>
          </p:cNvSpPr>
          <p:nvPr/>
        </p:nvSpPr>
        <p:spPr>
          <a:xfrm>
            <a:off x="16090764" y="4060812"/>
            <a:ext cx="7474630" cy="14941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Công nghệ thông tin phát triển và hiện đại.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Bộ phận không thể thiếu của thế giới thời điểm hiện tại.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2A474A-F345-A242-AC70-C7223B307A8F}"/>
              </a:ext>
            </a:extLst>
          </p:cNvPr>
          <p:cNvSpPr txBox="1"/>
          <p:nvPr/>
        </p:nvSpPr>
        <p:spPr>
          <a:xfrm>
            <a:off x="16090764" y="6900327"/>
            <a:ext cx="18031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NHU CẦU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2E99C96B-6E84-4447-B79F-7AB199B78A58}"/>
              </a:ext>
            </a:extLst>
          </p:cNvPr>
          <p:cNvSpPr txBox="1">
            <a:spLocks/>
          </p:cNvSpPr>
          <p:nvPr/>
        </p:nvSpPr>
        <p:spPr>
          <a:xfrm>
            <a:off x="16116636" y="7551896"/>
            <a:ext cx="6644434" cy="9591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Nhu cầu trao đổi hàng hóa giữa con người tăng cả về số lượng và chất lượng.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B22593A-68C2-4D4E-84D4-3BA2A603C43A}"/>
              </a:ext>
            </a:extLst>
          </p:cNvPr>
          <p:cNvSpPr>
            <a:spLocks noChangeAspect="1"/>
          </p:cNvSpPr>
          <p:nvPr/>
        </p:nvSpPr>
        <p:spPr>
          <a:xfrm>
            <a:off x="14123249" y="10514284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7AA0DC8-D37D-8445-A497-B1A2F32C92A5}"/>
              </a:ext>
            </a:extLst>
          </p:cNvPr>
          <p:cNvSpPr>
            <a:spLocks noChangeAspect="1"/>
          </p:cNvSpPr>
          <p:nvPr/>
        </p:nvSpPr>
        <p:spPr>
          <a:xfrm>
            <a:off x="14101530" y="3317543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3CF7BD8-9378-F644-8A61-7055337C2C25}"/>
              </a:ext>
            </a:extLst>
          </p:cNvPr>
          <p:cNvSpPr>
            <a:spLocks noChangeAspect="1"/>
          </p:cNvSpPr>
          <p:nvPr/>
        </p:nvSpPr>
        <p:spPr>
          <a:xfrm>
            <a:off x="14101530" y="7144550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A55F5583-DC30-44FB-A3C1-D90B46232A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711" y="3525201"/>
            <a:ext cx="917969" cy="91796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E904E16-30FB-441F-B917-9E9DA34F6F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158" y="7423783"/>
            <a:ext cx="1041496" cy="104149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45BDE08D-0343-48A9-8388-D88689BC74A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862" y="10756171"/>
            <a:ext cx="1088994" cy="108899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12C0FA9E-04BD-40B8-8546-AD7A63F84D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7" grpId="0"/>
      <p:bldP spid="128" grpId="0"/>
      <p:bldP spid="129" grpId="0"/>
      <p:bldP spid="130" grpId="0"/>
      <p:bldP spid="132" grpId="0"/>
      <p:bldP spid="133" grpId="0"/>
      <p:bldP spid="146" grpId="0" animBg="1"/>
      <p:bldP spid="151" grpId="0" animBg="1"/>
      <p:bldP spid="1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0C7E0-9103-2240-9179-F1D0241CC527}"/>
              </a:ext>
            </a:extLst>
          </p:cNvPr>
          <p:cNvSpPr txBox="1"/>
          <p:nvPr/>
        </p:nvSpPr>
        <p:spPr>
          <a:xfrm>
            <a:off x="7134213" y="612372"/>
            <a:ext cx="10109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GIỚI THIỆU ĐỀ TÀI –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70EB-78B0-6149-BC57-979EC6039F53}"/>
              </a:ext>
            </a:extLst>
          </p:cNvPr>
          <p:cNvSpPr txBox="1"/>
          <p:nvPr/>
        </p:nvSpPr>
        <p:spPr>
          <a:xfrm>
            <a:off x="10136953" y="1678189"/>
            <a:ext cx="4103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PHẠM VI ĐỀ TÀI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61A78A-5E54-9245-9F28-FEDFF9AF4B06}"/>
              </a:ext>
            </a:extLst>
          </p:cNvPr>
          <p:cNvGrpSpPr/>
          <p:nvPr/>
        </p:nvGrpSpPr>
        <p:grpSpPr>
          <a:xfrm>
            <a:off x="10569454" y="3635282"/>
            <a:ext cx="12287371" cy="8505532"/>
            <a:chOff x="6730653" y="1598570"/>
            <a:chExt cx="12287371" cy="8505532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821416B9-EFA2-B247-9589-504E52BF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468" y="5230630"/>
              <a:ext cx="2312884" cy="1336460"/>
            </a:xfrm>
            <a:custGeom>
              <a:avLst/>
              <a:gdLst>
                <a:gd name="T0" fmla="*/ 81 w 3541"/>
                <a:gd name="T1" fmla="*/ 521 h 2044"/>
                <a:gd name="T2" fmla="*/ 902 w 3541"/>
                <a:gd name="T3" fmla="*/ 47 h 2044"/>
                <a:gd name="T4" fmla="*/ 902 w 3541"/>
                <a:gd name="T5" fmla="*/ 47 h 2044"/>
                <a:gd name="T6" fmla="*/ 1194 w 3541"/>
                <a:gd name="T7" fmla="*/ 47 h 2044"/>
                <a:gd name="T8" fmla="*/ 3460 w 3541"/>
                <a:gd name="T9" fmla="*/ 1354 h 2044"/>
                <a:gd name="T10" fmla="*/ 3460 w 3541"/>
                <a:gd name="T11" fmla="*/ 1354 h 2044"/>
                <a:gd name="T12" fmla="*/ 3460 w 3541"/>
                <a:gd name="T13" fmla="*/ 1523 h 2044"/>
                <a:gd name="T14" fmla="*/ 2639 w 3541"/>
                <a:gd name="T15" fmla="*/ 1997 h 2044"/>
                <a:gd name="T16" fmla="*/ 2639 w 3541"/>
                <a:gd name="T17" fmla="*/ 1997 h 2044"/>
                <a:gd name="T18" fmla="*/ 2347 w 3541"/>
                <a:gd name="T19" fmla="*/ 1997 h 2044"/>
                <a:gd name="T20" fmla="*/ 81 w 3541"/>
                <a:gd name="T21" fmla="*/ 690 h 2044"/>
                <a:gd name="T22" fmla="*/ 81 w 3541"/>
                <a:gd name="T23" fmla="*/ 690 h 2044"/>
                <a:gd name="T24" fmla="*/ 81 w 3541"/>
                <a:gd name="T25" fmla="*/ 52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1" h="2044">
                  <a:moveTo>
                    <a:pt x="81" y="521"/>
                  </a:moveTo>
                  <a:lnTo>
                    <a:pt x="902" y="47"/>
                  </a:lnTo>
                  <a:lnTo>
                    <a:pt x="902" y="47"/>
                  </a:lnTo>
                  <a:cubicBezTo>
                    <a:pt x="982" y="0"/>
                    <a:pt x="1113" y="0"/>
                    <a:pt x="1194" y="47"/>
                  </a:cubicBezTo>
                  <a:lnTo>
                    <a:pt x="3460" y="1354"/>
                  </a:lnTo>
                  <a:lnTo>
                    <a:pt x="3460" y="1354"/>
                  </a:lnTo>
                  <a:cubicBezTo>
                    <a:pt x="3540" y="1401"/>
                    <a:pt x="3540" y="1476"/>
                    <a:pt x="3460" y="1523"/>
                  </a:cubicBezTo>
                  <a:lnTo>
                    <a:pt x="2639" y="1997"/>
                  </a:lnTo>
                  <a:lnTo>
                    <a:pt x="2639" y="1997"/>
                  </a:lnTo>
                  <a:cubicBezTo>
                    <a:pt x="2558" y="2043"/>
                    <a:pt x="2427" y="2043"/>
                    <a:pt x="2347" y="1997"/>
                  </a:cubicBezTo>
                  <a:lnTo>
                    <a:pt x="81" y="690"/>
                  </a:lnTo>
                  <a:lnTo>
                    <a:pt x="81" y="690"/>
                  </a:lnTo>
                  <a:cubicBezTo>
                    <a:pt x="0" y="643"/>
                    <a:pt x="0" y="568"/>
                    <a:pt x="81" y="5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44BF3EE8-A14F-8949-AAF7-6F7E808E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609" y="4666091"/>
              <a:ext cx="2312882" cy="1336460"/>
            </a:xfrm>
            <a:custGeom>
              <a:avLst/>
              <a:gdLst>
                <a:gd name="T0" fmla="*/ 81 w 3540"/>
                <a:gd name="T1" fmla="*/ 521 h 2044"/>
                <a:gd name="T2" fmla="*/ 902 w 3540"/>
                <a:gd name="T3" fmla="*/ 47 h 2044"/>
                <a:gd name="T4" fmla="*/ 902 w 3540"/>
                <a:gd name="T5" fmla="*/ 47 h 2044"/>
                <a:gd name="T6" fmla="*/ 1194 w 3540"/>
                <a:gd name="T7" fmla="*/ 47 h 2044"/>
                <a:gd name="T8" fmla="*/ 3458 w 3540"/>
                <a:gd name="T9" fmla="*/ 1355 h 2044"/>
                <a:gd name="T10" fmla="*/ 3458 w 3540"/>
                <a:gd name="T11" fmla="*/ 1355 h 2044"/>
                <a:gd name="T12" fmla="*/ 3458 w 3540"/>
                <a:gd name="T13" fmla="*/ 1524 h 2044"/>
                <a:gd name="T14" fmla="*/ 2638 w 3540"/>
                <a:gd name="T15" fmla="*/ 1996 h 2044"/>
                <a:gd name="T16" fmla="*/ 2638 w 3540"/>
                <a:gd name="T17" fmla="*/ 1996 h 2044"/>
                <a:gd name="T18" fmla="*/ 2346 w 3540"/>
                <a:gd name="T19" fmla="*/ 1996 h 2044"/>
                <a:gd name="T20" fmla="*/ 81 w 3540"/>
                <a:gd name="T21" fmla="*/ 689 h 2044"/>
                <a:gd name="T22" fmla="*/ 81 w 3540"/>
                <a:gd name="T23" fmla="*/ 689 h 2044"/>
                <a:gd name="T24" fmla="*/ 81 w 3540"/>
                <a:gd name="T25" fmla="*/ 521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0" h="2044">
                  <a:moveTo>
                    <a:pt x="81" y="521"/>
                  </a:moveTo>
                  <a:lnTo>
                    <a:pt x="902" y="47"/>
                  </a:lnTo>
                  <a:lnTo>
                    <a:pt x="902" y="47"/>
                  </a:lnTo>
                  <a:cubicBezTo>
                    <a:pt x="982" y="0"/>
                    <a:pt x="1113" y="0"/>
                    <a:pt x="1194" y="47"/>
                  </a:cubicBezTo>
                  <a:lnTo>
                    <a:pt x="3458" y="1355"/>
                  </a:lnTo>
                  <a:lnTo>
                    <a:pt x="3458" y="1355"/>
                  </a:lnTo>
                  <a:cubicBezTo>
                    <a:pt x="3539" y="1402"/>
                    <a:pt x="3539" y="1477"/>
                    <a:pt x="3458" y="1524"/>
                  </a:cubicBezTo>
                  <a:lnTo>
                    <a:pt x="2638" y="1996"/>
                  </a:lnTo>
                  <a:lnTo>
                    <a:pt x="2638" y="1996"/>
                  </a:lnTo>
                  <a:cubicBezTo>
                    <a:pt x="2557" y="2043"/>
                    <a:pt x="2427" y="2043"/>
                    <a:pt x="2346" y="1996"/>
                  </a:cubicBezTo>
                  <a:lnTo>
                    <a:pt x="81" y="689"/>
                  </a:lnTo>
                  <a:lnTo>
                    <a:pt x="81" y="689"/>
                  </a:lnTo>
                  <a:cubicBezTo>
                    <a:pt x="0" y="643"/>
                    <a:pt x="0" y="567"/>
                    <a:pt x="81" y="5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85A92E7C-29C2-D04C-A82B-9CC67CD70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653" y="7405260"/>
              <a:ext cx="3122248" cy="1791548"/>
            </a:xfrm>
            <a:custGeom>
              <a:avLst/>
              <a:gdLst>
                <a:gd name="T0" fmla="*/ 2029 w 4779"/>
                <a:gd name="T1" fmla="*/ 2684 h 2741"/>
                <a:gd name="T2" fmla="*/ 4681 w 4779"/>
                <a:gd name="T3" fmla="*/ 1172 h 2741"/>
                <a:gd name="T4" fmla="*/ 4681 w 4779"/>
                <a:gd name="T5" fmla="*/ 1172 h 2741"/>
                <a:gd name="T6" fmla="*/ 4653 w 4779"/>
                <a:gd name="T7" fmla="*/ 953 h 2741"/>
                <a:gd name="T8" fmla="*/ 3127 w 4779"/>
                <a:gd name="T9" fmla="*/ 72 h 2741"/>
                <a:gd name="T10" fmla="*/ 3127 w 4779"/>
                <a:gd name="T11" fmla="*/ 72 h 2741"/>
                <a:gd name="T12" fmla="*/ 2749 w 4779"/>
                <a:gd name="T13" fmla="*/ 57 h 2741"/>
                <a:gd name="T14" fmla="*/ 97 w 4779"/>
                <a:gd name="T15" fmla="*/ 1569 h 2741"/>
                <a:gd name="T16" fmla="*/ 97 w 4779"/>
                <a:gd name="T17" fmla="*/ 1569 h 2741"/>
                <a:gd name="T18" fmla="*/ 124 w 4779"/>
                <a:gd name="T19" fmla="*/ 1787 h 2741"/>
                <a:gd name="T20" fmla="*/ 1650 w 4779"/>
                <a:gd name="T21" fmla="*/ 2668 h 2741"/>
                <a:gd name="T22" fmla="*/ 1650 w 4779"/>
                <a:gd name="T23" fmla="*/ 2668 h 2741"/>
                <a:gd name="T24" fmla="*/ 2029 w 4779"/>
                <a:gd name="T25" fmla="*/ 2684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9" h="2741">
                  <a:moveTo>
                    <a:pt x="2029" y="2684"/>
                  </a:moveTo>
                  <a:lnTo>
                    <a:pt x="4681" y="1172"/>
                  </a:lnTo>
                  <a:lnTo>
                    <a:pt x="4681" y="1172"/>
                  </a:lnTo>
                  <a:cubicBezTo>
                    <a:pt x="4778" y="1116"/>
                    <a:pt x="4766" y="1018"/>
                    <a:pt x="4653" y="953"/>
                  </a:cubicBezTo>
                  <a:lnTo>
                    <a:pt x="3127" y="72"/>
                  </a:lnTo>
                  <a:lnTo>
                    <a:pt x="3127" y="72"/>
                  </a:lnTo>
                  <a:cubicBezTo>
                    <a:pt x="3016" y="7"/>
                    <a:pt x="2846" y="0"/>
                    <a:pt x="2749" y="57"/>
                  </a:cubicBezTo>
                  <a:lnTo>
                    <a:pt x="97" y="1569"/>
                  </a:lnTo>
                  <a:lnTo>
                    <a:pt x="97" y="1569"/>
                  </a:lnTo>
                  <a:cubicBezTo>
                    <a:pt x="0" y="1625"/>
                    <a:pt x="12" y="1722"/>
                    <a:pt x="124" y="1787"/>
                  </a:cubicBezTo>
                  <a:lnTo>
                    <a:pt x="1650" y="2668"/>
                  </a:lnTo>
                  <a:lnTo>
                    <a:pt x="1650" y="2668"/>
                  </a:lnTo>
                  <a:cubicBezTo>
                    <a:pt x="1762" y="2733"/>
                    <a:pt x="1932" y="2740"/>
                    <a:pt x="2029" y="268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E39C7758-D3F6-3E4C-A67D-B5D1A52A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121" y="4550880"/>
              <a:ext cx="1797309" cy="1241411"/>
            </a:xfrm>
            <a:custGeom>
              <a:avLst/>
              <a:gdLst>
                <a:gd name="T0" fmla="*/ 143 w 2751"/>
                <a:gd name="T1" fmla="*/ 175 h 1899"/>
                <a:gd name="T2" fmla="*/ 143 w 2751"/>
                <a:gd name="T3" fmla="*/ 175 h 1899"/>
                <a:gd name="T4" fmla="*/ 143 w 2751"/>
                <a:gd name="T5" fmla="*/ 474 h 1899"/>
                <a:gd name="T6" fmla="*/ 2569 w 2751"/>
                <a:gd name="T7" fmla="*/ 1875 h 1899"/>
                <a:gd name="T8" fmla="*/ 2569 w 2751"/>
                <a:gd name="T9" fmla="*/ 1875 h 1899"/>
                <a:gd name="T10" fmla="*/ 2710 w 2751"/>
                <a:gd name="T11" fmla="*/ 1875 h 1899"/>
                <a:gd name="T12" fmla="*/ 2710 w 2751"/>
                <a:gd name="T13" fmla="*/ 1875 h 1899"/>
                <a:gd name="T14" fmla="*/ 2710 w 2751"/>
                <a:gd name="T15" fmla="*/ 1793 h 1899"/>
                <a:gd name="T16" fmla="*/ 285 w 2751"/>
                <a:gd name="T17" fmla="*/ 392 h 1899"/>
                <a:gd name="T18" fmla="*/ 285 w 2751"/>
                <a:gd name="T19" fmla="*/ 392 h 1899"/>
                <a:gd name="T20" fmla="*/ 285 w 2751"/>
                <a:gd name="T21" fmla="*/ 258 h 1899"/>
                <a:gd name="T22" fmla="*/ 520 w 2751"/>
                <a:gd name="T23" fmla="*/ 121 h 1899"/>
                <a:gd name="T24" fmla="*/ 520 w 2751"/>
                <a:gd name="T25" fmla="*/ 121 h 1899"/>
                <a:gd name="T26" fmla="*/ 447 w 2751"/>
                <a:gd name="T27" fmla="*/ 0 h 1899"/>
                <a:gd name="T28" fmla="*/ 143 w 2751"/>
                <a:gd name="T29" fmla="*/ 175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51" h="1899">
                  <a:moveTo>
                    <a:pt x="143" y="175"/>
                  </a:moveTo>
                  <a:lnTo>
                    <a:pt x="143" y="175"/>
                  </a:lnTo>
                  <a:cubicBezTo>
                    <a:pt x="0" y="258"/>
                    <a:pt x="0" y="392"/>
                    <a:pt x="143" y="474"/>
                  </a:cubicBezTo>
                  <a:lnTo>
                    <a:pt x="2569" y="1875"/>
                  </a:lnTo>
                  <a:lnTo>
                    <a:pt x="2569" y="1875"/>
                  </a:lnTo>
                  <a:cubicBezTo>
                    <a:pt x="2607" y="1898"/>
                    <a:pt x="2671" y="1898"/>
                    <a:pt x="2710" y="1875"/>
                  </a:cubicBezTo>
                  <a:lnTo>
                    <a:pt x="2710" y="1875"/>
                  </a:lnTo>
                  <a:cubicBezTo>
                    <a:pt x="2750" y="1853"/>
                    <a:pt x="2750" y="1816"/>
                    <a:pt x="2710" y="1793"/>
                  </a:cubicBezTo>
                  <a:lnTo>
                    <a:pt x="285" y="392"/>
                  </a:lnTo>
                  <a:lnTo>
                    <a:pt x="285" y="392"/>
                  </a:lnTo>
                  <a:cubicBezTo>
                    <a:pt x="220" y="355"/>
                    <a:pt x="220" y="295"/>
                    <a:pt x="285" y="258"/>
                  </a:cubicBezTo>
                  <a:lnTo>
                    <a:pt x="520" y="121"/>
                  </a:lnTo>
                  <a:lnTo>
                    <a:pt x="520" y="121"/>
                  </a:lnTo>
                  <a:cubicBezTo>
                    <a:pt x="494" y="83"/>
                    <a:pt x="470" y="42"/>
                    <a:pt x="447" y="0"/>
                  </a:cubicBezTo>
                  <a:lnTo>
                    <a:pt x="143" y="175"/>
                  </a:lnTo>
                </a:path>
              </a:pathLst>
            </a:custGeom>
            <a:solidFill>
              <a:srgbClr val="D4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0E154E9-1AF4-9645-AB5F-C379836E4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13" y="2255279"/>
              <a:ext cx="2254625" cy="3204414"/>
            </a:xfrm>
            <a:custGeom>
              <a:avLst/>
              <a:gdLst>
                <a:gd name="connsiteX0" fmla="*/ 361837 w 2254625"/>
                <a:gd name="connsiteY0" fmla="*/ 0 h 3204414"/>
                <a:gd name="connsiteX1" fmla="*/ 594354 w 2254625"/>
                <a:gd name="connsiteY1" fmla="*/ 15026 h 3204414"/>
                <a:gd name="connsiteX2" fmla="*/ 2254625 w 2254625"/>
                <a:gd name="connsiteY2" fmla="*/ 941433 h 3204414"/>
                <a:gd name="connsiteX3" fmla="*/ 2254625 w 2254625"/>
                <a:gd name="connsiteY3" fmla="*/ 3170559 h 3204414"/>
                <a:gd name="connsiteX4" fmla="*/ 2252749 w 2254625"/>
                <a:gd name="connsiteY4" fmla="*/ 3170098 h 3204414"/>
                <a:gd name="connsiteX5" fmla="*/ 2248960 w 2254625"/>
                <a:gd name="connsiteY5" fmla="*/ 3181065 h 3204414"/>
                <a:gd name="connsiteX6" fmla="*/ 2234270 w 2254625"/>
                <a:gd name="connsiteY6" fmla="*/ 3193647 h 3204414"/>
                <a:gd name="connsiteX7" fmla="*/ 2141561 w 2254625"/>
                <a:gd name="connsiteY7" fmla="*/ 3193647 h 3204414"/>
                <a:gd name="connsiteX8" fmla="*/ 558325 w 2254625"/>
                <a:gd name="connsiteY8" fmla="*/ 2279419 h 3204414"/>
                <a:gd name="connsiteX9" fmla="*/ 405551 w 2254625"/>
                <a:gd name="connsiteY9" fmla="*/ 2279419 h 3204414"/>
                <a:gd name="connsiteX10" fmla="*/ 237760 w 2254625"/>
                <a:gd name="connsiteY10" fmla="*/ 2375997 h 3204414"/>
                <a:gd name="connsiteX11" fmla="*/ 190100 w 2254625"/>
                <a:gd name="connsiteY11" fmla="*/ 2297038 h 3204414"/>
                <a:gd name="connsiteX12" fmla="*/ 312842 w 2254625"/>
                <a:gd name="connsiteY12" fmla="*/ 2225909 h 3204414"/>
                <a:gd name="connsiteX13" fmla="*/ 651034 w 2254625"/>
                <a:gd name="connsiteY13" fmla="*/ 2225909 h 3204414"/>
                <a:gd name="connsiteX14" fmla="*/ 1569290 w 2254625"/>
                <a:gd name="connsiteY14" fmla="*/ 2756150 h 3204414"/>
                <a:gd name="connsiteX15" fmla="*/ 0 w 2254625"/>
                <a:gd name="connsiteY15" fmla="*/ 265248 h 3204414"/>
                <a:gd name="connsiteX16" fmla="*/ 137812 w 2254625"/>
                <a:gd name="connsiteY16" fmla="*/ 145037 h 32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54625" h="3204414">
                  <a:moveTo>
                    <a:pt x="361837" y="0"/>
                  </a:moveTo>
                  <a:lnTo>
                    <a:pt x="594354" y="15026"/>
                  </a:lnTo>
                  <a:lnTo>
                    <a:pt x="2254625" y="941433"/>
                  </a:lnTo>
                  <a:lnTo>
                    <a:pt x="2254625" y="3170559"/>
                  </a:lnTo>
                  <a:lnTo>
                    <a:pt x="2252749" y="3170098"/>
                  </a:lnTo>
                  <a:lnTo>
                    <a:pt x="2248960" y="3181065"/>
                  </a:lnTo>
                  <a:cubicBezTo>
                    <a:pt x="2245695" y="3185613"/>
                    <a:pt x="2240799" y="3189895"/>
                    <a:pt x="2234270" y="3193647"/>
                  </a:cubicBezTo>
                  <a:cubicBezTo>
                    <a:pt x="2208807" y="3208004"/>
                    <a:pt x="2167676" y="3208004"/>
                    <a:pt x="2141561" y="3193647"/>
                  </a:cubicBezTo>
                  <a:lnTo>
                    <a:pt x="558325" y="2279419"/>
                  </a:lnTo>
                  <a:cubicBezTo>
                    <a:pt x="515888" y="2255274"/>
                    <a:pt x="447988" y="2255274"/>
                    <a:pt x="405551" y="2279419"/>
                  </a:cubicBezTo>
                  <a:lnTo>
                    <a:pt x="237760" y="2375997"/>
                  </a:lnTo>
                  <a:cubicBezTo>
                    <a:pt x="220785" y="2350547"/>
                    <a:pt x="205116" y="2324445"/>
                    <a:pt x="190100" y="2297038"/>
                  </a:cubicBezTo>
                  <a:lnTo>
                    <a:pt x="312842" y="2225909"/>
                  </a:lnTo>
                  <a:cubicBezTo>
                    <a:pt x="406204" y="2171747"/>
                    <a:pt x="557672" y="2171747"/>
                    <a:pt x="651034" y="2225909"/>
                  </a:cubicBezTo>
                  <a:lnTo>
                    <a:pt x="1569290" y="2756150"/>
                  </a:lnTo>
                  <a:lnTo>
                    <a:pt x="0" y="265248"/>
                  </a:lnTo>
                  <a:lnTo>
                    <a:pt x="137812" y="1450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233CCE-B644-174C-8678-7C569246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304" y="3266264"/>
              <a:ext cx="512694" cy="2442496"/>
            </a:xfrm>
            <a:custGeom>
              <a:avLst/>
              <a:gdLst>
                <a:gd name="T0" fmla="*/ 23 w 784"/>
                <a:gd name="T1" fmla="*/ 3737 h 3738"/>
                <a:gd name="T2" fmla="*/ 783 w 784"/>
                <a:gd name="T3" fmla="*/ 3298 h 3738"/>
                <a:gd name="T4" fmla="*/ 783 w 784"/>
                <a:gd name="T5" fmla="*/ 0 h 3738"/>
                <a:gd name="T6" fmla="*/ 0 w 784"/>
                <a:gd name="T7" fmla="*/ 365 h 3738"/>
                <a:gd name="T8" fmla="*/ 23 w 784"/>
                <a:gd name="T9" fmla="*/ 3737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3738">
                  <a:moveTo>
                    <a:pt x="23" y="3737"/>
                  </a:moveTo>
                  <a:lnTo>
                    <a:pt x="783" y="3298"/>
                  </a:lnTo>
                  <a:lnTo>
                    <a:pt x="783" y="0"/>
                  </a:lnTo>
                  <a:lnTo>
                    <a:pt x="0" y="365"/>
                  </a:lnTo>
                  <a:lnTo>
                    <a:pt x="23" y="3737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6D50265-25EF-B14A-9CCC-80C9D2E4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046" y="2537548"/>
              <a:ext cx="1765624" cy="3223057"/>
            </a:xfrm>
            <a:custGeom>
              <a:avLst/>
              <a:gdLst>
                <a:gd name="T0" fmla="*/ 0 w 2705"/>
                <a:gd name="T1" fmla="*/ 0 h 4934"/>
                <a:gd name="T2" fmla="*/ 0 w 2705"/>
                <a:gd name="T3" fmla="*/ 3406 h 4934"/>
                <a:gd name="T4" fmla="*/ 2668 w 2705"/>
                <a:gd name="T5" fmla="*/ 4933 h 4934"/>
                <a:gd name="T6" fmla="*/ 2704 w 2705"/>
                <a:gd name="T7" fmla="*/ 4919 h 4934"/>
                <a:gd name="T8" fmla="*/ 2704 w 2705"/>
                <a:gd name="T9" fmla="*/ 1507 h 4934"/>
                <a:gd name="T10" fmla="*/ 0 w 2705"/>
                <a:gd name="T11" fmla="*/ 0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5" h="4934">
                  <a:moveTo>
                    <a:pt x="0" y="0"/>
                  </a:moveTo>
                  <a:lnTo>
                    <a:pt x="0" y="3406"/>
                  </a:lnTo>
                  <a:lnTo>
                    <a:pt x="2668" y="4933"/>
                  </a:lnTo>
                  <a:lnTo>
                    <a:pt x="2704" y="4919"/>
                  </a:lnTo>
                  <a:lnTo>
                    <a:pt x="2704" y="1507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0121B68-02B3-BF4D-8124-03C45579E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3539" y="2335927"/>
              <a:ext cx="2082458" cy="1218367"/>
            </a:xfrm>
            <a:custGeom>
              <a:avLst/>
              <a:gdLst>
                <a:gd name="T0" fmla="*/ 1296 w 3187"/>
                <a:gd name="T1" fmla="*/ 335 h 1865"/>
                <a:gd name="T2" fmla="*/ 766 w 3187"/>
                <a:gd name="T3" fmla="*/ 30 h 1865"/>
                <a:gd name="T4" fmla="*/ 766 w 3187"/>
                <a:gd name="T5" fmla="*/ 30 h 1865"/>
                <a:gd name="T6" fmla="*/ 546 w 3187"/>
                <a:gd name="T7" fmla="*/ 36 h 1865"/>
                <a:gd name="T8" fmla="*/ 53 w 3187"/>
                <a:gd name="T9" fmla="*/ 321 h 1865"/>
                <a:gd name="T10" fmla="*/ 53 w 3187"/>
                <a:gd name="T11" fmla="*/ 321 h 1865"/>
                <a:gd name="T12" fmla="*/ 7 w 3187"/>
                <a:gd name="T13" fmla="*/ 402 h 1865"/>
                <a:gd name="T14" fmla="*/ 1348 w 3187"/>
                <a:gd name="T15" fmla="*/ 1203 h 1865"/>
                <a:gd name="T16" fmla="*/ 2423 w 3187"/>
                <a:gd name="T17" fmla="*/ 1864 h 1865"/>
                <a:gd name="T18" fmla="*/ 3186 w 3187"/>
                <a:gd name="T19" fmla="*/ 1421 h 1865"/>
                <a:gd name="T20" fmla="*/ 1296 w 3187"/>
                <a:gd name="T21" fmla="*/ 335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7" h="1865">
                  <a:moveTo>
                    <a:pt x="1296" y="335"/>
                  </a:moveTo>
                  <a:lnTo>
                    <a:pt x="766" y="30"/>
                  </a:lnTo>
                  <a:lnTo>
                    <a:pt x="766" y="30"/>
                  </a:lnTo>
                  <a:cubicBezTo>
                    <a:pt x="700" y="0"/>
                    <a:pt x="606" y="2"/>
                    <a:pt x="546" y="36"/>
                  </a:cubicBezTo>
                  <a:lnTo>
                    <a:pt x="53" y="321"/>
                  </a:lnTo>
                  <a:lnTo>
                    <a:pt x="53" y="321"/>
                  </a:lnTo>
                  <a:cubicBezTo>
                    <a:pt x="16" y="343"/>
                    <a:pt x="0" y="373"/>
                    <a:pt x="7" y="402"/>
                  </a:cubicBezTo>
                  <a:lnTo>
                    <a:pt x="1348" y="1203"/>
                  </a:lnTo>
                  <a:lnTo>
                    <a:pt x="2423" y="1864"/>
                  </a:lnTo>
                  <a:lnTo>
                    <a:pt x="3186" y="1421"/>
                  </a:lnTo>
                  <a:lnTo>
                    <a:pt x="1296" y="335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72B7522-BAFC-1546-BA4D-2778B7C5E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304" y="3488048"/>
              <a:ext cx="63367" cy="2301361"/>
            </a:xfrm>
            <a:custGeom>
              <a:avLst/>
              <a:gdLst>
                <a:gd name="T0" fmla="*/ 0 w 97"/>
                <a:gd name="T1" fmla="*/ 0 h 3523"/>
                <a:gd name="T2" fmla="*/ 0 w 97"/>
                <a:gd name="T3" fmla="*/ 3385 h 3523"/>
                <a:gd name="T4" fmla="*/ 0 w 97"/>
                <a:gd name="T5" fmla="*/ 3456 h 3523"/>
                <a:gd name="T6" fmla="*/ 0 w 97"/>
                <a:gd name="T7" fmla="*/ 3522 h 3523"/>
                <a:gd name="T8" fmla="*/ 0 w 97"/>
                <a:gd name="T9" fmla="*/ 3522 h 3523"/>
                <a:gd name="T10" fmla="*/ 66 w 97"/>
                <a:gd name="T11" fmla="*/ 3505 h 3523"/>
                <a:gd name="T12" fmla="*/ 66 w 97"/>
                <a:gd name="T13" fmla="*/ 3505 h 3523"/>
                <a:gd name="T14" fmla="*/ 96 w 97"/>
                <a:gd name="T15" fmla="*/ 3465 h 3523"/>
                <a:gd name="T16" fmla="*/ 96 w 97"/>
                <a:gd name="T17" fmla="*/ 3465 h 3523"/>
                <a:gd name="T18" fmla="*/ 96 w 97"/>
                <a:gd name="T19" fmla="*/ 3465 h 3523"/>
                <a:gd name="T20" fmla="*/ 96 w 97"/>
                <a:gd name="T21" fmla="*/ 3464 h 3523"/>
                <a:gd name="T22" fmla="*/ 96 w 97"/>
                <a:gd name="T23" fmla="*/ 53 h 3523"/>
                <a:gd name="T24" fmla="*/ 0 w 97"/>
                <a:gd name="T25" fmla="*/ 0 h 3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3523">
                  <a:moveTo>
                    <a:pt x="0" y="0"/>
                  </a:moveTo>
                  <a:lnTo>
                    <a:pt x="0" y="3385"/>
                  </a:lnTo>
                  <a:lnTo>
                    <a:pt x="0" y="3456"/>
                  </a:lnTo>
                  <a:lnTo>
                    <a:pt x="0" y="3522"/>
                  </a:lnTo>
                  <a:lnTo>
                    <a:pt x="0" y="3522"/>
                  </a:lnTo>
                  <a:cubicBezTo>
                    <a:pt x="24" y="3521"/>
                    <a:pt x="48" y="3516"/>
                    <a:pt x="66" y="3505"/>
                  </a:cubicBezTo>
                  <a:lnTo>
                    <a:pt x="66" y="3505"/>
                  </a:lnTo>
                  <a:cubicBezTo>
                    <a:pt x="86" y="3494"/>
                    <a:pt x="96" y="3479"/>
                    <a:pt x="96" y="3465"/>
                  </a:cubicBezTo>
                  <a:lnTo>
                    <a:pt x="96" y="3465"/>
                  </a:lnTo>
                  <a:lnTo>
                    <a:pt x="96" y="3465"/>
                  </a:lnTo>
                  <a:lnTo>
                    <a:pt x="96" y="3464"/>
                  </a:lnTo>
                  <a:lnTo>
                    <a:pt x="96" y="5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F996252-7F16-CF41-A62A-C228852C0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688" y="3197137"/>
              <a:ext cx="11521" cy="28803"/>
            </a:xfrm>
            <a:custGeom>
              <a:avLst/>
              <a:gdLst>
                <a:gd name="T0" fmla="*/ 18 w 19"/>
                <a:gd name="T1" fmla="*/ 43 h 44"/>
                <a:gd name="T2" fmla="*/ 18 w 19"/>
                <a:gd name="T3" fmla="*/ 0 h 44"/>
                <a:gd name="T4" fmla="*/ 4 w 19"/>
                <a:gd name="T5" fmla="*/ 0 h 44"/>
                <a:gd name="T6" fmla="*/ 0 w 19"/>
                <a:gd name="T7" fmla="*/ 29 h 44"/>
                <a:gd name="T8" fmla="*/ 18 w 19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4">
                  <a:moveTo>
                    <a:pt x="18" y="43"/>
                  </a:moveTo>
                  <a:lnTo>
                    <a:pt x="18" y="0"/>
                  </a:lnTo>
                  <a:lnTo>
                    <a:pt x="4" y="0"/>
                  </a:lnTo>
                  <a:lnTo>
                    <a:pt x="0" y="29"/>
                  </a:lnTo>
                  <a:lnTo>
                    <a:pt x="18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B8A9DA3-2992-7F4C-822E-2605C3865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8030" y="3522613"/>
              <a:ext cx="8640" cy="28803"/>
            </a:xfrm>
            <a:custGeom>
              <a:avLst/>
              <a:gdLst>
                <a:gd name="T0" fmla="*/ 13 w 14"/>
                <a:gd name="T1" fmla="*/ 43 h 44"/>
                <a:gd name="T2" fmla="*/ 13 w 14"/>
                <a:gd name="T3" fmla="*/ 0 h 44"/>
                <a:gd name="T4" fmla="*/ 0 w 14"/>
                <a:gd name="T5" fmla="*/ 18 h 44"/>
                <a:gd name="T6" fmla="*/ 13 w 14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4">
                  <a:moveTo>
                    <a:pt x="13" y="43"/>
                  </a:moveTo>
                  <a:lnTo>
                    <a:pt x="13" y="0"/>
                  </a:lnTo>
                  <a:lnTo>
                    <a:pt x="0" y="18"/>
                  </a:lnTo>
                  <a:lnTo>
                    <a:pt x="13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9A09A55-540F-7C40-B047-A33B3475A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122" y="2197674"/>
              <a:ext cx="2364729" cy="1365263"/>
            </a:xfrm>
            <a:custGeom>
              <a:avLst/>
              <a:gdLst>
                <a:gd name="T0" fmla="*/ 2569 w 3619"/>
                <a:gd name="T1" fmla="*/ 2067 h 2090"/>
                <a:gd name="T2" fmla="*/ 143 w 3619"/>
                <a:gd name="T3" fmla="*/ 666 h 2090"/>
                <a:gd name="T4" fmla="*/ 143 w 3619"/>
                <a:gd name="T5" fmla="*/ 666 h 2090"/>
                <a:gd name="T6" fmla="*/ 143 w 3619"/>
                <a:gd name="T7" fmla="*/ 367 h 2090"/>
                <a:gd name="T8" fmla="*/ 635 w 3619"/>
                <a:gd name="T9" fmla="*/ 82 h 2090"/>
                <a:gd name="T10" fmla="*/ 635 w 3619"/>
                <a:gd name="T11" fmla="*/ 82 h 2090"/>
                <a:gd name="T12" fmla="*/ 1153 w 3619"/>
                <a:gd name="T13" fmla="*/ 82 h 2090"/>
                <a:gd name="T14" fmla="*/ 3578 w 3619"/>
                <a:gd name="T15" fmla="*/ 1484 h 2090"/>
                <a:gd name="T16" fmla="*/ 3578 w 3619"/>
                <a:gd name="T17" fmla="*/ 1484 h 2090"/>
                <a:gd name="T18" fmla="*/ 3578 w 3619"/>
                <a:gd name="T19" fmla="*/ 1565 h 2090"/>
                <a:gd name="T20" fmla="*/ 3578 w 3619"/>
                <a:gd name="T21" fmla="*/ 1565 h 2090"/>
                <a:gd name="T22" fmla="*/ 3436 w 3619"/>
                <a:gd name="T23" fmla="*/ 1565 h 2090"/>
                <a:gd name="T24" fmla="*/ 1011 w 3619"/>
                <a:gd name="T25" fmla="*/ 164 h 2090"/>
                <a:gd name="T26" fmla="*/ 1011 w 3619"/>
                <a:gd name="T27" fmla="*/ 164 h 2090"/>
                <a:gd name="T28" fmla="*/ 777 w 3619"/>
                <a:gd name="T29" fmla="*/ 164 h 2090"/>
                <a:gd name="T30" fmla="*/ 285 w 3619"/>
                <a:gd name="T31" fmla="*/ 449 h 2090"/>
                <a:gd name="T32" fmla="*/ 285 w 3619"/>
                <a:gd name="T33" fmla="*/ 449 h 2090"/>
                <a:gd name="T34" fmla="*/ 285 w 3619"/>
                <a:gd name="T35" fmla="*/ 583 h 2090"/>
                <a:gd name="T36" fmla="*/ 2710 w 3619"/>
                <a:gd name="T37" fmla="*/ 1985 h 2090"/>
                <a:gd name="T38" fmla="*/ 2710 w 3619"/>
                <a:gd name="T39" fmla="*/ 1985 h 2090"/>
                <a:gd name="T40" fmla="*/ 2710 w 3619"/>
                <a:gd name="T41" fmla="*/ 2067 h 2090"/>
                <a:gd name="T42" fmla="*/ 2710 w 3619"/>
                <a:gd name="T43" fmla="*/ 2067 h 2090"/>
                <a:gd name="T44" fmla="*/ 2569 w 3619"/>
                <a:gd name="T45" fmla="*/ 2067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9" h="2090">
                  <a:moveTo>
                    <a:pt x="2569" y="2067"/>
                  </a:moveTo>
                  <a:lnTo>
                    <a:pt x="143" y="666"/>
                  </a:lnTo>
                  <a:lnTo>
                    <a:pt x="143" y="666"/>
                  </a:lnTo>
                  <a:cubicBezTo>
                    <a:pt x="0" y="583"/>
                    <a:pt x="0" y="449"/>
                    <a:pt x="143" y="367"/>
                  </a:cubicBezTo>
                  <a:lnTo>
                    <a:pt x="635" y="82"/>
                  </a:lnTo>
                  <a:lnTo>
                    <a:pt x="635" y="82"/>
                  </a:lnTo>
                  <a:cubicBezTo>
                    <a:pt x="778" y="0"/>
                    <a:pt x="1010" y="0"/>
                    <a:pt x="1153" y="82"/>
                  </a:cubicBezTo>
                  <a:lnTo>
                    <a:pt x="3578" y="1484"/>
                  </a:lnTo>
                  <a:lnTo>
                    <a:pt x="3578" y="1484"/>
                  </a:lnTo>
                  <a:cubicBezTo>
                    <a:pt x="3618" y="1506"/>
                    <a:pt x="3618" y="1543"/>
                    <a:pt x="3578" y="1565"/>
                  </a:cubicBezTo>
                  <a:lnTo>
                    <a:pt x="3578" y="1565"/>
                  </a:lnTo>
                  <a:cubicBezTo>
                    <a:pt x="3539" y="1588"/>
                    <a:pt x="3476" y="1588"/>
                    <a:pt x="3436" y="1565"/>
                  </a:cubicBezTo>
                  <a:lnTo>
                    <a:pt x="1011" y="164"/>
                  </a:lnTo>
                  <a:lnTo>
                    <a:pt x="1011" y="164"/>
                  </a:lnTo>
                  <a:cubicBezTo>
                    <a:pt x="946" y="127"/>
                    <a:pt x="842" y="127"/>
                    <a:pt x="777" y="164"/>
                  </a:cubicBezTo>
                  <a:lnTo>
                    <a:pt x="285" y="449"/>
                  </a:lnTo>
                  <a:lnTo>
                    <a:pt x="285" y="449"/>
                  </a:lnTo>
                  <a:cubicBezTo>
                    <a:pt x="220" y="486"/>
                    <a:pt x="220" y="546"/>
                    <a:pt x="285" y="583"/>
                  </a:cubicBezTo>
                  <a:lnTo>
                    <a:pt x="2710" y="1985"/>
                  </a:lnTo>
                  <a:lnTo>
                    <a:pt x="2710" y="1985"/>
                  </a:lnTo>
                  <a:cubicBezTo>
                    <a:pt x="2750" y="2007"/>
                    <a:pt x="2750" y="2044"/>
                    <a:pt x="2710" y="2067"/>
                  </a:cubicBezTo>
                  <a:lnTo>
                    <a:pt x="2710" y="2067"/>
                  </a:lnTo>
                  <a:cubicBezTo>
                    <a:pt x="2671" y="2089"/>
                    <a:pt x="2607" y="2089"/>
                    <a:pt x="2569" y="20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41FBAE5-E742-4E4A-B709-78B9249D0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8689" y="3303709"/>
              <a:ext cx="823766" cy="1301897"/>
            </a:xfrm>
            <a:custGeom>
              <a:avLst/>
              <a:gdLst>
                <a:gd name="T0" fmla="*/ 1261 w 1262"/>
                <a:gd name="T1" fmla="*/ 1991 h 1992"/>
                <a:gd name="T2" fmla="*/ 0 w 1262"/>
                <a:gd name="T3" fmla="*/ 1264 h 1992"/>
                <a:gd name="T4" fmla="*/ 0 w 1262"/>
                <a:gd name="T5" fmla="*/ 0 h 1992"/>
                <a:gd name="T6" fmla="*/ 1261 w 1262"/>
                <a:gd name="T7" fmla="*/ 728 h 1992"/>
                <a:gd name="T8" fmla="*/ 1261 w 1262"/>
                <a:gd name="T9" fmla="*/ 1991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2" h="1992">
                  <a:moveTo>
                    <a:pt x="1261" y="1991"/>
                  </a:moveTo>
                  <a:lnTo>
                    <a:pt x="0" y="1264"/>
                  </a:lnTo>
                  <a:lnTo>
                    <a:pt x="0" y="0"/>
                  </a:lnTo>
                  <a:lnTo>
                    <a:pt x="1261" y="728"/>
                  </a:lnTo>
                  <a:lnTo>
                    <a:pt x="1261" y="19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6F0D118-4D07-9246-9466-69F168674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4897" y="2281202"/>
              <a:ext cx="2212072" cy="985063"/>
            </a:xfrm>
            <a:custGeom>
              <a:avLst/>
              <a:gdLst>
                <a:gd name="T0" fmla="*/ 3349 w 3387"/>
                <a:gd name="T1" fmla="*/ 1438 h 1507"/>
                <a:gd name="T2" fmla="*/ 3349 w 3387"/>
                <a:gd name="T3" fmla="*/ 1438 h 1507"/>
                <a:gd name="T4" fmla="*/ 3207 w 3387"/>
                <a:gd name="T5" fmla="*/ 1438 h 1507"/>
                <a:gd name="T6" fmla="*/ 782 w 3387"/>
                <a:gd name="T7" fmla="*/ 37 h 1507"/>
                <a:gd name="T8" fmla="*/ 782 w 3387"/>
                <a:gd name="T9" fmla="*/ 37 h 1507"/>
                <a:gd name="T10" fmla="*/ 548 w 3387"/>
                <a:gd name="T11" fmla="*/ 37 h 1507"/>
                <a:gd name="T12" fmla="*/ 56 w 3387"/>
                <a:gd name="T13" fmla="*/ 322 h 1507"/>
                <a:gd name="T14" fmla="*/ 56 w 3387"/>
                <a:gd name="T15" fmla="*/ 322 h 1507"/>
                <a:gd name="T16" fmla="*/ 12 w 3387"/>
                <a:gd name="T17" fmla="*/ 412 h 1507"/>
                <a:gd name="T18" fmla="*/ 12 w 3387"/>
                <a:gd name="T19" fmla="*/ 412 h 1507"/>
                <a:gd name="T20" fmla="*/ 56 w 3387"/>
                <a:gd name="T21" fmla="*/ 366 h 1507"/>
                <a:gd name="T22" fmla="*/ 548 w 3387"/>
                <a:gd name="T23" fmla="*/ 82 h 1507"/>
                <a:gd name="T24" fmla="*/ 548 w 3387"/>
                <a:gd name="T25" fmla="*/ 82 h 1507"/>
                <a:gd name="T26" fmla="*/ 782 w 3387"/>
                <a:gd name="T27" fmla="*/ 82 h 1507"/>
                <a:gd name="T28" fmla="*/ 3207 w 3387"/>
                <a:gd name="T29" fmla="*/ 1484 h 1507"/>
                <a:gd name="T30" fmla="*/ 3207 w 3387"/>
                <a:gd name="T31" fmla="*/ 1484 h 1507"/>
                <a:gd name="T32" fmla="*/ 3349 w 3387"/>
                <a:gd name="T33" fmla="*/ 1484 h 1507"/>
                <a:gd name="T34" fmla="*/ 3349 w 3387"/>
                <a:gd name="T35" fmla="*/ 1484 h 1507"/>
                <a:gd name="T36" fmla="*/ 3371 w 3387"/>
                <a:gd name="T37" fmla="*/ 1420 h 1507"/>
                <a:gd name="T38" fmla="*/ 3371 w 3387"/>
                <a:gd name="T39" fmla="*/ 1420 h 1507"/>
                <a:gd name="T40" fmla="*/ 3349 w 3387"/>
                <a:gd name="T41" fmla="*/ 1438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7" h="1507">
                  <a:moveTo>
                    <a:pt x="3349" y="1438"/>
                  </a:moveTo>
                  <a:lnTo>
                    <a:pt x="3349" y="1438"/>
                  </a:lnTo>
                  <a:cubicBezTo>
                    <a:pt x="3310" y="1461"/>
                    <a:pt x="3247" y="1461"/>
                    <a:pt x="3207" y="1438"/>
                  </a:cubicBezTo>
                  <a:lnTo>
                    <a:pt x="782" y="37"/>
                  </a:lnTo>
                  <a:lnTo>
                    <a:pt x="782" y="37"/>
                  </a:lnTo>
                  <a:cubicBezTo>
                    <a:pt x="717" y="0"/>
                    <a:pt x="613" y="0"/>
                    <a:pt x="548" y="37"/>
                  </a:cubicBezTo>
                  <a:lnTo>
                    <a:pt x="56" y="322"/>
                  </a:lnTo>
                  <a:lnTo>
                    <a:pt x="56" y="322"/>
                  </a:lnTo>
                  <a:cubicBezTo>
                    <a:pt x="14" y="346"/>
                    <a:pt x="0" y="381"/>
                    <a:pt x="12" y="412"/>
                  </a:cubicBezTo>
                  <a:lnTo>
                    <a:pt x="12" y="412"/>
                  </a:lnTo>
                  <a:cubicBezTo>
                    <a:pt x="20" y="395"/>
                    <a:pt x="34" y="379"/>
                    <a:pt x="56" y="366"/>
                  </a:cubicBezTo>
                  <a:lnTo>
                    <a:pt x="548" y="82"/>
                  </a:lnTo>
                  <a:lnTo>
                    <a:pt x="548" y="82"/>
                  </a:lnTo>
                  <a:cubicBezTo>
                    <a:pt x="613" y="45"/>
                    <a:pt x="717" y="45"/>
                    <a:pt x="782" y="82"/>
                  </a:cubicBezTo>
                  <a:lnTo>
                    <a:pt x="3207" y="1484"/>
                  </a:lnTo>
                  <a:lnTo>
                    <a:pt x="3207" y="1484"/>
                  </a:lnTo>
                  <a:cubicBezTo>
                    <a:pt x="3247" y="1506"/>
                    <a:pt x="3310" y="1506"/>
                    <a:pt x="3349" y="1484"/>
                  </a:cubicBezTo>
                  <a:lnTo>
                    <a:pt x="3349" y="1484"/>
                  </a:lnTo>
                  <a:cubicBezTo>
                    <a:pt x="3379" y="1466"/>
                    <a:pt x="3386" y="1441"/>
                    <a:pt x="3371" y="1420"/>
                  </a:cubicBezTo>
                  <a:lnTo>
                    <a:pt x="3371" y="1420"/>
                  </a:lnTo>
                  <a:cubicBezTo>
                    <a:pt x="3366" y="1426"/>
                    <a:pt x="3359" y="1433"/>
                    <a:pt x="3349" y="14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35DCDBE-A311-C545-9E1C-5B1D0B8F5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2404" y="2551950"/>
              <a:ext cx="1777147" cy="1042669"/>
            </a:xfrm>
            <a:custGeom>
              <a:avLst/>
              <a:gdLst>
                <a:gd name="T0" fmla="*/ 2683 w 2721"/>
                <a:gd name="T1" fmla="*/ 1528 h 1596"/>
                <a:gd name="T2" fmla="*/ 2683 w 2721"/>
                <a:gd name="T3" fmla="*/ 1528 h 1596"/>
                <a:gd name="T4" fmla="*/ 2542 w 2721"/>
                <a:gd name="T5" fmla="*/ 1528 h 1596"/>
                <a:gd name="T6" fmla="*/ 116 w 2721"/>
                <a:gd name="T7" fmla="*/ 127 h 1596"/>
                <a:gd name="T8" fmla="*/ 116 w 2721"/>
                <a:gd name="T9" fmla="*/ 127 h 1596"/>
                <a:gd name="T10" fmla="*/ 11 w 2721"/>
                <a:gd name="T11" fmla="*/ 0 h 1596"/>
                <a:gd name="T12" fmla="*/ 11 w 2721"/>
                <a:gd name="T13" fmla="*/ 0 h 1596"/>
                <a:gd name="T14" fmla="*/ 116 w 2721"/>
                <a:gd name="T15" fmla="*/ 172 h 1596"/>
                <a:gd name="T16" fmla="*/ 2542 w 2721"/>
                <a:gd name="T17" fmla="*/ 1572 h 1596"/>
                <a:gd name="T18" fmla="*/ 2542 w 2721"/>
                <a:gd name="T19" fmla="*/ 1572 h 1596"/>
                <a:gd name="T20" fmla="*/ 2683 w 2721"/>
                <a:gd name="T21" fmla="*/ 1572 h 1596"/>
                <a:gd name="T22" fmla="*/ 2683 w 2721"/>
                <a:gd name="T23" fmla="*/ 1572 h 1596"/>
                <a:gd name="T24" fmla="*/ 2705 w 2721"/>
                <a:gd name="T25" fmla="*/ 1509 h 1596"/>
                <a:gd name="T26" fmla="*/ 2705 w 2721"/>
                <a:gd name="T27" fmla="*/ 1509 h 1596"/>
                <a:gd name="T28" fmla="*/ 2683 w 2721"/>
                <a:gd name="T29" fmla="*/ 1528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1" h="1596">
                  <a:moveTo>
                    <a:pt x="2683" y="1528"/>
                  </a:moveTo>
                  <a:lnTo>
                    <a:pt x="2683" y="1528"/>
                  </a:lnTo>
                  <a:cubicBezTo>
                    <a:pt x="2644" y="1550"/>
                    <a:pt x="2580" y="1550"/>
                    <a:pt x="2542" y="1528"/>
                  </a:cubicBezTo>
                  <a:lnTo>
                    <a:pt x="116" y="127"/>
                  </a:lnTo>
                  <a:lnTo>
                    <a:pt x="116" y="127"/>
                  </a:lnTo>
                  <a:cubicBezTo>
                    <a:pt x="54" y="91"/>
                    <a:pt x="20" y="46"/>
                    <a:pt x="11" y="0"/>
                  </a:cubicBezTo>
                  <a:lnTo>
                    <a:pt x="11" y="0"/>
                  </a:lnTo>
                  <a:cubicBezTo>
                    <a:pt x="0" y="61"/>
                    <a:pt x="34" y="125"/>
                    <a:pt x="116" y="172"/>
                  </a:cubicBezTo>
                  <a:lnTo>
                    <a:pt x="2542" y="1572"/>
                  </a:lnTo>
                  <a:lnTo>
                    <a:pt x="2542" y="1572"/>
                  </a:lnTo>
                  <a:cubicBezTo>
                    <a:pt x="2580" y="1595"/>
                    <a:pt x="2644" y="1595"/>
                    <a:pt x="2683" y="1572"/>
                  </a:cubicBezTo>
                  <a:lnTo>
                    <a:pt x="2683" y="1572"/>
                  </a:lnTo>
                  <a:cubicBezTo>
                    <a:pt x="2713" y="1556"/>
                    <a:pt x="2720" y="1530"/>
                    <a:pt x="2705" y="1509"/>
                  </a:cubicBezTo>
                  <a:lnTo>
                    <a:pt x="2705" y="1509"/>
                  </a:lnTo>
                  <a:cubicBezTo>
                    <a:pt x="2700" y="1516"/>
                    <a:pt x="2693" y="1522"/>
                    <a:pt x="2683" y="15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CD86439-D124-A645-B628-E84C52CE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116" y="2825579"/>
              <a:ext cx="2256728" cy="3204251"/>
            </a:xfrm>
            <a:custGeom>
              <a:avLst/>
              <a:gdLst>
                <a:gd name="connsiteX0" fmla="*/ 361732 w 2256728"/>
                <a:gd name="connsiteY0" fmla="*/ 0 h 3204251"/>
                <a:gd name="connsiteX1" fmla="*/ 594182 w 2256728"/>
                <a:gd name="connsiteY1" fmla="*/ 15029 h 3204251"/>
                <a:gd name="connsiteX2" fmla="*/ 2254625 w 2256728"/>
                <a:gd name="connsiteY2" fmla="*/ 941627 h 3204251"/>
                <a:gd name="connsiteX3" fmla="*/ 2254625 w 2256728"/>
                <a:gd name="connsiteY3" fmla="*/ 3160159 h 3204251"/>
                <a:gd name="connsiteX4" fmla="*/ 2256728 w 2256728"/>
                <a:gd name="connsiteY4" fmla="*/ 3166240 h 3204251"/>
                <a:gd name="connsiteX5" fmla="*/ 2237121 w 2256728"/>
                <a:gd name="connsiteY5" fmla="*/ 3192995 h 3204251"/>
                <a:gd name="connsiteX6" fmla="*/ 2144312 w 2256728"/>
                <a:gd name="connsiteY6" fmla="*/ 3192995 h 3204251"/>
                <a:gd name="connsiteX7" fmla="*/ 558721 w 2256728"/>
                <a:gd name="connsiteY7" fmla="*/ 2279419 h 3204251"/>
                <a:gd name="connsiteX8" fmla="*/ 405782 w 2256728"/>
                <a:gd name="connsiteY8" fmla="*/ 2279419 h 3204251"/>
                <a:gd name="connsiteX9" fmla="*/ 237812 w 2256728"/>
                <a:gd name="connsiteY9" fmla="*/ 2375997 h 3204251"/>
                <a:gd name="connsiteX10" fmla="*/ 190100 w 2256728"/>
                <a:gd name="connsiteY10" fmla="*/ 2297038 h 3204251"/>
                <a:gd name="connsiteX11" fmla="*/ 312974 w 2256728"/>
                <a:gd name="connsiteY11" fmla="*/ 2225909 h 3204251"/>
                <a:gd name="connsiteX12" fmla="*/ 651529 w 2256728"/>
                <a:gd name="connsiteY12" fmla="*/ 2225909 h 3204251"/>
                <a:gd name="connsiteX13" fmla="*/ 1567575 w 2256728"/>
                <a:gd name="connsiteY13" fmla="*/ 2753711 h 3204251"/>
                <a:gd name="connsiteX14" fmla="*/ 0 w 2256728"/>
                <a:gd name="connsiteY14" fmla="*/ 265302 h 3204251"/>
                <a:gd name="connsiteX15" fmla="*/ 137772 w 2256728"/>
                <a:gd name="connsiteY15" fmla="*/ 145067 h 320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56728" h="3204251">
                  <a:moveTo>
                    <a:pt x="361732" y="0"/>
                  </a:moveTo>
                  <a:lnTo>
                    <a:pt x="594182" y="15029"/>
                  </a:lnTo>
                  <a:lnTo>
                    <a:pt x="2254625" y="941627"/>
                  </a:lnTo>
                  <a:lnTo>
                    <a:pt x="2254625" y="3160159"/>
                  </a:lnTo>
                  <a:lnTo>
                    <a:pt x="2256728" y="3166240"/>
                  </a:lnTo>
                  <a:cubicBezTo>
                    <a:pt x="2256728" y="3175865"/>
                    <a:pt x="2250192" y="3185491"/>
                    <a:pt x="2237121" y="3192995"/>
                  </a:cubicBezTo>
                  <a:cubicBezTo>
                    <a:pt x="2212285" y="3208004"/>
                    <a:pt x="2169802" y="3208004"/>
                    <a:pt x="2144312" y="3192995"/>
                  </a:cubicBezTo>
                  <a:lnTo>
                    <a:pt x="558721" y="2279419"/>
                  </a:lnTo>
                  <a:cubicBezTo>
                    <a:pt x="516238" y="2255274"/>
                    <a:pt x="448265" y="2255274"/>
                    <a:pt x="405782" y="2279419"/>
                  </a:cubicBezTo>
                  <a:lnTo>
                    <a:pt x="237812" y="2375997"/>
                  </a:lnTo>
                  <a:cubicBezTo>
                    <a:pt x="220818" y="2350547"/>
                    <a:pt x="205132" y="2323792"/>
                    <a:pt x="190100" y="2297038"/>
                  </a:cubicBezTo>
                  <a:lnTo>
                    <a:pt x="312974" y="2225909"/>
                  </a:lnTo>
                  <a:cubicBezTo>
                    <a:pt x="406436" y="2171747"/>
                    <a:pt x="558067" y="2171747"/>
                    <a:pt x="651529" y="2225909"/>
                  </a:cubicBezTo>
                  <a:lnTo>
                    <a:pt x="1567575" y="2753711"/>
                  </a:lnTo>
                  <a:lnTo>
                    <a:pt x="0" y="265302"/>
                  </a:lnTo>
                  <a:lnTo>
                    <a:pt x="137772" y="14506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B78CF1E-1B40-B34F-BB23-FD9FB754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488" y="3836565"/>
              <a:ext cx="512694" cy="2439617"/>
            </a:xfrm>
            <a:custGeom>
              <a:avLst/>
              <a:gdLst>
                <a:gd name="T0" fmla="*/ 23 w 784"/>
                <a:gd name="T1" fmla="*/ 3736 h 3737"/>
                <a:gd name="T2" fmla="*/ 783 w 784"/>
                <a:gd name="T3" fmla="*/ 3297 h 3737"/>
                <a:gd name="T4" fmla="*/ 783 w 784"/>
                <a:gd name="T5" fmla="*/ 0 h 3737"/>
                <a:gd name="T6" fmla="*/ 0 w 784"/>
                <a:gd name="T7" fmla="*/ 364 h 3737"/>
                <a:gd name="T8" fmla="*/ 23 w 784"/>
                <a:gd name="T9" fmla="*/ 3736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3737">
                  <a:moveTo>
                    <a:pt x="23" y="3736"/>
                  </a:moveTo>
                  <a:lnTo>
                    <a:pt x="783" y="3297"/>
                  </a:lnTo>
                  <a:lnTo>
                    <a:pt x="783" y="0"/>
                  </a:lnTo>
                  <a:lnTo>
                    <a:pt x="0" y="364"/>
                  </a:lnTo>
                  <a:lnTo>
                    <a:pt x="23" y="3736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51BB355-5E7D-5B44-9AA0-830C560B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350" y="3107847"/>
              <a:ext cx="1767853" cy="3250338"/>
            </a:xfrm>
            <a:custGeom>
              <a:avLst/>
              <a:gdLst>
                <a:gd name="connsiteX0" fmla="*/ 0 w 1767853"/>
                <a:gd name="connsiteY0" fmla="*/ 0 h 3250338"/>
                <a:gd name="connsiteX1" fmla="*/ 1767853 w 1767853"/>
                <a:gd name="connsiteY1" fmla="*/ 984623 h 3250338"/>
                <a:gd name="connsiteX2" fmla="*/ 1767853 w 1767853"/>
                <a:gd name="connsiteY2" fmla="*/ 3213257 h 3250338"/>
                <a:gd name="connsiteX3" fmla="*/ 1766889 w 1767853"/>
                <a:gd name="connsiteY3" fmla="*/ 3213631 h 3250338"/>
                <a:gd name="connsiteX4" fmla="*/ 1762469 w 1767853"/>
                <a:gd name="connsiteY4" fmla="*/ 3226776 h 3250338"/>
                <a:gd name="connsiteX5" fmla="*/ 1748142 w 1767853"/>
                <a:gd name="connsiteY5" fmla="*/ 3239082 h 3250338"/>
                <a:gd name="connsiteX6" fmla="*/ 1655403 w 1767853"/>
                <a:gd name="connsiteY6" fmla="*/ 3239082 h 3250338"/>
                <a:gd name="connsiteX7" fmla="*/ 70349 w 1767853"/>
                <a:gd name="connsiteY7" fmla="*/ 2325519 h 3250338"/>
                <a:gd name="connsiteX8" fmla="*/ 305 w 1767853"/>
                <a:gd name="connsiteY8" fmla="*/ 2227719 h 3250338"/>
                <a:gd name="connsiteX9" fmla="*/ 636 w 1767853"/>
                <a:gd name="connsiteY9" fmla="*/ 2225730 h 3250338"/>
                <a:gd name="connsiteX10" fmla="*/ 0 w 1767853"/>
                <a:gd name="connsiteY10" fmla="*/ 2225366 h 325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7853" h="3250338">
                  <a:moveTo>
                    <a:pt x="0" y="0"/>
                  </a:moveTo>
                  <a:lnTo>
                    <a:pt x="1767853" y="984623"/>
                  </a:lnTo>
                  <a:lnTo>
                    <a:pt x="1767853" y="3213257"/>
                  </a:lnTo>
                  <a:lnTo>
                    <a:pt x="1766889" y="3213631"/>
                  </a:lnTo>
                  <a:lnTo>
                    <a:pt x="1762469" y="3226776"/>
                  </a:lnTo>
                  <a:cubicBezTo>
                    <a:pt x="1759286" y="3231293"/>
                    <a:pt x="1754510" y="3235493"/>
                    <a:pt x="1748142" y="3239082"/>
                  </a:cubicBezTo>
                  <a:cubicBezTo>
                    <a:pt x="1722019" y="3254091"/>
                    <a:pt x="1680874" y="3254091"/>
                    <a:pt x="1655403" y="3239082"/>
                  </a:cubicBezTo>
                  <a:lnTo>
                    <a:pt x="70349" y="2325519"/>
                  </a:lnTo>
                  <a:cubicBezTo>
                    <a:pt x="23653" y="2298439"/>
                    <a:pt x="305" y="2263038"/>
                    <a:pt x="305" y="2227719"/>
                  </a:cubicBezTo>
                  <a:lnTo>
                    <a:pt x="636" y="2225730"/>
                  </a:lnTo>
                  <a:lnTo>
                    <a:pt x="0" y="22253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309F022-F42F-D24F-904C-52B4685E4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842" y="2909107"/>
              <a:ext cx="2082458" cy="1218369"/>
            </a:xfrm>
            <a:custGeom>
              <a:avLst/>
              <a:gdLst>
                <a:gd name="T0" fmla="*/ 1296 w 3188"/>
                <a:gd name="T1" fmla="*/ 335 h 1865"/>
                <a:gd name="T2" fmla="*/ 766 w 3188"/>
                <a:gd name="T3" fmla="*/ 30 h 1865"/>
                <a:gd name="T4" fmla="*/ 766 w 3188"/>
                <a:gd name="T5" fmla="*/ 30 h 1865"/>
                <a:gd name="T6" fmla="*/ 546 w 3188"/>
                <a:gd name="T7" fmla="*/ 37 h 1865"/>
                <a:gd name="T8" fmla="*/ 54 w 3188"/>
                <a:gd name="T9" fmla="*/ 321 h 1865"/>
                <a:gd name="T10" fmla="*/ 54 w 3188"/>
                <a:gd name="T11" fmla="*/ 321 h 1865"/>
                <a:gd name="T12" fmla="*/ 7 w 3188"/>
                <a:gd name="T13" fmla="*/ 402 h 1865"/>
                <a:gd name="T14" fmla="*/ 1348 w 3188"/>
                <a:gd name="T15" fmla="*/ 1203 h 1865"/>
                <a:gd name="T16" fmla="*/ 2425 w 3188"/>
                <a:gd name="T17" fmla="*/ 1864 h 1865"/>
                <a:gd name="T18" fmla="*/ 3187 w 3188"/>
                <a:gd name="T19" fmla="*/ 1421 h 1865"/>
                <a:gd name="T20" fmla="*/ 1296 w 3188"/>
                <a:gd name="T21" fmla="*/ 335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8" h="1865">
                  <a:moveTo>
                    <a:pt x="1296" y="335"/>
                  </a:moveTo>
                  <a:lnTo>
                    <a:pt x="766" y="30"/>
                  </a:lnTo>
                  <a:lnTo>
                    <a:pt x="766" y="30"/>
                  </a:lnTo>
                  <a:cubicBezTo>
                    <a:pt x="701" y="0"/>
                    <a:pt x="606" y="2"/>
                    <a:pt x="546" y="37"/>
                  </a:cubicBezTo>
                  <a:lnTo>
                    <a:pt x="54" y="321"/>
                  </a:lnTo>
                  <a:lnTo>
                    <a:pt x="54" y="321"/>
                  </a:lnTo>
                  <a:cubicBezTo>
                    <a:pt x="16" y="343"/>
                    <a:pt x="0" y="373"/>
                    <a:pt x="7" y="402"/>
                  </a:cubicBezTo>
                  <a:lnTo>
                    <a:pt x="1348" y="1203"/>
                  </a:lnTo>
                  <a:lnTo>
                    <a:pt x="2425" y="1864"/>
                  </a:lnTo>
                  <a:lnTo>
                    <a:pt x="3187" y="1421"/>
                  </a:lnTo>
                  <a:lnTo>
                    <a:pt x="1296" y="335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6D479F5-B9B8-1545-8507-95331A6F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488" y="4058348"/>
              <a:ext cx="63367" cy="2301361"/>
            </a:xfrm>
            <a:custGeom>
              <a:avLst/>
              <a:gdLst>
                <a:gd name="T0" fmla="*/ 0 w 97"/>
                <a:gd name="T1" fmla="*/ 0 h 3522"/>
                <a:gd name="T2" fmla="*/ 0 w 97"/>
                <a:gd name="T3" fmla="*/ 3384 h 3522"/>
                <a:gd name="T4" fmla="*/ 0 w 97"/>
                <a:gd name="T5" fmla="*/ 3455 h 3522"/>
                <a:gd name="T6" fmla="*/ 0 w 97"/>
                <a:gd name="T7" fmla="*/ 3521 h 3522"/>
                <a:gd name="T8" fmla="*/ 0 w 97"/>
                <a:gd name="T9" fmla="*/ 3521 h 3522"/>
                <a:gd name="T10" fmla="*/ 67 w 97"/>
                <a:gd name="T11" fmla="*/ 3504 h 3522"/>
                <a:gd name="T12" fmla="*/ 67 w 97"/>
                <a:gd name="T13" fmla="*/ 3504 h 3522"/>
                <a:gd name="T14" fmla="*/ 96 w 97"/>
                <a:gd name="T15" fmla="*/ 3464 h 3522"/>
                <a:gd name="T16" fmla="*/ 96 w 97"/>
                <a:gd name="T17" fmla="*/ 3464 h 3522"/>
                <a:gd name="T18" fmla="*/ 96 w 97"/>
                <a:gd name="T19" fmla="*/ 3464 h 3522"/>
                <a:gd name="T20" fmla="*/ 96 w 97"/>
                <a:gd name="T21" fmla="*/ 3463 h 3522"/>
                <a:gd name="T22" fmla="*/ 96 w 97"/>
                <a:gd name="T23" fmla="*/ 53 h 3522"/>
                <a:gd name="T24" fmla="*/ 0 w 97"/>
                <a:gd name="T25" fmla="*/ 0 h 3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3522">
                  <a:moveTo>
                    <a:pt x="0" y="0"/>
                  </a:moveTo>
                  <a:lnTo>
                    <a:pt x="0" y="3384"/>
                  </a:lnTo>
                  <a:lnTo>
                    <a:pt x="0" y="3455"/>
                  </a:lnTo>
                  <a:lnTo>
                    <a:pt x="0" y="3521"/>
                  </a:lnTo>
                  <a:lnTo>
                    <a:pt x="0" y="3521"/>
                  </a:lnTo>
                  <a:cubicBezTo>
                    <a:pt x="24" y="3521"/>
                    <a:pt x="48" y="3515"/>
                    <a:pt x="67" y="3504"/>
                  </a:cubicBezTo>
                  <a:lnTo>
                    <a:pt x="67" y="3504"/>
                  </a:lnTo>
                  <a:cubicBezTo>
                    <a:pt x="86" y="3493"/>
                    <a:pt x="96" y="3478"/>
                    <a:pt x="96" y="3464"/>
                  </a:cubicBezTo>
                  <a:lnTo>
                    <a:pt x="96" y="3464"/>
                  </a:lnTo>
                  <a:lnTo>
                    <a:pt x="96" y="3464"/>
                  </a:lnTo>
                  <a:lnTo>
                    <a:pt x="96" y="3463"/>
                  </a:lnTo>
                  <a:lnTo>
                    <a:pt x="96" y="53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4855F03-D093-D548-A9BA-77152CB8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872" y="3767437"/>
              <a:ext cx="11521" cy="28803"/>
            </a:xfrm>
            <a:custGeom>
              <a:avLst/>
              <a:gdLst>
                <a:gd name="T0" fmla="*/ 18 w 19"/>
                <a:gd name="T1" fmla="*/ 42 h 43"/>
                <a:gd name="T2" fmla="*/ 18 w 19"/>
                <a:gd name="T3" fmla="*/ 0 h 43"/>
                <a:gd name="T4" fmla="*/ 5 w 19"/>
                <a:gd name="T5" fmla="*/ 0 h 43"/>
                <a:gd name="T6" fmla="*/ 0 w 19"/>
                <a:gd name="T7" fmla="*/ 29 h 43"/>
                <a:gd name="T8" fmla="*/ 18 w 19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3">
                  <a:moveTo>
                    <a:pt x="18" y="42"/>
                  </a:moveTo>
                  <a:lnTo>
                    <a:pt x="18" y="0"/>
                  </a:lnTo>
                  <a:lnTo>
                    <a:pt x="5" y="0"/>
                  </a:lnTo>
                  <a:lnTo>
                    <a:pt x="0" y="29"/>
                  </a:lnTo>
                  <a:lnTo>
                    <a:pt x="18" y="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FFE2819-49EC-8547-98A7-016383516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6333" y="4092912"/>
              <a:ext cx="8640" cy="28803"/>
            </a:xfrm>
            <a:custGeom>
              <a:avLst/>
              <a:gdLst>
                <a:gd name="T0" fmla="*/ 13 w 14"/>
                <a:gd name="T1" fmla="*/ 43 h 44"/>
                <a:gd name="T2" fmla="*/ 13 w 14"/>
                <a:gd name="T3" fmla="*/ 0 h 44"/>
                <a:gd name="T4" fmla="*/ 0 w 14"/>
                <a:gd name="T5" fmla="*/ 18 h 44"/>
                <a:gd name="T6" fmla="*/ 13 w 14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4">
                  <a:moveTo>
                    <a:pt x="13" y="43"/>
                  </a:moveTo>
                  <a:lnTo>
                    <a:pt x="13" y="0"/>
                  </a:lnTo>
                  <a:lnTo>
                    <a:pt x="0" y="18"/>
                  </a:lnTo>
                  <a:lnTo>
                    <a:pt x="13" y="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649959B-EEBA-EF4C-A020-2B976E57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307" y="2770853"/>
              <a:ext cx="2364727" cy="1365263"/>
            </a:xfrm>
            <a:custGeom>
              <a:avLst/>
              <a:gdLst>
                <a:gd name="T0" fmla="*/ 2570 w 3620"/>
                <a:gd name="T1" fmla="*/ 2067 h 2090"/>
                <a:gd name="T2" fmla="*/ 143 w 3620"/>
                <a:gd name="T3" fmla="*/ 666 h 2090"/>
                <a:gd name="T4" fmla="*/ 143 w 3620"/>
                <a:gd name="T5" fmla="*/ 666 h 2090"/>
                <a:gd name="T6" fmla="*/ 143 w 3620"/>
                <a:gd name="T7" fmla="*/ 366 h 2090"/>
                <a:gd name="T8" fmla="*/ 635 w 3620"/>
                <a:gd name="T9" fmla="*/ 82 h 2090"/>
                <a:gd name="T10" fmla="*/ 635 w 3620"/>
                <a:gd name="T11" fmla="*/ 82 h 2090"/>
                <a:gd name="T12" fmla="*/ 1153 w 3620"/>
                <a:gd name="T13" fmla="*/ 82 h 2090"/>
                <a:gd name="T14" fmla="*/ 3579 w 3620"/>
                <a:gd name="T15" fmla="*/ 1483 h 2090"/>
                <a:gd name="T16" fmla="*/ 3579 w 3620"/>
                <a:gd name="T17" fmla="*/ 1483 h 2090"/>
                <a:gd name="T18" fmla="*/ 3579 w 3620"/>
                <a:gd name="T19" fmla="*/ 1565 h 2090"/>
                <a:gd name="T20" fmla="*/ 3579 w 3620"/>
                <a:gd name="T21" fmla="*/ 1565 h 2090"/>
                <a:gd name="T22" fmla="*/ 3437 w 3620"/>
                <a:gd name="T23" fmla="*/ 1565 h 2090"/>
                <a:gd name="T24" fmla="*/ 1011 w 3620"/>
                <a:gd name="T25" fmla="*/ 164 h 2090"/>
                <a:gd name="T26" fmla="*/ 1011 w 3620"/>
                <a:gd name="T27" fmla="*/ 164 h 2090"/>
                <a:gd name="T28" fmla="*/ 777 w 3620"/>
                <a:gd name="T29" fmla="*/ 164 h 2090"/>
                <a:gd name="T30" fmla="*/ 285 w 3620"/>
                <a:gd name="T31" fmla="*/ 449 h 2090"/>
                <a:gd name="T32" fmla="*/ 285 w 3620"/>
                <a:gd name="T33" fmla="*/ 449 h 2090"/>
                <a:gd name="T34" fmla="*/ 285 w 3620"/>
                <a:gd name="T35" fmla="*/ 583 h 2090"/>
                <a:gd name="T36" fmla="*/ 2712 w 3620"/>
                <a:gd name="T37" fmla="*/ 1985 h 2090"/>
                <a:gd name="T38" fmla="*/ 2712 w 3620"/>
                <a:gd name="T39" fmla="*/ 1985 h 2090"/>
                <a:gd name="T40" fmla="*/ 2712 w 3620"/>
                <a:gd name="T41" fmla="*/ 2067 h 2090"/>
                <a:gd name="T42" fmla="*/ 2712 w 3620"/>
                <a:gd name="T43" fmla="*/ 2067 h 2090"/>
                <a:gd name="T44" fmla="*/ 2570 w 3620"/>
                <a:gd name="T45" fmla="*/ 2067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20" h="2090">
                  <a:moveTo>
                    <a:pt x="2570" y="2067"/>
                  </a:moveTo>
                  <a:lnTo>
                    <a:pt x="143" y="666"/>
                  </a:lnTo>
                  <a:lnTo>
                    <a:pt x="143" y="666"/>
                  </a:lnTo>
                  <a:cubicBezTo>
                    <a:pt x="0" y="583"/>
                    <a:pt x="0" y="449"/>
                    <a:pt x="143" y="366"/>
                  </a:cubicBezTo>
                  <a:lnTo>
                    <a:pt x="635" y="82"/>
                  </a:lnTo>
                  <a:lnTo>
                    <a:pt x="635" y="82"/>
                  </a:lnTo>
                  <a:cubicBezTo>
                    <a:pt x="778" y="0"/>
                    <a:pt x="1010" y="0"/>
                    <a:pt x="1153" y="82"/>
                  </a:cubicBezTo>
                  <a:lnTo>
                    <a:pt x="3579" y="1483"/>
                  </a:lnTo>
                  <a:lnTo>
                    <a:pt x="3579" y="1483"/>
                  </a:lnTo>
                  <a:cubicBezTo>
                    <a:pt x="3619" y="1506"/>
                    <a:pt x="3619" y="1543"/>
                    <a:pt x="3579" y="1565"/>
                  </a:cubicBezTo>
                  <a:lnTo>
                    <a:pt x="3579" y="1565"/>
                  </a:lnTo>
                  <a:cubicBezTo>
                    <a:pt x="3541" y="1588"/>
                    <a:pt x="3476" y="1588"/>
                    <a:pt x="3437" y="1565"/>
                  </a:cubicBezTo>
                  <a:lnTo>
                    <a:pt x="1011" y="164"/>
                  </a:lnTo>
                  <a:lnTo>
                    <a:pt x="1011" y="164"/>
                  </a:lnTo>
                  <a:cubicBezTo>
                    <a:pt x="946" y="128"/>
                    <a:pt x="842" y="128"/>
                    <a:pt x="777" y="164"/>
                  </a:cubicBezTo>
                  <a:lnTo>
                    <a:pt x="285" y="449"/>
                  </a:lnTo>
                  <a:lnTo>
                    <a:pt x="285" y="449"/>
                  </a:lnTo>
                  <a:cubicBezTo>
                    <a:pt x="221" y="486"/>
                    <a:pt x="221" y="546"/>
                    <a:pt x="285" y="583"/>
                  </a:cubicBezTo>
                  <a:lnTo>
                    <a:pt x="2712" y="1985"/>
                  </a:lnTo>
                  <a:lnTo>
                    <a:pt x="2712" y="1985"/>
                  </a:lnTo>
                  <a:cubicBezTo>
                    <a:pt x="2751" y="2007"/>
                    <a:pt x="2751" y="2044"/>
                    <a:pt x="2712" y="2067"/>
                  </a:cubicBezTo>
                  <a:lnTo>
                    <a:pt x="2712" y="2067"/>
                  </a:lnTo>
                  <a:cubicBezTo>
                    <a:pt x="2672" y="2089"/>
                    <a:pt x="2609" y="2089"/>
                    <a:pt x="2570" y="20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CAB8D45-D8A0-F344-B1ED-31BF59EF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993" y="3874008"/>
              <a:ext cx="823766" cy="1301897"/>
            </a:xfrm>
            <a:custGeom>
              <a:avLst/>
              <a:gdLst>
                <a:gd name="T0" fmla="*/ 1261 w 1262"/>
                <a:gd name="T1" fmla="*/ 1992 h 1993"/>
                <a:gd name="T2" fmla="*/ 0 w 1262"/>
                <a:gd name="T3" fmla="*/ 1264 h 1993"/>
                <a:gd name="T4" fmla="*/ 0 w 1262"/>
                <a:gd name="T5" fmla="*/ 0 h 1993"/>
                <a:gd name="T6" fmla="*/ 1261 w 1262"/>
                <a:gd name="T7" fmla="*/ 728 h 1993"/>
                <a:gd name="T8" fmla="*/ 1261 w 1262"/>
                <a:gd name="T9" fmla="*/ 1992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2" h="1993">
                  <a:moveTo>
                    <a:pt x="1261" y="1992"/>
                  </a:moveTo>
                  <a:lnTo>
                    <a:pt x="0" y="1264"/>
                  </a:lnTo>
                  <a:lnTo>
                    <a:pt x="0" y="0"/>
                  </a:lnTo>
                  <a:lnTo>
                    <a:pt x="1261" y="728"/>
                  </a:lnTo>
                  <a:lnTo>
                    <a:pt x="1261" y="19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77D5F12-7AAF-1847-B5A7-0D6DE22F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6082" y="2854383"/>
              <a:ext cx="2212072" cy="985063"/>
            </a:xfrm>
            <a:custGeom>
              <a:avLst/>
              <a:gdLst>
                <a:gd name="T0" fmla="*/ 3350 w 3388"/>
                <a:gd name="T1" fmla="*/ 1437 h 1506"/>
                <a:gd name="T2" fmla="*/ 3350 w 3388"/>
                <a:gd name="T3" fmla="*/ 1437 h 1506"/>
                <a:gd name="T4" fmla="*/ 3208 w 3388"/>
                <a:gd name="T5" fmla="*/ 1437 h 1506"/>
                <a:gd name="T6" fmla="*/ 782 w 3388"/>
                <a:gd name="T7" fmla="*/ 36 h 1506"/>
                <a:gd name="T8" fmla="*/ 782 w 3388"/>
                <a:gd name="T9" fmla="*/ 36 h 1506"/>
                <a:gd name="T10" fmla="*/ 548 w 3388"/>
                <a:gd name="T11" fmla="*/ 36 h 1506"/>
                <a:gd name="T12" fmla="*/ 56 w 3388"/>
                <a:gd name="T13" fmla="*/ 321 h 1506"/>
                <a:gd name="T14" fmla="*/ 56 w 3388"/>
                <a:gd name="T15" fmla="*/ 321 h 1506"/>
                <a:gd name="T16" fmla="*/ 13 w 3388"/>
                <a:gd name="T17" fmla="*/ 410 h 1506"/>
                <a:gd name="T18" fmla="*/ 13 w 3388"/>
                <a:gd name="T19" fmla="*/ 410 h 1506"/>
                <a:gd name="T20" fmla="*/ 56 w 3388"/>
                <a:gd name="T21" fmla="*/ 365 h 1506"/>
                <a:gd name="T22" fmla="*/ 548 w 3388"/>
                <a:gd name="T23" fmla="*/ 81 h 1506"/>
                <a:gd name="T24" fmla="*/ 548 w 3388"/>
                <a:gd name="T25" fmla="*/ 81 h 1506"/>
                <a:gd name="T26" fmla="*/ 782 w 3388"/>
                <a:gd name="T27" fmla="*/ 81 h 1506"/>
                <a:gd name="T28" fmla="*/ 3208 w 3388"/>
                <a:gd name="T29" fmla="*/ 1482 h 1506"/>
                <a:gd name="T30" fmla="*/ 3208 w 3388"/>
                <a:gd name="T31" fmla="*/ 1482 h 1506"/>
                <a:gd name="T32" fmla="*/ 3350 w 3388"/>
                <a:gd name="T33" fmla="*/ 1482 h 1506"/>
                <a:gd name="T34" fmla="*/ 3350 w 3388"/>
                <a:gd name="T35" fmla="*/ 1482 h 1506"/>
                <a:gd name="T36" fmla="*/ 3372 w 3388"/>
                <a:gd name="T37" fmla="*/ 1419 h 1506"/>
                <a:gd name="T38" fmla="*/ 3372 w 3388"/>
                <a:gd name="T39" fmla="*/ 1419 h 1506"/>
                <a:gd name="T40" fmla="*/ 3350 w 3388"/>
                <a:gd name="T41" fmla="*/ 1437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8" h="1506">
                  <a:moveTo>
                    <a:pt x="3350" y="1437"/>
                  </a:moveTo>
                  <a:lnTo>
                    <a:pt x="3350" y="1437"/>
                  </a:lnTo>
                  <a:cubicBezTo>
                    <a:pt x="3312" y="1460"/>
                    <a:pt x="3247" y="1460"/>
                    <a:pt x="3208" y="1437"/>
                  </a:cubicBezTo>
                  <a:lnTo>
                    <a:pt x="782" y="36"/>
                  </a:lnTo>
                  <a:lnTo>
                    <a:pt x="782" y="36"/>
                  </a:lnTo>
                  <a:cubicBezTo>
                    <a:pt x="717" y="0"/>
                    <a:pt x="613" y="0"/>
                    <a:pt x="548" y="36"/>
                  </a:cubicBezTo>
                  <a:lnTo>
                    <a:pt x="56" y="321"/>
                  </a:lnTo>
                  <a:lnTo>
                    <a:pt x="56" y="321"/>
                  </a:lnTo>
                  <a:cubicBezTo>
                    <a:pt x="14" y="345"/>
                    <a:pt x="0" y="379"/>
                    <a:pt x="13" y="410"/>
                  </a:cubicBezTo>
                  <a:lnTo>
                    <a:pt x="13" y="410"/>
                  </a:lnTo>
                  <a:cubicBezTo>
                    <a:pt x="20" y="394"/>
                    <a:pt x="34" y="378"/>
                    <a:pt x="56" y="365"/>
                  </a:cubicBezTo>
                  <a:lnTo>
                    <a:pt x="548" y="81"/>
                  </a:lnTo>
                  <a:lnTo>
                    <a:pt x="548" y="81"/>
                  </a:lnTo>
                  <a:cubicBezTo>
                    <a:pt x="613" y="44"/>
                    <a:pt x="717" y="44"/>
                    <a:pt x="782" y="81"/>
                  </a:cubicBezTo>
                  <a:lnTo>
                    <a:pt x="3208" y="1482"/>
                  </a:lnTo>
                  <a:lnTo>
                    <a:pt x="3208" y="1482"/>
                  </a:lnTo>
                  <a:cubicBezTo>
                    <a:pt x="3247" y="1505"/>
                    <a:pt x="3312" y="1505"/>
                    <a:pt x="3350" y="1482"/>
                  </a:cubicBezTo>
                  <a:lnTo>
                    <a:pt x="3350" y="1482"/>
                  </a:lnTo>
                  <a:cubicBezTo>
                    <a:pt x="3380" y="1465"/>
                    <a:pt x="3387" y="1440"/>
                    <a:pt x="3372" y="1419"/>
                  </a:cubicBezTo>
                  <a:lnTo>
                    <a:pt x="3372" y="1419"/>
                  </a:lnTo>
                  <a:cubicBezTo>
                    <a:pt x="3367" y="1426"/>
                    <a:pt x="3360" y="1432"/>
                    <a:pt x="3350" y="14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1F738F7-07F2-904A-911A-C25BA8D89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589" y="3122250"/>
              <a:ext cx="1777146" cy="1042669"/>
            </a:xfrm>
            <a:custGeom>
              <a:avLst/>
              <a:gdLst>
                <a:gd name="T0" fmla="*/ 2685 w 2722"/>
                <a:gd name="T1" fmla="*/ 1529 h 1597"/>
                <a:gd name="T2" fmla="*/ 2685 w 2722"/>
                <a:gd name="T3" fmla="*/ 1529 h 1597"/>
                <a:gd name="T4" fmla="*/ 2542 w 2722"/>
                <a:gd name="T5" fmla="*/ 1529 h 1597"/>
                <a:gd name="T6" fmla="*/ 116 w 2722"/>
                <a:gd name="T7" fmla="*/ 128 h 1597"/>
                <a:gd name="T8" fmla="*/ 116 w 2722"/>
                <a:gd name="T9" fmla="*/ 128 h 1597"/>
                <a:gd name="T10" fmla="*/ 11 w 2722"/>
                <a:gd name="T11" fmla="*/ 0 h 1597"/>
                <a:gd name="T12" fmla="*/ 11 w 2722"/>
                <a:gd name="T13" fmla="*/ 0 h 1597"/>
                <a:gd name="T14" fmla="*/ 116 w 2722"/>
                <a:gd name="T15" fmla="*/ 173 h 1597"/>
                <a:gd name="T16" fmla="*/ 2542 w 2722"/>
                <a:gd name="T17" fmla="*/ 1574 h 1597"/>
                <a:gd name="T18" fmla="*/ 2542 w 2722"/>
                <a:gd name="T19" fmla="*/ 1574 h 1597"/>
                <a:gd name="T20" fmla="*/ 2685 w 2722"/>
                <a:gd name="T21" fmla="*/ 1574 h 1597"/>
                <a:gd name="T22" fmla="*/ 2685 w 2722"/>
                <a:gd name="T23" fmla="*/ 1574 h 1597"/>
                <a:gd name="T24" fmla="*/ 2706 w 2722"/>
                <a:gd name="T25" fmla="*/ 1510 h 1597"/>
                <a:gd name="T26" fmla="*/ 2706 w 2722"/>
                <a:gd name="T27" fmla="*/ 1510 h 1597"/>
                <a:gd name="T28" fmla="*/ 2685 w 2722"/>
                <a:gd name="T29" fmla="*/ 1529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2" h="1597">
                  <a:moveTo>
                    <a:pt x="2685" y="1529"/>
                  </a:moveTo>
                  <a:lnTo>
                    <a:pt x="2685" y="1529"/>
                  </a:lnTo>
                  <a:cubicBezTo>
                    <a:pt x="2645" y="1551"/>
                    <a:pt x="2582" y="1551"/>
                    <a:pt x="2542" y="1529"/>
                  </a:cubicBezTo>
                  <a:lnTo>
                    <a:pt x="116" y="128"/>
                  </a:lnTo>
                  <a:lnTo>
                    <a:pt x="116" y="128"/>
                  </a:lnTo>
                  <a:cubicBezTo>
                    <a:pt x="54" y="92"/>
                    <a:pt x="20" y="47"/>
                    <a:pt x="11" y="0"/>
                  </a:cubicBezTo>
                  <a:lnTo>
                    <a:pt x="11" y="0"/>
                  </a:lnTo>
                  <a:cubicBezTo>
                    <a:pt x="0" y="62"/>
                    <a:pt x="35" y="126"/>
                    <a:pt x="116" y="173"/>
                  </a:cubicBezTo>
                  <a:lnTo>
                    <a:pt x="2542" y="1574"/>
                  </a:lnTo>
                  <a:lnTo>
                    <a:pt x="2542" y="1574"/>
                  </a:lnTo>
                  <a:cubicBezTo>
                    <a:pt x="2582" y="1596"/>
                    <a:pt x="2645" y="1596"/>
                    <a:pt x="2685" y="1574"/>
                  </a:cubicBezTo>
                  <a:lnTo>
                    <a:pt x="2685" y="1574"/>
                  </a:lnTo>
                  <a:cubicBezTo>
                    <a:pt x="2714" y="1557"/>
                    <a:pt x="2721" y="1531"/>
                    <a:pt x="2706" y="1510"/>
                  </a:cubicBezTo>
                  <a:lnTo>
                    <a:pt x="2706" y="1510"/>
                  </a:lnTo>
                  <a:cubicBezTo>
                    <a:pt x="2701" y="1517"/>
                    <a:pt x="2694" y="1523"/>
                    <a:pt x="2685" y="15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175EF13-3097-0440-8E1E-6AD9A3AB5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5484" y="6420196"/>
              <a:ext cx="6379869" cy="3683906"/>
            </a:xfrm>
            <a:custGeom>
              <a:avLst/>
              <a:gdLst>
                <a:gd name="T0" fmla="*/ 5410 w 9766"/>
                <a:gd name="T1" fmla="*/ 5552 h 5639"/>
                <a:gd name="T2" fmla="*/ 149 w 9766"/>
                <a:gd name="T3" fmla="*/ 2514 h 5639"/>
                <a:gd name="T4" fmla="*/ 149 w 9766"/>
                <a:gd name="T5" fmla="*/ 2514 h 5639"/>
                <a:gd name="T6" fmla="*/ 191 w 9766"/>
                <a:gd name="T7" fmla="*/ 2178 h 5639"/>
                <a:gd name="T8" fmla="*/ 3773 w 9766"/>
                <a:gd name="T9" fmla="*/ 110 h 5639"/>
                <a:gd name="T10" fmla="*/ 3773 w 9766"/>
                <a:gd name="T11" fmla="*/ 110 h 5639"/>
                <a:gd name="T12" fmla="*/ 4354 w 9766"/>
                <a:gd name="T13" fmla="*/ 86 h 5639"/>
                <a:gd name="T14" fmla="*/ 9616 w 9766"/>
                <a:gd name="T15" fmla="*/ 3125 h 5639"/>
                <a:gd name="T16" fmla="*/ 9616 w 9766"/>
                <a:gd name="T17" fmla="*/ 3125 h 5639"/>
                <a:gd name="T18" fmla="*/ 9574 w 9766"/>
                <a:gd name="T19" fmla="*/ 3460 h 5639"/>
                <a:gd name="T20" fmla="*/ 5991 w 9766"/>
                <a:gd name="T21" fmla="*/ 5528 h 5639"/>
                <a:gd name="T22" fmla="*/ 5991 w 9766"/>
                <a:gd name="T23" fmla="*/ 5528 h 5639"/>
                <a:gd name="T24" fmla="*/ 5410 w 9766"/>
                <a:gd name="T25" fmla="*/ 5552 h 5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66" h="5639">
                  <a:moveTo>
                    <a:pt x="5410" y="5552"/>
                  </a:moveTo>
                  <a:lnTo>
                    <a:pt x="149" y="2514"/>
                  </a:lnTo>
                  <a:lnTo>
                    <a:pt x="149" y="2514"/>
                  </a:lnTo>
                  <a:cubicBezTo>
                    <a:pt x="0" y="2428"/>
                    <a:pt x="19" y="2278"/>
                    <a:pt x="191" y="2178"/>
                  </a:cubicBezTo>
                  <a:lnTo>
                    <a:pt x="3773" y="110"/>
                  </a:lnTo>
                  <a:lnTo>
                    <a:pt x="3773" y="110"/>
                  </a:lnTo>
                  <a:cubicBezTo>
                    <a:pt x="3945" y="11"/>
                    <a:pt x="4205" y="0"/>
                    <a:pt x="4354" y="86"/>
                  </a:cubicBezTo>
                  <a:lnTo>
                    <a:pt x="9616" y="3125"/>
                  </a:lnTo>
                  <a:lnTo>
                    <a:pt x="9616" y="3125"/>
                  </a:lnTo>
                  <a:cubicBezTo>
                    <a:pt x="9765" y="3210"/>
                    <a:pt x="9746" y="3361"/>
                    <a:pt x="9574" y="3460"/>
                  </a:cubicBezTo>
                  <a:lnTo>
                    <a:pt x="5991" y="5528"/>
                  </a:lnTo>
                  <a:lnTo>
                    <a:pt x="5991" y="5528"/>
                  </a:lnTo>
                  <a:cubicBezTo>
                    <a:pt x="5819" y="5627"/>
                    <a:pt x="5559" y="5638"/>
                    <a:pt x="5410" y="555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BC1DBD6-ADCD-BF4E-B8BA-4E8BB19A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7470" y="2554830"/>
              <a:ext cx="4510554" cy="5308396"/>
            </a:xfrm>
            <a:custGeom>
              <a:avLst/>
              <a:gdLst>
                <a:gd name="T0" fmla="*/ 6658 w 6904"/>
                <a:gd name="T1" fmla="*/ 3216 h 8128"/>
                <a:gd name="T2" fmla="*/ 1162 w 6904"/>
                <a:gd name="T3" fmla="*/ 43 h 8128"/>
                <a:gd name="T4" fmla="*/ 1162 w 6904"/>
                <a:gd name="T5" fmla="*/ 43 h 8128"/>
                <a:gd name="T6" fmla="*/ 975 w 6904"/>
                <a:gd name="T7" fmla="*/ 20 h 8128"/>
                <a:gd name="T8" fmla="*/ 975 w 6904"/>
                <a:gd name="T9" fmla="*/ 19 h 8128"/>
                <a:gd name="T10" fmla="*/ 965 w 6904"/>
                <a:gd name="T11" fmla="*/ 23 h 8128"/>
                <a:gd name="T12" fmla="*/ 965 w 6904"/>
                <a:gd name="T13" fmla="*/ 23 h 8128"/>
                <a:gd name="T14" fmla="*/ 963 w 6904"/>
                <a:gd name="T15" fmla="*/ 24 h 8128"/>
                <a:gd name="T16" fmla="*/ 765 w 6904"/>
                <a:gd name="T17" fmla="*/ 100 h 8128"/>
                <a:gd name="T18" fmla="*/ 943 w 6904"/>
                <a:gd name="T19" fmla="*/ 187 h 8128"/>
                <a:gd name="T20" fmla="*/ 943 w 6904"/>
                <a:gd name="T21" fmla="*/ 187 h 8128"/>
                <a:gd name="T22" fmla="*/ 940 w 6904"/>
                <a:gd name="T23" fmla="*/ 197 h 8128"/>
                <a:gd name="T24" fmla="*/ 45 w 6904"/>
                <a:gd name="T25" fmla="*/ 4272 h 8128"/>
                <a:gd name="T26" fmla="*/ 45 w 6904"/>
                <a:gd name="T27" fmla="*/ 4272 h 8128"/>
                <a:gd name="T28" fmla="*/ 245 w 6904"/>
                <a:gd name="T29" fmla="*/ 4804 h 8128"/>
                <a:gd name="T30" fmla="*/ 5609 w 6904"/>
                <a:gd name="T31" fmla="*/ 7900 h 8128"/>
                <a:gd name="T32" fmla="*/ 5590 w 6904"/>
                <a:gd name="T33" fmla="*/ 8127 h 8128"/>
                <a:gd name="T34" fmla="*/ 5807 w 6904"/>
                <a:gd name="T35" fmla="*/ 8043 h 8128"/>
                <a:gd name="T36" fmla="*/ 5807 w 6904"/>
                <a:gd name="T37" fmla="*/ 8043 h 8128"/>
                <a:gd name="T38" fmla="*/ 5963 w 6904"/>
                <a:gd name="T39" fmla="*/ 7822 h 8128"/>
                <a:gd name="T40" fmla="*/ 6858 w 6904"/>
                <a:gd name="T41" fmla="*/ 3748 h 8128"/>
                <a:gd name="T42" fmla="*/ 6858 w 6904"/>
                <a:gd name="T43" fmla="*/ 3748 h 8128"/>
                <a:gd name="T44" fmla="*/ 6658 w 6904"/>
                <a:gd name="T45" fmla="*/ 321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04" h="8128">
                  <a:moveTo>
                    <a:pt x="6658" y="3216"/>
                  </a:moveTo>
                  <a:lnTo>
                    <a:pt x="1162" y="43"/>
                  </a:lnTo>
                  <a:lnTo>
                    <a:pt x="1162" y="43"/>
                  </a:lnTo>
                  <a:cubicBezTo>
                    <a:pt x="1098" y="6"/>
                    <a:pt x="1033" y="0"/>
                    <a:pt x="975" y="20"/>
                  </a:cubicBezTo>
                  <a:lnTo>
                    <a:pt x="975" y="19"/>
                  </a:lnTo>
                  <a:lnTo>
                    <a:pt x="965" y="23"/>
                  </a:lnTo>
                  <a:lnTo>
                    <a:pt x="965" y="23"/>
                  </a:lnTo>
                  <a:cubicBezTo>
                    <a:pt x="965" y="24"/>
                    <a:pt x="964" y="24"/>
                    <a:pt x="963" y="24"/>
                  </a:cubicBezTo>
                  <a:lnTo>
                    <a:pt x="765" y="100"/>
                  </a:lnTo>
                  <a:lnTo>
                    <a:pt x="943" y="187"/>
                  </a:lnTo>
                  <a:lnTo>
                    <a:pt x="943" y="187"/>
                  </a:lnTo>
                  <a:cubicBezTo>
                    <a:pt x="942" y="190"/>
                    <a:pt x="941" y="194"/>
                    <a:pt x="940" y="197"/>
                  </a:cubicBezTo>
                  <a:lnTo>
                    <a:pt x="45" y="4272"/>
                  </a:lnTo>
                  <a:lnTo>
                    <a:pt x="45" y="4272"/>
                  </a:lnTo>
                  <a:cubicBezTo>
                    <a:pt x="0" y="4476"/>
                    <a:pt x="90" y="4714"/>
                    <a:pt x="245" y="4804"/>
                  </a:cubicBezTo>
                  <a:lnTo>
                    <a:pt x="5609" y="7900"/>
                  </a:lnTo>
                  <a:lnTo>
                    <a:pt x="5590" y="8127"/>
                  </a:lnTo>
                  <a:lnTo>
                    <a:pt x="5807" y="8043"/>
                  </a:lnTo>
                  <a:lnTo>
                    <a:pt x="5807" y="8043"/>
                  </a:lnTo>
                  <a:cubicBezTo>
                    <a:pt x="5880" y="8009"/>
                    <a:pt x="5939" y="7932"/>
                    <a:pt x="5963" y="7822"/>
                  </a:cubicBezTo>
                  <a:lnTo>
                    <a:pt x="6858" y="3748"/>
                  </a:lnTo>
                  <a:lnTo>
                    <a:pt x="6858" y="3748"/>
                  </a:lnTo>
                  <a:cubicBezTo>
                    <a:pt x="6903" y="3544"/>
                    <a:pt x="6813" y="3306"/>
                    <a:pt x="6658" y="321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600514C-8E93-5245-8FBB-7037CE86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5015" y="2554831"/>
              <a:ext cx="4234045" cy="3251860"/>
            </a:xfrm>
            <a:custGeom>
              <a:avLst/>
              <a:gdLst>
                <a:gd name="T0" fmla="*/ 6307 w 6482"/>
                <a:gd name="T1" fmla="*/ 3216 h 4979"/>
                <a:gd name="T2" fmla="*/ 811 w 6482"/>
                <a:gd name="T3" fmla="*/ 43 h 4979"/>
                <a:gd name="T4" fmla="*/ 811 w 6482"/>
                <a:gd name="T5" fmla="*/ 43 h 4979"/>
                <a:gd name="T6" fmla="*/ 624 w 6482"/>
                <a:gd name="T7" fmla="*/ 20 h 4979"/>
                <a:gd name="T8" fmla="*/ 624 w 6482"/>
                <a:gd name="T9" fmla="*/ 19 h 4979"/>
                <a:gd name="T10" fmla="*/ 614 w 6482"/>
                <a:gd name="T11" fmla="*/ 23 h 4979"/>
                <a:gd name="T12" fmla="*/ 614 w 6482"/>
                <a:gd name="T13" fmla="*/ 23 h 4979"/>
                <a:gd name="T14" fmla="*/ 612 w 6482"/>
                <a:gd name="T15" fmla="*/ 24 h 4979"/>
                <a:gd name="T16" fmla="*/ 414 w 6482"/>
                <a:gd name="T17" fmla="*/ 100 h 4979"/>
                <a:gd name="T18" fmla="*/ 592 w 6482"/>
                <a:gd name="T19" fmla="*/ 187 h 4979"/>
                <a:gd name="T20" fmla="*/ 592 w 6482"/>
                <a:gd name="T21" fmla="*/ 187 h 4979"/>
                <a:gd name="T22" fmla="*/ 589 w 6482"/>
                <a:gd name="T23" fmla="*/ 197 h 4979"/>
                <a:gd name="T24" fmla="*/ 0 w 6482"/>
                <a:gd name="T25" fmla="*/ 2883 h 4979"/>
                <a:gd name="T26" fmla="*/ 2688 w 6482"/>
                <a:gd name="T27" fmla="*/ 4978 h 4979"/>
                <a:gd name="T28" fmla="*/ 6481 w 6482"/>
                <a:gd name="T29" fmla="*/ 3435 h 4979"/>
                <a:gd name="T30" fmla="*/ 6481 w 6482"/>
                <a:gd name="T31" fmla="*/ 3435 h 4979"/>
                <a:gd name="T32" fmla="*/ 6307 w 6482"/>
                <a:gd name="T33" fmla="*/ 3216 h 4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82" h="4979">
                  <a:moveTo>
                    <a:pt x="6307" y="3216"/>
                  </a:moveTo>
                  <a:lnTo>
                    <a:pt x="811" y="43"/>
                  </a:lnTo>
                  <a:lnTo>
                    <a:pt x="811" y="43"/>
                  </a:lnTo>
                  <a:cubicBezTo>
                    <a:pt x="747" y="6"/>
                    <a:pt x="682" y="0"/>
                    <a:pt x="624" y="20"/>
                  </a:cubicBezTo>
                  <a:lnTo>
                    <a:pt x="624" y="19"/>
                  </a:lnTo>
                  <a:lnTo>
                    <a:pt x="614" y="23"/>
                  </a:lnTo>
                  <a:lnTo>
                    <a:pt x="614" y="23"/>
                  </a:lnTo>
                  <a:cubicBezTo>
                    <a:pt x="614" y="24"/>
                    <a:pt x="613" y="24"/>
                    <a:pt x="612" y="24"/>
                  </a:cubicBezTo>
                  <a:lnTo>
                    <a:pt x="414" y="100"/>
                  </a:lnTo>
                  <a:lnTo>
                    <a:pt x="592" y="187"/>
                  </a:lnTo>
                  <a:lnTo>
                    <a:pt x="592" y="187"/>
                  </a:lnTo>
                  <a:cubicBezTo>
                    <a:pt x="591" y="190"/>
                    <a:pt x="590" y="194"/>
                    <a:pt x="589" y="197"/>
                  </a:cubicBezTo>
                  <a:lnTo>
                    <a:pt x="0" y="2883"/>
                  </a:lnTo>
                  <a:lnTo>
                    <a:pt x="2688" y="4978"/>
                  </a:lnTo>
                  <a:lnTo>
                    <a:pt x="6481" y="3435"/>
                  </a:lnTo>
                  <a:lnTo>
                    <a:pt x="6481" y="3435"/>
                  </a:lnTo>
                  <a:cubicBezTo>
                    <a:pt x="6444" y="3341"/>
                    <a:pt x="6383" y="3260"/>
                    <a:pt x="6307" y="3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7D22806-CA45-9548-9785-FC4E5820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0604" y="4674733"/>
              <a:ext cx="550137" cy="391721"/>
            </a:xfrm>
            <a:custGeom>
              <a:avLst/>
              <a:gdLst>
                <a:gd name="T0" fmla="*/ 413 w 841"/>
                <a:gd name="T1" fmla="*/ 597 h 598"/>
                <a:gd name="T2" fmla="*/ 832 w 841"/>
                <a:gd name="T3" fmla="*/ 419 h 598"/>
                <a:gd name="T4" fmla="*/ 832 w 841"/>
                <a:gd name="T5" fmla="*/ 419 h 598"/>
                <a:gd name="T6" fmla="*/ 662 w 841"/>
                <a:gd name="T7" fmla="*/ 0 h 598"/>
                <a:gd name="T8" fmla="*/ 0 w 841"/>
                <a:gd name="T9" fmla="*/ 279 h 598"/>
                <a:gd name="T10" fmla="*/ 413 w 841"/>
                <a:gd name="T11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598">
                  <a:moveTo>
                    <a:pt x="413" y="597"/>
                  </a:moveTo>
                  <a:lnTo>
                    <a:pt x="832" y="419"/>
                  </a:lnTo>
                  <a:lnTo>
                    <a:pt x="832" y="419"/>
                  </a:lnTo>
                  <a:cubicBezTo>
                    <a:pt x="840" y="257"/>
                    <a:pt x="772" y="90"/>
                    <a:pt x="662" y="0"/>
                  </a:cubicBezTo>
                  <a:lnTo>
                    <a:pt x="0" y="279"/>
                  </a:lnTo>
                  <a:lnTo>
                    <a:pt x="413" y="59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FDF8550-6A9A-9441-9166-1447A520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807" y="2572112"/>
              <a:ext cx="4602723" cy="5334320"/>
            </a:xfrm>
            <a:custGeom>
              <a:avLst/>
              <a:gdLst>
                <a:gd name="T0" fmla="*/ 5741 w 7045"/>
                <a:gd name="T1" fmla="*/ 8075 h 8166"/>
                <a:gd name="T2" fmla="*/ 246 w 7045"/>
                <a:gd name="T3" fmla="*/ 4903 h 8166"/>
                <a:gd name="T4" fmla="*/ 246 w 7045"/>
                <a:gd name="T5" fmla="*/ 4903 h 8166"/>
                <a:gd name="T6" fmla="*/ 45 w 7045"/>
                <a:gd name="T7" fmla="*/ 4371 h 8166"/>
                <a:gd name="T8" fmla="*/ 940 w 7045"/>
                <a:gd name="T9" fmla="*/ 297 h 8166"/>
                <a:gd name="T10" fmla="*/ 940 w 7045"/>
                <a:gd name="T11" fmla="*/ 297 h 8166"/>
                <a:gd name="T12" fmla="*/ 1303 w 7045"/>
                <a:gd name="T13" fmla="*/ 90 h 8166"/>
                <a:gd name="T14" fmla="*/ 6799 w 7045"/>
                <a:gd name="T15" fmla="*/ 3263 h 8166"/>
                <a:gd name="T16" fmla="*/ 6799 w 7045"/>
                <a:gd name="T17" fmla="*/ 3263 h 8166"/>
                <a:gd name="T18" fmla="*/ 6999 w 7045"/>
                <a:gd name="T19" fmla="*/ 3795 h 8166"/>
                <a:gd name="T20" fmla="*/ 6104 w 7045"/>
                <a:gd name="T21" fmla="*/ 7869 h 8166"/>
                <a:gd name="T22" fmla="*/ 6104 w 7045"/>
                <a:gd name="T23" fmla="*/ 7869 h 8166"/>
                <a:gd name="T24" fmla="*/ 5741 w 7045"/>
                <a:gd name="T25" fmla="*/ 8075 h 8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45" h="8166">
                  <a:moveTo>
                    <a:pt x="5741" y="8075"/>
                  </a:moveTo>
                  <a:lnTo>
                    <a:pt x="246" y="4903"/>
                  </a:lnTo>
                  <a:lnTo>
                    <a:pt x="246" y="4903"/>
                  </a:lnTo>
                  <a:cubicBezTo>
                    <a:pt x="90" y="4814"/>
                    <a:pt x="0" y="4575"/>
                    <a:pt x="45" y="4371"/>
                  </a:cubicBezTo>
                  <a:lnTo>
                    <a:pt x="940" y="297"/>
                  </a:lnTo>
                  <a:lnTo>
                    <a:pt x="940" y="297"/>
                  </a:lnTo>
                  <a:cubicBezTo>
                    <a:pt x="985" y="92"/>
                    <a:pt x="1147" y="0"/>
                    <a:pt x="1303" y="90"/>
                  </a:cubicBezTo>
                  <a:lnTo>
                    <a:pt x="6799" y="3263"/>
                  </a:lnTo>
                  <a:lnTo>
                    <a:pt x="6799" y="3263"/>
                  </a:lnTo>
                  <a:cubicBezTo>
                    <a:pt x="6954" y="3352"/>
                    <a:pt x="7044" y="3591"/>
                    <a:pt x="6999" y="3795"/>
                  </a:cubicBezTo>
                  <a:lnTo>
                    <a:pt x="6104" y="7869"/>
                  </a:lnTo>
                  <a:lnTo>
                    <a:pt x="6104" y="7869"/>
                  </a:lnTo>
                  <a:cubicBezTo>
                    <a:pt x="6059" y="8072"/>
                    <a:pt x="5897" y="8165"/>
                    <a:pt x="5741" y="807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274408C-45AC-3D4D-A7F1-E72493387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805" y="2592273"/>
              <a:ext cx="3891288" cy="5265193"/>
            </a:xfrm>
            <a:custGeom>
              <a:avLst/>
              <a:gdLst>
                <a:gd name="T0" fmla="*/ 5713 w 5958"/>
                <a:gd name="T1" fmla="*/ 3217 h 8059"/>
                <a:gd name="T2" fmla="*/ 216 w 5958"/>
                <a:gd name="T3" fmla="*/ 43 h 8059"/>
                <a:gd name="T4" fmla="*/ 216 w 5958"/>
                <a:gd name="T5" fmla="*/ 43 h 8059"/>
                <a:gd name="T6" fmla="*/ 0 w 5958"/>
                <a:gd name="T7" fmla="*/ 34 h 8059"/>
                <a:gd name="T8" fmla="*/ 0 w 5958"/>
                <a:gd name="T9" fmla="*/ 34 h 8059"/>
                <a:gd name="T10" fmla="*/ 164 w 5958"/>
                <a:gd name="T11" fmla="*/ 63 h 8059"/>
                <a:gd name="T12" fmla="*/ 5660 w 5958"/>
                <a:gd name="T13" fmla="*/ 3236 h 8059"/>
                <a:gd name="T14" fmla="*/ 5660 w 5958"/>
                <a:gd name="T15" fmla="*/ 3236 h 8059"/>
                <a:gd name="T16" fmla="*/ 5860 w 5958"/>
                <a:gd name="T17" fmla="*/ 3768 h 8059"/>
                <a:gd name="T18" fmla="*/ 4965 w 5958"/>
                <a:gd name="T19" fmla="*/ 7842 h 8059"/>
                <a:gd name="T20" fmla="*/ 4965 w 5958"/>
                <a:gd name="T21" fmla="*/ 7842 h 8059"/>
                <a:gd name="T22" fmla="*/ 4819 w 5958"/>
                <a:gd name="T23" fmla="*/ 8058 h 8059"/>
                <a:gd name="T24" fmla="*/ 4819 w 5958"/>
                <a:gd name="T25" fmla="*/ 8058 h 8059"/>
                <a:gd name="T26" fmla="*/ 5018 w 5958"/>
                <a:gd name="T27" fmla="*/ 7822 h 8059"/>
                <a:gd name="T28" fmla="*/ 5913 w 5958"/>
                <a:gd name="T29" fmla="*/ 3748 h 8059"/>
                <a:gd name="T30" fmla="*/ 5913 w 5958"/>
                <a:gd name="T31" fmla="*/ 3748 h 8059"/>
                <a:gd name="T32" fmla="*/ 5713 w 5958"/>
                <a:gd name="T33" fmla="*/ 3217 h 8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58" h="8059">
                  <a:moveTo>
                    <a:pt x="5713" y="3217"/>
                  </a:moveTo>
                  <a:lnTo>
                    <a:pt x="216" y="43"/>
                  </a:lnTo>
                  <a:lnTo>
                    <a:pt x="216" y="43"/>
                  </a:lnTo>
                  <a:cubicBezTo>
                    <a:pt x="141" y="0"/>
                    <a:pt x="64" y="0"/>
                    <a:pt x="0" y="34"/>
                  </a:cubicBezTo>
                  <a:lnTo>
                    <a:pt x="0" y="34"/>
                  </a:lnTo>
                  <a:cubicBezTo>
                    <a:pt x="52" y="22"/>
                    <a:pt x="108" y="30"/>
                    <a:pt x="164" y="63"/>
                  </a:cubicBezTo>
                  <a:lnTo>
                    <a:pt x="5660" y="3236"/>
                  </a:lnTo>
                  <a:lnTo>
                    <a:pt x="5660" y="3236"/>
                  </a:lnTo>
                  <a:cubicBezTo>
                    <a:pt x="5815" y="3325"/>
                    <a:pt x="5905" y="3564"/>
                    <a:pt x="5860" y="3768"/>
                  </a:cubicBezTo>
                  <a:lnTo>
                    <a:pt x="4965" y="7842"/>
                  </a:lnTo>
                  <a:lnTo>
                    <a:pt x="4965" y="7842"/>
                  </a:lnTo>
                  <a:cubicBezTo>
                    <a:pt x="4942" y="7947"/>
                    <a:pt x="4888" y="8022"/>
                    <a:pt x="4819" y="8058"/>
                  </a:cubicBezTo>
                  <a:lnTo>
                    <a:pt x="4819" y="8058"/>
                  </a:lnTo>
                  <a:cubicBezTo>
                    <a:pt x="4912" y="8038"/>
                    <a:pt x="4989" y="7953"/>
                    <a:pt x="5018" y="7822"/>
                  </a:cubicBezTo>
                  <a:lnTo>
                    <a:pt x="5913" y="3748"/>
                  </a:lnTo>
                  <a:lnTo>
                    <a:pt x="5913" y="3748"/>
                  </a:lnTo>
                  <a:cubicBezTo>
                    <a:pt x="5957" y="3544"/>
                    <a:pt x="5868" y="3306"/>
                    <a:pt x="5713" y="32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72B8122-FD55-CD41-A610-30E59F87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2" y="2770852"/>
              <a:ext cx="4303172" cy="4931078"/>
            </a:xfrm>
            <a:custGeom>
              <a:avLst/>
              <a:gdLst>
                <a:gd name="T0" fmla="*/ 5394 w 6586"/>
                <a:gd name="T1" fmla="*/ 7468 h 7551"/>
                <a:gd name="T2" fmla="*/ 224 w 6586"/>
                <a:gd name="T3" fmla="*/ 4486 h 7551"/>
                <a:gd name="T4" fmla="*/ 224 w 6586"/>
                <a:gd name="T5" fmla="*/ 4486 h 7551"/>
                <a:gd name="T6" fmla="*/ 41 w 6586"/>
                <a:gd name="T7" fmla="*/ 4000 h 7551"/>
                <a:gd name="T8" fmla="*/ 860 w 6586"/>
                <a:gd name="T9" fmla="*/ 271 h 7551"/>
                <a:gd name="T10" fmla="*/ 860 w 6586"/>
                <a:gd name="T11" fmla="*/ 271 h 7551"/>
                <a:gd name="T12" fmla="*/ 1192 w 6586"/>
                <a:gd name="T13" fmla="*/ 81 h 7551"/>
                <a:gd name="T14" fmla="*/ 6361 w 6586"/>
                <a:gd name="T15" fmla="*/ 3064 h 7551"/>
                <a:gd name="T16" fmla="*/ 6361 w 6586"/>
                <a:gd name="T17" fmla="*/ 3064 h 7551"/>
                <a:gd name="T18" fmla="*/ 6544 w 6586"/>
                <a:gd name="T19" fmla="*/ 3551 h 7551"/>
                <a:gd name="T20" fmla="*/ 5725 w 6586"/>
                <a:gd name="T21" fmla="*/ 7279 h 7551"/>
                <a:gd name="T22" fmla="*/ 5725 w 6586"/>
                <a:gd name="T23" fmla="*/ 7279 h 7551"/>
                <a:gd name="T24" fmla="*/ 5394 w 6586"/>
                <a:gd name="T25" fmla="*/ 7468 h 7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86" h="7551">
                  <a:moveTo>
                    <a:pt x="5394" y="7468"/>
                  </a:moveTo>
                  <a:lnTo>
                    <a:pt x="224" y="4486"/>
                  </a:lnTo>
                  <a:lnTo>
                    <a:pt x="224" y="4486"/>
                  </a:lnTo>
                  <a:cubicBezTo>
                    <a:pt x="82" y="4404"/>
                    <a:pt x="0" y="4187"/>
                    <a:pt x="41" y="4000"/>
                  </a:cubicBezTo>
                  <a:lnTo>
                    <a:pt x="860" y="271"/>
                  </a:lnTo>
                  <a:lnTo>
                    <a:pt x="860" y="271"/>
                  </a:lnTo>
                  <a:cubicBezTo>
                    <a:pt x="901" y="84"/>
                    <a:pt x="1050" y="0"/>
                    <a:pt x="1192" y="81"/>
                  </a:cubicBezTo>
                  <a:lnTo>
                    <a:pt x="6361" y="3064"/>
                  </a:lnTo>
                  <a:lnTo>
                    <a:pt x="6361" y="3064"/>
                  </a:lnTo>
                  <a:cubicBezTo>
                    <a:pt x="6503" y="3146"/>
                    <a:pt x="6585" y="3365"/>
                    <a:pt x="6544" y="3551"/>
                  </a:cubicBezTo>
                  <a:lnTo>
                    <a:pt x="5725" y="7279"/>
                  </a:lnTo>
                  <a:lnTo>
                    <a:pt x="5725" y="7279"/>
                  </a:lnTo>
                  <a:cubicBezTo>
                    <a:pt x="5684" y="7466"/>
                    <a:pt x="5536" y="7550"/>
                    <a:pt x="5394" y="74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C35EA1C-14D6-B243-8030-3EBE51609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2" y="2770852"/>
              <a:ext cx="4303172" cy="4931078"/>
            </a:xfrm>
            <a:custGeom>
              <a:avLst/>
              <a:gdLst>
                <a:gd name="T0" fmla="*/ 5394 w 6586"/>
                <a:gd name="T1" fmla="*/ 7468 h 7551"/>
                <a:gd name="T2" fmla="*/ 224 w 6586"/>
                <a:gd name="T3" fmla="*/ 4486 h 7551"/>
                <a:gd name="T4" fmla="*/ 224 w 6586"/>
                <a:gd name="T5" fmla="*/ 4486 h 7551"/>
                <a:gd name="T6" fmla="*/ 41 w 6586"/>
                <a:gd name="T7" fmla="*/ 4000 h 7551"/>
                <a:gd name="T8" fmla="*/ 860 w 6586"/>
                <a:gd name="T9" fmla="*/ 271 h 7551"/>
                <a:gd name="T10" fmla="*/ 860 w 6586"/>
                <a:gd name="T11" fmla="*/ 271 h 7551"/>
                <a:gd name="T12" fmla="*/ 1192 w 6586"/>
                <a:gd name="T13" fmla="*/ 81 h 7551"/>
                <a:gd name="T14" fmla="*/ 6361 w 6586"/>
                <a:gd name="T15" fmla="*/ 3064 h 7551"/>
                <a:gd name="T16" fmla="*/ 6361 w 6586"/>
                <a:gd name="T17" fmla="*/ 3064 h 7551"/>
                <a:gd name="T18" fmla="*/ 6544 w 6586"/>
                <a:gd name="T19" fmla="*/ 3551 h 7551"/>
                <a:gd name="T20" fmla="*/ 5725 w 6586"/>
                <a:gd name="T21" fmla="*/ 7279 h 7551"/>
                <a:gd name="T22" fmla="*/ 5725 w 6586"/>
                <a:gd name="T23" fmla="*/ 7279 h 7551"/>
                <a:gd name="T24" fmla="*/ 5394 w 6586"/>
                <a:gd name="T25" fmla="*/ 7468 h 7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86" h="7551">
                  <a:moveTo>
                    <a:pt x="5394" y="7468"/>
                  </a:moveTo>
                  <a:lnTo>
                    <a:pt x="224" y="4486"/>
                  </a:lnTo>
                  <a:lnTo>
                    <a:pt x="224" y="4486"/>
                  </a:lnTo>
                  <a:cubicBezTo>
                    <a:pt x="82" y="4404"/>
                    <a:pt x="0" y="4187"/>
                    <a:pt x="41" y="4000"/>
                  </a:cubicBezTo>
                  <a:lnTo>
                    <a:pt x="860" y="271"/>
                  </a:lnTo>
                  <a:lnTo>
                    <a:pt x="860" y="271"/>
                  </a:lnTo>
                  <a:cubicBezTo>
                    <a:pt x="901" y="84"/>
                    <a:pt x="1050" y="0"/>
                    <a:pt x="1192" y="81"/>
                  </a:cubicBezTo>
                  <a:lnTo>
                    <a:pt x="6361" y="3064"/>
                  </a:lnTo>
                  <a:lnTo>
                    <a:pt x="6361" y="3064"/>
                  </a:lnTo>
                  <a:cubicBezTo>
                    <a:pt x="6503" y="3146"/>
                    <a:pt x="6585" y="3365"/>
                    <a:pt x="6544" y="3551"/>
                  </a:cubicBezTo>
                  <a:lnTo>
                    <a:pt x="5725" y="7279"/>
                  </a:lnTo>
                  <a:lnTo>
                    <a:pt x="5725" y="7279"/>
                  </a:lnTo>
                  <a:cubicBezTo>
                    <a:pt x="5684" y="7466"/>
                    <a:pt x="5536" y="7550"/>
                    <a:pt x="5394" y="746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912736C-E311-2A41-B1AE-4A6E0659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2581" y="2808298"/>
              <a:ext cx="3655105" cy="4867711"/>
            </a:xfrm>
            <a:custGeom>
              <a:avLst/>
              <a:gdLst>
                <a:gd name="T0" fmla="*/ 5438 w 5596"/>
                <a:gd name="T1" fmla="*/ 7394 h 7454"/>
                <a:gd name="T2" fmla="*/ 269 w 5596"/>
                <a:gd name="T3" fmla="*/ 4412 h 7454"/>
                <a:gd name="T4" fmla="*/ 269 w 5596"/>
                <a:gd name="T5" fmla="*/ 4412 h 7454"/>
                <a:gd name="T6" fmla="*/ 86 w 5596"/>
                <a:gd name="T7" fmla="*/ 3926 h 7454"/>
                <a:gd name="T8" fmla="*/ 905 w 5596"/>
                <a:gd name="T9" fmla="*/ 196 h 7454"/>
                <a:gd name="T10" fmla="*/ 905 w 5596"/>
                <a:gd name="T11" fmla="*/ 196 h 7454"/>
                <a:gd name="T12" fmla="*/ 1035 w 5596"/>
                <a:gd name="T13" fmla="*/ 0 h 7454"/>
                <a:gd name="T14" fmla="*/ 1035 w 5596"/>
                <a:gd name="T15" fmla="*/ 0 h 7454"/>
                <a:gd name="T16" fmla="*/ 860 w 5596"/>
                <a:gd name="T17" fmla="*/ 215 h 7454"/>
                <a:gd name="T18" fmla="*/ 41 w 5596"/>
                <a:gd name="T19" fmla="*/ 3944 h 7454"/>
                <a:gd name="T20" fmla="*/ 41 w 5596"/>
                <a:gd name="T21" fmla="*/ 3944 h 7454"/>
                <a:gd name="T22" fmla="*/ 224 w 5596"/>
                <a:gd name="T23" fmla="*/ 4430 h 7454"/>
                <a:gd name="T24" fmla="*/ 5394 w 5596"/>
                <a:gd name="T25" fmla="*/ 7412 h 7454"/>
                <a:gd name="T26" fmla="*/ 5394 w 5596"/>
                <a:gd name="T27" fmla="*/ 7412 h 7454"/>
                <a:gd name="T28" fmla="*/ 5595 w 5596"/>
                <a:gd name="T29" fmla="*/ 7419 h 7454"/>
                <a:gd name="T30" fmla="*/ 5595 w 5596"/>
                <a:gd name="T31" fmla="*/ 7419 h 7454"/>
                <a:gd name="T32" fmla="*/ 5438 w 5596"/>
                <a:gd name="T33" fmla="*/ 7394 h 7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96" h="7454">
                  <a:moveTo>
                    <a:pt x="5438" y="7394"/>
                  </a:moveTo>
                  <a:lnTo>
                    <a:pt x="269" y="4412"/>
                  </a:lnTo>
                  <a:lnTo>
                    <a:pt x="269" y="4412"/>
                  </a:lnTo>
                  <a:cubicBezTo>
                    <a:pt x="127" y="4330"/>
                    <a:pt x="45" y="4112"/>
                    <a:pt x="86" y="3926"/>
                  </a:cubicBezTo>
                  <a:lnTo>
                    <a:pt x="905" y="196"/>
                  </a:lnTo>
                  <a:lnTo>
                    <a:pt x="905" y="196"/>
                  </a:lnTo>
                  <a:cubicBezTo>
                    <a:pt x="926" y="102"/>
                    <a:pt x="974" y="34"/>
                    <a:pt x="1035" y="0"/>
                  </a:cubicBezTo>
                  <a:lnTo>
                    <a:pt x="1035" y="0"/>
                  </a:lnTo>
                  <a:cubicBezTo>
                    <a:pt x="953" y="21"/>
                    <a:pt x="886" y="98"/>
                    <a:pt x="860" y="215"/>
                  </a:cubicBezTo>
                  <a:lnTo>
                    <a:pt x="41" y="3944"/>
                  </a:lnTo>
                  <a:lnTo>
                    <a:pt x="41" y="3944"/>
                  </a:lnTo>
                  <a:cubicBezTo>
                    <a:pt x="0" y="4131"/>
                    <a:pt x="82" y="4348"/>
                    <a:pt x="224" y="4430"/>
                  </a:cubicBezTo>
                  <a:lnTo>
                    <a:pt x="5394" y="7412"/>
                  </a:lnTo>
                  <a:lnTo>
                    <a:pt x="5394" y="7412"/>
                  </a:lnTo>
                  <a:cubicBezTo>
                    <a:pt x="5463" y="7453"/>
                    <a:pt x="5535" y="7452"/>
                    <a:pt x="5595" y="7419"/>
                  </a:cubicBezTo>
                  <a:lnTo>
                    <a:pt x="5595" y="7419"/>
                  </a:lnTo>
                  <a:cubicBezTo>
                    <a:pt x="5546" y="7432"/>
                    <a:pt x="5491" y="7425"/>
                    <a:pt x="5438" y="73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323E7EC-FAC3-D248-AAD2-C323515AD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3" y="5985269"/>
              <a:ext cx="6598772" cy="3735753"/>
            </a:xfrm>
            <a:custGeom>
              <a:avLst/>
              <a:gdLst>
                <a:gd name="T0" fmla="*/ 10100 w 10104"/>
                <a:gd name="T1" fmla="*/ 2989 h 5720"/>
                <a:gd name="T2" fmla="*/ 9349 w 10104"/>
                <a:gd name="T3" fmla="*/ 2891 h 5720"/>
                <a:gd name="T4" fmla="*/ 4499 w 10104"/>
                <a:gd name="T5" fmla="*/ 90 h 5720"/>
                <a:gd name="T6" fmla="*/ 4499 w 10104"/>
                <a:gd name="T7" fmla="*/ 90 h 5720"/>
                <a:gd name="T8" fmla="*/ 3893 w 10104"/>
                <a:gd name="T9" fmla="*/ 116 h 5720"/>
                <a:gd name="T10" fmla="*/ 457 w 10104"/>
                <a:gd name="T11" fmla="*/ 2099 h 5720"/>
                <a:gd name="T12" fmla="*/ 3 w 10104"/>
                <a:gd name="T13" fmla="*/ 2039 h 5720"/>
                <a:gd name="T14" fmla="*/ 3 w 10104"/>
                <a:gd name="T15" fmla="*/ 2297 h 5720"/>
                <a:gd name="T16" fmla="*/ 4 w 10104"/>
                <a:gd name="T17" fmla="*/ 2297 h 5720"/>
                <a:gd name="T18" fmla="*/ 4 w 10104"/>
                <a:gd name="T19" fmla="*/ 2297 h 5720"/>
                <a:gd name="T20" fmla="*/ 108 w 10104"/>
                <a:gd name="T21" fmla="*/ 2456 h 5720"/>
                <a:gd name="T22" fmla="*/ 5603 w 10104"/>
                <a:gd name="T23" fmla="*/ 5629 h 5720"/>
                <a:gd name="T24" fmla="*/ 5603 w 10104"/>
                <a:gd name="T25" fmla="*/ 5629 h 5720"/>
                <a:gd name="T26" fmla="*/ 6209 w 10104"/>
                <a:gd name="T27" fmla="*/ 5604 h 5720"/>
                <a:gd name="T28" fmla="*/ 9952 w 10104"/>
                <a:gd name="T29" fmla="*/ 3444 h 5720"/>
                <a:gd name="T30" fmla="*/ 9952 w 10104"/>
                <a:gd name="T31" fmla="*/ 3444 h 5720"/>
                <a:gd name="T32" fmla="*/ 10100 w 10104"/>
                <a:gd name="T33" fmla="*/ 3240 h 5720"/>
                <a:gd name="T34" fmla="*/ 10100 w 10104"/>
                <a:gd name="T35" fmla="*/ 2989 h 5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04" h="5720">
                  <a:moveTo>
                    <a:pt x="10100" y="2989"/>
                  </a:moveTo>
                  <a:lnTo>
                    <a:pt x="9349" y="2891"/>
                  </a:lnTo>
                  <a:lnTo>
                    <a:pt x="4499" y="90"/>
                  </a:lnTo>
                  <a:lnTo>
                    <a:pt x="4499" y="90"/>
                  </a:lnTo>
                  <a:cubicBezTo>
                    <a:pt x="4343" y="0"/>
                    <a:pt x="4072" y="12"/>
                    <a:pt x="3893" y="116"/>
                  </a:cubicBezTo>
                  <a:lnTo>
                    <a:pt x="457" y="2099"/>
                  </a:lnTo>
                  <a:lnTo>
                    <a:pt x="3" y="2039"/>
                  </a:lnTo>
                  <a:lnTo>
                    <a:pt x="3" y="2297"/>
                  </a:lnTo>
                  <a:lnTo>
                    <a:pt x="4" y="2297"/>
                  </a:lnTo>
                  <a:lnTo>
                    <a:pt x="4" y="2297"/>
                  </a:lnTo>
                  <a:cubicBezTo>
                    <a:pt x="0" y="2356"/>
                    <a:pt x="34" y="2414"/>
                    <a:pt x="108" y="2456"/>
                  </a:cubicBezTo>
                  <a:lnTo>
                    <a:pt x="5603" y="5629"/>
                  </a:lnTo>
                  <a:lnTo>
                    <a:pt x="5603" y="5629"/>
                  </a:lnTo>
                  <a:cubicBezTo>
                    <a:pt x="5758" y="5719"/>
                    <a:pt x="6030" y="5708"/>
                    <a:pt x="6209" y="5604"/>
                  </a:cubicBezTo>
                  <a:lnTo>
                    <a:pt x="9952" y="3444"/>
                  </a:lnTo>
                  <a:lnTo>
                    <a:pt x="9952" y="3444"/>
                  </a:lnTo>
                  <a:cubicBezTo>
                    <a:pt x="10053" y="3386"/>
                    <a:pt x="10103" y="3311"/>
                    <a:pt x="10100" y="3240"/>
                  </a:cubicBezTo>
                  <a:lnTo>
                    <a:pt x="10100" y="2989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8BDF459-0451-C744-8518-9129C5A3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3" y="6653499"/>
              <a:ext cx="4216763" cy="3053121"/>
            </a:xfrm>
            <a:custGeom>
              <a:avLst/>
              <a:gdLst>
                <a:gd name="T0" fmla="*/ 6456 w 6457"/>
                <a:gd name="T1" fmla="*/ 199 h 4676"/>
                <a:gd name="T2" fmla="*/ 6112 w 6457"/>
                <a:gd name="T3" fmla="*/ 0 h 4676"/>
                <a:gd name="T4" fmla="*/ 2324 w 6457"/>
                <a:gd name="T5" fmla="*/ 0 h 4676"/>
                <a:gd name="T6" fmla="*/ 457 w 6457"/>
                <a:gd name="T7" fmla="*/ 1078 h 4676"/>
                <a:gd name="T8" fmla="*/ 3 w 6457"/>
                <a:gd name="T9" fmla="*/ 1018 h 4676"/>
                <a:gd name="T10" fmla="*/ 3 w 6457"/>
                <a:gd name="T11" fmla="*/ 1276 h 4676"/>
                <a:gd name="T12" fmla="*/ 4 w 6457"/>
                <a:gd name="T13" fmla="*/ 1276 h 4676"/>
                <a:gd name="T14" fmla="*/ 4 w 6457"/>
                <a:gd name="T15" fmla="*/ 1276 h 4676"/>
                <a:gd name="T16" fmla="*/ 108 w 6457"/>
                <a:gd name="T17" fmla="*/ 1435 h 4676"/>
                <a:gd name="T18" fmla="*/ 5603 w 6457"/>
                <a:gd name="T19" fmla="*/ 4608 h 4676"/>
                <a:gd name="T20" fmla="*/ 5603 w 6457"/>
                <a:gd name="T21" fmla="*/ 4608 h 4676"/>
                <a:gd name="T22" fmla="*/ 5916 w 6457"/>
                <a:gd name="T23" fmla="*/ 4667 h 4676"/>
                <a:gd name="T24" fmla="*/ 6456 w 6457"/>
                <a:gd name="T25" fmla="*/ 199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7" h="4676">
                  <a:moveTo>
                    <a:pt x="6456" y="199"/>
                  </a:moveTo>
                  <a:lnTo>
                    <a:pt x="6112" y="0"/>
                  </a:lnTo>
                  <a:lnTo>
                    <a:pt x="2324" y="0"/>
                  </a:lnTo>
                  <a:lnTo>
                    <a:pt x="457" y="1078"/>
                  </a:lnTo>
                  <a:lnTo>
                    <a:pt x="3" y="1018"/>
                  </a:lnTo>
                  <a:lnTo>
                    <a:pt x="3" y="1276"/>
                  </a:lnTo>
                  <a:lnTo>
                    <a:pt x="4" y="1276"/>
                  </a:lnTo>
                  <a:lnTo>
                    <a:pt x="4" y="1276"/>
                  </a:lnTo>
                  <a:cubicBezTo>
                    <a:pt x="0" y="1335"/>
                    <a:pt x="34" y="1393"/>
                    <a:pt x="108" y="1435"/>
                  </a:cubicBezTo>
                  <a:lnTo>
                    <a:pt x="5603" y="4608"/>
                  </a:lnTo>
                  <a:lnTo>
                    <a:pt x="5603" y="4608"/>
                  </a:lnTo>
                  <a:cubicBezTo>
                    <a:pt x="5685" y="4656"/>
                    <a:pt x="5799" y="4675"/>
                    <a:pt x="5916" y="4667"/>
                  </a:cubicBezTo>
                  <a:lnTo>
                    <a:pt x="6456" y="19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C5920BA-E9C2-D54A-9826-F5DFFC7F0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034" y="7318850"/>
              <a:ext cx="132494" cy="308191"/>
            </a:xfrm>
            <a:custGeom>
              <a:avLst/>
              <a:gdLst>
                <a:gd name="T0" fmla="*/ 204 w 205"/>
                <a:gd name="T1" fmla="*/ 26 h 474"/>
                <a:gd name="T2" fmla="*/ 3 w 205"/>
                <a:gd name="T3" fmla="*/ 0 h 474"/>
                <a:gd name="T4" fmla="*/ 3 w 205"/>
                <a:gd name="T5" fmla="*/ 258 h 474"/>
                <a:gd name="T6" fmla="*/ 4 w 205"/>
                <a:gd name="T7" fmla="*/ 258 h 474"/>
                <a:gd name="T8" fmla="*/ 4 w 205"/>
                <a:gd name="T9" fmla="*/ 258 h 474"/>
                <a:gd name="T10" fmla="*/ 108 w 205"/>
                <a:gd name="T11" fmla="*/ 417 h 474"/>
                <a:gd name="T12" fmla="*/ 204 w 205"/>
                <a:gd name="T13" fmla="*/ 473 h 474"/>
                <a:gd name="T14" fmla="*/ 204 w 205"/>
                <a:gd name="T15" fmla="*/ 26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474">
                  <a:moveTo>
                    <a:pt x="204" y="26"/>
                  </a:moveTo>
                  <a:lnTo>
                    <a:pt x="3" y="0"/>
                  </a:lnTo>
                  <a:lnTo>
                    <a:pt x="3" y="258"/>
                  </a:lnTo>
                  <a:lnTo>
                    <a:pt x="4" y="258"/>
                  </a:lnTo>
                  <a:lnTo>
                    <a:pt x="4" y="258"/>
                  </a:lnTo>
                  <a:cubicBezTo>
                    <a:pt x="0" y="317"/>
                    <a:pt x="34" y="375"/>
                    <a:pt x="108" y="417"/>
                  </a:cubicBezTo>
                  <a:lnTo>
                    <a:pt x="204" y="473"/>
                  </a:lnTo>
                  <a:lnTo>
                    <a:pt x="204" y="26"/>
                  </a:lnTo>
                </a:path>
              </a:pathLst>
            </a:custGeom>
            <a:solidFill>
              <a:srgbClr val="579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3DC337A-D311-1742-94E5-451CF76B8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460" y="9283216"/>
              <a:ext cx="336996" cy="434925"/>
            </a:xfrm>
            <a:custGeom>
              <a:avLst/>
              <a:gdLst>
                <a:gd name="T0" fmla="*/ 0 w 517"/>
                <a:gd name="T1" fmla="*/ 607 h 664"/>
                <a:gd name="T2" fmla="*/ 0 w 517"/>
                <a:gd name="T3" fmla="*/ 607 h 664"/>
                <a:gd name="T4" fmla="*/ 516 w 517"/>
                <a:gd name="T5" fmla="*/ 575 h 664"/>
                <a:gd name="T6" fmla="*/ 516 w 517"/>
                <a:gd name="T7" fmla="*/ 0 h 664"/>
                <a:gd name="T8" fmla="*/ 0 w 517"/>
                <a:gd name="T9" fmla="*/ 0 h 664"/>
                <a:gd name="T10" fmla="*/ 0 w 517"/>
                <a:gd name="T11" fmla="*/ 60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7" h="664">
                  <a:moveTo>
                    <a:pt x="0" y="607"/>
                  </a:moveTo>
                  <a:lnTo>
                    <a:pt x="0" y="607"/>
                  </a:lnTo>
                  <a:cubicBezTo>
                    <a:pt x="147" y="663"/>
                    <a:pt x="358" y="651"/>
                    <a:pt x="516" y="575"/>
                  </a:cubicBezTo>
                  <a:lnTo>
                    <a:pt x="516" y="0"/>
                  </a:lnTo>
                  <a:lnTo>
                    <a:pt x="0" y="0"/>
                  </a:lnTo>
                  <a:lnTo>
                    <a:pt x="0" y="60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8564172-4DE9-424B-8626-078C58B0D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4349" y="5708761"/>
              <a:ext cx="6662140" cy="3845205"/>
            </a:xfrm>
            <a:custGeom>
              <a:avLst/>
              <a:gdLst>
                <a:gd name="T0" fmla="*/ 5651 w 10200"/>
                <a:gd name="T1" fmla="*/ 5798 h 5888"/>
                <a:gd name="T2" fmla="*/ 156 w 10200"/>
                <a:gd name="T3" fmla="*/ 2625 h 5888"/>
                <a:gd name="T4" fmla="*/ 156 w 10200"/>
                <a:gd name="T5" fmla="*/ 2625 h 5888"/>
                <a:gd name="T6" fmla="*/ 199 w 10200"/>
                <a:gd name="T7" fmla="*/ 2274 h 5888"/>
                <a:gd name="T8" fmla="*/ 3941 w 10200"/>
                <a:gd name="T9" fmla="*/ 116 h 5888"/>
                <a:gd name="T10" fmla="*/ 3941 w 10200"/>
                <a:gd name="T11" fmla="*/ 116 h 5888"/>
                <a:gd name="T12" fmla="*/ 4547 w 10200"/>
                <a:gd name="T13" fmla="*/ 90 h 5888"/>
                <a:gd name="T14" fmla="*/ 10043 w 10200"/>
                <a:gd name="T15" fmla="*/ 3263 h 5888"/>
                <a:gd name="T16" fmla="*/ 10043 w 10200"/>
                <a:gd name="T17" fmla="*/ 3263 h 5888"/>
                <a:gd name="T18" fmla="*/ 10000 w 10200"/>
                <a:gd name="T19" fmla="*/ 3613 h 5888"/>
                <a:gd name="T20" fmla="*/ 6257 w 10200"/>
                <a:gd name="T21" fmla="*/ 5773 h 5888"/>
                <a:gd name="T22" fmla="*/ 6257 w 10200"/>
                <a:gd name="T23" fmla="*/ 5773 h 5888"/>
                <a:gd name="T24" fmla="*/ 5651 w 10200"/>
                <a:gd name="T25" fmla="*/ 5798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00" h="5888">
                  <a:moveTo>
                    <a:pt x="5651" y="5798"/>
                  </a:moveTo>
                  <a:lnTo>
                    <a:pt x="156" y="2625"/>
                  </a:lnTo>
                  <a:lnTo>
                    <a:pt x="156" y="2625"/>
                  </a:lnTo>
                  <a:cubicBezTo>
                    <a:pt x="0" y="2535"/>
                    <a:pt x="20" y="2378"/>
                    <a:pt x="199" y="2274"/>
                  </a:cubicBezTo>
                  <a:lnTo>
                    <a:pt x="3941" y="116"/>
                  </a:lnTo>
                  <a:lnTo>
                    <a:pt x="3941" y="116"/>
                  </a:lnTo>
                  <a:cubicBezTo>
                    <a:pt x="4120" y="11"/>
                    <a:pt x="4391" y="0"/>
                    <a:pt x="4547" y="90"/>
                  </a:cubicBezTo>
                  <a:lnTo>
                    <a:pt x="10043" y="3263"/>
                  </a:lnTo>
                  <a:lnTo>
                    <a:pt x="10043" y="3263"/>
                  </a:lnTo>
                  <a:cubicBezTo>
                    <a:pt x="10199" y="3352"/>
                    <a:pt x="10179" y="3509"/>
                    <a:pt x="10000" y="3613"/>
                  </a:cubicBezTo>
                  <a:lnTo>
                    <a:pt x="6257" y="5773"/>
                  </a:lnTo>
                  <a:lnTo>
                    <a:pt x="6257" y="5773"/>
                  </a:lnTo>
                  <a:cubicBezTo>
                    <a:pt x="6078" y="5876"/>
                    <a:pt x="5806" y="5887"/>
                    <a:pt x="5651" y="579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72E1E7E-FD15-7242-9A9B-2CF2A37CB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392" y="7290048"/>
              <a:ext cx="6618935" cy="2261036"/>
            </a:xfrm>
            <a:custGeom>
              <a:avLst/>
              <a:gdLst>
                <a:gd name="T0" fmla="*/ 9965 w 10134"/>
                <a:gd name="T1" fmla="*/ 1094 h 3463"/>
                <a:gd name="T2" fmla="*/ 6222 w 10134"/>
                <a:gd name="T3" fmla="*/ 3253 h 3463"/>
                <a:gd name="T4" fmla="*/ 6222 w 10134"/>
                <a:gd name="T5" fmla="*/ 3253 h 3463"/>
                <a:gd name="T6" fmla="*/ 5616 w 10134"/>
                <a:gd name="T7" fmla="*/ 3279 h 3463"/>
                <a:gd name="T8" fmla="*/ 121 w 10134"/>
                <a:gd name="T9" fmla="*/ 105 h 3463"/>
                <a:gd name="T10" fmla="*/ 121 w 10134"/>
                <a:gd name="T11" fmla="*/ 105 h 3463"/>
                <a:gd name="T12" fmla="*/ 24 w 10134"/>
                <a:gd name="T13" fmla="*/ 0 h 3463"/>
                <a:gd name="T14" fmla="*/ 24 w 10134"/>
                <a:gd name="T15" fmla="*/ 0 h 3463"/>
                <a:gd name="T16" fmla="*/ 121 w 10134"/>
                <a:gd name="T17" fmla="*/ 200 h 3463"/>
                <a:gd name="T18" fmla="*/ 5616 w 10134"/>
                <a:gd name="T19" fmla="*/ 3373 h 3463"/>
                <a:gd name="T20" fmla="*/ 5616 w 10134"/>
                <a:gd name="T21" fmla="*/ 3373 h 3463"/>
                <a:gd name="T22" fmla="*/ 6222 w 10134"/>
                <a:gd name="T23" fmla="*/ 3348 h 3463"/>
                <a:gd name="T24" fmla="*/ 9965 w 10134"/>
                <a:gd name="T25" fmla="*/ 1188 h 3463"/>
                <a:gd name="T26" fmla="*/ 9965 w 10134"/>
                <a:gd name="T27" fmla="*/ 1188 h 3463"/>
                <a:gd name="T28" fmla="*/ 10105 w 10134"/>
                <a:gd name="T29" fmla="*/ 943 h 3463"/>
                <a:gd name="T30" fmla="*/ 10105 w 10134"/>
                <a:gd name="T31" fmla="*/ 943 h 3463"/>
                <a:gd name="T32" fmla="*/ 9965 w 10134"/>
                <a:gd name="T33" fmla="*/ 1094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34" h="3463">
                  <a:moveTo>
                    <a:pt x="9965" y="1094"/>
                  </a:moveTo>
                  <a:lnTo>
                    <a:pt x="6222" y="3253"/>
                  </a:lnTo>
                  <a:lnTo>
                    <a:pt x="6222" y="3253"/>
                  </a:lnTo>
                  <a:cubicBezTo>
                    <a:pt x="6043" y="3357"/>
                    <a:pt x="5771" y="3368"/>
                    <a:pt x="5616" y="3279"/>
                  </a:cubicBezTo>
                  <a:lnTo>
                    <a:pt x="121" y="105"/>
                  </a:lnTo>
                  <a:lnTo>
                    <a:pt x="121" y="105"/>
                  </a:lnTo>
                  <a:cubicBezTo>
                    <a:pt x="70" y="76"/>
                    <a:pt x="38" y="40"/>
                    <a:pt x="24" y="0"/>
                  </a:cubicBezTo>
                  <a:lnTo>
                    <a:pt x="24" y="0"/>
                  </a:lnTo>
                  <a:cubicBezTo>
                    <a:pt x="0" y="73"/>
                    <a:pt x="31" y="147"/>
                    <a:pt x="121" y="200"/>
                  </a:cubicBezTo>
                  <a:lnTo>
                    <a:pt x="5616" y="3373"/>
                  </a:lnTo>
                  <a:lnTo>
                    <a:pt x="5616" y="3373"/>
                  </a:lnTo>
                  <a:cubicBezTo>
                    <a:pt x="5771" y="3462"/>
                    <a:pt x="6043" y="3451"/>
                    <a:pt x="6222" y="3348"/>
                  </a:cubicBezTo>
                  <a:lnTo>
                    <a:pt x="9965" y="1188"/>
                  </a:lnTo>
                  <a:lnTo>
                    <a:pt x="9965" y="1188"/>
                  </a:lnTo>
                  <a:cubicBezTo>
                    <a:pt x="10085" y="1118"/>
                    <a:pt x="10133" y="1024"/>
                    <a:pt x="10105" y="943"/>
                  </a:cubicBezTo>
                  <a:lnTo>
                    <a:pt x="10105" y="943"/>
                  </a:lnTo>
                  <a:cubicBezTo>
                    <a:pt x="10087" y="997"/>
                    <a:pt x="10041" y="1050"/>
                    <a:pt x="9965" y="109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A56DE8B-20B8-A845-9E4E-3547E331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0114" y="5852320"/>
              <a:ext cx="4806962" cy="2869428"/>
            </a:xfrm>
            <a:custGeom>
              <a:avLst/>
              <a:gdLst>
                <a:gd name="connsiteX0" fmla="*/ 3525029 w 4806962"/>
                <a:gd name="connsiteY0" fmla="*/ 2684072 h 2869428"/>
                <a:gd name="connsiteX1" fmla="*/ 3545656 w 4806962"/>
                <a:gd name="connsiteY1" fmla="*/ 2688594 h 2869428"/>
                <a:gd name="connsiteX2" fmla="*/ 3725678 w 4806962"/>
                <a:gd name="connsiteY2" fmla="*/ 2793182 h 2869428"/>
                <a:gd name="connsiteX3" fmla="*/ 3723069 w 4806962"/>
                <a:gd name="connsiteY3" fmla="*/ 2817520 h 2869428"/>
                <a:gd name="connsiteX4" fmla="*/ 3644799 w 4806962"/>
                <a:gd name="connsiteY4" fmla="*/ 2863565 h 2869428"/>
                <a:gd name="connsiteX5" fmla="*/ 3603055 w 4806962"/>
                <a:gd name="connsiteY5" fmla="*/ 2864880 h 2869428"/>
                <a:gd name="connsiteX6" fmla="*/ 3422380 w 4806962"/>
                <a:gd name="connsiteY6" fmla="*/ 2759635 h 2869428"/>
                <a:gd name="connsiteX7" fmla="*/ 3424989 w 4806962"/>
                <a:gd name="connsiteY7" fmla="*/ 2735297 h 2869428"/>
                <a:gd name="connsiteX8" fmla="*/ 3503912 w 4806962"/>
                <a:gd name="connsiteY8" fmla="*/ 2689909 h 2869428"/>
                <a:gd name="connsiteX9" fmla="*/ 3525029 w 4806962"/>
                <a:gd name="connsiteY9" fmla="*/ 2684072 h 2869428"/>
                <a:gd name="connsiteX10" fmla="*/ 3272149 w 4806962"/>
                <a:gd name="connsiteY10" fmla="*/ 2537504 h 2869428"/>
                <a:gd name="connsiteX11" fmla="*/ 3291922 w 4806962"/>
                <a:gd name="connsiteY11" fmla="*/ 2541697 h 2869428"/>
                <a:gd name="connsiteX12" fmla="*/ 3472235 w 4806962"/>
                <a:gd name="connsiteY12" fmla="*/ 2646943 h 2869428"/>
                <a:gd name="connsiteX13" fmla="*/ 3469631 w 4806962"/>
                <a:gd name="connsiteY13" fmla="*/ 2671281 h 2869428"/>
                <a:gd name="connsiteX14" fmla="*/ 3391517 w 4806962"/>
                <a:gd name="connsiteY14" fmla="*/ 2716668 h 2869428"/>
                <a:gd name="connsiteX15" fmla="*/ 3349856 w 4806962"/>
                <a:gd name="connsiteY15" fmla="*/ 2718641 h 2869428"/>
                <a:gd name="connsiteX16" fmla="*/ 3169543 w 4806962"/>
                <a:gd name="connsiteY16" fmla="*/ 2613395 h 2869428"/>
                <a:gd name="connsiteX17" fmla="*/ 3172147 w 4806962"/>
                <a:gd name="connsiteY17" fmla="*/ 2589057 h 2869428"/>
                <a:gd name="connsiteX18" fmla="*/ 3250912 w 4806962"/>
                <a:gd name="connsiteY18" fmla="*/ 2543670 h 2869428"/>
                <a:gd name="connsiteX19" fmla="*/ 3272149 w 4806962"/>
                <a:gd name="connsiteY19" fmla="*/ 2537504 h 2869428"/>
                <a:gd name="connsiteX20" fmla="*/ 3410404 w 4806962"/>
                <a:gd name="connsiteY20" fmla="*/ 2459302 h 2869428"/>
                <a:gd name="connsiteX21" fmla="*/ 3430177 w 4806962"/>
                <a:gd name="connsiteY21" fmla="*/ 2463203 h 2869428"/>
                <a:gd name="connsiteX22" fmla="*/ 3611141 w 4806962"/>
                <a:gd name="connsiteY22" fmla="*/ 2567213 h 2869428"/>
                <a:gd name="connsiteX23" fmla="*/ 3607886 w 4806962"/>
                <a:gd name="connsiteY23" fmla="*/ 2591266 h 2869428"/>
                <a:gd name="connsiteX24" fmla="*/ 3529772 w 4806962"/>
                <a:gd name="connsiteY24" fmla="*/ 2636770 h 2869428"/>
                <a:gd name="connsiteX25" fmla="*/ 3488111 w 4806962"/>
                <a:gd name="connsiteY25" fmla="*/ 2638070 h 2869428"/>
                <a:gd name="connsiteX26" fmla="*/ 3307798 w 4806962"/>
                <a:gd name="connsiteY26" fmla="*/ 2534060 h 2869428"/>
                <a:gd name="connsiteX27" fmla="*/ 3310402 w 4806962"/>
                <a:gd name="connsiteY27" fmla="*/ 2510008 h 2869428"/>
                <a:gd name="connsiteX28" fmla="*/ 3389167 w 4806962"/>
                <a:gd name="connsiteY28" fmla="*/ 2465153 h 2869428"/>
                <a:gd name="connsiteX29" fmla="*/ 3410404 w 4806962"/>
                <a:gd name="connsiteY29" fmla="*/ 2459302 h 2869428"/>
                <a:gd name="connsiteX30" fmla="*/ 3021320 w 4806962"/>
                <a:gd name="connsiteY30" fmla="*/ 2393053 h 2869428"/>
                <a:gd name="connsiteX31" fmla="*/ 3041337 w 4806962"/>
                <a:gd name="connsiteY31" fmla="*/ 2396953 h 2869428"/>
                <a:gd name="connsiteX32" fmla="*/ 3221649 w 4806962"/>
                <a:gd name="connsiteY32" fmla="*/ 2500966 h 2869428"/>
                <a:gd name="connsiteX33" fmla="*/ 3219045 w 4806962"/>
                <a:gd name="connsiteY33" fmla="*/ 2525018 h 2869428"/>
                <a:gd name="connsiteX34" fmla="*/ 3140932 w 4806962"/>
                <a:gd name="connsiteY34" fmla="*/ 2569873 h 2869428"/>
                <a:gd name="connsiteX35" fmla="*/ 3099271 w 4806962"/>
                <a:gd name="connsiteY35" fmla="*/ 2571823 h 2869428"/>
                <a:gd name="connsiteX36" fmla="*/ 2918959 w 4806962"/>
                <a:gd name="connsiteY36" fmla="*/ 2467812 h 2869428"/>
                <a:gd name="connsiteX37" fmla="*/ 2921563 w 4806962"/>
                <a:gd name="connsiteY37" fmla="*/ 2443759 h 2869428"/>
                <a:gd name="connsiteX38" fmla="*/ 3000327 w 4806962"/>
                <a:gd name="connsiteY38" fmla="*/ 2398904 h 2869428"/>
                <a:gd name="connsiteX39" fmla="*/ 3021320 w 4806962"/>
                <a:gd name="connsiteY39" fmla="*/ 2393053 h 2869428"/>
                <a:gd name="connsiteX40" fmla="*/ 3560741 w 4806962"/>
                <a:gd name="connsiteY40" fmla="*/ 2278673 h 2869428"/>
                <a:gd name="connsiteX41" fmla="*/ 3585712 w 4806962"/>
                <a:gd name="connsiteY41" fmla="*/ 2283746 h 2869428"/>
                <a:gd name="connsiteX42" fmla="*/ 4063586 w 4806962"/>
                <a:gd name="connsiteY42" fmla="*/ 2560649 h 2869428"/>
                <a:gd name="connsiteX43" fmla="*/ 4059670 w 4806962"/>
                <a:gd name="connsiteY43" fmla="*/ 2590107 h 2869428"/>
                <a:gd name="connsiteX44" fmla="*/ 3899074 w 4806962"/>
                <a:gd name="connsiteY44" fmla="*/ 2683062 h 2869428"/>
                <a:gd name="connsiteX45" fmla="*/ 3848151 w 4806962"/>
                <a:gd name="connsiteY45" fmla="*/ 2685026 h 2869428"/>
                <a:gd name="connsiteX46" fmla="*/ 3370277 w 4806962"/>
                <a:gd name="connsiteY46" fmla="*/ 2408123 h 2869428"/>
                <a:gd name="connsiteX47" fmla="*/ 3374194 w 4806962"/>
                <a:gd name="connsiteY47" fmla="*/ 2379320 h 2869428"/>
                <a:gd name="connsiteX48" fmla="*/ 3534791 w 4806962"/>
                <a:gd name="connsiteY48" fmla="*/ 2286365 h 2869428"/>
                <a:gd name="connsiteX49" fmla="*/ 3560741 w 4806962"/>
                <a:gd name="connsiteY49" fmla="*/ 2278673 h 2869428"/>
                <a:gd name="connsiteX50" fmla="*/ 3929730 w 4806962"/>
                <a:gd name="connsiteY50" fmla="*/ 2212100 h 2869428"/>
                <a:gd name="connsiteX51" fmla="*/ 3954462 w 4806962"/>
                <a:gd name="connsiteY51" fmla="*/ 2217500 h 2869428"/>
                <a:gd name="connsiteX52" fmla="*/ 4308406 w 4806962"/>
                <a:gd name="connsiteY52" fmla="*/ 2422394 h 2869428"/>
                <a:gd name="connsiteX53" fmla="*/ 4305142 w 4806962"/>
                <a:gd name="connsiteY53" fmla="*/ 2451197 h 2869428"/>
                <a:gd name="connsiteX54" fmla="*/ 4143842 w 4806962"/>
                <a:gd name="connsiteY54" fmla="*/ 2544807 h 2869428"/>
                <a:gd name="connsiteX55" fmla="*/ 4092906 w 4806962"/>
                <a:gd name="connsiteY55" fmla="*/ 2546771 h 2869428"/>
                <a:gd name="connsiteX56" fmla="*/ 3738306 w 4806962"/>
                <a:gd name="connsiteY56" fmla="*/ 2341877 h 2869428"/>
                <a:gd name="connsiteX57" fmla="*/ 3742877 w 4806962"/>
                <a:gd name="connsiteY57" fmla="*/ 2312419 h 2869428"/>
                <a:gd name="connsiteX58" fmla="*/ 3903526 w 4806962"/>
                <a:gd name="connsiteY58" fmla="*/ 2219464 h 2869428"/>
                <a:gd name="connsiteX59" fmla="*/ 3929730 w 4806962"/>
                <a:gd name="connsiteY59" fmla="*/ 2212100 h 2869428"/>
                <a:gd name="connsiteX60" fmla="*/ 2903351 w 4806962"/>
                <a:gd name="connsiteY60" fmla="*/ 2186001 h 2869428"/>
                <a:gd name="connsiteX61" fmla="*/ 2928085 w 4806962"/>
                <a:gd name="connsiteY61" fmla="*/ 2190882 h 2869428"/>
                <a:gd name="connsiteX62" fmla="*/ 3090040 w 4806962"/>
                <a:gd name="connsiteY62" fmla="*/ 2284608 h 2869428"/>
                <a:gd name="connsiteX63" fmla="*/ 3086122 w 4806962"/>
                <a:gd name="connsiteY63" fmla="*/ 2313898 h 2869428"/>
                <a:gd name="connsiteX64" fmla="*/ 2894780 w 4806962"/>
                <a:gd name="connsiteY64" fmla="*/ 2423896 h 2869428"/>
                <a:gd name="connsiteX65" fmla="*/ 2843843 w 4806962"/>
                <a:gd name="connsiteY65" fmla="*/ 2425848 h 2869428"/>
                <a:gd name="connsiteX66" fmla="*/ 2681888 w 4806962"/>
                <a:gd name="connsiteY66" fmla="*/ 2332773 h 2869428"/>
                <a:gd name="connsiteX67" fmla="*/ 2685153 w 4806962"/>
                <a:gd name="connsiteY67" fmla="*/ 2303484 h 2869428"/>
                <a:gd name="connsiteX68" fmla="*/ 2877148 w 4806962"/>
                <a:gd name="connsiteY68" fmla="*/ 2192835 h 2869428"/>
                <a:gd name="connsiteX69" fmla="*/ 2903351 w 4806962"/>
                <a:gd name="connsiteY69" fmla="*/ 2186001 h 2869428"/>
                <a:gd name="connsiteX70" fmla="*/ 4368486 w 4806962"/>
                <a:gd name="connsiteY70" fmla="*/ 2180242 h 2869428"/>
                <a:gd name="connsiteX71" fmla="*/ 4393622 w 4806962"/>
                <a:gd name="connsiteY71" fmla="*/ 2185129 h 2869428"/>
                <a:gd name="connsiteX72" fmla="*/ 4556070 w 4806962"/>
                <a:gd name="connsiteY72" fmla="*/ 2278973 h 2869428"/>
                <a:gd name="connsiteX73" fmla="*/ 4552798 w 4806962"/>
                <a:gd name="connsiteY73" fmla="*/ 2308299 h 2869428"/>
                <a:gd name="connsiteX74" fmla="*/ 4391002 w 4806962"/>
                <a:gd name="connsiteY74" fmla="*/ 2400839 h 2869428"/>
                <a:gd name="connsiteX75" fmla="*/ 4340566 w 4806962"/>
                <a:gd name="connsiteY75" fmla="*/ 2403445 h 2869428"/>
                <a:gd name="connsiteX76" fmla="*/ 4176806 w 4806962"/>
                <a:gd name="connsiteY76" fmla="*/ 2309602 h 2869428"/>
                <a:gd name="connsiteX77" fmla="*/ 4180734 w 4806962"/>
                <a:gd name="connsiteY77" fmla="*/ 2280276 h 2869428"/>
                <a:gd name="connsiteX78" fmla="*/ 4341874 w 4806962"/>
                <a:gd name="connsiteY78" fmla="*/ 2187084 h 2869428"/>
                <a:gd name="connsiteX79" fmla="*/ 4368486 w 4806962"/>
                <a:gd name="connsiteY79" fmla="*/ 2180242 h 2869428"/>
                <a:gd name="connsiteX80" fmla="*/ 3308208 w 4806962"/>
                <a:gd name="connsiteY80" fmla="*/ 2134567 h 2869428"/>
                <a:gd name="connsiteX81" fmla="*/ 3333017 w 4806962"/>
                <a:gd name="connsiteY81" fmla="*/ 2139699 h 2869428"/>
                <a:gd name="connsiteX82" fmla="*/ 3496121 w 4806962"/>
                <a:gd name="connsiteY82" fmla="*/ 2232890 h 2869428"/>
                <a:gd name="connsiteX83" fmla="*/ 3492191 w 4806962"/>
                <a:gd name="connsiteY83" fmla="*/ 2262216 h 2869428"/>
                <a:gd name="connsiteX84" fmla="*/ 3331052 w 4806962"/>
                <a:gd name="connsiteY84" fmla="*/ 2354756 h 2869428"/>
                <a:gd name="connsiteX85" fmla="*/ 3279960 w 4806962"/>
                <a:gd name="connsiteY85" fmla="*/ 2357363 h 2869428"/>
                <a:gd name="connsiteX86" fmla="*/ 3116856 w 4806962"/>
                <a:gd name="connsiteY86" fmla="*/ 2263520 h 2869428"/>
                <a:gd name="connsiteX87" fmla="*/ 3120131 w 4806962"/>
                <a:gd name="connsiteY87" fmla="*/ 2234845 h 2869428"/>
                <a:gd name="connsiteX88" fmla="*/ 3281925 w 4806962"/>
                <a:gd name="connsiteY88" fmla="*/ 2141654 h 2869428"/>
                <a:gd name="connsiteX89" fmla="*/ 3308208 w 4806962"/>
                <a:gd name="connsiteY89" fmla="*/ 2134567 h 2869428"/>
                <a:gd name="connsiteX90" fmla="*/ 3675764 w 4806962"/>
                <a:gd name="connsiteY90" fmla="*/ 2065032 h 2869428"/>
                <a:gd name="connsiteX91" fmla="*/ 3700437 w 4806962"/>
                <a:gd name="connsiteY91" fmla="*/ 2069920 h 2869428"/>
                <a:gd name="connsiteX92" fmla="*/ 3861995 w 4806962"/>
                <a:gd name="connsiteY92" fmla="*/ 2163111 h 2869428"/>
                <a:gd name="connsiteX93" fmla="*/ 3858738 w 4806962"/>
                <a:gd name="connsiteY93" fmla="*/ 2192438 h 2869428"/>
                <a:gd name="connsiteX94" fmla="*/ 3697832 w 4806962"/>
                <a:gd name="connsiteY94" fmla="*/ 2285629 h 2869428"/>
                <a:gd name="connsiteX95" fmla="*/ 3647671 w 4806962"/>
                <a:gd name="connsiteY95" fmla="*/ 2287584 h 2869428"/>
                <a:gd name="connsiteX96" fmla="*/ 3485462 w 4806962"/>
                <a:gd name="connsiteY96" fmla="*/ 2194393 h 2869428"/>
                <a:gd name="connsiteX97" fmla="*/ 3489370 w 4806962"/>
                <a:gd name="connsiteY97" fmla="*/ 2164415 h 2869428"/>
                <a:gd name="connsiteX98" fmla="*/ 3649625 w 4806962"/>
                <a:gd name="connsiteY98" fmla="*/ 2071875 h 2869428"/>
                <a:gd name="connsiteX99" fmla="*/ 3675764 w 4806962"/>
                <a:gd name="connsiteY99" fmla="*/ 2065032 h 2869428"/>
                <a:gd name="connsiteX100" fmla="*/ 4117818 w 4806962"/>
                <a:gd name="connsiteY100" fmla="*/ 2036310 h 2869428"/>
                <a:gd name="connsiteX101" fmla="*/ 4142382 w 4806962"/>
                <a:gd name="connsiteY101" fmla="*/ 2041116 h 2869428"/>
                <a:gd name="connsiteX102" fmla="*/ 4305486 w 4806962"/>
                <a:gd name="connsiteY102" fmla="*/ 2134959 h 2869428"/>
                <a:gd name="connsiteX103" fmla="*/ 4302210 w 4806962"/>
                <a:gd name="connsiteY103" fmla="*/ 2164285 h 2869428"/>
                <a:gd name="connsiteX104" fmla="*/ 4140414 w 4806962"/>
                <a:gd name="connsiteY104" fmla="*/ 2256825 h 2869428"/>
                <a:gd name="connsiteX105" fmla="*/ 4089322 w 4806962"/>
                <a:gd name="connsiteY105" fmla="*/ 2259432 h 2869428"/>
                <a:gd name="connsiteX106" fmla="*/ 3926218 w 4806962"/>
                <a:gd name="connsiteY106" fmla="*/ 2165589 h 2869428"/>
                <a:gd name="connsiteX107" fmla="*/ 3930150 w 4806962"/>
                <a:gd name="connsiteY107" fmla="*/ 2136263 h 2869428"/>
                <a:gd name="connsiteX108" fmla="*/ 4091286 w 4806962"/>
                <a:gd name="connsiteY108" fmla="*/ 2043723 h 2869428"/>
                <a:gd name="connsiteX109" fmla="*/ 4117818 w 4806962"/>
                <a:gd name="connsiteY109" fmla="*/ 2036310 h 2869428"/>
                <a:gd name="connsiteX110" fmla="*/ 2563669 w 4806962"/>
                <a:gd name="connsiteY110" fmla="*/ 1987355 h 2869428"/>
                <a:gd name="connsiteX111" fmla="*/ 2588513 w 4806962"/>
                <a:gd name="connsiteY111" fmla="*/ 1992180 h 2869428"/>
                <a:gd name="connsiteX112" fmla="*/ 2848077 w 4806962"/>
                <a:gd name="connsiteY112" fmla="*/ 2142677 h 2869428"/>
                <a:gd name="connsiteX113" fmla="*/ 2844154 w 4806962"/>
                <a:gd name="connsiteY113" fmla="*/ 2172122 h 2869428"/>
                <a:gd name="connsiteX114" fmla="*/ 2652587 w 4806962"/>
                <a:gd name="connsiteY114" fmla="*/ 2282705 h 2869428"/>
                <a:gd name="connsiteX115" fmla="*/ 2601590 w 4806962"/>
                <a:gd name="connsiteY115" fmla="*/ 2285322 h 2869428"/>
                <a:gd name="connsiteX116" fmla="*/ 2342026 w 4806962"/>
                <a:gd name="connsiteY116" fmla="*/ 2134825 h 2869428"/>
                <a:gd name="connsiteX117" fmla="*/ 2345295 w 4806962"/>
                <a:gd name="connsiteY117" fmla="*/ 2105380 h 2869428"/>
                <a:gd name="connsiteX118" fmla="*/ 2536862 w 4806962"/>
                <a:gd name="connsiteY118" fmla="*/ 1994798 h 2869428"/>
                <a:gd name="connsiteX119" fmla="*/ 2563669 w 4806962"/>
                <a:gd name="connsiteY119" fmla="*/ 1987355 h 2869428"/>
                <a:gd name="connsiteX120" fmla="*/ 3057621 w 4806962"/>
                <a:gd name="connsiteY120" fmla="*/ 1987265 h 2869428"/>
                <a:gd name="connsiteX121" fmla="*/ 3082431 w 4806962"/>
                <a:gd name="connsiteY121" fmla="*/ 1992153 h 2869428"/>
                <a:gd name="connsiteX122" fmla="*/ 3245535 w 4806962"/>
                <a:gd name="connsiteY122" fmla="*/ 2085996 h 2869428"/>
                <a:gd name="connsiteX123" fmla="*/ 3241605 w 4806962"/>
                <a:gd name="connsiteY123" fmla="*/ 2115322 h 2869428"/>
                <a:gd name="connsiteX124" fmla="*/ 3080465 w 4806962"/>
                <a:gd name="connsiteY124" fmla="*/ 2207861 h 2869428"/>
                <a:gd name="connsiteX125" fmla="*/ 3029372 w 4806962"/>
                <a:gd name="connsiteY125" fmla="*/ 2209816 h 2869428"/>
                <a:gd name="connsiteX126" fmla="*/ 2866268 w 4806962"/>
                <a:gd name="connsiteY126" fmla="*/ 2116625 h 2869428"/>
                <a:gd name="connsiteX127" fmla="*/ 2869543 w 4806962"/>
                <a:gd name="connsiteY127" fmla="*/ 2087299 h 2869428"/>
                <a:gd name="connsiteX128" fmla="*/ 3031338 w 4806962"/>
                <a:gd name="connsiteY128" fmla="*/ 1994108 h 2869428"/>
                <a:gd name="connsiteX129" fmla="*/ 3057621 w 4806962"/>
                <a:gd name="connsiteY129" fmla="*/ 1987265 h 2869428"/>
                <a:gd name="connsiteX130" fmla="*/ 4474154 w 4806962"/>
                <a:gd name="connsiteY130" fmla="*/ 1961763 h 2869428"/>
                <a:gd name="connsiteX131" fmla="*/ 4498894 w 4806962"/>
                <a:gd name="connsiteY131" fmla="*/ 1966924 h 2869428"/>
                <a:gd name="connsiteX132" fmla="*/ 4798054 w 4806962"/>
                <a:gd name="connsiteY132" fmla="*/ 2139960 h 2869428"/>
                <a:gd name="connsiteX133" fmla="*/ 4794134 w 4806962"/>
                <a:gd name="connsiteY133" fmla="*/ 2169454 h 2869428"/>
                <a:gd name="connsiteX134" fmla="*/ 4633450 w 4806962"/>
                <a:gd name="connsiteY134" fmla="*/ 2262526 h 2869428"/>
                <a:gd name="connsiteX135" fmla="*/ 4582502 w 4806962"/>
                <a:gd name="connsiteY135" fmla="*/ 2264493 h 2869428"/>
                <a:gd name="connsiteX136" fmla="*/ 4283338 w 4806962"/>
                <a:gd name="connsiteY136" fmla="*/ 2091457 h 2869428"/>
                <a:gd name="connsiteX137" fmla="*/ 4287258 w 4806962"/>
                <a:gd name="connsiteY137" fmla="*/ 2061963 h 2869428"/>
                <a:gd name="connsiteX138" fmla="*/ 4447942 w 4806962"/>
                <a:gd name="connsiteY138" fmla="*/ 1968891 h 2869428"/>
                <a:gd name="connsiteX139" fmla="*/ 4474154 w 4806962"/>
                <a:gd name="connsiteY139" fmla="*/ 1961763 h 2869428"/>
                <a:gd name="connsiteX140" fmla="*/ 3425177 w 4806962"/>
                <a:gd name="connsiteY140" fmla="*/ 1921023 h 2869428"/>
                <a:gd name="connsiteX141" fmla="*/ 3449850 w 4806962"/>
                <a:gd name="connsiteY141" fmla="*/ 1925925 h 2869428"/>
                <a:gd name="connsiteX142" fmla="*/ 3611408 w 4806962"/>
                <a:gd name="connsiteY142" fmla="*/ 2019378 h 2869428"/>
                <a:gd name="connsiteX143" fmla="*/ 3608151 w 4806962"/>
                <a:gd name="connsiteY143" fmla="*/ 2049439 h 2869428"/>
                <a:gd name="connsiteX144" fmla="*/ 3447245 w 4806962"/>
                <a:gd name="connsiteY144" fmla="*/ 2142239 h 2869428"/>
                <a:gd name="connsiteX145" fmla="*/ 3397084 w 4806962"/>
                <a:gd name="connsiteY145" fmla="*/ 2144199 h 2869428"/>
                <a:gd name="connsiteX146" fmla="*/ 3234875 w 4806962"/>
                <a:gd name="connsiteY146" fmla="*/ 2050746 h 2869428"/>
                <a:gd name="connsiteX147" fmla="*/ 3238132 w 4806962"/>
                <a:gd name="connsiteY147" fmla="*/ 2020685 h 2869428"/>
                <a:gd name="connsiteX148" fmla="*/ 3399038 w 4806962"/>
                <a:gd name="connsiteY148" fmla="*/ 1927885 h 2869428"/>
                <a:gd name="connsiteX149" fmla="*/ 3425177 w 4806962"/>
                <a:gd name="connsiteY149" fmla="*/ 1921023 h 2869428"/>
                <a:gd name="connsiteX150" fmla="*/ 3864350 w 4806962"/>
                <a:gd name="connsiteY150" fmla="*/ 1892621 h 2869428"/>
                <a:gd name="connsiteX151" fmla="*/ 3888914 w 4806962"/>
                <a:gd name="connsiteY151" fmla="*/ 1897753 h 2869428"/>
                <a:gd name="connsiteX152" fmla="*/ 4052018 w 4806962"/>
                <a:gd name="connsiteY152" fmla="*/ 1990944 h 2869428"/>
                <a:gd name="connsiteX153" fmla="*/ 4048090 w 4806962"/>
                <a:gd name="connsiteY153" fmla="*/ 2020270 h 2869428"/>
                <a:gd name="connsiteX154" fmla="*/ 3886950 w 4806962"/>
                <a:gd name="connsiteY154" fmla="*/ 2113462 h 2869428"/>
                <a:gd name="connsiteX155" fmla="*/ 3835856 w 4806962"/>
                <a:gd name="connsiteY155" fmla="*/ 2115417 h 2869428"/>
                <a:gd name="connsiteX156" fmla="*/ 3672752 w 4806962"/>
                <a:gd name="connsiteY156" fmla="*/ 2021574 h 2869428"/>
                <a:gd name="connsiteX157" fmla="*/ 3676682 w 4806962"/>
                <a:gd name="connsiteY157" fmla="*/ 1992248 h 2869428"/>
                <a:gd name="connsiteX158" fmla="*/ 3837822 w 4806962"/>
                <a:gd name="connsiteY158" fmla="*/ 1899708 h 2869428"/>
                <a:gd name="connsiteX159" fmla="*/ 3864350 w 4806962"/>
                <a:gd name="connsiteY159" fmla="*/ 1892621 h 2869428"/>
                <a:gd name="connsiteX160" fmla="*/ 4582438 w 4806962"/>
                <a:gd name="connsiteY160" fmla="*/ 1852072 h 2869428"/>
                <a:gd name="connsiteX161" fmla="*/ 4607190 w 4806962"/>
                <a:gd name="connsiteY161" fmla="*/ 1857493 h 2869428"/>
                <a:gd name="connsiteX162" fmla="*/ 4769246 w 4806962"/>
                <a:gd name="connsiteY162" fmla="*/ 1951459 h 2869428"/>
                <a:gd name="connsiteX163" fmla="*/ 4765978 w 4806962"/>
                <a:gd name="connsiteY163" fmla="*/ 1981029 h 2869428"/>
                <a:gd name="connsiteX164" fmla="*/ 4712394 w 4806962"/>
                <a:gd name="connsiteY164" fmla="*/ 2011913 h 2869428"/>
                <a:gd name="connsiteX165" fmla="*/ 4661426 w 4806962"/>
                <a:gd name="connsiteY165" fmla="*/ 2013884 h 2869428"/>
                <a:gd name="connsiteX166" fmla="*/ 4499370 w 4806962"/>
                <a:gd name="connsiteY166" fmla="*/ 1919918 h 2869428"/>
                <a:gd name="connsiteX167" fmla="*/ 4502634 w 4806962"/>
                <a:gd name="connsiteY167" fmla="*/ 1890349 h 2869428"/>
                <a:gd name="connsiteX168" fmla="*/ 4556218 w 4806962"/>
                <a:gd name="connsiteY168" fmla="*/ 1859465 h 2869428"/>
                <a:gd name="connsiteX169" fmla="*/ 4582438 w 4806962"/>
                <a:gd name="connsiteY169" fmla="*/ 1852072 h 2869428"/>
                <a:gd name="connsiteX170" fmla="*/ 2805913 w 4806962"/>
                <a:gd name="connsiteY170" fmla="*/ 1843495 h 2869428"/>
                <a:gd name="connsiteX171" fmla="*/ 2830586 w 4806962"/>
                <a:gd name="connsiteY171" fmla="*/ 1848138 h 2869428"/>
                <a:gd name="connsiteX172" fmla="*/ 2992144 w 4806962"/>
                <a:gd name="connsiteY172" fmla="*/ 1941981 h 2869428"/>
                <a:gd name="connsiteX173" fmla="*/ 2988887 w 4806962"/>
                <a:gd name="connsiteY173" fmla="*/ 1971307 h 2869428"/>
                <a:gd name="connsiteX174" fmla="*/ 2827981 w 4806962"/>
                <a:gd name="connsiteY174" fmla="*/ 2063846 h 2869428"/>
                <a:gd name="connsiteX175" fmla="*/ 2777168 w 4806962"/>
                <a:gd name="connsiteY175" fmla="*/ 2066453 h 2869428"/>
                <a:gd name="connsiteX176" fmla="*/ 2615611 w 4806962"/>
                <a:gd name="connsiteY176" fmla="*/ 1972610 h 2869428"/>
                <a:gd name="connsiteX177" fmla="*/ 2619519 w 4806962"/>
                <a:gd name="connsiteY177" fmla="*/ 1943284 h 2869428"/>
                <a:gd name="connsiteX178" fmla="*/ 2779774 w 4806962"/>
                <a:gd name="connsiteY178" fmla="*/ 1850093 h 2869428"/>
                <a:gd name="connsiteX179" fmla="*/ 2805913 w 4806962"/>
                <a:gd name="connsiteY179" fmla="*/ 1843495 h 2869428"/>
                <a:gd name="connsiteX180" fmla="*/ 4235910 w 4806962"/>
                <a:gd name="connsiteY180" fmla="*/ 1823486 h 2869428"/>
                <a:gd name="connsiteX181" fmla="*/ 4260474 w 4806962"/>
                <a:gd name="connsiteY181" fmla="*/ 1828604 h 2869428"/>
                <a:gd name="connsiteX182" fmla="*/ 4423578 w 4806962"/>
                <a:gd name="connsiteY182" fmla="*/ 1922186 h 2869428"/>
                <a:gd name="connsiteX183" fmla="*/ 4419650 w 4806962"/>
                <a:gd name="connsiteY183" fmla="*/ 1950780 h 2869428"/>
                <a:gd name="connsiteX184" fmla="*/ 4258510 w 4806962"/>
                <a:gd name="connsiteY184" fmla="*/ 2043062 h 2869428"/>
                <a:gd name="connsiteX185" fmla="*/ 4207418 w 4806962"/>
                <a:gd name="connsiteY185" fmla="*/ 2045662 h 2869428"/>
                <a:gd name="connsiteX186" fmla="*/ 4044314 w 4806962"/>
                <a:gd name="connsiteY186" fmla="*/ 1952080 h 2869428"/>
                <a:gd name="connsiteX187" fmla="*/ 4048242 w 4806962"/>
                <a:gd name="connsiteY187" fmla="*/ 1922836 h 2869428"/>
                <a:gd name="connsiteX188" fmla="*/ 4209382 w 4806962"/>
                <a:gd name="connsiteY188" fmla="*/ 1830553 h 2869428"/>
                <a:gd name="connsiteX189" fmla="*/ 4235910 w 4806962"/>
                <a:gd name="connsiteY189" fmla="*/ 1823486 h 2869428"/>
                <a:gd name="connsiteX190" fmla="*/ 3175714 w 4806962"/>
                <a:gd name="connsiteY190" fmla="*/ 1774205 h 2869428"/>
                <a:gd name="connsiteX191" fmla="*/ 3200523 w 4806962"/>
                <a:gd name="connsiteY191" fmla="*/ 1779011 h 2869428"/>
                <a:gd name="connsiteX192" fmla="*/ 3363627 w 4806962"/>
                <a:gd name="connsiteY192" fmla="*/ 1872854 h 2869428"/>
                <a:gd name="connsiteX193" fmla="*/ 3359697 w 4806962"/>
                <a:gd name="connsiteY193" fmla="*/ 1902180 h 2869428"/>
                <a:gd name="connsiteX194" fmla="*/ 3198558 w 4806962"/>
                <a:gd name="connsiteY194" fmla="*/ 1995371 h 2869428"/>
                <a:gd name="connsiteX195" fmla="*/ 3147466 w 4806962"/>
                <a:gd name="connsiteY195" fmla="*/ 1996674 h 2869428"/>
                <a:gd name="connsiteX196" fmla="*/ 2984362 w 4806962"/>
                <a:gd name="connsiteY196" fmla="*/ 1903483 h 2869428"/>
                <a:gd name="connsiteX197" fmla="*/ 2987637 w 4806962"/>
                <a:gd name="connsiteY197" fmla="*/ 1874157 h 2869428"/>
                <a:gd name="connsiteX198" fmla="*/ 3149431 w 4806962"/>
                <a:gd name="connsiteY198" fmla="*/ 1781618 h 2869428"/>
                <a:gd name="connsiteX199" fmla="*/ 3175714 w 4806962"/>
                <a:gd name="connsiteY199" fmla="*/ 1774205 h 2869428"/>
                <a:gd name="connsiteX200" fmla="*/ 3614625 w 4806962"/>
                <a:gd name="connsiteY200" fmla="*/ 1748198 h 2869428"/>
                <a:gd name="connsiteX201" fmla="*/ 3639298 w 4806962"/>
                <a:gd name="connsiteY201" fmla="*/ 1753086 h 2869428"/>
                <a:gd name="connsiteX202" fmla="*/ 3801507 w 4806962"/>
                <a:gd name="connsiteY202" fmla="*/ 1846929 h 2869428"/>
                <a:gd name="connsiteX203" fmla="*/ 3797598 w 4806962"/>
                <a:gd name="connsiteY203" fmla="*/ 1875604 h 2869428"/>
                <a:gd name="connsiteX204" fmla="*/ 3637344 w 4806962"/>
                <a:gd name="connsiteY204" fmla="*/ 1968795 h 2869428"/>
                <a:gd name="connsiteX205" fmla="*/ 3586531 w 4806962"/>
                <a:gd name="connsiteY205" fmla="*/ 1970750 h 2869428"/>
                <a:gd name="connsiteX206" fmla="*/ 3424974 w 4806962"/>
                <a:gd name="connsiteY206" fmla="*/ 1877559 h 2869428"/>
                <a:gd name="connsiteX207" fmla="*/ 3428231 w 4806962"/>
                <a:gd name="connsiteY207" fmla="*/ 1847581 h 2869428"/>
                <a:gd name="connsiteX208" fmla="*/ 3588486 w 4806962"/>
                <a:gd name="connsiteY208" fmla="*/ 1755041 h 2869428"/>
                <a:gd name="connsiteX209" fmla="*/ 3614625 w 4806962"/>
                <a:gd name="connsiteY209" fmla="*/ 1748198 h 2869428"/>
                <a:gd name="connsiteX210" fmla="*/ 4331642 w 4806962"/>
                <a:gd name="connsiteY210" fmla="*/ 1707974 h 2869428"/>
                <a:gd name="connsiteX211" fmla="*/ 4356338 w 4806962"/>
                <a:gd name="connsiteY211" fmla="*/ 1712820 h 2869428"/>
                <a:gd name="connsiteX212" fmla="*/ 4518690 w 4806962"/>
                <a:gd name="connsiteY212" fmla="*/ 1807443 h 2869428"/>
                <a:gd name="connsiteX213" fmla="*/ 4515430 w 4806962"/>
                <a:gd name="connsiteY213" fmla="*/ 1837013 h 2869428"/>
                <a:gd name="connsiteX214" fmla="*/ 4461966 w 4806962"/>
                <a:gd name="connsiteY214" fmla="*/ 1868554 h 2869428"/>
                <a:gd name="connsiteX215" fmla="*/ 4411106 w 4806962"/>
                <a:gd name="connsiteY215" fmla="*/ 1870525 h 2869428"/>
                <a:gd name="connsiteX216" fmla="*/ 4248754 w 4806962"/>
                <a:gd name="connsiteY216" fmla="*/ 1775902 h 2869428"/>
                <a:gd name="connsiteX217" fmla="*/ 4252666 w 4806962"/>
                <a:gd name="connsiteY217" fmla="*/ 1746333 h 2869428"/>
                <a:gd name="connsiteX218" fmla="*/ 4305478 w 4806962"/>
                <a:gd name="connsiteY218" fmla="*/ 1715449 h 2869428"/>
                <a:gd name="connsiteX219" fmla="*/ 4331642 w 4806962"/>
                <a:gd name="connsiteY219" fmla="*/ 1707974 h 2869428"/>
                <a:gd name="connsiteX220" fmla="*/ 2555326 w 4806962"/>
                <a:gd name="connsiteY220" fmla="*/ 1699643 h 2869428"/>
                <a:gd name="connsiteX221" fmla="*/ 2579999 w 4806962"/>
                <a:gd name="connsiteY221" fmla="*/ 1704774 h 2869428"/>
                <a:gd name="connsiteX222" fmla="*/ 2741557 w 4806962"/>
                <a:gd name="connsiteY222" fmla="*/ 1797966 h 2869428"/>
                <a:gd name="connsiteX223" fmla="*/ 2738300 w 4806962"/>
                <a:gd name="connsiteY223" fmla="*/ 1827292 h 2869428"/>
                <a:gd name="connsiteX224" fmla="*/ 2577394 w 4806962"/>
                <a:gd name="connsiteY224" fmla="*/ 1920483 h 2869428"/>
                <a:gd name="connsiteX225" fmla="*/ 2527233 w 4806962"/>
                <a:gd name="connsiteY225" fmla="*/ 1922438 h 2869428"/>
                <a:gd name="connsiteX226" fmla="*/ 2365024 w 4806962"/>
                <a:gd name="connsiteY226" fmla="*/ 1828595 h 2869428"/>
                <a:gd name="connsiteX227" fmla="*/ 2368932 w 4806962"/>
                <a:gd name="connsiteY227" fmla="*/ 1799269 h 2869428"/>
                <a:gd name="connsiteX228" fmla="*/ 2529187 w 4806962"/>
                <a:gd name="connsiteY228" fmla="*/ 1706730 h 2869428"/>
                <a:gd name="connsiteX229" fmla="*/ 2555326 w 4806962"/>
                <a:gd name="connsiteY229" fmla="*/ 1699643 h 2869428"/>
                <a:gd name="connsiteX230" fmla="*/ 3985078 w 4806962"/>
                <a:gd name="connsiteY230" fmla="*/ 1679071 h 2869428"/>
                <a:gd name="connsiteX231" fmla="*/ 4009886 w 4806962"/>
                <a:gd name="connsiteY231" fmla="*/ 1683959 h 2869428"/>
                <a:gd name="connsiteX232" fmla="*/ 4172990 w 4806962"/>
                <a:gd name="connsiteY232" fmla="*/ 1777802 h 2869428"/>
                <a:gd name="connsiteX233" fmla="*/ 4169718 w 4806962"/>
                <a:gd name="connsiteY233" fmla="*/ 1807128 h 2869428"/>
                <a:gd name="connsiteX234" fmla="*/ 4007922 w 4806962"/>
                <a:gd name="connsiteY234" fmla="*/ 1899668 h 2869428"/>
                <a:gd name="connsiteX235" fmla="*/ 3956830 w 4806962"/>
                <a:gd name="connsiteY235" fmla="*/ 1901623 h 2869428"/>
                <a:gd name="connsiteX236" fmla="*/ 3793724 w 4806962"/>
                <a:gd name="connsiteY236" fmla="*/ 1808432 h 2869428"/>
                <a:gd name="connsiteX237" fmla="*/ 3797654 w 4806962"/>
                <a:gd name="connsiteY237" fmla="*/ 1778454 h 2869428"/>
                <a:gd name="connsiteX238" fmla="*/ 3958794 w 4806962"/>
                <a:gd name="connsiteY238" fmla="*/ 1685914 h 2869428"/>
                <a:gd name="connsiteX239" fmla="*/ 3985078 w 4806962"/>
                <a:gd name="connsiteY239" fmla="*/ 1679071 h 2869428"/>
                <a:gd name="connsiteX240" fmla="*/ 2924004 w 4806962"/>
                <a:gd name="connsiteY240" fmla="*/ 1630517 h 2869428"/>
                <a:gd name="connsiteX241" fmla="*/ 2948677 w 4806962"/>
                <a:gd name="connsiteY241" fmla="*/ 1635648 h 2869428"/>
                <a:gd name="connsiteX242" fmla="*/ 3110235 w 4806962"/>
                <a:gd name="connsiteY242" fmla="*/ 1728840 h 2869428"/>
                <a:gd name="connsiteX243" fmla="*/ 3106978 w 4806962"/>
                <a:gd name="connsiteY243" fmla="*/ 1758166 h 2869428"/>
                <a:gd name="connsiteX244" fmla="*/ 2946072 w 4806962"/>
                <a:gd name="connsiteY244" fmla="*/ 1850705 h 2869428"/>
                <a:gd name="connsiteX245" fmla="*/ 2895259 w 4806962"/>
                <a:gd name="connsiteY245" fmla="*/ 1852660 h 2869428"/>
                <a:gd name="connsiteX246" fmla="*/ 2733702 w 4806962"/>
                <a:gd name="connsiteY246" fmla="*/ 1759469 h 2869428"/>
                <a:gd name="connsiteX247" fmla="*/ 2736959 w 4806962"/>
                <a:gd name="connsiteY247" fmla="*/ 1730143 h 2869428"/>
                <a:gd name="connsiteX248" fmla="*/ 2897865 w 4806962"/>
                <a:gd name="connsiteY248" fmla="*/ 1637604 h 2869428"/>
                <a:gd name="connsiteX249" fmla="*/ 2924004 w 4806962"/>
                <a:gd name="connsiteY249" fmla="*/ 1630517 h 2869428"/>
                <a:gd name="connsiteX250" fmla="*/ 3364040 w 4806962"/>
                <a:gd name="connsiteY250" fmla="*/ 1601304 h 2869428"/>
                <a:gd name="connsiteX251" fmla="*/ 3388713 w 4806962"/>
                <a:gd name="connsiteY251" fmla="*/ 1606192 h 2869428"/>
                <a:gd name="connsiteX252" fmla="*/ 3550922 w 4806962"/>
                <a:gd name="connsiteY252" fmla="*/ 1700035 h 2869428"/>
                <a:gd name="connsiteX253" fmla="*/ 3547013 w 4806962"/>
                <a:gd name="connsiteY253" fmla="*/ 1729361 h 2869428"/>
                <a:gd name="connsiteX254" fmla="*/ 3386759 w 4806962"/>
                <a:gd name="connsiteY254" fmla="*/ 1821900 h 2869428"/>
                <a:gd name="connsiteX255" fmla="*/ 3335946 w 4806962"/>
                <a:gd name="connsiteY255" fmla="*/ 1824507 h 2869428"/>
                <a:gd name="connsiteX256" fmla="*/ 3173737 w 4806962"/>
                <a:gd name="connsiteY256" fmla="*/ 1730664 h 2869428"/>
                <a:gd name="connsiteX257" fmla="*/ 3177646 w 4806962"/>
                <a:gd name="connsiteY257" fmla="*/ 1701338 h 2869428"/>
                <a:gd name="connsiteX258" fmla="*/ 3337901 w 4806962"/>
                <a:gd name="connsiteY258" fmla="*/ 1608147 h 2869428"/>
                <a:gd name="connsiteX259" fmla="*/ 3364040 w 4806962"/>
                <a:gd name="connsiteY259" fmla="*/ 1601304 h 2869428"/>
                <a:gd name="connsiteX260" fmla="*/ 4084146 w 4806962"/>
                <a:gd name="connsiteY260" fmla="*/ 1563848 h 2869428"/>
                <a:gd name="connsiteX261" fmla="*/ 4108898 w 4806962"/>
                <a:gd name="connsiteY261" fmla="*/ 1568713 h 2869428"/>
                <a:gd name="connsiteX262" fmla="*/ 4270954 w 4806962"/>
                <a:gd name="connsiteY262" fmla="*/ 1662115 h 2869428"/>
                <a:gd name="connsiteX263" fmla="*/ 4267686 w 4806962"/>
                <a:gd name="connsiteY263" fmla="*/ 1690654 h 2869428"/>
                <a:gd name="connsiteX264" fmla="*/ 4214106 w 4806962"/>
                <a:gd name="connsiteY264" fmla="*/ 1721139 h 2869428"/>
                <a:gd name="connsiteX265" fmla="*/ 4163134 w 4806962"/>
                <a:gd name="connsiteY265" fmla="*/ 1723734 h 2869428"/>
                <a:gd name="connsiteX266" fmla="*/ 4001074 w 4806962"/>
                <a:gd name="connsiteY266" fmla="*/ 1630981 h 2869428"/>
                <a:gd name="connsiteX267" fmla="*/ 4004342 w 4806962"/>
                <a:gd name="connsiteY267" fmla="*/ 1601144 h 2869428"/>
                <a:gd name="connsiteX268" fmla="*/ 4057926 w 4806962"/>
                <a:gd name="connsiteY268" fmla="*/ 1570659 h 2869428"/>
                <a:gd name="connsiteX269" fmla="*/ 4084146 w 4806962"/>
                <a:gd name="connsiteY269" fmla="*/ 1563848 h 2869428"/>
                <a:gd name="connsiteX270" fmla="*/ 2301857 w 4806962"/>
                <a:gd name="connsiteY270" fmla="*/ 1552744 h 2869428"/>
                <a:gd name="connsiteX271" fmla="*/ 2326530 w 4806962"/>
                <a:gd name="connsiteY271" fmla="*/ 1557876 h 2869428"/>
                <a:gd name="connsiteX272" fmla="*/ 2488088 w 4806962"/>
                <a:gd name="connsiteY272" fmla="*/ 1651068 h 2869428"/>
                <a:gd name="connsiteX273" fmla="*/ 2484831 w 4806962"/>
                <a:gd name="connsiteY273" fmla="*/ 1680394 h 2869428"/>
                <a:gd name="connsiteX274" fmla="*/ 2323925 w 4806962"/>
                <a:gd name="connsiteY274" fmla="*/ 1773585 h 2869428"/>
                <a:gd name="connsiteX275" fmla="*/ 2273764 w 4806962"/>
                <a:gd name="connsiteY275" fmla="*/ 1775540 h 2869428"/>
                <a:gd name="connsiteX276" fmla="*/ 2111555 w 4806962"/>
                <a:gd name="connsiteY276" fmla="*/ 1681697 h 2869428"/>
                <a:gd name="connsiteX277" fmla="*/ 2115463 w 4806962"/>
                <a:gd name="connsiteY277" fmla="*/ 1652371 h 2869428"/>
                <a:gd name="connsiteX278" fmla="*/ 2275718 w 4806962"/>
                <a:gd name="connsiteY278" fmla="*/ 1559831 h 2869428"/>
                <a:gd name="connsiteX279" fmla="*/ 2301857 w 4806962"/>
                <a:gd name="connsiteY279" fmla="*/ 1552744 h 2869428"/>
                <a:gd name="connsiteX280" fmla="*/ 3734492 w 4806962"/>
                <a:gd name="connsiteY280" fmla="*/ 1532259 h 2869428"/>
                <a:gd name="connsiteX281" fmla="*/ 3759301 w 4806962"/>
                <a:gd name="connsiteY281" fmla="*/ 1537065 h 2869428"/>
                <a:gd name="connsiteX282" fmla="*/ 3922406 w 4806962"/>
                <a:gd name="connsiteY282" fmla="*/ 1630908 h 2869428"/>
                <a:gd name="connsiteX283" fmla="*/ 3918474 w 4806962"/>
                <a:gd name="connsiteY283" fmla="*/ 1660234 h 2869428"/>
                <a:gd name="connsiteX284" fmla="*/ 3757336 w 4806962"/>
                <a:gd name="connsiteY284" fmla="*/ 1752773 h 2869428"/>
                <a:gd name="connsiteX285" fmla="*/ 3706244 w 4806962"/>
                <a:gd name="connsiteY285" fmla="*/ 1755380 h 2869428"/>
                <a:gd name="connsiteX286" fmla="*/ 3543140 w 4806962"/>
                <a:gd name="connsiteY286" fmla="*/ 1661537 h 2869428"/>
                <a:gd name="connsiteX287" fmla="*/ 3547070 w 4806962"/>
                <a:gd name="connsiteY287" fmla="*/ 1632211 h 2869428"/>
                <a:gd name="connsiteX288" fmla="*/ 3708209 w 4806962"/>
                <a:gd name="connsiteY288" fmla="*/ 1539672 h 2869428"/>
                <a:gd name="connsiteX289" fmla="*/ 3734492 w 4806962"/>
                <a:gd name="connsiteY289" fmla="*/ 1532259 h 2869428"/>
                <a:gd name="connsiteX290" fmla="*/ 2673338 w 4806962"/>
                <a:gd name="connsiteY290" fmla="*/ 1486093 h 2869428"/>
                <a:gd name="connsiteX291" fmla="*/ 2697441 w 4806962"/>
                <a:gd name="connsiteY291" fmla="*/ 1490981 h 2869428"/>
                <a:gd name="connsiteX292" fmla="*/ 2859650 w 4806962"/>
                <a:gd name="connsiteY292" fmla="*/ 1584824 h 2869428"/>
                <a:gd name="connsiteX293" fmla="*/ 2856393 w 4806962"/>
                <a:gd name="connsiteY293" fmla="*/ 1613498 h 2869428"/>
                <a:gd name="connsiteX294" fmla="*/ 2695487 w 4806962"/>
                <a:gd name="connsiteY294" fmla="*/ 1706038 h 2869428"/>
                <a:gd name="connsiteX295" fmla="*/ 2644674 w 4806962"/>
                <a:gd name="connsiteY295" fmla="*/ 1708644 h 2869428"/>
                <a:gd name="connsiteX296" fmla="*/ 2483117 w 4806962"/>
                <a:gd name="connsiteY296" fmla="*/ 1615453 h 2869428"/>
                <a:gd name="connsiteX297" fmla="*/ 2486374 w 4806962"/>
                <a:gd name="connsiteY297" fmla="*/ 1586127 h 2869428"/>
                <a:gd name="connsiteX298" fmla="*/ 2647280 w 4806962"/>
                <a:gd name="connsiteY298" fmla="*/ 1492936 h 2869428"/>
                <a:gd name="connsiteX299" fmla="*/ 2673338 w 4806962"/>
                <a:gd name="connsiteY299" fmla="*/ 1486093 h 2869428"/>
                <a:gd name="connsiteX300" fmla="*/ 3112347 w 4806962"/>
                <a:gd name="connsiteY300" fmla="*/ 1457371 h 2869428"/>
                <a:gd name="connsiteX301" fmla="*/ 3137156 w 4806962"/>
                <a:gd name="connsiteY301" fmla="*/ 1462177 h 2869428"/>
                <a:gd name="connsiteX302" fmla="*/ 3300260 w 4806962"/>
                <a:gd name="connsiteY302" fmla="*/ 1556020 h 2869428"/>
                <a:gd name="connsiteX303" fmla="*/ 3296330 w 4806962"/>
                <a:gd name="connsiteY303" fmla="*/ 1585346 h 2869428"/>
                <a:gd name="connsiteX304" fmla="*/ 3135191 w 4806962"/>
                <a:gd name="connsiteY304" fmla="*/ 1678537 h 2869428"/>
                <a:gd name="connsiteX305" fmla="*/ 3084099 w 4806962"/>
                <a:gd name="connsiteY305" fmla="*/ 1679840 h 2869428"/>
                <a:gd name="connsiteX306" fmla="*/ 2920995 w 4806962"/>
                <a:gd name="connsiteY306" fmla="*/ 1586649 h 2869428"/>
                <a:gd name="connsiteX307" fmla="*/ 2924925 w 4806962"/>
                <a:gd name="connsiteY307" fmla="*/ 1557323 h 2869428"/>
                <a:gd name="connsiteX308" fmla="*/ 3086064 w 4806962"/>
                <a:gd name="connsiteY308" fmla="*/ 1464784 h 2869428"/>
                <a:gd name="connsiteX309" fmla="*/ 3112347 w 4806962"/>
                <a:gd name="connsiteY309" fmla="*/ 1457371 h 2869428"/>
                <a:gd name="connsiteX310" fmla="*/ 3836229 w 4806962"/>
                <a:gd name="connsiteY310" fmla="*/ 1419944 h 2869428"/>
                <a:gd name="connsiteX311" fmla="*/ 3860925 w 4806962"/>
                <a:gd name="connsiteY311" fmla="*/ 1424790 h 2869428"/>
                <a:gd name="connsiteX312" fmla="*/ 4023278 w 4806962"/>
                <a:gd name="connsiteY312" fmla="*/ 1519413 h 2869428"/>
                <a:gd name="connsiteX313" fmla="*/ 4019366 w 4806962"/>
                <a:gd name="connsiteY313" fmla="*/ 1548983 h 2869428"/>
                <a:gd name="connsiteX314" fmla="*/ 3966554 w 4806962"/>
                <a:gd name="connsiteY314" fmla="*/ 1579867 h 2869428"/>
                <a:gd name="connsiteX315" fmla="*/ 3915694 w 4806962"/>
                <a:gd name="connsiteY315" fmla="*/ 1581838 h 2869428"/>
                <a:gd name="connsiteX316" fmla="*/ 3753341 w 4806962"/>
                <a:gd name="connsiteY316" fmla="*/ 1487215 h 2869428"/>
                <a:gd name="connsiteX317" fmla="*/ 3757253 w 4806962"/>
                <a:gd name="connsiteY317" fmla="*/ 1458303 h 2869428"/>
                <a:gd name="connsiteX318" fmla="*/ 3810067 w 4806962"/>
                <a:gd name="connsiteY318" fmla="*/ 1427419 h 2869428"/>
                <a:gd name="connsiteX319" fmla="*/ 3836229 w 4806962"/>
                <a:gd name="connsiteY319" fmla="*/ 1419944 h 2869428"/>
                <a:gd name="connsiteX320" fmla="*/ 2051272 w 4806962"/>
                <a:gd name="connsiteY320" fmla="*/ 1408322 h 2869428"/>
                <a:gd name="connsiteX321" fmla="*/ 2075945 w 4806962"/>
                <a:gd name="connsiteY321" fmla="*/ 1413209 h 2869428"/>
                <a:gd name="connsiteX322" fmla="*/ 2237503 w 4806962"/>
                <a:gd name="connsiteY322" fmla="*/ 1507053 h 2869428"/>
                <a:gd name="connsiteX323" fmla="*/ 2234246 w 4806962"/>
                <a:gd name="connsiteY323" fmla="*/ 1536379 h 2869428"/>
                <a:gd name="connsiteX324" fmla="*/ 2073340 w 4806962"/>
                <a:gd name="connsiteY324" fmla="*/ 1628919 h 2869428"/>
                <a:gd name="connsiteX325" fmla="*/ 2023179 w 4806962"/>
                <a:gd name="connsiteY325" fmla="*/ 1630874 h 2869428"/>
                <a:gd name="connsiteX326" fmla="*/ 1860970 w 4806962"/>
                <a:gd name="connsiteY326" fmla="*/ 1537682 h 2869428"/>
                <a:gd name="connsiteX327" fmla="*/ 1864878 w 4806962"/>
                <a:gd name="connsiteY327" fmla="*/ 1508356 h 2869428"/>
                <a:gd name="connsiteX328" fmla="*/ 2025133 w 4806962"/>
                <a:gd name="connsiteY328" fmla="*/ 1415164 h 2869428"/>
                <a:gd name="connsiteX329" fmla="*/ 2051272 w 4806962"/>
                <a:gd name="connsiteY329" fmla="*/ 1408322 h 2869428"/>
                <a:gd name="connsiteX330" fmla="*/ 3482782 w 4806962"/>
                <a:gd name="connsiteY330" fmla="*/ 1388324 h 2869428"/>
                <a:gd name="connsiteX331" fmla="*/ 3507455 w 4806962"/>
                <a:gd name="connsiteY331" fmla="*/ 1393700 h 2869428"/>
                <a:gd name="connsiteX332" fmla="*/ 3669013 w 4806962"/>
                <a:gd name="connsiteY332" fmla="*/ 1486892 h 2869428"/>
                <a:gd name="connsiteX333" fmla="*/ 3665756 w 4806962"/>
                <a:gd name="connsiteY333" fmla="*/ 1516218 h 2869428"/>
                <a:gd name="connsiteX334" fmla="*/ 3505501 w 4806962"/>
                <a:gd name="connsiteY334" fmla="*/ 1609409 h 2869428"/>
                <a:gd name="connsiteX335" fmla="*/ 3454689 w 4806962"/>
                <a:gd name="connsiteY335" fmla="*/ 1611364 h 2869428"/>
                <a:gd name="connsiteX336" fmla="*/ 3292480 w 4806962"/>
                <a:gd name="connsiteY336" fmla="*/ 1517521 h 2869428"/>
                <a:gd name="connsiteX337" fmla="*/ 3296388 w 4806962"/>
                <a:gd name="connsiteY337" fmla="*/ 1488195 h 2869428"/>
                <a:gd name="connsiteX338" fmla="*/ 3456643 w 4806962"/>
                <a:gd name="connsiteY338" fmla="*/ 1395656 h 2869428"/>
                <a:gd name="connsiteX339" fmla="*/ 3482782 w 4806962"/>
                <a:gd name="connsiteY339" fmla="*/ 1388324 h 2869428"/>
                <a:gd name="connsiteX340" fmla="*/ 2422830 w 4806962"/>
                <a:gd name="connsiteY340" fmla="*/ 1342321 h 2869428"/>
                <a:gd name="connsiteX341" fmla="*/ 2447503 w 4806962"/>
                <a:gd name="connsiteY341" fmla="*/ 1346964 h 2869428"/>
                <a:gd name="connsiteX342" fmla="*/ 2609061 w 4806962"/>
                <a:gd name="connsiteY342" fmla="*/ 1440807 h 2869428"/>
                <a:gd name="connsiteX343" fmla="*/ 2605804 w 4806962"/>
                <a:gd name="connsiteY343" fmla="*/ 1470133 h 2869428"/>
                <a:gd name="connsiteX344" fmla="*/ 2444898 w 4806962"/>
                <a:gd name="connsiteY344" fmla="*/ 1562673 h 2869428"/>
                <a:gd name="connsiteX345" fmla="*/ 2394085 w 4806962"/>
                <a:gd name="connsiteY345" fmla="*/ 1564628 h 2869428"/>
                <a:gd name="connsiteX346" fmla="*/ 2232528 w 4806962"/>
                <a:gd name="connsiteY346" fmla="*/ 1471437 h 2869428"/>
                <a:gd name="connsiteX347" fmla="*/ 2235785 w 4806962"/>
                <a:gd name="connsiteY347" fmla="*/ 1441459 h 2869428"/>
                <a:gd name="connsiteX348" fmla="*/ 2396691 w 4806962"/>
                <a:gd name="connsiteY348" fmla="*/ 1348919 h 2869428"/>
                <a:gd name="connsiteX349" fmla="*/ 2422830 w 4806962"/>
                <a:gd name="connsiteY349" fmla="*/ 1342321 h 2869428"/>
                <a:gd name="connsiteX350" fmla="*/ 2861759 w 4806962"/>
                <a:gd name="connsiteY350" fmla="*/ 1313682 h 2869428"/>
                <a:gd name="connsiteX351" fmla="*/ 2886569 w 4806962"/>
                <a:gd name="connsiteY351" fmla="*/ 1318813 h 2869428"/>
                <a:gd name="connsiteX352" fmla="*/ 3049673 w 4806962"/>
                <a:gd name="connsiteY352" fmla="*/ 1412005 h 2869428"/>
                <a:gd name="connsiteX353" fmla="*/ 3045743 w 4806962"/>
                <a:gd name="connsiteY353" fmla="*/ 1441331 h 2869428"/>
                <a:gd name="connsiteX354" fmla="*/ 2884603 w 4806962"/>
                <a:gd name="connsiteY354" fmla="*/ 1534522 h 2869428"/>
                <a:gd name="connsiteX355" fmla="*/ 2833510 w 4806962"/>
                <a:gd name="connsiteY355" fmla="*/ 1536477 h 2869428"/>
                <a:gd name="connsiteX356" fmla="*/ 2670406 w 4806962"/>
                <a:gd name="connsiteY356" fmla="*/ 1442634 h 2869428"/>
                <a:gd name="connsiteX357" fmla="*/ 2674336 w 4806962"/>
                <a:gd name="connsiteY357" fmla="*/ 1413960 h 2869428"/>
                <a:gd name="connsiteX358" fmla="*/ 2835476 w 4806962"/>
                <a:gd name="connsiteY358" fmla="*/ 1320769 h 2869428"/>
                <a:gd name="connsiteX359" fmla="*/ 2861759 w 4806962"/>
                <a:gd name="connsiteY359" fmla="*/ 1313682 h 2869428"/>
                <a:gd name="connsiteX360" fmla="*/ 1345384 w 4806962"/>
                <a:gd name="connsiteY360" fmla="*/ 1284883 h 2869428"/>
                <a:gd name="connsiteX361" fmla="*/ 1370147 w 4806962"/>
                <a:gd name="connsiteY361" fmla="*/ 1290025 h 2869428"/>
                <a:gd name="connsiteX362" fmla="*/ 1629710 w 4806962"/>
                <a:gd name="connsiteY362" fmla="*/ 1439549 h 2869428"/>
                <a:gd name="connsiteX363" fmla="*/ 1630057 w 4806962"/>
                <a:gd name="connsiteY363" fmla="*/ 1440115 h 2869428"/>
                <a:gd name="connsiteX364" fmla="*/ 2501143 w 4806962"/>
                <a:gd name="connsiteY364" fmla="*/ 1942737 h 2869428"/>
                <a:gd name="connsiteX365" fmla="*/ 2501143 w 4806962"/>
                <a:gd name="connsiteY365" fmla="*/ 1972815 h 2869428"/>
                <a:gd name="connsiteX366" fmla="*/ 2305762 w 4806962"/>
                <a:gd name="connsiteY366" fmla="*/ 2085281 h 2869428"/>
                <a:gd name="connsiteX367" fmla="*/ 2254794 w 4806962"/>
                <a:gd name="connsiteY367" fmla="*/ 2085281 h 2869428"/>
                <a:gd name="connsiteX368" fmla="*/ 1262656 w 4806962"/>
                <a:gd name="connsiteY368" fmla="*/ 1512236 h 2869428"/>
                <a:gd name="connsiteX369" fmla="*/ 1123661 w 4806962"/>
                <a:gd name="connsiteY369" fmla="*/ 1432367 h 2869428"/>
                <a:gd name="connsiteX370" fmla="*/ 1126930 w 4806962"/>
                <a:gd name="connsiteY370" fmla="*/ 1402332 h 2869428"/>
                <a:gd name="connsiteX371" fmla="*/ 1319150 w 4806962"/>
                <a:gd name="connsiteY371" fmla="*/ 1291983 h 2869428"/>
                <a:gd name="connsiteX372" fmla="*/ 1345384 w 4806962"/>
                <a:gd name="connsiteY372" fmla="*/ 1284883 h 2869428"/>
                <a:gd name="connsiteX373" fmla="*/ 1801807 w 4806962"/>
                <a:gd name="connsiteY373" fmla="*/ 1264307 h 2869428"/>
                <a:gd name="connsiteX374" fmla="*/ 1826617 w 4806962"/>
                <a:gd name="connsiteY374" fmla="*/ 1269194 h 2869428"/>
                <a:gd name="connsiteX375" fmla="*/ 1989721 w 4806962"/>
                <a:gd name="connsiteY375" fmla="*/ 1363038 h 2869428"/>
                <a:gd name="connsiteX376" fmla="*/ 1985791 w 4806962"/>
                <a:gd name="connsiteY376" fmla="*/ 1392364 h 2869428"/>
                <a:gd name="connsiteX377" fmla="*/ 1824651 w 4806962"/>
                <a:gd name="connsiteY377" fmla="*/ 1484904 h 2869428"/>
                <a:gd name="connsiteX378" fmla="*/ 1773558 w 4806962"/>
                <a:gd name="connsiteY378" fmla="*/ 1487510 h 2869428"/>
                <a:gd name="connsiteX379" fmla="*/ 1610454 w 4806962"/>
                <a:gd name="connsiteY379" fmla="*/ 1393667 h 2869428"/>
                <a:gd name="connsiteX380" fmla="*/ 1614384 w 4806962"/>
                <a:gd name="connsiteY380" fmla="*/ 1364341 h 2869428"/>
                <a:gd name="connsiteX381" fmla="*/ 1775524 w 4806962"/>
                <a:gd name="connsiteY381" fmla="*/ 1271149 h 2869428"/>
                <a:gd name="connsiteX382" fmla="*/ 1801807 w 4806962"/>
                <a:gd name="connsiteY382" fmla="*/ 1264307 h 2869428"/>
                <a:gd name="connsiteX383" fmla="*/ 3229315 w 4806962"/>
                <a:gd name="connsiteY383" fmla="*/ 1244546 h 2869428"/>
                <a:gd name="connsiteX384" fmla="*/ 3253988 w 4806962"/>
                <a:gd name="connsiteY384" fmla="*/ 1249664 h 2869428"/>
                <a:gd name="connsiteX385" fmla="*/ 3415546 w 4806962"/>
                <a:gd name="connsiteY385" fmla="*/ 1343245 h 2869428"/>
                <a:gd name="connsiteX386" fmla="*/ 3412289 w 4806962"/>
                <a:gd name="connsiteY386" fmla="*/ 1371840 h 2869428"/>
                <a:gd name="connsiteX387" fmla="*/ 3252034 w 4806962"/>
                <a:gd name="connsiteY387" fmla="*/ 1464771 h 2869428"/>
                <a:gd name="connsiteX388" fmla="*/ 3201222 w 4806962"/>
                <a:gd name="connsiteY388" fmla="*/ 1466721 h 2869428"/>
                <a:gd name="connsiteX389" fmla="*/ 3039013 w 4806962"/>
                <a:gd name="connsiteY389" fmla="*/ 1373139 h 2869428"/>
                <a:gd name="connsiteX390" fmla="*/ 3042921 w 4806962"/>
                <a:gd name="connsiteY390" fmla="*/ 1343895 h 2869428"/>
                <a:gd name="connsiteX391" fmla="*/ 3203176 w 4806962"/>
                <a:gd name="connsiteY391" fmla="*/ 1251613 h 2869428"/>
                <a:gd name="connsiteX392" fmla="*/ 3229315 w 4806962"/>
                <a:gd name="connsiteY392" fmla="*/ 1244546 h 2869428"/>
                <a:gd name="connsiteX393" fmla="*/ 2172000 w 4806962"/>
                <a:gd name="connsiteY393" fmla="*/ 1195587 h 2869428"/>
                <a:gd name="connsiteX394" fmla="*/ 2196917 w 4806962"/>
                <a:gd name="connsiteY394" fmla="*/ 1200719 h 2869428"/>
                <a:gd name="connsiteX395" fmla="*/ 2358475 w 4806962"/>
                <a:gd name="connsiteY395" fmla="*/ 1293911 h 2869428"/>
                <a:gd name="connsiteX396" fmla="*/ 2355218 w 4806962"/>
                <a:gd name="connsiteY396" fmla="*/ 1323237 h 2869428"/>
                <a:gd name="connsiteX397" fmla="*/ 2194312 w 4806962"/>
                <a:gd name="connsiteY397" fmla="*/ 1415777 h 2869428"/>
                <a:gd name="connsiteX398" fmla="*/ 2143499 w 4806962"/>
                <a:gd name="connsiteY398" fmla="*/ 1418383 h 2869428"/>
                <a:gd name="connsiteX399" fmla="*/ 1981942 w 4806962"/>
                <a:gd name="connsiteY399" fmla="*/ 1324540 h 2869428"/>
                <a:gd name="connsiteX400" fmla="*/ 1985199 w 4806962"/>
                <a:gd name="connsiteY400" fmla="*/ 1295214 h 2869428"/>
                <a:gd name="connsiteX401" fmla="*/ 2146105 w 4806962"/>
                <a:gd name="connsiteY401" fmla="*/ 1202674 h 2869428"/>
                <a:gd name="connsiteX402" fmla="*/ 2172000 w 4806962"/>
                <a:gd name="connsiteY402" fmla="*/ 1195587 h 2869428"/>
                <a:gd name="connsiteX403" fmla="*/ 2611174 w 4806962"/>
                <a:gd name="connsiteY403" fmla="*/ 1166459 h 2869428"/>
                <a:gd name="connsiteX404" fmla="*/ 2635983 w 4806962"/>
                <a:gd name="connsiteY404" fmla="*/ 1171265 h 2869428"/>
                <a:gd name="connsiteX405" fmla="*/ 2799087 w 4806962"/>
                <a:gd name="connsiteY405" fmla="*/ 1265108 h 2869428"/>
                <a:gd name="connsiteX406" fmla="*/ 2795157 w 4806962"/>
                <a:gd name="connsiteY406" fmla="*/ 1293783 h 2869428"/>
                <a:gd name="connsiteX407" fmla="*/ 2634018 w 4806962"/>
                <a:gd name="connsiteY407" fmla="*/ 1386974 h 2869428"/>
                <a:gd name="connsiteX408" fmla="*/ 2582926 w 4806962"/>
                <a:gd name="connsiteY408" fmla="*/ 1388929 h 2869428"/>
                <a:gd name="connsiteX409" fmla="*/ 2419822 w 4806962"/>
                <a:gd name="connsiteY409" fmla="*/ 1295738 h 2869428"/>
                <a:gd name="connsiteX410" fmla="*/ 2423752 w 4806962"/>
                <a:gd name="connsiteY410" fmla="*/ 1266412 h 2869428"/>
                <a:gd name="connsiteX411" fmla="*/ 2584891 w 4806962"/>
                <a:gd name="connsiteY411" fmla="*/ 1173872 h 2869428"/>
                <a:gd name="connsiteX412" fmla="*/ 2611174 w 4806962"/>
                <a:gd name="connsiteY412" fmla="*/ 1166459 h 2869428"/>
                <a:gd name="connsiteX413" fmla="*/ 1550099 w 4806962"/>
                <a:gd name="connsiteY413" fmla="*/ 1120373 h 2869428"/>
                <a:gd name="connsiteX414" fmla="*/ 1574772 w 4806962"/>
                <a:gd name="connsiteY414" fmla="*/ 1125179 h 2869428"/>
                <a:gd name="connsiteX415" fmla="*/ 1736981 w 4806962"/>
                <a:gd name="connsiteY415" fmla="*/ 1219023 h 2869428"/>
                <a:gd name="connsiteX416" fmla="*/ 1733073 w 4806962"/>
                <a:gd name="connsiteY416" fmla="*/ 1248349 h 2869428"/>
                <a:gd name="connsiteX417" fmla="*/ 1572818 w 4806962"/>
                <a:gd name="connsiteY417" fmla="*/ 1341540 h 2869428"/>
                <a:gd name="connsiteX418" fmla="*/ 1522006 w 4806962"/>
                <a:gd name="connsiteY418" fmla="*/ 1343495 h 2869428"/>
                <a:gd name="connsiteX419" fmla="*/ 1359797 w 4806962"/>
                <a:gd name="connsiteY419" fmla="*/ 1249652 h 2869428"/>
                <a:gd name="connsiteX420" fmla="*/ 1363054 w 4806962"/>
                <a:gd name="connsiteY420" fmla="*/ 1220326 h 2869428"/>
                <a:gd name="connsiteX421" fmla="*/ 1523960 w 4806962"/>
                <a:gd name="connsiteY421" fmla="*/ 1127786 h 2869428"/>
                <a:gd name="connsiteX422" fmla="*/ 1550099 w 4806962"/>
                <a:gd name="connsiteY422" fmla="*/ 1120373 h 2869428"/>
                <a:gd name="connsiteX423" fmla="*/ 2979853 w 4806962"/>
                <a:gd name="connsiteY423" fmla="*/ 1100131 h 2869428"/>
                <a:gd name="connsiteX424" fmla="*/ 3004662 w 4806962"/>
                <a:gd name="connsiteY424" fmla="*/ 1105019 h 2869428"/>
                <a:gd name="connsiteX425" fmla="*/ 3167766 w 4806962"/>
                <a:gd name="connsiteY425" fmla="*/ 1198862 h 2869428"/>
                <a:gd name="connsiteX426" fmla="*/ 3163836 w 4806962"/>
                <a:gd name="connsiteY426" fmla="*/ 1228188 h 2869428"/>
                <a:gd name="connsiteX427" fmla="*/ 3002697 w 4806962"/>
                <a:gd name="connsiteY427" fmla="*/ 1320727 h 2869428"/>
                <a:gd name="connsiteX428" fmla="*/ 2951605 w 4806962"/>
                <a:gd name="connsiteY428" fmla="*/ 1322682 h 2869428"/>
                <a:gd name="connsiteX429" fmla="*/ 2788501 w 4806962"/>
                <a:gd name="connsiteY429" fmla="*/ 1229491 h 2869428"/>
                <a:gd name="connsiteX430" fmla="*/ 2792431 w 4806962"/>
                <a:gd name="connsiteY430" fmla="*/ 1199513 h 2869428"/>
                <a:gd name="connsiteX431" fmla="*/ 2953570 w 4806962"/>
                <a:gd name="connsiteY431" fmla="*/ 1106974 h 2869428"/>
                <a:gd name="connsiteX432" fmla="*/ 2979853 w 4806962"/>
                <a:gd name="connsiteY432" fmla="*/ 1100131 h 2869428"/>
                <a:gd name="connsiteX433" fmla="*/ 984730 w 4806962"/>
                <a:gd name="connsiteY433" fmla="*/ 1077097 h 2869428"/>
                <a:gd name="connsiteX434" fmla="*/ 1009136 w 4806962"/>
                <a:gd name="connsiteY434" fmla="*/ 1082004 h 2869428"/>
                <a:gd name="connsiteX435" fmla="*/ 1269688 w 4806962"/>
                <a:gd name="connsiteY435" fmla="*/ 1231847 h 2869428"/>
                <a:gd name="connsiteX436" fmla="*/ 1265770 w 4806962"/>
                <a:gd name="connsiteY436" fmla="*/ 1261946 h 2869428"/>
                <a:gd name="connsiteX437" fmla="*/ 1073784 w 4806962"/>
                <a:gd name="connsiteY437" fmla="*/ 1372528 h 2869428"/>
                <a:gd name="connsiteX438" fmla="*/ 1023503 w 4806962"/>
                <a:gd name="connsiteY438" fmla="*/ 1374491 h 2869428"/>
                <a:gd name="connsiteX439" fmla="*/ 762951 w 4806962"/>
                <a:gd name="connsiteY439" fmla="*/ 1224649 h 2869428"/>
                <a:gd name="connsiteX440" fmla="*/ 766869 w 4806962"/>
                <a:gd name="connsiteY440" fmla="*/ 1195204 h 2869428"/>
                <a:gd name="connsiteX441" fmla="*/ 958855 w 4806962"/>
                <a:gd name="connsiteY441" fmla="*/ 1083967 h 2869428"/>
                <a:gd name="connsiteX442" fmla="*/ 984730 w 4806962"/>
                <a:gd name="connsiteY442" fmla="*/ 1077097 h 2869428"/>
                <a:gd name="connsiteX443" fmla="*/ 1921413 w 4806962"/>
                <a:gd name="connsiteY443" fmla="*/ 1051572 h 2869428"/>
                <a:gd name="connsiteX444" fmla="*/ 1946330 w 4806962"/>
                <a:gd name="connsiteY444" fmla="*/ 1056704 h 2869428"/>
                <a:gd name="connsiteX445" fmla="*/ 2107888 w 4806962"/>
                <a:gd name="connsiteY445" fmla="*/ 1149896 h 2869428"/>
                <a:gd name="connsiteX446" fmla="*/ 2104631 w 4806962"/>
                <a:gd name="connsiteY446" fmla="*/ 1179222 h 2869428"/>
                <a:gd name="connsiteX447" fmla="*/ 1943725 w 4806962"/>
                <a:gd name="connsiteY447" fmla="*/ 1272413 h 2869428"/>
                <a:gd name="connsiteX448" fmla="*/ 1893564 w 4806962"/>
                <a:gd name="connsiteY448" fmla="*/ 1274368 h 2869428"/>
                <a:gd name="connsiteX449" fmla="*/ 1731355 w 4806962"/>
                <a:gd name="connsiteY449" fmla="*/ 1180525 h 2869428"/>
                <a:gd name="connsiteX450" fmla="*/ 1735263 w 4806962"/>
                <a:gd name="connsiteY450" fmla="*/ 1151199 h 2869428"/>
                <a:gd name="connsiteX451" fmla="*/ 1895518 w 4806962"/>
                <a:gd name="connsiteY451" fmla="*/ 1058659 h 2869428"/>
                <a:gd name="connsiteX452" fmla="*/ 1921413 w 4806962"/>
                <a:gd name="connsiteY452" fmla="*/ 1051572 h 2869428"/>
                <a:gd name="connsiteX453" fmla="*/ 2360588 w 4806962"/>
                <a:gd name="connsiteY453" fmla="*/ 1022771 h 2869428"/>
                <a:gd name="connsiteX454" fmla="*/ 2385398 w 4806962"/>
                <a:gd name="connsiteY454" fmla="*/ 1027903 h 2869428"/>
                <a:gd name="connsiteX455" fmla="*/ 2548502 w 4806962"/>
                <a:gd name="connsiteY455" fmla="*/ 1121094 h 2869428"/>
                <a:gd name="connsiteX456" fmla="*/ 2544572 w 4806962"/>
                <a:gd name="connsiteY456" fmla="*/ 1150420 h 2869428"/>
                <a:gd name="connsiteX457" fmla="*/ 2383432 w 4806962"/>
                <a:gd name="connsiteY457" fmla="*/ 1242960 h 2869428"/>
                <a:gd name="connsiteX458" fmla="*/ 2332339 w 4806962"/>
                <a:gd name="connsiteY458" fmla="*/ 1245567 h 2869428"/>
                <a:gd name="connsiteX459" fmla="*/ 2169235 w 4806962"/>
                <a:gd name="connsiteY459" fmla="*/ 1151724 h 2869428"/>
                <a:gd name="connsiteX460" fmla="*/ 2173165 w 4806962"/>
                <a:gd name="connsiteY460" fmla="*/ 1122398 h 2869428"/>
                <a:gd name="connsiteX461" fmla="*/ 2334305 w 4806962"/>
                <a:gd name="connsiteY461" fmla="*/ 1029858 h 2869428"/>
                <a:gd name="connsiteX462" fmla="*/ 2360588 w 4806962"/>
                <a:gd name="connsiteY462" fmla="*/ 1022771 h 2869428"/>
                <a:gd name="connsiteX463" fmla="*/ 1299186 w 4806962"/>
                <a:gd name="connsiteY463" fmla="*/ 973805 h 2869428"/>
                <a:gd name="connsiteX464" fmla="*/ 1323534 w 4806962"/>
                <a:gd name="connsiteY464" fmla="*/ 978937 h 2869428"/>
                <a:gd name="connsiteX465" fmla="*/ 1485743 w 4806962"/>
                <a:gd name="connsiteY465" fmla="*/ 1072128 h 2869428"/>
                <a:gd name="connsiteX466" fmla="*/ 1482486 w 4806962"/>
                <a:gd name="connsiteY466" fmla="*/ 1102106 h 2869428"/>
                <a:gd name="connsiteX467" fmla="*/ 1322231 w 4806962"/>
                <a:gd name="connsiteY467" fmla="*/ 1194645 h 2869428"/>
                <a:gd name="connsiteX468" fmla="*/ 1270767 w 4806962"/>
                <a:gd name="connsiteY468" fmla="*/ 1196601 h 2869428"/>
                <a:gd name="connsiteX469" fmla="*/ 1109210 w 4806962"/>
                <a:gd name="connsiteY469" fmla="*/ 1102758 h 2869428"/>
                <a:gd name="connsiteX470" fmla="*/ 1112467 w 4806962"/>
                <a:gd name="connsiteY470" fmla="*/ 1074083 h 2869428"/>
                <a:gd name="connsiteX471" fmla="*/ 1273373 w 4806962"/>
                <a:gd name="connsiteY471" fmla="*/ 980892 h 2869428"/>
                <a:gd name="connsiteX472" fmla="*/ 1299186 w 4806962"/>
                <a:gd name="connsiteY472" fmla="*/ 973805 h 2869428"/>
                <a:gd name="connsiteX473" fmla="*/ 2729265 w 4806962"/>
                <a:gd name="connsiteY473" fmla="*/ 953316 h 2869428"/>
                <a:gd name="connsiteX474" fmla="*/ 2754075 w 4806962"/>
                <a:gd name="connsiteY474" fmla="*/ 958122 h 2869428"/>
                <a:gd name="connsiteX475" fmla="*/ 2917179 w 4806962"/>
                <a:gd name="connsiteY475" fmla="*/ 1051965 h 2869428"/>
                <a:gd name="connsiteX476" fmla="*/ 2913249 w 4806962"/>
                <a:gd name="connsiteY476" fmla="*/ 1081291 h 2869428"/>
                <a:gd name="connsiteX477" fmla="*/ 2752109 w 4806962"/>
                <a:gd name="connsiteY477" fmla="*/ 1173831 h 2869428"/>
                <a:gd name="connsiteX478" fmla="*/ 2701016 w 4806962"/>
                <a:gd name="connsiteY478" fmla="*/ 1175786 h 2869428"/>
                <a:gd name="connsiteX479" fmla="*/ 2537912 w 4806962"/>
                <a:gd name="connsiteY479" fmla="*/ 1082595 h 2869428"/>
                <a:gd name="connsiteX480" fmla="*/ 2541842 w 4806962"/>
                <a:gd name="connsiteY480" fmla="*/ 1053269 h 2869428"/>
                <a:gd name="connsiteX481" fmla="*/ 2702982 w 4806962"/>
                <a:gd name="connsiteY481" fmla="*/ 960729 h 2869428"/>
                <a:gd name="connsiteX482" fmla="*/ 2729265 w 4806962"/>
                <a:gd name="connsiteY482" fmla="*/ 953316 h 2869428"/>
                <a:gd name="connsiteX483" fmla="*/ 734156 w 4806962"/>
                <a:gd name="connsiteY483" fmla="*/ 933070 h 2869428"/>
                <a:gd name="connsiteX484" fmla="*/ 758563 w 4806962"/>
                <a:gd name="connsiteY484" fmla="*/ 937951 h 2869428"/>
                <a:gd name="connsiteX485" fmla="*/ 921823 w 4806962"/>
                <a:gd name="connsiteY485" fmla="*/ 1031677 h 2869428"/>
                <a:gd name="connsiteX486" fmla="*/ 917252 w 4806962"/>
                <a:gd name="connsiteY486" fmla="*/ 1060966 h 2869428"/>
                <a:gd name="connsiteX487" fmla="*/ 725911 w 4806962"/>
                <a:gd name="connsiteY487" fmla="*/ 1170963 h 2869428"/>
                <a:gd name="connsiteX488" fmla="*/ 674974 w 4806962"/>
                <a:gd name="connsiteY488" fmla="*/ 1173566 h 2869428"/>
                <a:gd name="connsiteX489" fmla="*/ 513020 w 4806962"/>
                <a:gd name="connsiteY489" fmla="*/ 1079190 h 2869428"/>
                <a:gd name="connsiteX490" fmla="*/ 516285 w 4806962"/>
                <a:gd name="connsiteY490" fmla="*/ 1050552 h 2869428"/>
                <a:gd name="connsiteX491" fmla="*/ 708279 w 4806962"/>
                <a:gd name="connsiteY491" fmla="*/ 939904 h 2869428"/>
                <a:gd name="connsiteX492" fmla="*/ 734156 w 4806962"/>
                <a:gd name="connsiteY492" fmla="*/ 933070 h 2869428"/>
                <a:gd name="connsiteX493" fmla="*/ 1669886 w 4806962"/>
                <a:gd name="connsiteY493" fmla="*/ 907150 h 2869428"/>
                <a:gd name="connsiteX494" fmla="*/ 1694778 w 4806962"/>
                <a:gd name="connsiteY494" fmla="*/ 912037 h 2869428"/>
                <a:gd name="connsiteX495" fmla="*/ 1857227 w 4806962"/>
                <a:gd name="connsiteY495" fmla="*/ 1005881 h 2869428"/>
                <a:gd name="connsiteX496" fmla="*/ 1853952 w 4806962"/>
                <a:gd name="connsiteY496" fmla="*/ 1035207 h 2869428"/>
                <a:gd name="connsiteX497" fmla="*/ 1692157 w 4806962"/>
                <a:gd name="connsiteY497" fmla="*/ 1127747 h 2869428"/>
                <a:gd name="connsiteX498" fmla="*/ 1641719 w 4806962"/>
                <a:gd name="connsiteY498" fmla="*/ 1129702 h 2869428"/>
                <a:gd name="connsiteX499" fmla="*/ 1477960 w 4806962"/>
                <a:gd name="connsiteY499" fmla="*/ 1035858 h 2869428"/>
                <a:gd name="connsiteX500" fmla="*/ 1481890 w 4806962"/>
                <a:gd name="connsiteY500" fmla="*/ 1006532 h 2869428"/>
                <a:gd name="connsiteX501" fmla="*/ 1643030 w 4806962"/>
                <a:gd name="connsiteY501" fmla="*/ 913992 h 2869428"/>
                <a:gd name="connsiteX502" fmla="*/ 1669886 w 4806962"/>
                <a:gd name="connsiteY502" fmla="*/ 907150 h 2869428"/>
                <a:gd name="connsiteX503" fmla="*/ 2110248 w 4806962"/>
                <a:gd name="connsiteY503" fmla="*/ 878748 h 2869428"/>
                <a:gd name="connsiteX504" fmla="*/ 2134811 w 4806962"/>
                <a:gd name="connsiteY504" fmla="*/ 883866 h 2869428"/>
                <a:gd name="connsiteX505" fmla="*/ 2297915 w 4806962"/>
                <a:gd name="connsiteY505" fmla="*/ 976798 h 2869428"/>
                <a:gd name="connsiteX506" fmla="*/ 2293985 w 4806962"/>
                <a:gd name="connsiteY506" fmla="*/ 1006042 h 2869428"/>
                <a:gd name="connsiteX507" fmla="*/ 2132846 w 4806962"/>
                <a:gd name="connsiteY507" fmla="*/ 1098974 h 2869428"/>
                <a:gd name="connsiteX508" fmla="*/ 2081754 w 4806962"/>
                <a:gd name="connsiteY508" fmla="*/ 1100924 h 2869428"/>
                <a:gd name="connsiteX509" fmla="*/ 1918650 w 4806962"/>
                <a:gd name="connsiteY509" fmla="*/ 1007342 h 2869428"/>
                <a:gd name="connsiteX510" fmla="*/ 1922580 w 4806962"/>
                <a:gd name="connsiteY510" fmla="*/ 978098 h 2869428"/>
                <a:gd name="connsiteX511" fmla="*/ 2083719 w 4806962"/>
                <a:gd name="connsiteY511" fmla="*/ 885815 h 2869428"/>
                <a:gd name="connsiteX512" fmla="*/ 2110248 w 4806962"/>
                <a:gd name="connsiteY512" fmla="*/ 878748 h 2869428"/>
                <a:gd name="connsiteX513" fmla="*/ 1048927 w 4806962"/>
                <a:gd name="connsiteY513" fmla="*/ 829465 h 2869428"/>
                <a:gd name="connsiteX514" fmla="*/ 1073600 w 4806962"/>
                <a:gd name="connsiteY514" fmla="*/ 834271 h 2869428"/>
                <a:gd name="connsiteX515" fmla="*/ 1235158 w 4806962"/>
                <a:gd name="connsiteY515" fmla="*/ 928114 h 2869428"/>
                <a:gd name="connsiteX516" fmla="*/ 1231249 w 4806962"/>
                <a:gd name="connsiteY516" fmla="*/ 957440 h 2869428"/>
                <a:gd name="connsiteX517" fmla="*/ 1071646 w 4806962"/>
                <a:gd name="connsiteY517" fmla="*/ 1049979 h 2869428"/>
                <a:gd name="connsiteX518" fmla="*/ 1020182 w 4806962"/>
                <a:gd name="connsiteY518" fmla="*/ 1051934 h 2869428"/>
                <a:gd name="connsiteX519" fmla="*/ 858625 w 4806962"/>
                <a:gd name="connsiteY519" fmla="*/ 958743 h 2869428"/>
                <a:gd name="connsiteX520" fmla="*/ 861882 w 4806962"/>
                <a:gd name="connsiteY520" fmla="*/ 929417 h 2869428"/>
                <a:gd name="connsiteX521" fmla="*/ 1022788 w 4806962"/>
                <a:gd name="connsiteY521" fmla="*/ 836878 h 2869428"/>
                <a:gd name="connsiteX522" fmla="*/ 1048927 w 4806962"/>
                <a:gd name="connsiteY522" fmla="*/ 829465 h 2869428"/>
                <a:gd name="connsiteX523" fmla="*/ 2478680 w 4806962"/>
                <a:gd name="connsiteY523" fmla="*/ 809382 h 2869428"/>
                <a:gd name="connsiteX524" fmla="*/ 2503489 w 4806962"/>
                <a:gd name="connsiteY524" fmla="*/ 814759 h 2869428"/>
                <a:gd name="connsiteX525" fmla="*/ 2666593 w 4806962"/>
                <a:gd name="connsiteY525" fmla="*/ 907950 h 2869428"/>
                <a:gd name="connsiteX526" fmla="*/ 2662663 w 4806962"/>
                <a:gd name="connsiteY526" fmla="*/ 937276 h 2869428"/>
                <a:gd name="connsiteX527" fmla="*/ 2501524 w 4806962"/>
                <a:gd name="connsiteY527" fmla="*/ 1030468 h 2869428"/>
                <a:gd name="connsiteX528" fmla="*/ 2450432 w 4806962"/>
                <a:gd name="connsiteY528" fmla="*/ 1031771 h 2869428"/>
                <a:gd name="connsiteX529" fmla="*/ 2287328 w 4806962"/>
                <a:gd name="connsiteY529" fmla="*/ 938580 h 2869428"/>
                <a:gd name="connsiteX530" fmla="*/ 2290603 w 4806962"/>
                <a:gd name="connsiteY530" fmla="*/ 909254 h 2869428"/>
                <a:gd name="connsiteX531" fmla="*/ 2452397 w 4806962"/>
                <a:gd name="connsiteY531" fmla="*/ 816714 h 2869428"/>
                <a:gd name="connsiteX532" fmla="*/ 2478680 w 4806962"/>
                <a:gd name="connsiteY532" fmla="*/ 809382 h 2869428"/>
                <a:gd name="connsiteX533" fmla="*/ 483897 w 4806962"/>
                <a:gd name="connsiteY533" fmla="*/ 786256 h 2869428"/>
                <a:gd name="connsiteX534" fmla="*/ 508631 w 4806962"/>
                <a:gd name="connsiteY534" fmla="*/ 791056 h 2869428"/>
                <a:gd name="connsiteX535" fmla="*/ 670586 w 4806962"/>
                <a:gd name="connsiteY535" fmla="*/ 884782 h 2869428"/>
                <a:gd name="connsiteX536" fmla="*/ 666668 w 4806962"/>
                <a:gd name="connsiteY536" fmla="*/ 914072 h 2869428"/>
                <a:gd name="connsiteX537" fmla="*/ 475326 w 4806962"/>
                <a:gd name="connsiteY537" fmla="*/ 1024070 h 2869428"/>
                <a:gd name="connsiteX538" fmla="*/ 424389 w 4806962"/>
                <a:gd name="connsiteY538" fmla="*/ 1026673 h 2869428"/>
                <a:gd name="connsiteX539" fmla="*/ 262434 w 4806962"/>
                <a:gd name="connsiteY539" fmla="*/ 932947 h 2869428"/>
                <a:gd name="connsiteX540" fmla="*/ 265699 w 4806962"/>
                <a:gd name="connsiteY540" fmla="*/ 903658 h 2869428"/>
                <a:gd name="connsiteX541" fmla="*/ 457694 w 4806962"/>
                <a:gd name="connsiteY541" fmla="*/ 793660 h 2869428"/>
                <a:gd name="connsiteX542" fmla="*/ 483897 w 4806962"/>
                <a:gd name="connsiteY542" fmla="*/ 786256 h 2869428"/>
                <a:gd name="connsiteX543" fmla="*/ 1419301 w 4806962"/>
                <a:gd name="connsiteY543" fmla="*/ 760256 h 2869428"/>
                <a:gd name="connsiteX544" fmla="*/ 1444192 w 4806962"/>
                <a:gd name="connsiteY544" fmla="*/ 765143 h 2869428"/>
                <a:gd name="connsiteX545" fmla="*/ 1606641 w 4806962"/>
                <a:gd name="connsiteY545" fmla="*/ 858986 h 2869428"/>
                <a:gd name="connsiteX546" fmla="*/ 1603366 w 4806962"/>
                <a:gd name="connsiteY546" fmla="*/ 888312 h 2869428"/>
                <a:gd name="connsiteX547" fmla="*/ 1441572 w 4806962"/>
                <a:gd name="connsiteY547" fmla="*/ 980852 h 2869428"/>
                <a:gd name="connsiteX548" fmla="*/ 1390480 w 4806962"/>
                <a:gd name="connsiteY548" fmla="*/ 982807 h 2869428"/>
                <a:gd name="connsiteX549" fmla="*/ 1227376 w 4806962"/>
                <a:gd name="connsiteY549" fmla="*/ 889616 h 2869428"/>
                <a:gd name="connsiteX550" fmla="*/ 1231306 w 4806962"/>
                <a:gd name="connsiteY550" fmla="*/ 860290 h 2869428"/>
                <a:gd name="connsiteX551" fmla="*/ 1392445 w 4806962"/>
                <a:gd name="connsiteY551" fmla="*/ 767098 h 2869428"/>
                <a:gd name="connsiteX552" fmla="*/ 1419301 w 4806962"/>
                <a:gd name="connsiteY552" fmla="*/ 760256 h 2869428"/>
                <a:gd name="connsiteX553" fmla="*/ 1852288 w 4806962"/>
                <a:gd name="connsiteY553" fmla="*/ 728654 h 2869428"/>
                <a:gd name="connsiteX554" fmla="*/ 1877205 w 4806962"/>
                <a:gd name="connsiteY554" fmla="*/ 733460 h 2869428"/>
                <a:gd name="connsiteX555" fmla="*/ 2038763 w 4806962"/>
                <a:gd name="connsiteY555" fmla="*/ 827303 h 2869428"/>
                <a:gd name="connsiteX556" fmla="*/ 2035506 w 4806962"/>
                <a:gd name="connsiteY556" fmla="*/ 856629 h 2869428"/>
                <a:gd name="connsiteX557" fmla="*/ 1874600 w 4806962"/>
                <a:gd name="connsiteY557" fmla="*/ 949169 h 2869428"/>
                <a:gd name="connsiteX558" fmla="*/ 1823787 w 4806962"/>
                <a:gd name="connsiteY558" fmla="*/ 951124 h 2869428"/>
                <a:gd name="connsiteX559" fmla="*/ 1662230 w 4806962"/>
                <a:gd name="connsiteY559" fmla="*/ 857933 h 2869428"/>
                <a:gd name="connsiteX560" fmla="*/ 1665487 w 4806962"/>
                <a:gd name="connsiteY560" fmla="*/ 828607 h 2869428"/>
                <a:gd name="connsiteX561" fmla="*/ 1826393 w 4806962"/>
                <a:gd name="connsiteY561" fmla="*/ 736067 h 2869428"/>
                <a:gd name="connsiteX562" fmla="*/ 1852288 w 4806962"/>
                <a:gd name="connsiteY562" fmla="*/ 728654 h 2869428"/>
                <a:gd name="connsiteX563" fmla="*/ 2228093 w 4806962"/>
                <a:gd name="connsiteY563" fmla="*/ 665693 h 2869428"/>
                <a:gd name="connsiteX564" fmla="*/ 2252903 w 4806962"/>
                <a:gd name="connsiteY564" fmla="*/ 670744 h 2869428"/>
                <a:gd name="connsiteX565" fmla="*/ 2416007 w 4806962"/>
                <a:gd name="connsiteY565" fmla="*/ 764587 h 2869428"/>
                <a:gd name="connsiteX566" fmla="*/ 2412077 w 4806962"/>
                <a:gd name="connsiteY566" fmla="*/ 793261 h 2869428"/>
                <a:gd name="connsiteX567" fmla="*/ 2250937 w 4806962"/>
                <a:gd name="connsiteY567" fmla="*/ 886453 h 2869428"/>
                <a:gd name="connsiteX568" fmla="*/ 2199189 w 4806962"/>
                <a:gd name="connsiteY568" fmla="*/ 888408 h 2869428"/>
                <a:gd name="connsiteX569" fmla="*/ 2036740 w 4806962"/>
                <a:gd name="connsiteY569" fmla="*/ 794565 h 2869428"/>
                <a:gd name="connsiteX570" fmla="*/ 2040015 w 4806962"/>
                <a:gd name="connsiteY570" fmla="*/ 765890 h 2869428"/>
                <a:gd name="connsiteX571" fmla="*/ 2201810 w 4806962"/>
                <a:gd name="connsiteY571" fmla="*/ 673350 h 2869428"/>
                <a:gd name="connsiteX572" fmla="*/ 2228093 w 4806962"/>
                <a:gd name="connsiteY572" fmla="*/ 665693 h 2869428"/>
                <a:gd name="connsiteX573" fmla="*/ 230430 w 4806962"/>
                <a:gd name="connsiteY573" fmla="*/ 642589 h 2869428"/>
                <a:gd name="connsiteX574" fmla="*/ 255164 w 4806962"/>
                <a:gd name="connsiteY574" fmla="*/ 647760 h 2869428"/>
                <a:gd name="connsiteX575" fmla="*/ 417119 w 4806962"/>
                <a:gd name="connsiteY575" fmla="*/ 741661 h 2869428"/>
                <a:gd name="connsiteX576" fmla="*/ 413854 w 4806962"/>
                <a:gd name="connsiteY576" fmla="*/ 771210 h 2869428"/>
                <a:gd name="connsiteX577" fmla="*/ 221859 w 4806962"/>
                <a:gd name="connsiteY577" fmla="*/ 882184 h 2869428"/>
                <a:gd name="connsiteX578" fmla="*/ 170922 w 4806962"/>
                <a:gd name="connsiteY578" fmla="*/ 884810 h 2869428"/>
                <a:gd name="connsiteX579" fmla="*/ 8967 w 4806962"/>
                <a:gd name="connsiteY579" fmla="*/ 790253 h 2869428"/>
                <a:gd name="connsiteX580" fmla="*/ 12232 w 4806962"/>
                <a:gd name="connsiteY580" fmla="*/ 760703 h 2869428"/>
                <a:gd name="connsiteX581" fmla="*/ 204227 w 4806962"/>
                <a:gd name="connsiteY581" fmla="*/ 649730 h 2869428"/>
                <a:gd name="connsiteX582" fmla="*/ 230430 w 4806962"/>
                <a:gd name="connsiteY582" fmla="*/ 642589 h 2869428"/>
                <a:gd name="connsiteX583" fmla="*/ 2448135 w 4806962"/>
                <a:gd name="connsiteY583" fmla="*/ 619549 h 2869428"/>
                <a:gd name="connsiteX584" fmla="*/ 2472885 w 4806962"/>
                <a:gd name="connsiteY584" fmla="*/ 624723 h 2869428"/>
                <a:gd name="connsiteX585" fmla="*/ 2634943 w 4806962"/>
                <a:gd name="connsiteY585" fmla="*/ 718689 h 2869428"/>
                <a:gd name="connsiteX586" fmla="*/ 2631676 w 4806962"/>
                <a:gd name="connsiteY586" fmla="*/ 748259 h 2869428"/>
                <a:gd name="connsiteX587" fmla="*/ 2578092 w 4806962"/>
                <a:gd name="connsiteY587" fmla="*/ 779143 h 2869428"/>
                <a:gd name="connsiteX588" fmla="*/ 2527122 w 4806962"/>
                <a:gd name="connsiteY588" fmla="*/ 781771 h 2869428"/>
                <a:gd name="connsiteX589" fmla="*/ 2365063 w 4806962"/>
                <a:gd name="connsiteY589" fmla="*/ 687148 h 2869428"/>
                <a:gd name="connsiteX590" fmla="*/ 2368331 w 4806962"/>
                <a:gd name="connsiteY590" fmla="*/ 657579 h 2869428"/>
                <a:gd name="connsiteX591" fmla="*/ 2421914 w 4806962"/>
                <a:gd name="connsiteY591" fmla="*/ 626695 h 2869428"/>
                <a:gd name="connsiteX592" fmla="*/ 2448135 w 4806962"/>
                <a:gd name="connsiteY592" fmla="*/ 619549 h 2869428"/>
                <a:gd name="connsiteX593" fmla="*/ 1165179 w 4806962"/>
                <a:gd name="connsiteY593" fmla="*/ 613440 h 2869428"/>
                <a:gd name="connsiteX594" fmla="*/ 1189415 w 4806962"/>
                <a:gd name="connsiteY594" fmla="*/ 618898 h 2869428"/>
                <a:gd name="connsiteX595" fmla="*/ 1353174 w 4806962"/>
                <a:gd name="connsiteY595" fmla="*/ 712090 h 2869428"/>
                <a:gd name="connsiteX596" fmla="*/ 1349244 w 4806962"/>
                <a:gd name="connsiteY596" fmla="*/ 741416 h 2869428"/>
                <a:gd name="connsiteX597" fmla="*/ 1188105 w 4806962"/>
                <a:gd name="connsiteY597" fmla="*/ 833956 h 2869428"/>
                <a:gd name="connsiteX598" fmla="*/ 1136358 w 4806962"/>
                <a:gd name="connsiteY598" fmla="*/ 835911 h 2869428"/>
                <a:gd name="connsiteX599" fmla="*/ 973909 w 4806962"/>
                <a:gd name="connsiteY599" fmla="*/ 742719 h 2869428"/>
                <a:gd name="connsiteX600" fmla="*/ 977184 w 4806962"/>
                <a:gd name="connsiteY600" fmla="*/ 713393 h 2869428"/>
                <a:gd name="connsiteX601" fmla="*/ 1138978 w 4806962"/>
                <a:gd name="connsiteY601" fmla="*/ 620201 h 2869428"/>
                <a:gd name="connsiteX602" fmla="*/ 1165179 w 4806962"/>
                <a:gd name="connsiteY602" fmla="*/ 613440 h 2869428"/>
                <a:gd name="connsiteX603" fmla="*/ 1593303 w 4806962"/>
                <a:gd name="connsiteY603" fmla="*/ 581677 h 2869428"/>
                <a:gd name="connsiteX604" fmla="*/ 1617976 w 4806962"/>
                <a:gd name="connsiteY604" fmla="*/ 586564 h 2869428"/>
                <a:gd name="connsiteX605" fmla="*/ 1779534 w 4806962"/>
                <a:gd name="connsiteY605" fmla="*/ 680407 h 2869428"/>
                <a:gd name="connsiteX606" fmla="*/ 1776277 w 4806962"/>
                <a:gd name="connsiteY606" fmla="*/ 709733 h 2869428"/>
                <a:gd name="connsiteX607" fmla="*/ 1615371 w 4806962"/>
                <a:gd name="connsiteY607" fmla="*/ 802273 h 2869428"/>
                <a:gd name="connsiteX608" fmla="*/ 1564558 w 4806962"/>
                <a:gd name="connsiteY608" fmla="*/ 804228 h 2869428"/>
                <a:gd name="connsiteX609" fmla="*/ 1403001 w 4806962"/>
                <a:gd name="connsiteY609" fmla="*/ 711037 h 2869428"/>
                <a:gd name="connsiteX610" fmla="*/ 1406909 w 4806962"/>
                <a:gd name="connsiteY610" fmla="*/ 681059 h 2869428"/>
                <a:gd name="connsiteX611" fmla="*/ 1567164 w 4806962"/>
                <a:gd name="connsiteY611" fmla="*/ 588519 h 2869428"/>
                <a:gd name="connsiteX612" fmla="*/ 1593303 w 4806962"/>
                <a:gd name="connsiteY612" fmla="*/ 581677 h 2869428"/>
                <a:gd name="connsiteX613" fmla="*/ 1977507 w 4806962"/>
                <a:gd name="connsiteY613" fmla="*/ 518473 h 2869428"/>
                <a:gd name="connsiteX614" fmla="*/ 2002316 w 4806962"/>
                <a:gd name="connsiteY614" fmla="*/ 523849 h 2869428"/>
                <a:gd name="connsiteX615" fmla="*/ 2165420 w 4806962"/>
                <a:gd name="connsiteY615" fmla="*/ 617041 h 2869428"/>
                <a:gd name="connsiteX616" fmla="*/ 2161490 w 4806962"/>
                <a:gd name="connsiteY616" fmla="*/ 646367 h 2869428"/>
                <a:gd name="connsiteX617" fmla="*/ 2000351 w 4806962"/>
                <a:gd name="connsiteY617" fmla="*/ 738906 h 2869428"/>
                <a:gd name="connsiteX618" fmla="*/ 1948604 w 4806962"/>
                <a:gd name="connsiteY618" fmla="*/ 740861 h 2869428"/>
                <a:gd name="connsiteX619" fmla="*/ 1786155 w 4806962"/>
                <a:gd name="connsiteY619" fmla="*/ 647670 h 2869428"/>
                <a:gd name="connsiteX620" fmla="*/ 1790085 w 4806962"/>
                <a:gd name="connsiteY620" fmla="*/ 618344 h 2869428"/>
                <a:gd name="connsiteX621" fmla="*/ 1951224 w 4806962"/>
                <a:gd name="connsiteY621" fmla="*/ 525805 h 2869428"/>
                <a:gd name="connsiteX622" fmla="*/ 1977507 w 4806962"/>
                <a:gd name="connsiteY622" fmla="*/ 518473 h 2869428"/>
                <a:gd name="connsiteX623" fmla="*/ 479062 w 4806962"/>
                <a:gd name="connsiteY623" fmla="*/ 501106 h 2869428"/>
                <a:gd name="connsiteX624" fmla="*/ 503788 w 4806962"/>
                <a:gd name="connsiteY624" fmla="*/ 505908 h 2869428"/>
                <a:gd name="connsiteX625" fmla="*/ 981662 w 4806962"/>
                <a:gd name="connsiteY625" fmla="*/ 781332 h 2869428"/>
                <a:gd name="connsiteX626" fmla="*/ 977746 w 4806962"/>
                <a:gd name="connsiteY626" fmla="*/ 810633 h 2869428"/>
                <a:gd name="connsiteX627" fmla="*/ 817148 w 4806962"/>
                <a:gd name="connsiteY627" fmla="*/ 903092 h 2869428"/>
                <a:gd name="connsiteX628" fmla="*/ 766227 w 4806962"/>
                <a:gd name="connsiteY628" fmla="*/ 905045 h 2869428"/>
                <a:gd name="connsiteX629" fmla="*/ 288353 w 4806962"/>
                <a:gd name="connsiteY629" fmla="*/ 629621 h 2869428"/>
                <a:gd name="connsiteX630" fmla="*/ 291617 w 4806962"/>
                <a:gd name="connsiteY630" fmla="*/ 600972 h 2869428"/>
                <a:gd name="connsiteX631" fmla="*/ 452867 w 4806962"/>
                <a:gd name="connsiteY631" fmla="*/ 508513 h 2869428"/>
                <a:gd name="connsiteX632" fmla="*/ 479062 w 4806962"/>
                <a:gd name="connsiteY632" fmla="*/ 501106 h 2869428"/>
                <a:gd name="connsiteX633" fmla="*/ 2200462 w 4806962"/>
                <a:gd name="connsiteY633" fmla="*/ 475534 h 2869428"/>
                <a:gd name="connsiteX634" fmla="*/ 2224913 w 4806962"/>
                <a:gd name="connsiteY634" fmla="*/ 480708 h 2869428"/>
                <a:gd name="connsiteX635" fmla="*/ 2387267 w 4806962"/>
                <a:gd name="connsiteY635" fmla="*/ 574674 h 2869428"/>
                <a:gd name="connsiteX636" fmla="*/ 2383355 w 4806962"/>
                <a:gd name="connsiteY636" fmla="*/ 604901 h 2869428"/>
                <a:gd name="connsiteX637" fmla="*/ 2330541 w 4806962"/>
                <a:gd name="connsiteY637" fmla="*/ 635785 h 2869428"/>
                <a:gd name="connsiteX638" fmla="*/ 2279683 w 4806962"/>
                <a:gd name="connsiteY638" fmla="*/ 637756 h 2869428"/>
                <a:gd name="connsiteX639" fmla="*/ 2117329 w 4806962"/>
                <a:gd name="connsiteY639" fmla="*/ 543133 h 2869428"/>
                <a:gd name="connsiteX640" fmla="*/ 2121241 w 4806962"/>
                <a:gd name="connsiteY640" fmla="*/ 513564 h 2869428"/>
                <a:gd name="connsiteX641" fmla="*/ 2174055 w 4806962"/>
                <a:gd name="connsiteY641" fmla="*/ 482680 h 2869428"/>
                <a:gd name="connsiteX642" fmla="*/ 2200462 w 4806962"/>
                <a:gd name="connsiteY642" fmla="*/ 475534 h 2869428"/>
                <a:gd name="connsiteX643" fmla="*/ 1338406 w 4806962"/>
                <a:gd name="connsiteY643" fmla="*/ 432300 h 2869428"/>
                <a:gd name="connsiteX644" fmla="*/ 1363543 w 4806962"/>
                <a:gd name="connsiteY644" fmla="*/ 437418 h 2869428"/>
                <a:gd name="connsiteX645" fmla="*/ 1525992 w 4806962"/>
                <a:gd name="connsiteY645" fmla="*/ 531000 h 2869428"/>
                <a:gd name="connsiteX646" fmla="*/ 1522062 w 4806962"/>
                <a:gd name="connsiteY646" fmla="*/ 560244 h 2869428"/>
                <a:gd name="connsiteX647" fmla="*/ 1360923 w 4806962"/>
                <a:gd name="connsiteY647" fmla="*/ 652526 h 2869428"/>
                <a:gd name="connsiteX648" fmla="*/ 1309831 w 4806962"/>
                <a:gd name="connsiteY648" fmla="*/ 654475 h 2869428"/>
                <a:gd name="connsiteX649" fmla="*/ 1146727 w 4806962"/>
                <a:gd name="connsiteY649" fmla="*/ 560894 h 2869428"/>
                <a:gd name="connsiteX650" fmla="*/ 1150657 w 4806962"/>
                <a:gd name="connsiteY650" fmla="*/ 531650 h 2869428"/>
                <a:gd name="connsiteX651" fmla="*/ 1311796 w 4806962"/>
                <a:gd name="connsiteY651" fmla="*/ 439368 h 2869428"/>
                <a:gd name="connsiteX652" fmla="*/ 1338406 w 4806962"/>
                <a:gd name="connsiteY652" fmla="*/ 432300 h 2869428"/>
                <a:gd name="connsiteX653" fmla="*/ 1725798 w 4806962"/>
                <a:gd name="connsiteY653" fmla="*/ 374703 h 2869428"/>
                <a:gd name="connsiteX654" fmla="*/ 1750471 w 4806962"/>
                <a:gd name="connsiteY654" fmla="*/ 379834 h 2869428"/>
                <a:gd name="connsiteX655" fmla="*/ 1912029 w 4806962"/>
                <a:gd name="connsiteY655" fmla="*/ 473026 h 2869428"/>
                <a:gd name="connsiteX656" fmla="*/ 1908772 w 4806962"/>
                <a:gd name="connsiteY656" fmla="*/ 502352 h 2869428"/>
                <a:gd name="connsiteX657" fmla="*/ 1747866 w 4806962"/>
                <a:gd name="connsiteY657" fmla="*/ 594891 h 2869428"/>
                <a:gd name="connsiteX658" fmla="*/ 1697705 w 4806962"/>
                <a:gd name="connsiteY658" fmla="*/ 597498 h 2869428"/>
                <a:gd name="connsiteX659" fmla="*/ 1535496 w 4806962"/>
                <a:gd name="connsiteY659" fmla="*/ 503655 h 2869428"/>
                <a:gd name="connsiteX660" fmla="*/ 1539404 w 4806962"/>
                <a:gd name="connsiteY660" fmla="*/ 474329 h 2869428"/>
                <a:gd name="connsiteX661" fmla="*/ 1699659 w 4806962"/>
                <a:gd name="connsiteY661" fmla="*/ 381790 h 2869428"/>
                <a:gd name="connsiteX662" fmla="*/ 1725798 w 4806962"/>
                <a:gd name="connsiteY662" fmla="*/ 374703 h 2869428"/>
                <a:gd name="connsiteX663" fmla="*/ 721756 w 4806962"/>
                <a:gd name="connsiteY663" fmla="*/ 359901 h 2869428"/>
                <a:gd name="connsiteX664" fmla="*/ 746205 w 4806962"/>
                <a:gd name="connsiteY664" fmla="*/ 364807 h 2869428"/>
                <a:gd name="connsiteX665" fmla="*/ 1096846 w 4806962"/>
                <a:gd name="connsiteY665" fmla="*/ 566929 h 2869428"/>
                <a:gd name="connsiteX666" fmla="*/ 1093575 w 4806962"/>
                <a:gd name="connsiteY666" fmla="*/ 596364 h 2869428"/>
                <a:gd name="connsiteX667" fmla="*/ 931993 w 4806962"/>
                <a:gd name="connsiteY667" fmla="*/ 689903 h 2869428"/>
                <a:gd name="connsiteX668" fmla="*/ 880967 w 4806962"/>
                <a:gd name="connsiteY668" fmla="*/ 691865 h 2869428"/>
                <a:gd name="connsiteX669" fmla="*/ 530326 w 4806962"/>
                <a:gd name="connsiteY669" fmla="*/ 489743 h 2869428"/>
                <a:gd name="connsiteX670" fmla="*/ 534251 w 4806962"/>
                <a:gd name="connsiteY670" fmla="*/ 460308 h 2869428"/>
                <a:gd name="connsiteX671" fmla="*/ 695833 w 4806962"/>
                <a:gd name="connsiteY671" fmla="*/ 366769 h 2869428"/>
                <a:gd name="connsiteX672" fmla="*/ 721756 w 4806962"/>
                <a:gd name="connsiteY672" fmla="*/ 359901 h 2869428"/>
                <a:gd name="connsiteX673" fmla="*/ 1952723 w 4806962"/>
                <a:gd name="connsiteY673" fmla="*/ 333989 h 2869428"/>
                <a:gd name="connsiteX674" fmla="*/ 1977473 w 4806962"/>
                <a:gd name="connsiteY674" fmla="*/ 338917 h 2869428"/>
                <a:gd name="connsiteX675" fmla="*/ 2139531 w 4806962"/>
                <a:gd name="connsiteY675" fmla="*/ 433540 h 2869428"/>
                <a:gd name="connsiteX676" fmla="*/ 2136264 w 4806962"/>
                <a:gd name="connsiteY676" fmla="*/ 463110 h 2869428"/>
                <a:gd name="connsiteX677" fmla="*/ 2082680 w 4806962"/>
                <a:gd name="connsiteY677" fmla="*/ 493994 h 2869428"/>
                <a:gd name="connsiteX678" fmla="*/ 2032363 w 4806962"/>
                <a:gd name="connsiteY678" fmla="*/ 495965 h 2869428"/>
                <a:gd name="connsiteX679" fmla="*/ 1869651 w 4806962"/>
                <a:gd name="connsiteY679" fmla="*/ 401999 h 2869428"/>
                <a:gd name="connsiteX680" fmla="*/ 1873572 w 4806962"/>
                <a:gd name="connsiteY680" fmla="*/ 371773 h 2869428"/>
                <a:gd name="connsiteX681" fmla="*/ 1926502 w 4806962"/>
                <a:gd name="connsiteY681" fmla="*/ 340888 h 2869428"/>
                <a:gd name="connsiteX682" fmla="*/ 1952723 w 4806962"/>
                <a:gd name="connsiteY682" fmla="*/ 333989 h 2869428"/>
                <a:gd name="connsiteX683" fmla="*/ 1477766 w 4806962"/>
                <a:gd name="connsiteY683" fmla="*/ 230280 h 2869428"/>
                <a:gd name="connsiteX684" fmla="*/ 1502114 w 4806962"/>
                <a:gd name="connsiteY684" fmla="*/ 235167 h 2869428"/>
                <a:gd name="connsiteX685" fmla="*/ 1664323 w 4806962"/>
                <a:gd name="connsiteY685" fmla="*/ 329010 h 2869428"/>
                <a:gd name="connsiteX686" fmla="*/ 1661066 w 4806962"/>
                <a:gd name="connsiteY686" fmla="*/ 357684 h 2869428"/>
                <a:gd name="connsiteX687" fmla="*/ 1500160 w 4806962"/>
                <a:gd name="connsiteY687" fmla="*/ 450876 h 2869428"/>
                <a:gd name="connsiteX688" fmla="*/ 1449347 w 4806962"/>
                <a:gd name="connsiteY688" fmla="*/ 452831 h 2869428"/>
                <a:gd name="connsiteX689" fmla="*/ 1287790 w 4806962"/>
                <a:gd name="connsiteY689" fmla="*/ 359640 h 2869428"/>
                <a:gd name="connsiteX690" fmla="*/ 1291047 w 4806962"/>
                <a:gd name="connsiteY690" fmla="*/ 329662 h 2869428"/>
                <a:gd name="connsiteX691" fmla="*/ 1451953 w 4806962"/>
                <a:gd name="connsiteY691" fmla="*/ 237122 h 2869428"/>
                <a:gd name="connsiteX692" fmla="*/ 1477766 w 4806962"/>
                <a:gd name="connsiteY692" fmla="*/ 230280 h 2869428"/>
                <a:gd name="connsiteX693" fmla="*/ 966188 w 4806962"/>
                <a:gd name="connsiteY693" fmla="*/ 218838 h 2869428"/>
                <a:gd name="connsiteX694" fmla="*/ 990957 w 4806962"/>
                <a:gd name="connsiteY694" fmla="*/ 223635 h 2869428"/>
                <a:gd name="connsiteX695" fmla="*/ 1275432 w 4806962"/>
                <a:gd name="connsiteY695" fmla="*/ 386882 h 2869428"/>
                <a:gd name="connsiteX696" fmla="*/ 1271508 w 4806962"/>
                <a:gd name="connsiteY696" fmla="*/ 416150 h 2869428"/>
                <a:gd name="connsiteX697" fmla="*/ 1110632 w 4806962"/>
                <a:gd name="connsiteY697" fmla="*/ 508505 h 2869428"/>
                <a:gd name="connsiteX698" fmla="*/ 1059623 w 4806962"/>
                <a:gd name="connsiteY698" fmla="*/ 511107 h 2869428"/>
                <a:gd name="connsiteX699" fmla="*/ 775148 w 4806962"/>
                <a:gd name="connsiteY699" fmla="*/ 347859 h 2869428"/>
                <a:gd name="connsiteX700" fmla="*/ 779072 w 4806962"/>
                <a:gd name="connsiteY700" fmla="*/ 318591 h 2869428"/>
                <a:gd name="connsiteX701" fmla="*/ 939948 w 4806962"/>
                <a:gd name="connsiteY701" fmla="*/ 226236 h 2869428"/>
                <a:gd name="connsiteX702" fmla="*/ 966188 w 4806962"/>
                <a:gd name="connsiteY702" fmla="*/ 218838 h 2869428"/>
                <a:gd name="connsiteX703" fmla="*/ 1702136 w 4806962"/>
                <a:gd name="connsiteY703" fmla="*/ 190384 h 2869428"/>
                <a:gd name="connsiteX704" fmla="*/ 1726886 w 4806962"/>
                <a:gd name="connsiteY704" fmla="*/ 195559 h 2869428"/>
                <a:gd name="connsiteX705" fmla="*/ 1888943 w 4806962"/>
                <a:gd name="connsiteY705" fmla="*/ 289525 h 2869428"/>
                <a:gd name="connsiteX706" fmla="*/ 1885676 w 4806962"/>
                <a:gd name="connsiteY706" fmla="*/ 319094 h 2869428"/>
                <a:gd name="connsiteX707" fmla="*/ 1832746 w 4806962"/>
                <a:gd name="connsiteY707" fmla="*/ 349978 h 2869428"/>
                <a:gd name="connsiteX708" fmla="*/ 1781776 w 4806962"/>
                <a:gd name="connsiteY708" fmla="*/ 351949 h 2869428"/>
                <a:gd name="connsiteX709" fmla="*/ 1619065 w 4806962"/>
                <a:gd name="connsiteY709" fmla="*/ 257984 h 2869428"/>
                <a:gd name="connsiteX710" fmla="*/ 1622986 w 4806962"/>
                <a:gd name="connsiteY710" fmla="*/ 228414 h 2869428"/>
                <a:gd name="connsiteX711" fmla="*/ 1675916 w 4806962"/>
                <a:gd name="connsiteY711" fmla="*/ 197530 h 2869428"/>
                <a:gd name="connsiteX712" fmla="*/ 1702136 w 4806962"/>
                <a:gd name="connsiteY712" fmla="*/ 190384 h 2869428"/>
                <a:gd name="connsiteX713" fmla="*/ 1227181 w 4806962"/>
                <a:gd name="connsiteY713" fmla="*/ 86346 h 2869428"/>
                <a:gd name="connsiteX714" fmla="*/ 1252179 w 4806962"/>
                <a:gd name="connsiteY714" fmla="*/ 91152 h 2869428"/>
                <a:gd name="connsiteX715" fmla="*/ 1413737 w 4806962"/>
                <a:gd name="connsiteY715" fmla="*/ 184995 h 2869428"/>
                <a:gd name="connsiteX716" fmla="*/ 1410480 w 4806962"/>
                <a:gd name="connsiteY716" fmla="*/ 214321 h 2869428"/>
                <a:gd name="connsiteX717" fmla="*/ 1249574 w 4806962"/>
                <a:gd name="connsiteY717" fmla="*/ 306861 h 2869428"/>
                <a:gd name="connsiteX718" fmla="*/ 1199413 w 4806962"/>
                <a:gd name="connsiteY718" fmla="*/ 308816 h 2869428"/>
                <a:gd name="connsiteX719" fmla="*/ 1037204 w 4806962"/>
                <a:gd name="connsiteY719" fmla="*/ 215625 h 2869428"/>
                <a:gd name="connsiteX720" fmla="*/ 1040461 w 4806962"/>
                <a:gd name="connsiteY720" fmla="*/ 186299 h 2869428"/>
                <a:gd name="connsiteX721" fmla="*/ 1200716 w 4806962"/>
                <a:gd name="connsiteY721" fmla="*/ 93759 h 2869428"/>
                <a:gd name="connsiteX722" fmla="*/ 1227181 w 4806962"/>
                <a:gd name="connsiteY722" fmla="*/ 86346 h 2869428"/>
                <a:gd name="connsiteX723" fmla="*/ 1377022 w 4806962"/>
                <a:gd name="connsiteY723" fmla="*/ 38 h 2869428"/>
                <a:gd name="connsiteX724" fmla="*/ 1401799 w 4806962"/>
                <a:gd name="connsiteY724" fmla="*/ 5459 h 2869428"/>
                <a:gd name="connsiteX725" fmla="*/ 1563501 w 4806962"/>
                <a:gd name="connsiteY725" fmla="*/ 99425 h 2869428"/>
                <a:gd name="connsiteX726" fmla="*/ 1560241 w 4806962"/>
                <a:gd name="connsiteY726" fmla="*/ 129651 h 2869428"/>
                <a:gd name="connsiteX727" fmla="*/ 1506775 w 4806962"/>
                <a:gd name="connsiteY727" fmla="*/ 160535 h 2869428"/>
                <a:gd name="connsiteX728" fmla="*/ 1456569 w 4806962"/>
                <a:gd name="connsiteY728" fmla="*/ 162507 h 2869428"/>
                <a:gd name="connsiteX729" fmla="*/ 1293563 w 4806962"/>
                <a:gd name="connsiteY729" fmla="*/ 67884 h 2869428"/>
                <a:gd name="connsiteX730" fmla="*/ 1297475 w 4806962"/>
                <a:gd name="connsiteY730" fmla="*/ 38314 h 2869428"/>
                <a:gd name="connsiteX731" fmla="*/ 1350289 w 4806962"/>
                <a:gd name="connsiteY731" fmla="*/ 7430 h 2869428"/>
                <a:gd name="connsiteX732" fmla="*/ 1377022 w 4806962"/>
                <a:gd name="connsiteY732" fmla="*/ 38 h 28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</a:cxnLst>
              <a:rect l="l" t="t" r="r" b="b"/>
              <a:pathLst>
                <a:path w="4806962" h="2869428">
                  <a:moveTo>
                    <a:pt x="3525029" y="2684072"/>
                  </a:moveTo>
                  <a:cubicBezTo>
                    <a:pt x="3532611" y="2683825"/>
                    <a:pt x="3540112" y="2685305"/>
                    <a:pt x="3545656" y="2688594"/>
                  </a:cubicBezTo>
                  <a:lnTo>
                    <a:pt x="3725678" y="2793182"/>
                  </a:lnTo>
                  <a:cubicBezTo>
                    <a:pt x="3736767" y="2799760"/>
                    <a:pt x="3735462" y="2810284"/>
                    <a:pt x="3723069" y="2817520"/>
                  </a:cubicBezTo>
                  <a:lnTo>
                    <a:pt x="3644799" y="2863565"/>
                  </a:lnTo>
                  <a:cubicBezTo>
                    <a:pt x="3632406" y="2870800"/>
                    <a:pt x="3613491" y="2871458"/>
                    <a:pt x="3603055" y="2864880"/>
                  </a:cubicBezTo>
                  <a:lnTo>
                    <a:pt x="3422380" y="2759635"/>
                  </a:lnTo>
                  <a:cubicBezTo>
                    <a:pt x="3411944" y="2753715"/>
                    <a:pt x="3413249" y="2742532"/>
                    <a:pt x="3424989" y="2735297"/>
                  </a:cubicBezTo>
                  <a:lnTo>
                    <a:pt x="3503912" y="2689909"/>
                  </a:lnTo>
                  <a:cubicBezTo>
                    <a:pt x="3509782" y="2686291"/>
                    <a:pt x="3517446" y="2684318"/>
                    <a:pt x="3525029" y="2684072"/>
                  </a:cubicBezTo>
                  <a:close/>
                  <a:moveTo>
                    <a:pt x="3272149" y="2537504"/>
                  </a:moveTo>
                  <a:cubicBezTo>
                    <a:pt x="3279554" y="2537093"/>
                    <a:pt x="3286715" y="2538408"/>
                    <a:pt x="3291922" y="2541697"/>
                  </a:cubicBezTo>
                  <a:lnTo>
                    <a:pt x="3472235" y="2646943"/>
                  </a:lnTo>
                  <a:cubicBezTo>
                    <a:pt x="3483301" y="2652863"/>
                    <a:pt x="3481348" y="2664045"/>
                    <a:pt x="3469631" y="2671281"/>
                  </a:cubicBezTo>
                  <a:lnTo>
                    <a:pt x="3391517" y="2716668"/>
                  </a:lnTo>
                  <a:cubicBezTo>
                    <a:pt x="3379149" y="2723903"/>
                    <a:pt x="3360272" y="2724561"/>
                    <a:pt x="3349856" y="2718641"/>
                  </a:cubicBezTo>
                  <a:lnTo>
                    <a:pt x="3169543" y="2613395"/>
                  </a:lnTo>
                  <a:cubicBezTo>
                    <a:pt x="3158477" y="2606818"/>
                    <a:pt x="3160430" y="2596293"/>
                    <a:pt x="3172147" y="2589057"/>
                  </a:cubicBezTo>
                  <a:lnTo>
                    <a:pt x="3250912" y="2543670"/>
                  </a:lnTo>
                  <a:cubicBezTo>
                    <a:pt x="3257096" y="2540053"/>
                    <a:pt x="3264745" y="2537915"/>
                    <a:pt x="3272149" y="2537504"/>
                  </a:cubicBezTo>
                  <a:close/>
                  <a:moveTo>
                    <a:pt x="3410404" y="2459302"/>
                  </a:moveTo>
                  <a:cubicBezTo>
                    <a:pt x="3417809" y="2458977"/>
                    <a:pt x="3424970" y="2460278"/>
                    <a:pt x="3430177" y="2463203"/>
                  </a:cubicBezTo>
                  <a:lnTo>
                    <a:pt x="3611141" y="2567213"/>
                  </a:lnTo>
                  <a:cubicBezTo>
                    <a:pt x="3621556" y="2573714"/>
                    <a:pt x="3619603" y="2584115"/>
                    <a:pt x="3607886" y="2591266"/>
                  </a:cubicBezTo>
                  <a:lnTo>
                    <a:pt x="3529772" y="2636770"/>
                  </a:lnTo>
                  <a:cubicBezTo>
                    <a:pt x="3517404" y="2643271"/>
                    <a:pt x="3498526" y="2643921"/>
                    <a:pt x="3488111" y="2638070"/>
                  </a:cubicBezTo>
                  <a:lnTo>
                    <a:pt x="3307798" y="2534060"/>
                  </a:lnTo>
                  <a:cubicBezTo>
                    <a:pt x="3296732" y="2528209"/>
                    <a:pt x="3298034" y="2517158"/>
                    <a:pt x="3310402" y="2510008"/>
                  </a:cubicBezTo>
                  <a:lnTo>
                    <a:pt x="3389167" y="2465153"/>
                  </a:lnTo>
                  <a:cubicBezTo>
                    <a:pt x="3395351" y="2461578"/>
                    <a:pt x="3403000" y="2459627"/>
                    <a:pt x="3410404" y="2459302"/>
                  </a:cubicBezTo>
                  <a:close/>
                  <a:moveTo>
                    <a:pt x="3021320" y="2393053"/>
                  </a:moveTo>
                  <a:cubicBezTo>
                    <a:pt x="3028806" y="2392728"/>
                    <a:pt x="3036130" y="2394028"/>
                    <a:pt x="3041337" y="2396953"/>
                  </a:cubicBezTo>
                  <a:lnTo>
                    <a:pt x="3221649" y="2500966"/>
                  </a:lnTo>
                  <a:cubicBezTo>
                    <a:pt x="3232715" y="2506816"/>
                    <a:pt x="3230762" y="2517867"/>
                    <a:pt x="3219045" y="2525018"/>
                  </a:cubicBezTo>
                  <a:lnTo>
                    <a:pt x="3140932" y="2569873"/>
                  </a:lnTo>
                  <a:cubicBezTo>
                    <a:pt x="3128564" y="2577024"/>
                    <a:pt x="3109686" y="2577674"/>
                    <a:pt x="3099271" y="2571823"/>
                  </a:cubicBezTo>
                  <a:lnTo>
                    <a:pt x="2918959" y="2467812"/>
                  </a:lnTo>
                  <a:cubicBezTo>
                    <a:pt x="2907893" y="2461311"/>
                    <a:pt x="2909195" y="2450909"/>
                    <a:pt x="2921563" y="2443759"/>
                  </a:cubicBezTo>
                  <a:lnTo>
                    <a:pt x="3000327" y="2398904"/>
                  </a:lnTo>
                  <a:cubicBezTo>
                    <a:pt x="3006186" y="2395328"/>
                    <a:pt x="3013834" y="2393378"/>
                    <a:pt x="3021320" y="2393053"/>
                  </a:cubicBezTo>
                  <a:close/>
                  <a:moveTo>
                    <a:pt x="3560741" y="2278673"/>
                  </a:moveTo>
                  <a:cubicBezTo>
                    <a:pt x="3570044" y="2278182"/>
                    <a:pt x="3579184" y="2279819"/>
                    <a:pt x="3585712" y="2283746"/>
                  </a:cubicBezTo>
                  <a:lnTo>
                    <a:pt x="4063586" y="2560649"/>
                  </a:lnTo>
                  <a:cubicBezTo>
                    <a:pt x="4076646" y="2568504"/>
                    <a:pt x="4074686" y="2581597"/>
                    <a:pt x="4059670" y="2590107"/>
                  </a:cubicBezTo>
                  <a:lnTo>
                    <a:pt x="3899074" y="2683062"/>
                  </a:lnTo>
                  <a:cubicBezTo>
                    <a:pt x="3884058" y="2691572"/>
                    <a:pt x="3861208" y="2692881"/>
                    <a:pt x="3848151" y="2685026"/>
                  </a:cubicBezTo>
                  <a:lnTo>
                    <a:pt x="3370277" y="2408123"/>
                  </a:lnTo>
                  <a:cubicBezTo>
                    <a:pt x="3357220" y="2400922"/>
                    <a:pt x="3358526" y="2387830"/>
                    <a:pt x="3374194" y="2379320"/>
                  </a:cubicBezTo>
                  <a:lnTo>
                    <a:pt x="3534791" y="2286365"/>
                  </a:lnTo>
                  <a:cubicBezTo>
                    <a:pt x="3541972" y="2281782"/>
                    <a:pt x="3551438" y="2279164"/>
                    <a:pt x="3560741" y="2278673"/>
                  </a:cubicBezTo>
                  <a:close/>
                  <a:moveTo>
                    <a:pt x="3929730" y="2212100"/>
                  </a:moveTo>
                  <a:cubicBezTo>
                    <a:pt x="3938950" y="2211772"/>
                    <a:pt x="3947930" y="2213573"/>
                    <a:pt x="3954462" y="2217500"/>
                  </a:cubicBezTo>
                  <a:lnTo>
                    <a:pt x="4308406" y="2422394"/>
                  </a:lnTo>
                  <a:cubicBezTo>
                    <a:pt x="4321466" y="2429595"/>
                    <a:pt x="4319510" y="2442687"/>
                    <a:pt x="4305142" y="2451197"/>
                  </a:cubicBezTo>
                  <a:lnTo>
                    <a:pt x="4143842" y="2544807"/>
                  </a:lnTo>
                  <a:cubicBezTo>
                    <a:pt x="4128822" y="2553317"/>
                    <a:pt x="4105966" y="2554626"/>
                    <a:pt x="4092906" y="2546771"/>
                  </a:cubicBezTo>
                  <a:lnTo>
                    <a:pt x="3738306" y="2341877"/>
                  </a:lnTo>
                  <a:cubicBezTo>
                    <a:pt x="3725898" y="2334021"/>
                    <a:pt x="3727204" y="2320929"/>
                    <a:pt x="3742877" y="2312419"/>
                  </a:cubicBezTo>
                  <a:lnTo>
                    <a:pt x="3903526" y="2219464"/>
                  </a:lnTo>
                  <a:cubicBezTo>
                    <a:pt x="3911034" y="2214882"/>
                    <a:pt x="3920506" y="2212427"/>
                    <a:pt x="3929730" y="2212100"/>
                  </a:cubicBezTo>
                  <a:close/>
                  <a:moveTo>
                    <a:pt x="2903351" y="2186001"/>
                  </a:moveTo>
                  <a:cubicBezTo>
                    <a:pt x="2912575" y="2185675"/>
                    <a:pt x="2921555" y="2187303"/>
                    <a:pt x="2928085" y="2190882"/>
                  </a:cubicBezTo>
                  <a:lnTo>
                    <a:pt x="3090040" y="2284608"/>
                  </a:lnTo>
                  <a:cubicBezTo>
                    <a:pt x="3103101" y="2291768"/>
                    <a:pt x="3101795" y="2305436"/>
                    <a:pt x="3086122" y="2313898"/>
                  </a:cubicBezTo>
                  <a:lnTo>
                    <a:pt x="2894780" y="2423896"/>
                  </a:lnTo>
                  <a:cubicBezTo>
                    <a:pt x="2879760" y="2433008"/>
                    <a:pt x="2856904" y="2433659"/>
                    <a:pt x="2843843" y="2425848"/>
                  </a:cubicBezTo>
                  <a:lnTo>
                    <a:pt x="2681888" y="2332773"/>
                  </a:lnTo>
                  <a:cubicBezTo>
                    <a:pt x="2668827" y="2324963"/>
                    <a:pt x="2670133" y="2311945"/>
                    <a:pt x="2685153" y="2303484"/>
                  </a:cubicBezTo>
                  <a:lnTo>
                    <a:pt x="2877148" y="2192835"/>
                  </a:lnTo>
                  <a:cubicBezTo>
                    <a:pt x="2884658" y="2188605"/>
                    <a:pt x="2894127" y="2186326"/>
                    <a:pt x="2903351" y="2186001"/>
                  </a:cubicBezTo>
                  <a:close/>
                  <a:moveTo>
                    <a:pt x="4368486" y="2180242"/>
                  </a:moveTo>
                  <a:cubicBezTo>
                    <a:pt x="4377902" y="2179916"/>
                    <a:pt x="4387074" y="2181545"/>
                    <a:pt x="4393622" y="2185129"/>
                  </a:cubicBezTo>
                  <a:lnTo>
                    <a:pt x="4556070" y="2278973"/>
                  </a:lnTo>
                  <a:cubicBezTo>
                    <a:pt x="4569170" y="2286141"/>
                    <a:pt x="4567206" y="2299175"/>
                    <a:pt x="4552798" y="2308299"/>
                  </a:cubicBezTo>
                  <a:lnTo>
                    <a:pt x="4391002" y="2400839"/>
                  </a:lnTo>
                  <a:cubicBezTo>
                    <a:pt x="4375938" y="2409962"/>
                    <a:pt x="4353010" y="2410614"/>
                    <a:pt x="4340566" y="2403445"/>
                  </a:cubicBezTo>
                  <a:lnTo>
                    <a:pt x="4176806" y="2309602"/>
                  </a:lnTo>
                  <a:cubicBezTo>
                    <a:pt x="4163706" y="2301782"/>
                    <a:pt x="4165670" y="2288748"/>
                    <a:pt x="4180734" y="2280276"/>
                  </a:cubicBezTo>
                  <a:lnTo>
                    <a:pt x="4341874" y="2187084"/>
                  </a:lnTo>
                  <a:cubicBezTo>
                    <a:pt x="4349410" y="2182848"/>
                    <a:pt x="4359070" y="2180567"/>
                    <a:pt x="4368486" y="2180242"/>
                  </a:cubicBezTo>
                  <a:close/>
                  <a:moveTo>
                    <a:pt x="3308208" y="2134567"/>
                  </a:moveTo>
                  <a:cubicBezTo>
                    <a:pt x="3317460" y="2134159"/>
                    <a:pt x="3326467" y="2135788"/>
                    <a:pt x="3333017" y="2139699"/>
                  </a:cubicBezTo>
                  <a:lnTo>
                    <a:pt x="3496121" y="2232890"/>
                  </a:lnTo>
                  <a:cubicBezTo>
                    <a:pt x="3509222" y="2240710"/>
                    <a:pt x="3507257" y="2253744"/>
                    <a:pt x="3492191" y="2262216"/>
                  </a:cubicBezTo>
                  <a:lnTo>
                    <a:pt x="3331052" y="2354756"/>
                  </a:lnTo>
                  <a:cubicBezTo>
                    <a:pt x="3315986" y="2363880"/>
                    <a:pt x="3293060" y="2364532"/>
                    <a:pt x="3279960" y="2357363"/>
                  </a:cubicBezTo>
                  <a:lnTo>
                    <a:pt x="3116856" y="2263520"/>
                  </a:lnTo>
                  <a:cubicBezTo>
                    <a:pt x="3103755" y="2256351"/>
                    <a:pt x="3105065" y="2242666"/>
                    <a:pt x="3120131" y="2234845"/>
                  </a:cubicBezTo>
                  <a:lnTo>
                    <a:pt x="3281925" y="2141654"/>
                  </a:lnTo>
                  <a:cubicBezTo>
                    <a:pt x="3289457" y="2137418"/>
                    <a:pt x="3298955" y="2134974"/>
                    <a:pt x="3308208" y="2134567"/>
                  </a:cubicBezTo>
                  <a:close/>
                  <a:moveTo>
                    <a:pt x="3675764" y="2065032"/>
                  </a:moveTo>
                  <a:cubicBezTo>
                    <a:pt x="3684966" y="2064706"/>
                    <a:pt x="3693923" y="2066335"/>
                    <a:pt x="3700437" y="2069920"/>
                  </a:cubicBezTo>
                  <a:lnTo>
                    <a:pt x="3861995" y="2163111"/>
                  </a:lnTo>
                  <a:cubicBezTo>
                    <a:pt x="3875024" y="2170932"/>
                    <a:pt x="3873720" y="2183966"/>
                    <a:pt x="3858738" y="2192438"/>
                  </a:cubicBezTo>
                  <a:lnTo>
                    <a:pt x="3697832" y="2285629"/>
                  </a:lnTo>
                  <a:cubicBezTo>
                    <a:pt x="3683500" y="2294101"/>
                    <a:pt x="3660699" y="2295405"/>
                    <a:pt x="3647671" y="2287584"/>
                  </a:cubicBezTo>
                  <a:lnTo>
                    <a:pt x="3485462" y="2194393"/>
                  </a:lnTo>
                  <a:cubicBezTo>
                    <a:pt x="3472433" y="2186572"/>
                    <a:pt x="3473736" y="2173539"/>
                    <a:pt x="3489370" y="2164415"/>
                  </a:cubicBezTo>
                  <a:lnTo>
                    <a:pt x="3649625" y="2071875"/>
                  </a:lnTo>
                  <a:cubicBezTo>
                    <a:pt x="3657117" y="2067639"/>
                    <a:pt x="3666563" y="2065358"/>
                    <a:pt x="3675764" y="2065032"/>
                  </a:cubicBezTo>
                  <a:close/>
                  <a:moveTo>
                    <a:pt x="4117818" y="2036310"/>
                  </a:moveTo>
                  <a:cubicBezTo>
                    <a:pt x="4126986" y="2035902"/>
                    <a:pt x="4135830" y="2037532"/>
                    <a:pt x="4142382" y="2041116"/>
                  </a:cubicBezTo>
                  <a:lnTo>
                    <a:pt x="4305486" y="2134959"/>
                  </a:lnTo>
                  <a:cubicBezTo>
                    <a:pt x="4318586" y="2142779"/>
                    <a:pt x="4316622" y="2155813"/>
                    <a:pt x="4302210" y="2164285"/>
                  </a:cubicBezTo>
                  <a:lnTo>
                    <a:pt x="4140414" y="2256825"/>
                  </a:lnTo>
                  <a:cubicBezTo>
                    <a:pt x="4125350" y="2265949"/>
                    <a:pt x="4102422" y="2266601"/>
                    <a:pt x="4089322" y="2259432"/>
                  </a:cubicBezTo>
                  <a:lnTo>
                    <a:pt x="3926218" y="2165589"/>
                  </a:lnTo>
                  <a:cubicBezTo>
                    <a:pt x="3913118" y="2157768"/>
                    <a:pt x="3915082" y="2144735"/>
                    <a:pt x="3930150" y="2136263"/>
                  </a:cubicBezTo>
                  <a:lnTo>
                    <a:pt x="4091286" y="2043723"/>
                  </a:lnTo>
                  <a:cubicBezTo>
                    <a:pt x="4099150" y="2039161"/>
                    <a:pt x="4108646" y="2036717"/>
                    <a:pt x="4117818" y="2036310"/>
                  </a:cubicBezTo>
                  <a:close/>
                  <a:moveTo>
                    <a:pt x="2563669" y="1987355"/>
                  </a:moveTo>
                  <a:cubicBezTo>
                    <a:pt x="2572985" y="1986946"/>
                    <a:pt x="2581975" y="1988582"/>
                    <a:pt x="2588513" y="1992180"/>
                  </a:cubicBezTo>
                  <a:lnTo>
                    <a:pt x="2848077" y="2142677"/>
                  </a:lnTo>
                  <a:cubicBezTo>
                    <a:pt x="2861153" y="2150529"/>
                    <a:pt x="2859846" y="2163616"/>
                    <a:pt x="2844154" y="2172122"/>
                  </a:cubicBezTo>
                  <a:lnTo>
                    <a:pt x="2652587" y="2282705"/>
                  </a:lnTo>
                  <a:cubicBezTo>
                    <a:pt x="2637549" y="2291866"/>
                    <a:pt x="2614666" y="2292520"/>
                    <a:pt x="2601590" y="2285322"/>
                  </a:cubicBezTo>
                  <a:lnTo>
                    <a:pt x="2342026" y="2134825"/>
                  </a:lnTo>
                  <a:cubicBezTo>
                    <a:pt x="2328950" y="2127627"/>
                    <a:pt x="2330258" y="2114541"/>
                    <a:pt x="2345295" y="2105380"/>
                  </a:cubicBezTo>
                  <a:lnTo>
                    <a:pt x="2536862" y="1994798"/>
                  </a:lnTo>
                  <a:cubicBezTo>
                    <a:pt x="2544708" y="1990217"/>
                    <a:pt x="2554352" y="1987764"/>
                    <a:pt x="2563669" y="1987355"/>
                  </a:cubicBezTo>
                  <a:close/>
                  <a:moveTo>
                    <a:pt x="3057621" y="1987265"/>
                  </a:moveTo>
                  <a:cubicBezTo>
                    <a:pt x="3066873" y="1986939"/>
                    <a:pt x="3075880" y="1988568"/>
                    <a:pt x="3082431" y="1992153"/>
                  </a:cubicBezTo>
                  <a:lnTo>
                    <a:pt x="3245535" y="2085996"/>
                  </a:lnTo>
                  <a:cubicBezTo>
                    <a:pt x="3258636" y="2093816"/>
                    <a:pt x="3256671" y="2106198"/>
                    <a:pt x="3241605" y="2115322"/>
                  </a:cubicBezTo>
                  <a:lnTo>
                    <a:pt x="3080465" y="2207861"/>
                  </a:lnTo>
                  <a:cubicBezTo>
                    <a:pt x="3065400" y="2216333"/>
                    <a:pt x="3041818" y="2217637"/>
                    <a:pt x="3029372" y="2209816"/>
                  </a:cubicBezTo>
                  <a:lnTo>
                    <a:pt x="2866268" y="2116625"/>
                  </a:lnTo>
                  <a:cubicBezTo>
                    <a:pt x="2853167" y="2108805"/>
                    <a:pt x="2854477" y="2095771"/>
                    <a:pt x="2869543" y="2087299"/>
                  </a:cubicBezTo>
                  <a:lnTo>
                    <a:pt x="3031338" y="1994108"/>
                  </a:lnTo>
                  <a:cubicBezTo>
                    <a:pt x="3038871" y="1989872"/>
                    <a:pt x="3048369" y="1987591"/>
                    <a:pt x="3057621" y="1987265"/>
                  </a:cubicBezTo>
                  <a:close/>
                  <a:moveTo>
                    <a:pt x="4474154" y="1961763"/>
                  </a:moveTo>
                  <a:cubicBezTo>
                    <a:pt x="4483378" y="1961353"/>
                    <a:pt x="4492362" y="1962992"/>
                    <a:pt x="4498894" y="1966924"/>
                  </a:cubicBezTo>
                  <a:lnTo>
                    <a:pt x="4798054" y="2139960"/>
                  </a:lnTo>
                  <a:cubicBezTo>
                    <a:pt x="4811118" y="2147825"/>
                    <a:pt x="4809814" y="2160934"/>
                    <a:pt x="4794134" y="2169454"/>
                  </a:cubicBezTo>
                  <a:lnTo>
                    <a:pt x="4633450" y="2262526"/>
                  </a:lnTo>
                  <a:cubicBezTo>
                    <a:pt x="4618426" y="2271047"/>
                    <a:pt x="4595566" y="2272358"/>
                    <a:pt x="4582502" y="2264493"/>
                  </a:cubicBezTo>
                  <a:lnTo>
                    <a:pt x="4283338" y="2091457"/>
                  </a:lnTo>
                  <a:cubicBezTo>
                    <a:pt x="4270274" y="2083592"/>
                    <a:pt x="4272234" y="2070483"/>
                    <a:pt x="4287258" y="2061963"/>
                  </a:cubicBezTo>
                  <a:lnTo>
                    <a:pt x="4447942" y="1968891"/>
                  </a:lnTo>
                  <a:cubicBezTo>
                    <a:pt x="4455454" y="1964631"/>
                    <a:pt x="4464926" y="1962173"/>
                    <a:pt x="4474154" y="1961763"/>
                  </a:cubicBezTo>
                  <a:close/>
                  <a:moveTo>
                    <a:pt x="3425177" y="1921023"/>
                  </a:moveTo>
                  <a:cubicBezTo>
                    <a:pt x="3434379" y="1920697"/>
                    <a:pt x="3443336" y="1922331"/>
                    <a:pt x="3449850" y="1925925"/>
                  </a:cubicBezTo>
                  <a:lnTo>
                    <a:pt x="3611408" y="2019378"/>
                  </a:lnTo>
                  <a:cubicBezTo>
                    <a:pt x="3624437" y="2027220"/>
                    <a:pt x="3623134" y="2040290"/>
                    <a:pt x="3608151" y="2049439"/>
                  </a:cubicBezTo>
                  <a:lnTo>
                    <a:pt x="3447245" y="2142239"/>
                  </a:lnTo>
                  <a:cubicBezTo>
                    <a:pt x="3432261" y="2150734"/>
                    <a:pt x="3410112" y="2151388"/>
                    <a:pt x="3397084" y="2144199"/>
                  </a:cubicBezTo>
                  <a:lnTo>
                    <a:pt x="3234875" y="2050746"/>
                  </a:lnTo>
                  <a:cubicBezTo>
                    <a:pt x="3221846" y="2042904"/>
                    <a:pt x="3223800" y="2029834"/>
                    <a:pt x="3238132" y="2020685"/>
                  </a:cubicBezTo>
                  <a:lnTo>
                    <a:pt x="3399038" y="1927885"/>
                  </a:lnTo>
                  <a:cubicBezTo>
                    <a:pt x="3406530" y="1923638"/>
                    <a:pt x="3415976" y="1921350"/>
                    <a:pt x="3425177" y="1921023"/>
                  </a:cubicBezTo>
                  <a:close/>
                  <a:moveTo>
                    <a:pt x="3864350" y="1892621"/>
                  </a:moveTo>
                  <a:cubicBezTo>
                    <a:pt x="3873522" y="1892213"/>
                    <a:pt x="3882362" y="1893842"/>
                    <a:pt x="3888914" y="1897753"/>
                  </a:cubicBezTo>
                  <a:lnTo>
                    <a:pt x="4052018" y="1990944"/>
                  </a:lnTo>
                  <a:cubicBezTo>
                    <a:pt x="4065118" y="1998764"/>
                    <a:pt x="4063154" y="2011798"/>
                    <a:pt x="4048090" y="2020270"/>
                  </a:cubicBezTo>
                  <a:lnTo>
                    <a:pt x="3886950" y="2113462"/>
                  </a:lnTo>
                  <a:cubicBezTo>
                    <a:pt x="3871882" y="2121934"/>
                    <a:pt x="3848957" y="2122586"/>
                    <a:pt x="3835856" y="2115417"/>
                  </a:cubicBezTo>
                  <a:lnTo>
                    <a:pt x="3672752" y="2021574"/>
                  </a:lnTo>
                  <a:cubicBezTo>
                    <a:pt x="3659651" y="2014405"/>
                    <a:pt x="3661616" y="2000720"/>
                    <a:pt x="3676682" y="1992248"/>
                  </a:cubicBezTo>
                  <a:lnTo>
                    <a:pt x="3837822" y="1899708"/>
                  </a:lnTo>
                  <a:cubicBezTo>
                    <a:pt x="3845682" y="1895472"/>
                    <a:pt x="3855180" y="1893028"/>
                    <a:pt x="3864350" y="1892621"/>
                  </a:cubicBezTo>
                  <a:close/>
                  <a:moveTo>
                    <a:pt x="4582438" y="1852072"/>
                  </a:moveTo>
                  <a:cubicBezTo>
                    <a:pt x="4591670" y="1851744"/>
                    <a:pt x="4600654" y="1853551"/>
                    <a:pt x="4607190" y="1857493"/>
                  </a:cubicBezTo>
                  <a:lnTo>
                    <a:pt x="4769246" y="1951459"/>
                  </a:lnTo>
                  <a:cubicBezTo>
                    <a:pt x="4782314" y="1959344"/>
                    <a:pt x="4781010" y="1972486"/>
                    <a:pt x="4765978" y="1981029"/>
                  </a:cubicBezTo>
                  <a:lnTo>
                    <a:pt x="4712394" y="2011913"/>
                  </a:lnTo>
                  <a:cubicBezTo>
                    <a:pt x="4698018" y="2020455"/>
                    <a:pt x="4674494" y="2021769"/>
                    <a:pt x="4661426" y="2013884"/>
                  </a:cubicBezTo>
                  <a:lnTo>
                    <a:pt x="4499370" y="1919918"/>
                  </a:lnTo>
                  <a:cubicBezTo>
                    <a:pt x="4486298" y="1912033"/>
                    <a:pt x="4487606" y="1898891"/>
                    <a:pt x="4502634" y="1890349"/>
                  </a:cubicBezTo>
                  <a:lnTo>
                    <a:pt x="4556218" y="1859465"/>
                  </a:lnTo>
                  <a:cubicBezTo>
                    <a:pt x="4563734" y="1854865"/>
                    <a:pt x="4573210" y="1852401"/>
                    <a:pt x="4582438" y="1852072"/>
                  </a:cubicBezTo>
                  <a:close/>
                  <a:moveTo>
                    <a:pt x="2805913" y="1843495"/>
                  </a:moveTo>
                  <a:cubicBezTo>
                    <a:pt x="2815115" y="1843087"/>
                    <a:pt x="2824072" y="1844554"/>
                    <a:pt x="2830586" y="1848138"/>
                  </a:cubicBezTo>
                  <a:lnTo>
                    <a:pt x="2992144" y="1941981"/>
                  </a:lnTo>
                  <a:cubicBezTo>
                    <a:pt x="3005173" y="1949149"/>
                    <a:pt x="3003870" y="1962183"/>
                    <a:pt x="2988887" y="1971307"/>
                  </a:cubicBezTo>
                  <a:lnTo>
                    <a:pt x="2827981" y="2063846"/>
                  </a:lnTo>
                  <a:cubicBezTo>
                    <a:pt x="2813649" y="2072970"/>
                    <a:pt x="2790197" y="2073622"/>
                    <a:pt x="2777168" y="2066453"/>
                  </a:cubicBezTo>
                  <a:lnTo>
                    <a:pt x="2615611" y="1972610"/>
                  </a:lnTo>
                  <a:cubicBezTo>
                    <a:pt x="2602582" y="1964790"/>
                    <a:pt x="2603885" y="1951756"/>
                    <a:pt x="2619519" y="1943284"/>
                  </a:cubicBezTo>
                  <a:lnTo>
                    <a:pt x="2779774" y="1850093"/>
                  </a:lnTo>
                  <a:cubicBezTo>
                    <a:pt x="2787265" y="1846183"/>
                    <a:pt x="2796711" y="1843902"/>
                    <a:pt x="2805913" y="1843495"/>
                  </a:cubicBezTo>
                  <a:close/>
                  <a:moveTo>
                    <a:pt x="4235910" y="1823486"/>
                  </a:moveTo>
                  <a:cubicBezTo>
                    <a:pt x="4245246" y="1823080"/>
                    <a:pt x="4254250" y="1824705"/>
                    <a:pt x="4260474" y="1828604"/>
                  </a:cubicBezTo>
                  <a:lnTo>
                    <a:pt x="4423578" y="1922186"/>
                  </a:lnTo>
                  <a:cubicBezTo>
                    <a:pt x="4436678" y="1929334"/>
                    <a:pt x="4434714" y="1942332"/>
                    <a:pt x="4419650" y="1950780"/>
                  </a:cubicBezTo>
                  <a:lnTo>
                    <a:pt x="4258510" y="2043062"/>
                  </a:lnTo>
                  <a:cubicBezTo>
                    <a:pt x="4243442" y="2052161"/>
                    <a:pt x="4220518" y="2053460"/>
                    <a:pt x="4207418" y="2045662"/>
                  </a:cubicBezTo>
                  <a:lnTo>
                    <a:pt x="4044314" y="1952080"/>
                  </a:lnTo>
                  <a:cubicBezTo>
                    <a:pt x="4031214" y="1944931"/>
                    <a:pt x="4033178" y="1931934"/>
                    <a:pt x="4048242" y="1922836"/>
                  </a:cubicBezTo>
                  <a:lnTo>
                    <a:pt x="4209382" y="1830553"/>
                  </a:lnTo>
                  <a:cubicBezTo>
                    <a:pt x="4216914" y="1826329"/>
                    <a:pt x="4226578" y="1823892"/>
                    <a:pt x="4235910" y="1823486"/>
                  </a:cubicBezTo>
                  <a:close/>
                  <a:moveTo>
                    <a:pt x="3175714" y="1774205"/>
                  </a:moveTo>
                  <a:cubicBezTo>
                    <a:pt x="3184966" y="1773797"/>
                    <a:pt x="3193973" y="1775427"/>
                    <a:pt x="3200523" y="1779011"/>
                  </a:cubicBezTo>
                  <a:lnTo>
                    <a:pt x="3363627" y="1872854"/>
                  </a:lnTo>
                  <a:cubicBezTo>
                    <a:pt x="3376728" y="1880022"/>
                    <a:pt x="3374763" y="1893708"/>
                    <a:pt x="3359697" y="1902180"/>
                  </a:cubicBezTo>
                  <a:lnTo>
                    <a:pt x="3198558" y="1995371"/>
                  </a:lnTo>
                  <a:cubicBezTo>
                    <a:pt x="3182837" y="2003191"/>
                    <a:pt x="3160566" y="2004495"/>
                    <a:pt x="3147466" y="1996674"/>
                  </a:cubicBezTo>
                  <a:lnTo>
                    <a:pt x="2984362" y="1903483"/>
                  </a:lnTo>
                  <a:cubicBezTo>
                    <a:pt x="2971261" y="1895663"/>
                    <a:pt x="2972571" y="1882629"/>
                    <a:pt x="2987637" y="1874157"/>
                  </a:cubicBezTo>
                  <a:lnTo>
                    <a:pt x="3149431" y="1781618"/>
                  </a:lnTo>
                  <a:cubicBezTo>
                    <a:pt x="3156964" y="1777056"/>
                    <a:pt x="3166462" y="1774612"/>
                    <a:pt x="3175714" y="1774205"/>
                  </a:cubicBezTo>
                  <a:close/>
                  <a:moveTo>
                    <a:pt x="3614625" y="1748198"/>
                  </a:moveTo>
                  <a:cubicBezTo>
                    <a:pt x="3623826" y="1747872"/>
                    <a:pt x="3632784" y="1749501"/>
                    <a:pt x="3639298" y="1753086"/>
                  </a:cubicBezTo>
                  <a:lnTo>
                    <a:pt x="3801507" y="1846929"/>
                  </a:lnTo>
                  <a:cubicBezTo>
                    <a:pt x="3814536" y="1854098"/>
                    <a:pt x="3812581" y="1867132"/>
                    <a:pt x="3797598" y="1875604"/>
                  </a:cubicBezTo>
                  <a:lnTo>
                    <a:pt x="3637344" y="1968795"/>
                  </a:lnTo>
                  <a:cubicBezTo>
                    <a:pt x="3622360" y="1977267"/>
                    <a:pt x="3599560" y="1978571"/>
                    <a:pt x="3586531" y="1970750"/>
                  </a:cubicBezTo>
                  <a:lnTo>
                    <a:pt x="3424974" y="1877559"/>
                  </a:lnTo>
                  <a:cubicBezTo>
                    <a:pt x="3411945" y="1869738"/>
                    <a:pt x="3413248" y="1856705"/>
                    <a:pt x="3428231" y="1847581"/>
                  </a:cubicBezTo>
                  <a:lnTo>
                    <a:pt x="3588486" y="1755041"/>
                  </a:lnTo>
                  <a:cubicBezTo>
                    <a:pt x="3595978" y="1750805"/>
                    <a:pt x="3605423" y="1748524"/>
                    <a:pt x="3614625" y="1748198"/>
                  </a:cubicBezTo>
                  <a:close/>
                  <a:moveTo>
                    <a:pt x="4331642" y="1707974"/>
                  </a:moveTo>
                  <a:cubicBezTo>
                    <a:pt x="4340850" y="1707564"/>
                    <a:pt x="4349818" y="1709206"/>
                    <a:pt x="4356338" y="1712820"/>
                  </a:cubicBezTo>
                  <a:lnTo>
                    <a:pt x="4518690" y="1807443"/>
                  </a:lnTo>
                  <a:cubicBezTo>
                    <a:pt x="4531730" y="1815328"/>
                    <a:pt x="4529774" y="1828470"/>
                    <a:pt x="4515430" y="1837013"/>
                  </a:cubicBezTo>
                  <a:lnTo>
                    <a:pt x="4461966" y="1868554"/>
                  </a:lnTo>
                  <a:cubicBezTo>
                    <a:pt x="4446970" y="1877096"/>
                    <a:pt x="4424146" y="1877753"/>
                    <a:pt x="4411106" y="1870525"/>
                  </a:cubicBezTo>
                  <a:lnTo>
                    <a:pt x="4248754" y="1775902"/>
                  </a:lnTo>
                  <a:cubicBezTo>
                    <a:pt x="4235714" y="1768017"/>
                    <a:pt x="4237670" y="1754875"/>
                    <a:pt x="4252666" y="1746333"/>
                  </a:cubicBezTo>
                  <a:lnTo>
                    <a:pt x="4305478" y="1715449"/>
                  </a:lnTo>
                  <a:cubicBezTo>
                    <a:pt x="4312978" y="1710849"/>
                    <a:pt x="4322430" y="1708385"/>
                    <a:pt x="4331642" y="1707974"/>
                  </a:cubicBezTo>
                  <a:close/>
                  <a:moveTo>
                    <a:pt x="2555326" y="1699643"/>
                  </a:moveTo>
                  <a:cubicBezTo>
                    <a:pt x="2564528" y="1699235"/>
                    <a:pt x="2573485" y="1700864"/>
                    <a:pt x="2579999" y="1704774"/>
                  </a:cubicBezTo>
                  <a:lnTo>
                    <a:pt x="2741557" y="1797966"/>
                  </a:lnTo>
                  <a:cubicBezTo>
                    <a:pt x="2754586" y="1805786"/>
                    <a:pt x="2753283" y="1818820"/>
                    <a:pt x="2738300" y="1827292"/>
                  </a:cubicBezTo>
                  <a:lnTo>
                    <a:pt x="2577394" y="1920483"/>
                  </a:lnTo>
                  <a:cubicBezTo>
                    <a:pt x="2562410" y="1928955"/>
                    <a:pt x="2540261" y="1929607"/>
                    <a:pt x="2527233" y="1922438"/>
                  </a:cubicBezTo>
                  <a:lnTo>
                    <a:pt x="2365024" y="1828595"/>
                  </a:lnTo>
                  <a:cubicBezTo>
                    <a:pt x="2351995" y="1820775"/>
                    <a:pt x="2353298" y="1808393"/>
                    <a:pt x="2368932" y="1799269"/>
                  </a:cubicBezTo>
                  <a:lnTo>
                    <a:pt x="2529187" y="1706730"/>
                  </a:lnTo>
                  <a:cubicBezTo>
                    <a:pt x="2536679" y="1702494"/>
                    <a:pt x="2546125" y="1700050"/>
                    <a:pt x="2555326" y="1699643"/>
                  </a:cubicBezTo>
                  <a:close/>
                  <a:moveTo>
                    <a:pt x="3985078" y="1679071"/>
                  </a:moveTo>
                  <a:cubicBezTo>
                    <a:pt x="3994330" y="1678745"/>
                    <a:pt x="4003338" y="1680375"/>
                    <a:pt x="4009886" y="1683959"/>
                  </a:cubicBezTo>
                  <a:lnTo>
                    <a:pt x="4172990" y="1777802"/>
                  </a:lnTo>
                  <a:cubicBezTo>
                    <a:pt x="4186090" y="1784971"/>
                    <a:pt x="4184126" y="1798005"/>
                    <a:pt x="4169718" y="1807128"/>
                  </a:cubicBezTo>
                  <a:lnTo>
                    <a:pt x="4007922" y="1899668"/>
                  </a:lnTo>
                  <a:cubicBezTo>
                    <a:pt x="3992854" y="1908792"/>
                    <a:pt x="3969930" y="1909444"/>
                    <a:pt x="3956830" y="1901623"/>
                  </a:cubicBezTo>
                  <a:lnTo>
                    <a:pt x="3793724" y="1808432"/>
                  </a:lnTo>
                  <a:cubicBezTo>
                    <a:pt x="3780623" y="1800611"/>
                    <a:pt x="3782588" y="1787578"/>
                    <a:pt x="3797654" y="1778454"/>
                  </a:cubicBezTo>
                  <a:lnTo>
                    <a:pt x="3958794" y="1685914"/>
                  </a:lnTo>
                  <a:cubicBezTo>
                    <a:pt x="3966326" y="1681678"/>
                    <a:pt x="3975822" y="1679397"/>
                    <a:pt x="3985078" y="1679071"/>
                  </a:cubicBezTo>
                  <a:close/>
                  <a:moveTo>
                    <a:pt x="2924004" y="1630517"/>
                  </a:moveTo>
                  <a:cubicBezTo>
                    <a:pt x="2933206" y="1630109"/>
                    <a:pt x="2942163" y="1631738"/>
                    <a:pt x="2948677" y="1635648"/>
                  </a:cubicBezTo>
                  <a:lnTo>
                    <a:pt x="3110235" y="1728840"/>
                  </a:lnTo>
                  <a:cubicBezTo>
                    <a:pt x="3123264" y="1736660"/>
                    <a:pt x="3121961" y="1749694"/>
                    <a:pt x="3106978" y="1758166"/>
                  </a:cubicBezTo>
                  <a:lnTo>
                    <a:pt x="2946072" y="1850705"/>
                  </a:lnTo>
                  <a:cubicBezTo>
                    <a:pt x="2931088" y="1859829"/>
                    <a:pt x="2908288" y="1860481"/>
                    <a:pt x="2895259" y="1852660"/>
                  </a:cubicBezTo>
                  <a:lnTo>
                    <a:pt x="2733702" y="1759469"/>
                  </a:lnTo>
                  <a:cubicBezTo>
                    <a:pt x="2720673" y="1751649"/>
                    <a:pt x="2721976" y="1738615"/>
                    <a:pt x="2736959" y="1730143"/>
                  </a:cubicBezTo>
                  <a:lnTo>
                    <a:pt x="2897865" y="1637604"/>
                  </a:lnTo>
                  <a:cubicBezTo>
                    <a:pt x="2905356" y="1633368"/>
                    <a:pt x="2914802" y="1630924"/>
                    <a:pt x="2924004" y="1630517"/>
                  </a:cubicBezTo>
                  <a:close/>
                  <a:moveTo>
                    <a:pt x="3364040" y="1601304"/>
                  </a:moveTo>
                  <a:cubicBezTo>
                    <a:pt x="3373241" y="1600978"/>
                    <a:pt x="3382199" y="1602607"/>
                    <a:pt x="3388713" y="1606192"/>
                  </a:cubicBezTo>
                  <a:lnTo>
                    <a:pt x="3550922" y="1700035"/>
                  </a:lnTo>
                  <a:cubicBezTo>
                    <a:pt x="3563951" y="1707203"/>
                    <a:pt x="3561996" y="1720237"/>
                    <a:pt x="3547013" y="1729361"/>
                  </a:cubicBezTo>
                  <a:lnTo>
                    <a:pt x="3386759" y="1821900"/>
                  </a:lnTo>
                  <a:cubicBezTo>
                    <a:pt x="3371124" y="1830372"/>
                    <a:pt x="3348975" y="1831676"/>
                    <a:pt x="3335946" y="1824507"/>
                  </a:cubicBezTo>
                  <a:lnTo>
                    <a:pt x="3173737" y="1730664"/>
                  </a:lnTo>
                  <a:cubicBezTo>
                    <a:pt x="3161360" y="1723495"/>
                    <a:pt x="3162663" y="1709810"/>
                    <a:pt x="3177646" y="1701338"/>
                  </a:cubicBezTo>
                  <a:lnTo>
                    <a:pt x="3337901" y="1608147"/>
                  </a:lnTo>
                  <a:cubicBezTo>
                    <a:pt x="3345392" y="1603911"/>
                    <a:pt x="3354838" y="1601630"/>
                    <a:pt x="3364040" y="1601304"/>
                  </a:cubicBezTo>
                  <a:close/>
                  <a:moveTo>
                    <a:pt x="4084146" y="1563848"/>
                  </a:moveTo>
                  <a:cubicBezTo>
                    <a:pt x="4093378" y="1563524"/>
                    <a:pt x="4102362" y="1565146"/>
                    <a:pt x="4108898" y="1568713"/>
                  </a:cubicBezTo>
                  <a:lnTo>
                    <a:pt x="4270954" y="1662115"/>
                  </a:lnTo>
                  <a:cubicBezTo>
                    <a:pt x="4284026" y="1669250"/>
                    <a:pt x="4282718" y="1682871"/>
                    <a:pt x="4267686" y="1690654"/>
                  </a:cubicBezTo>
                  <a:lnTo>
                    <a:pt x="4214106" y="1721139"/>
                  </a:lnTo>
                  <a:cubicBezTo>
                    <a:pt x="4199074" y="1730220"/>
                    <a:pt x="4176202" y="1730869"/>
                    <a:pt x="4163134" y="1723734"/>
                  </a:cubicBezTo>
                  <a:lnTo>
                    <a:pt x="4001074" y="1630981"/>
                  </a:lnTo>
                  <a:cubicBezTo>
                    <a:pt x="3988006" y="1623197"/>
                    <a:pt x="3989314" y="1610225"/>
                    <a:pt x="4004342" y="1601144"/>
                  </a:cubicBezTo>
                  <a:lnTo>
                    <a:pt x="4057926" y="1570659"/>
                  </a:lnTo>
                  <a:cubicBezTo>
                    <a:pt x="4065442" y="1566443"/>
                    <a:pt x="4074918" y="1564173"/>
                    <a:pt x="4084146" y="1563848"/>
                  </a:cubicBezTo>
                  <a:close/>
                  <a:moveTo>
                    <a:pt x="2301857" y="1552744"/>
                  </a:moveTo>
                  <a:cubicBezTo>
                    <a:pt x="2311059" y="1552337"/>
                    <a:pt x="2320016" y="1553966"/>
                    <a:pt x="2326530" y="1557876"/>
                  </a:cubicBezTo>
                  <a:lnTo>
                    <a:pt x="2488088" y="1651068"/>
                  </a:lnTo>
                  <a:cubicBezTo>
                    <a:pt x="2501117" y="1658888"/>
                    <a:pt x="2499814" y="1671922"/>
                    <a:pt x="2484831" y="1680394"/>
                  </a:cubicBezTo>
                  <a:lnTo>
                    <a:pt x="2323925" y="1773585"/>
                  </a:lnTo>
                  <a:cubicBezTo>
                    <a:pt x="2308941" y="1782057"/>
                    <a:pt x="2286792" y="1782709"/>
                    <a:pt x="2273764" y="1775540"/>
                  </a:cubicBezTo>
                  <a:lnTo>
                    <a:pt x="2111555" y="1681697"/>
                  </a:lnTo>
                  <a:cubicBezTo>
                    <a:pt x="2098526" y="1674529"/>
                    <a:pt x="2100480" y="1661495"/>
                    <a:pt x="2115463" y="1652371"/>
                  </a:cubicBezTo>
                  <a:lnTo>
                    <a:pt x="2275718" y="1559831"/>
                  </a:lnTo>
                  <a:cubicBezTo>
                    <a:pt x="2283210" y="1555595"/>
                    <a:pt x="2292655" y="1553151"/>
                    <a:pt x="2301857" y="1552744"/>
                  </a:cubicBezTo>
                  <a:close/>
                  <a:moveTo>
                    <a:pt x="3734492" y="1532259"/>
                  </a:moveTo>
                  <a:cubicBezTo>
                    <a:pt x="3743744" y="1531851"/>
                    <a:pt x="3752751" y="1533481"/>
                    <a:pt x="3759301" y="1537065"/>
                  </a:cubicBezTo>
                  <a:lnTo>
                    <a:pt x="3922406" y="1630908"/>
                  </a:lnTo>
                  <a:cubicBezTo>
                    <a:pt x="3935506" y="1638076"/>
                    <a:pt x="3933542" y="1651762"/>
                    <a:pt x="3918474" y="1660234"/>
                  </a:cubicBezTo>
                  <a:lnTo>
                    <a:pt x="3757336" y="1752773"/>
                  </a:lnTo>
                  <a:cubicBezTo>
                    <a:pt x="3742271" y="1761897"/>
                    <a:pt x="3719344" y="1762549"/>
                    <a:pt x="3706244" y="1755380"/>
                  </a:cubicBezTo>
                  <a:lnTo>
                    <a:pt x="3543140" y="1661537"/>
                  </a:lnTo>
                  <a:cubicBezTo>
                    <a:pt x="3530039" y="1653717"/>
                    <a:pt x="3532004" y="1640683"/>
                    <a:pt x="3547070" y="1632211"/>
                  </a:cubicBezTo>
                  <a:lnTo>
                    <a:pt x="3708209" y="1539672"/>
                  </a:lnTo>
                  <a:cubicBezTo>
                    <a:pt x="3715742" y="1535110"/>
                    <a:pt x="3725240" y="1532666"/>
                    <a:pt x="3734492" y="1532259"/>
                  </a:cubicBezTo>
                  <a:close/>
                  <a:moveTo>
                    <a:pt x="2673338" y="1486093"/>
                  </a:moveTo>
                  <a:cubicBezTo>
                    <a:pt x="2682458" y="1485767"/>
                    <a:pt x="2691253" y="1487397"/>
                    <a:pt x="2697441" y="1490981"/>
                  </a:cubicBezTo>
                  <a:lnTo>
                    <a:pt x="2859650" y="1584824"/>
                  </a:lnTo>
                  <a:cubicBezTo>
                    <a:pt x="2872679" y="1591992"/>
                    <a:pt x="2871376" y="1605678"/>
                    <a:pt x="2856393" y="1613498"/>
                  </a:cubicBezTo>
                  <a:lnTo>
                    <a:pt x="2695487" y="1706038"/>
                  </a:lnTo>
                  <a:cubicBezTo>
                    <a:pt x="2681155" y="1715161"/>
                    <a:pt x="2657703" y="1716465"/>
                    <a:pt x="2644674" y="1708644"/>
                  </a:cubicBezTo>
                  <a:lnTo>
                    <a:pt x="2483117" y="1615453"/>
                  </a:lnTo>
                  <a:cubicBezTo>
                    <a:pt x="2470088" y="1607633"/>
                    <a:pt x="2471391" y="1594599"/>
                    <a:pt x="2486374" y="1586127"/>
                  </a:cubicBezTo>
                  <a:lnTo>
                    <a:pt x="2647280" y="1492936"/>
                  </a:lnTo>
                  <a:cubicBezTo>
                    <a:pt x="2654772" y="1488700"/>
                    <a:pt x="2664218" y="1486419"/>
                    <a:pt x="2673338" y="1486093"/>
                  </a:cubicBezTo>
                  <a:close/>
                  <a:moveTo>
                    <a:pt x="3112347" y="1457371"/>
                  </a:moveTo>
                  <a:cubicBezTo>
                    <a:pt x="3121599" y="1456963"/>
                    <a:pt x="3130606" y="1458592"/>
                    <a:pt x="3137156" y="1462177"/>
                  </a:cubicBezTo>
                  <a:lnTo>
                    <a:pt x="3300260" y="1556020"/>
                  </a:lnTo>
                  <a:cubicBezTo>
                    <a:pt x="3313361" y="1563188"/>
                    <a:pt x="3311396" y="1576874"/>
                    <a:pt x="3296330" y="1585346"/>
                  </a:cubicBezTo>
                  <a:lnTo>
                    <a:pt x="3135191" y="1678537"/>
                  </a:lnTo>
                  <a:cubicBezTo>
                    <a:pt x="3120125" y="1686357"/>
                    <a:pt x="3097199" y="1687661"/>
                    <a:pt x="3084099" y="1679840"/>
                  </a:cubicBezTo>
                  <a:lnTo>
                    <a:pt x="2920995" y="1586649"/>
                  </a:lnTo>
                  <a:cubicBezTo>
                    <a:pt x="2907894" y="1579480"/>
                    <a:pt x="2909859" y="1566447"/>
                    <a:pt x="2924925" y="1557323"/>
                  </a:cubicBezTo>
                  <a:lnTo>
                    <a:pt x="3086064" y="1464784"/>
                  </a:lnTo>
                  <a:cubicBezTo>
                    <a:pt x="3093597" y="1460222"/>
                    <a:pt x="3103095" y="1457778"/>
                    <a:pt x="3112347" y="1457371"/>
                  </a:cubicBezTo>
                  <a:close/>
                  <a:moveTo>
                    <a:pt x="3836229" y="1419944"/>
                  </a:moveTo>
                  <a:cubicBezTo>
                    <a:pt x="3845439" y="1419534"/>
                    <a:pt x="3854405" y="1421176"/>
                    <a:pt x="3860925" y="1424790"/>
                  </a:cubicBezTo>
                  <a:lnTo>
                    <a:pt x="4023278" y="1519413"/>
                  </a:lnTo>
                  <a:cubicBezTo>
                    <a:pt x="4036318" y="1526641"/>
                    <a:pt x="4034362" y="1540440"/>
                    <a:pt x="4019366" y="1548983"/>
                  </a:cubicBezTo>
                  <a:lnTo>
                    <a:pt x="3966554" y="1579867"/>
                  </a:lnTo>
                  <a:cubicBezTo>
                    <a:pt x="3951558" y="1588409"/>
                    <a:pt x="3928734" y="1589723"/>
                    <a:pt x="3915694" y="1581838"/>
                  </a:cubicBezTo>
                  <a:lnTo>
                    <a:pt x="3753341" y="1487215"/>
                  </a:lnTo>
                  <a:cubicBezTo>
                    <a:pt x="3740300" y="1479987"/>
                    <a:pt x="3741604" y="1466845"/>
                    <a:pt x="3757253" y="1458303"/>
                  </a:cubicBezTo>
                  <a:lnTo>
                    <a:pt x="3810067" y="1427419"/>
                  </a:lnTo>
                  <a:cubicBezTo>
                    <a:pt x="3817565" y="1422819"/>
                    <a:pt x="3827019" y="1420355"/>
                    <a:pt x="3836229" y="1419944"/>
                  </a:cubicBezTo>
                  <a:close/>
                  <a:moveTo>
                    <a:pt x="2051272" y="1408322"/>
                  </a:moveTo>
                  <a:cubicBezTo>
                    <a:pt x="2060474" y="1407996"/>
                    <a:pt x="2069431" y="1409625"/>
                    <a:pt x="2075945" y="1413209"/>
                  </a:cubicBezTo>
                  <a:lnTo>
                    <a:pt x="2237503" y="1507053"/>
                  </a:lnTo>
                  <a:cubicBezTo>
                    <a:pt x="2250532" y="1514221"/>
                    <a:pt x="2249229" y="1527255"/>
                    <a:pt x="2234246" y="1536379"/>
                  </a:cubicBezTo>
                  <a:lnTo>
                    <a:pt x="2073340" y="1628919"/>
                  </a:lnTo>
                  <a:cubicBezTo>
                    <a:pt x="2058356" y="1637391"/>
                    <a:pt x="2036207" y="1638694"/>
                    <a:pt x="2023179" y="1630874"/>
                  </a:cubicBezTo>
                  <a:lnTo>
                    <a:pt x="1860970" y="1537682"/>
                  </a:lnTo>
                  <a:cubicBezTo>
                    <a:pt x="1847941" y="1529862"/>
                    <a:pt x="1849895" y="1516828"/>
                    <a:pt x="1864878" y="1508356"/>
                  </a:cubicBezTo>
                  <a:lnTo>
                    <a:pt x="2025133" y="1415164"/>
                  </a:lnTo>
                  <a:cubicBezTo>
                    <a:pt x="2032625" y="1410928"/>
                    <a:pt x="2042071" y="1408647"/>
                    <a:pt x="2051272" y="1408322"/>
                  </a:cubicBezTo>
                  <a:close/>
                  <a:moveTo>
                    <a:pt x="3482782" y="1388324"/>
                  </a:moveTo>
                  <a:cubicBezTo>
                    <a:pt x="3491984" y="1387998"/>
                    <a:pt x="3500941" y="1389790"/>
                    <a:pt x="3507455" y="1393700"/>
                  </a:cubicBezTo>
                  <a:lnTo>
                    <a:pt x="3669013" y="1486892"/>
                  </a:lnTo>
                  <a:cubicBezTo>
                    <a:pt x="3682042" y="1494712"/>
                    <a:pt x="3680739" y="1507746"/>
                    <a:pt x="3665756" y="1516218"/>
                  </a:cubicBezTo>
                  <a:lnTo>
                    <a:pt x="3505501" y="1609409"/>
                  </a:lnTo>
                  <a:cubicBezTo>
                    <a:pt x="3490518" y="1617881"/>
                    <a:pt x="3467717" y="1618533"/>
                    <a:pt x="3454689" y="1611364"/>
                  </a:cubicBezTo>
                  <a:lnTo>
                    <a:pt x="3292480" y="1517521"/>
                  </a:lnTo>
                  <a:cubicBezTo>
                    <a:pt x="3279451" y="1509701"/>
                    <a:pt x="3281405" y="1496667"/>
                    <a:pt x="3296388" y="1488195"/>
                  </a:cubicBezTo>
                  <a:lnTo>
                    <a:pt x="3456643" y="1395656"/>
                  </a:lnTo>
                  <a:cubicBezTo>
                    <a:pt x="3464135" y="1391094"/>
                    <a:pt x="3473581" y="1388650"/>
                    <a:pt x="3482782" y="1388324"/>
                  </a:cubicBezTo>
                  <a:close/>
                  <a:moveTo>
                    <a:pt x="2422830" y="1342321"/>
                  </a:moveTo>
                  <a:cubicBezTo>
                    <a:pt x="2432032" y="1341914"/>
                    <a:pt x="2440989" y="1343380"/>
                    <a:pt x="2447503" y="1346964"/>
                  </a:cubicBezTo>
                  <a:lnTo>
                    <a:pt x="2609061" y="1440807"/>
                  </a:lnTo>
                  <a:cubicBezTo>
                    <a:pt x="2622090" y="1447976"/>
                    <a:pt x="2620787" y="1461010"/>
                    <a:pt x="2605804" y="1470133"/>
                  </a:cubicBezTo>
                  <a:lnTo>
                    <a:pt x="2444898" y="1562673"/>
                  </a:lnTo>
                  <a:cubicBezTo>
                    <a:pt x="2429914" y="1571796"/>
                    <a:pt x="2407114" y="1572448"/>
                    <a:pt x="2394085" y="1564628"/>
                  </a:cubicBezTo>
                  <a:lnTo>
                    <a:pt x="2232528" y="1471437"/>
                  </a:lnTo>
                  <a:cubicBezTo>
                    <a:pt x="2219499" y="1463616"/>
                    <a:pt x="2220802" y="1450583"/>
                    <a:pt x="2235785" y="1441459"/>
                  </a:cubicBezTo>
                  <a:lnTo>
                    <a:pt x="2396691" y="1348919"/>
                  </a:lnTo>
                  <a:cubicBezTo>
                    <a:pt x="2404183" y="1345009"/>
                    <a:pt x="2413629" y="1342728"/>
                    <a:pt x="2422830" y="1342321"/>
                  </a:cubicBezTo>
                  <a:close/>
                  <a:moveTo>
                    <a:pt x="2861759" y="1313682"/>
                  </a:moveTo>
                  <a:cubicBezTo>
                    <a:pt x="2871012" y="1313274"/>
                    <a:pt x="2880019" y="1314903"/>
                    <a:pt x="2886569" y="1318813"/>
                  </a:cubicBezTo>
                  <a:lnTo>
                    <a:pt x="3049673" y="1412005"/>
                  </a:lnTo>
                  <a:cubicBezTo>
                    <a:pt x="3062774" y="1419825"/>
                    <a:pt x="3060809" y="1432859"/>
                    <a:pt x="3045743" y="1441331"/>
                  </a:cubicBezTo>
                  <a:lnTo>
                    <a:pt x="2884603" y="1534522"/>
                  </a:lnTo>
                  <a:cubicBezTo>
                    <a:pt x="2869538" y="1542994"/>
                    <a:pt x="2846611" y="1543646"/>
                    <a:pt x="2833510" y="1536477"/>
                  </a:cubicBezTo>
                  <a:lnTo>
                    <a:pt x="2670406" y="1442634"/>
                  </a:lnTo>
                  <a:cubicBezTo>
                    <a:pt x="2657305" y="1435465"/>
                    <a:pt x="2659270" y="1422432"/>
                    <a:pt x="2674336" y="1413960"/>
                  </a:cubicBezTo>
                  <a:lnTo>
                    <a:pt x="2835476" y="1320769"/>
                  </a:lnTo>
                  <a:cubicBezTo>
                    <a:pt x="2843008" y="1316533"/>
                    <a:pt x="2852506" y="1314089"/>
                    <a:pt x="2861759" y="1313682"/>
                  </a:cubicBezTo>
                  <a:close/>
                  <a:moveTo>
                    <a:pt x="1345384" y="1284883"/>
                  </a:moveTo>
                  <a:cubicBezTo>
                    <a:pt x="1354619" y="1284475"/>
                    <a:pt x="1363609" y="1286107"/>
                    <a:pt x="1370147" y="1290025"/>
                  </a:cubicBezTo>
                  <a:lnTo>
                    <a:pt x="1629710" y="1439549"/>
                  </a:lnTo>
                  <a:lnTo>
                    <a:pt x="1630057" y="1440115"/>
                  </a:lnTo>
                  <a:lnTo>
                    <a:pt x="2501143" y="1942737"/>
                  </a:lnTo>
                  <a:cubicBezTo>
                    <a:pt x="2515518" y="1951237"/>
                    <a:pt x="2515518" y="1964315"/>
                    <a:pt x="2501143" y="1972815"/>
                  </a:cubicBezTo>
                  <a:lnTo>
                    <a:pt x="2305762" y="2085281"/>
                  </a:lnTo>
                  <a:cubicBezTo>
                    <a:pt x="2292040" y="2093781"/>
                    <a:pt x="2269169" y="2093781"/>
                    <a:pt x="2254794" y="2085281"/>
                  </a:cubicBezTo>
                  <a:lnTo>
                    <a:pt x="1262656" y="1512236"/>
                  </a:lnTo>
                  <a:lnTo>
                    <a:pt x="1123661" y="1432367"/>
                  </a:lnTo>
                  <a:cubicBezTo>
                    <a:pt x="1110585" y="1424532"/>
                    <a:pt x="1111893" y="1411473"/>
                    <a:pt x="1126930" y="1402332"/>
                  </a:cubicBezTo>
                  <a:lnTo>
                    <a:pt x="1319150" y="1291983"/>
                  </a:lnTo>
                  <a:cubicBezTo>
                    <a:pt x="1326669" y="1287739"/>
                    <a:pt x="1336149" y="1285291"/>
                    <a:pt x="1345384" y="1284883"/>
                  </a:cubicBezTo>
                  <a:close/>
                  <a:moveTo>
                    <a:pt x="1801807" y="1264307"/>
                  </a:moveTo>
                  <a:cubicBezTo>
                    <a:pt x="1811060" y="1263981"/>
                    <a:pt x="1820067" y="1265610"/>
                    <a:pt x="1826617" y="1269194"/>
                  </a:cubicBezTo>
                  <a:lnTo>
                    <a:pt x="1989721" y="1363038"/>
                  </a:lnTo>
                  <a:cubicBezTo>
                    <a:pt x="2002822" y="1370858"/>
                    <a:pt x="2000857" y="1383240"/>
                    <a:pt x="1985791" y="1392364"/>
                  </a:cubicBezTo>
                  <a:lnTo>
                    <a:pt x="1824651" y="1484904"/>
                  </a:lnTo>
                  <a:cubicBezTo>
                    <a:pt x="1808930" y="1494027"/>
                    <a:pt x="1786659" y="1494679"/>
                    <a:pt x="1773558" y="1487510"/>
                  </a:cubicBezTo>
                  <a:lnTo>
                    <a:pt x="1610454" y="1393667"/>
                  </a:lnTo>
                  <a:cubicBezTo>
                    <a:pt x="1597353" y="1386499"/>
                    <a:pt x="1599318" y="1372813"/>
                    <a:pt x="1614384" y="1364341"/>
                  </a:cubicBezTo>
                  <a:lnTo>
                    <a:pt x="1775524" y="1271149"/>
                  </a:lnTo>
                  <a:cubicBezTo>
                    <a:pt x="1783057" y="1266913"/>
                    <a:pt x="1792555" y="1264632"/>
                    <a:pt x="1801807" y="1264307"/>
                  </a:cubicBezTo>
                  <a:close/>
                  <a:moveTo>
                    <a:pt x="3229315" y="1244546"/>
                  </a:moveTo>
                  <a:cubicBezTo>
                    <a:pt x="3238517" y="1244140"/>
                    <a:pt x="3247474" y="1245765"/>
                    <a:pt x="3253988" y="1249664"/>
                  </a:cubicBezTo>
                  <a:lnTo>
                    <a:pt x="3415546" y="1343245"/>
                  </a:lnTo>
                  <a:cubicBezTo>
                    <a:pt x="3428575" y="1350394"/>
                    <a:pt x="3427272" y="1363391"/>
                    <a:pt x="3412289" y="1371840"/>
                  </a:cubicBezTo>
                  <a:lnTo>
                    <a:pt x="3252034" y="1464771"/>
                  </a:lnTo>
                  <a:cubicBezTo>
                    <a:pt x="3236399" y="1473220"/>
                    <a:pt x="3214250" y="1474519"/>
                    <a:pt x="3201222" y="1466721"/>
                  </a:cubicBezTo>
                  <a:lnTo>
                    <a:pt x="3039013" y="1373139"/>
                  </a:lnTo>
                  <a:cubicBezTo>
                    <a:pt x="3025984" y="1365991"/>
                    <a:pt x="3027938" y="1352993"/>
                    <a:pt x="3042921" y="1343895"/>
                  </a:cubicBezTo>
                  <a:lnTo>
                    <a:pt x="3203176" y="1251613"/>
                  </a:lnTo>
                  <a:cubicBezTo>
                    <a:pt x="3210668" y="1247389"/>
                    <a:pt x="3220114" y="1244952"/>
                    <a:pt x="3229315" y="1244546"/>
                  </a:cubicBezTo>
                  <a:close/>
                  <a:moveTo>
                    <a:pt x="2172000" y="1195587"/>
                  </a:moveTo>
                  <a:cubicBezTo>
                    <a:pt x="2181283" y="1195180"/>
                    <a:pt x="2190403" y="1196809"/>
                    <a:pt x="2196917" y="1200719"/>
                  </a:cubicBezTo>
                  <a:lnTo>
                    <a:pt x="2358475" y="1293911"/>
                  </a:lnTo>
                  <a:cubicBezTo>
                    <a:pt x="2371504" y="1301079"/>
                    <a:pt x="2370201" y="1314765"/>
                    <a:pt x="2355218" y="1323237"/>
                  </a:cubicBezTo>
                  <a:lnTo>
                    <a:pt x="2194312" y="1415777"/>
                  </a:lnTo>
                  <a:cubicBezTo>
                    <a:pt x="2179328" y="1424900"/>
                    <a:pt x="2156528" y="1425552"/>
                    <a:pt x="2143499" y="1418383"/>
                  </a:cubicBezTo>
                  <a:lnTo>
                    <a:pt x="1981942" y="1324540"/>
                  </a:lnTo>
                  <a:cubicBezTo>
                    <a:pt x="1968913" y="1316720"/>
                    <a:pt x="1970216" y="1304338"/>
                    <a:pt x="1985199" y="1295214"/>
                  </a:cubicBezTo>
                  <a:lnTo>
                    <a:pt x="2146105" y="1202674"/>
                  </a:lnTo>
                  <a:cubicBezTo>
                    <a:pt x="2153271" y="1198438"/>
                    <a:pt x="2162717" y="1195994"/>
                    <a:pt x="2172000" y="1195587"/>
                  </a:cubicBezTo>
                  <a:close/>
                  <a:moveTo>
                    <a:pt x="2611174" y="1166459"/>
                  </a:moveTo>
                  <a:cubicBezTo>
                    <a:pt x="2620426" y="1166051"/>
                    <a:pt x="2629433" y="1167681"/>
                    <a:pt x="2635983" y="1171265"/>
                  </a:cubicBezTo>
                  <a:lnTo>
                    <a:pt x="2799087" y="1265108"/>
                  </a:lnTo>
                  <a:cubicBezTo>
                    <a:pt x="2812188" y="1272277"/>
                    <a:pt x="2810223" y="1285962"/>
                    <a:pt x="2795157" y="1293783"/>
                  </a:cubicBezTo>
                  <a:lnTo>
                    <a:pt x="2634018" y="1386974"/>
                  </a:lnTo>
                  <a:cubicBezTo>
                    <a:pt x="2618953" y="1395446"/>
                    <a:pt x="2596026" y="1396750"/>
                    <a:pt x="2582926" y="1388929"/>
                  </a:cubicBezTo>
                  <a:lnTo>
                    <a:pt x="2419822" y="1295738"/>
                  </a:lnTo>
                  <a:cubicBezTo>
                    <a:pt x="2406721" y="1287917"/>
                    <a:pt x="2408686" y="1274884"/>
                    <a:pt x="2423752" y="1266412"/>
                  </a:cubicBezTo>
                  <a:lnTo>
                    <a:pt x="2584891" y="1173872"/>
                  </a:lnTo>
                  <a:cubicBezTo>
                    <a:pt x="2592424" y="1169310"/>
                    <a:pt x="2601922" y="1166866"/>
                    <a:pt x="2611174" y="1166459"/>
                  </a:cubicBezTo>
                  <a:close/>
                  <a:moveTo>
                    <a:pt x="1550099" y="1120373"/>
                  </a:moveTo>
                  <a:cubicBezTo>
                    <a:pt x="1559301" y="1119966"/>
                    <a:pt x="1568258" y="1121595"/>
                    <a:pt x="1574772" y="1125179"/>
                  </a:cubicBezTo>
                  <a:lnTo>
                    <a:pt x="1736981" y="1219023"/>
                  </a:lnTo>
                  <a:cubicBezTo>
                    <a:pt x="1749359" y="1226843"/>
                    <a:pt x="1748056" y="1239877"/>
                    <a:pt x="1733073" y="1248349"/>
                  </a:cubicBezTo>
                  <a:lnTo>
                    <a:pt x="1572818" y="1341540"/>
                  </a:lnTo>
                  <a:cubicBezTo>
                    <a:pt x="1557183" y="1350012"/>
                    <a:pt x="1535034" y="1350664"/>
                    <a:pt x="1522006" y="1343495"/>
                  </a:cubicBezTo>
                  <a:lnTo>
                    <a:pt x="1359797" y="1249652"/>
                  </a:lnTo>
                  <a:cubicBezTo>
                    <a:pt x="1346768" y="1242484"/>
                    <a:pt x="1348071" y="1229450"/>
                    <a:pt x="1363054" y="1220326"/>
                  </a:cubicBezTo>
                  <a:lnTo>
                    <a:pt x="1523960" y="1127786"/>
                  </a:lnTo>
                  <a:cubicBezTo>
                    <a:pt x="1531452" y="1123224"/>
                    <a:pt x="1540898" y="1120780"/>
                    <a:pt x="1550099" y="1120373"/>
                  </a:cubicBezTo>
                  <a:close/>
                  <a:moveTo>
                    <a:pt x="2979853" y="1100131"/>
                  </a:moveTo>
                  <a:cubicBezTo>
                    <a:pt x="2989105" y="1099805"/>
                    <a:pt x="2998112" y="1101435"/>
                    <a:pt x="3004662" y="1105019"/>
                  </a:cubicBezTo>
                  <a:lnTo>
                    <a:pt x="3167766" y="1198862"/>
                  </a:lnTo>
                  <a:cubicBezTo>
                    <a:pt x="3180867" y="1206030"/>
                    <a:pt x="3178902" y="1219064"/>
                    <a:pt x="3163836" y="1228188"/>
                  </a:cubicBezTo>
                  <a:lnTo>
                    <a:pt x="3002697" y="1320727"/>
                  </a:lnTo>
                  <a:cubicBezTo>
                    <a:pt x="2986976" y="1329851"/>
                    <a:pt x="2964705" y="1330503"/>
                    <a:pt x="2951605" y="1322682"/>
                  </a:cubicBezTo>
                  <a:lnTo>
                    <a:pt x="2788501" y="1229491"/>
                  </a:lnTo>
                  <a:cubicBezTo>
                    <a:pt x="2775400" y="1221671"/>
                    <a:pt x="2777365" y="1208637"/>
                    <a:pt x="2792431" y="1199513"/>
                  </a:cubicBezTo>
                  <a:lnTo>
                    <a:pt x="2953570" y="1106974"/>
                  </a:lnTo>
                  <a:cubicBezTo>
                    <a:pt x="2961103" y="1102738"/>
                    <a:pt x="2970600" y="1100457"/>
                    <a:pt x="2979853" y="1100131"/>
                  </a:cubicBezTo>
                  <a:close/>
                  <a:moveTo>
                    <a:pt x="984730" y="1077097"/>
                  </a:moveTo>
                  <a:cubicBezTo>
                    <a:pt x="993791" y="1076770"/>
                    <a:pt x="1002606" y="1078406"/>
                    <a:pt x="1009136" y="1082004"/>
                  </a:cubicBezTo>
                  <a:lnTo>
                    <a:pt x="1269688" y="1231847"/>
                  </a:lnTo>
                  <a:cubicBezTo>
                    <a:pt x="1282748" y="1239699"/>
                    <a:pt x="1280789" y="1252785"/>
                    <a:pt x="1265770" y="1261946"/>
                  </a:cubicBezTo>
                  <a:lnTo>
                    <a:pt x="1073784" y="1372528"/>
                  </a:lnTo>
                  <a:cubicBezTo>
                    <a:pt x="1058765" y="1381035"/>
                    <a:pt x="1036563" y="1382343"/>
                    <a:pt x="1023503" y="1374491"/>
                  </a:cubicBezTo>
                  <a:lnTo>
                    <a:pt x="762951" y="1224649"/>
                  </a:lnTo>
                  <a:cubicBezTo>
                    <a:pt x="750544" y="1216797"/>
                    <a:pt x="751850" y="1203710"/>
                    <a:pt x="766869" y="1195204"/>
                  </a:cubicBezTo>
                  <a:lnTo>
                    <a:pt x="958855" y="1083967"/>
                  </a:lnTo>
                  <a:cubicBezTo>
                    <a:pt x="966365" y="1079714"/>
                    <a:pt x="975670" y="1077424"/>
                    <a:pt x="984730" y="1077097"/>
                  </a:cubicBezTo>
                  <a:close/>
                  <a:moveTo>
                    <a:pt x="1921413" y="1051572"/>
                  </a:moveTo>
                  <a:cubicBezTo>
                    <a:pt x="1930696" y="1051165"/>
                    <a:pt x="1939816" y="1052794"/>
                    <a:pt x="1946330" y="1056704"/>
                  </a:cubicBezTo>
                  <a:lnTo>
                    <a:pt x="2107888" y="1149896"/>
                  </a:lnTo>
                  <a:cubicBezTo>
                    <a:pt x="2120917" y="1157716"/>
                    <a:pt x="2119614" y="1170750"/>
                    <a:pt x="2104631" y="1179222"/>
                  </a:cubicBezTo>
                  <a:lnTo>
                    <a:pt x="1943725" y="1272413"/>
                  </a:lnTo>
                  <a:cubicBezTo>
                    <a:pt x="1928741" y="1280885"/>
                    <a:pt x="1905941" y="1281537"/>
                    <a:pt x="1893564" y="1274368"/>
                  </a:cubicBezTo>
                  <a:lnTo>
                    <a:pt x="1731355" y="1180525"/>
                  </a:lnTo>
                  <a:cubicBezTo>
                    <a:pt x="1718326" y="1173357"/>
                    <a:pt x="1719629" y="1160323"/>
                    <a:pt x="1735263" y="1151199"/>
                  </a:cubicBezTo>
                  <a:lnTo>
                    <a:pt x="1895518" y="1058659"/>
                  </a:lnTo>
                  <a:cubicBezTo>
                    <a:pt x="1902684" y="1054423"/>
                    <a:pt x="1912130" y="1051979"/>
                    <a:pt x="1921413" y="1051572"/>
                  </a:cubicBezTo>
                  <a:close/>
                  <a:moveTo>
                    <a:pt x="2360588" y="1022771"/>
                  </a:moveTo>
                  <a:cubicBezTo>
                    <a:pt x="2369841" y="1022363"/>
                    <a:pt x="2378848" y="1023992"/>
                    <a:pt x="2385398" y="1027903"/>
                  </a:cubicBezTo>
                  <a:lnTo>
                    <a:pt x="2548502" y="1121094"/>
                  </a:lnTo>
                  <a:cubicBezTo>
                    <a:pt x="2561603" y="1128914"/>
                    <a:pt x="2559638" y="1141948"/>
                    <a:pt x="2544572" y="1150420"/>
                  </a:cubicBezTo>
                  <a:lnTo>
                    <a:pt x="2383432" y="1242960"/>
                  </a:lnTo>
                  <a:cubicBezTo>
                    <a:pt x="2368367" y="1252084"/>
                    <a:pt x="2345440" y="1252736"/>
                    <a:pt x="2332339" y="1245567"/>
                  </a:cubicBezTo>
                  <a:lnTo>
                    <a:pt x="2169235" y="1151724"/>
                  </a:lnTo>
                  <a:cubicBezTo>
                    <a:pt x="2156134" y="1143903"/>
                    <a:pt x="2158099" y="1130870"/>
                    <a:pt x="2173165" y="1122398"/>
                  </a:cubicBezTo>
                  <a:lnTo>
                    <a:pt x="2334305" y="1029858"/>
                  </a:lnTo>
                  <a:cubicBezTo>
                    <a:pt x="2341837" y="1025622"/>
                    <a:pt x="2351336" y="1023178"/>
                    <a:pt x="2360588" y="1022771"/>
                  </a:cubicBezTo>
                  <a:close/>
                  <a:moveTo>
                    <a:pt x="1299186" y="973805"/>
                  </a:moveTo>
                  <a:cubicBezTo>
                    <a:pt x="1308225" y="973398"/>
                    <a:pt x="1317020" y="975027"/>
                    <a:pt x="1323534" y="978937"/>
                  </a:cubicBezTo>
                  <a:lnTo>
                    <a:pt x="1485743" y="1072128"/>
                  </a:lnTo>
                  <a:cubicBezTo>
                    <a:pt x="1498772" y="1079949"/>
                    <a:pt x="1497469" y="1092982"/>
                    <a:pt x="1482486" y="1102106"/>
                  </a:cubicBezTo>
                  <a:lnTo>
                    <a:pt x="1322231" y="1194645"/>
                  </a:lnTo>
                  <a:cubicBezTo>
                    <a:pt x="1307248" y="1203117"/>
                    <a:pt x="1283796" y="1203769"/>
                    <a:pt x="1270767" y="1196601"/>
                  </a:cubicBezTo>
                  <a:lnTo>
                    <a:pt x="1109210" y="1102758"/>
                  </a:lnTo>
                  <a:cubicBezTo>
                    <a:pt x="1096181" y="1095589"/>
                    <a:pt x="1097484" y="1082555"/>
                    <a:pt x="1112467" y="1074083"/>
                  </a:cubicBezTo>
                  <a:lnTo>
                    <a:pt x="1273373" y="980892"/>
                  </a:lnTo>
                  <a:cubicBezTo>
                    <a:pt x="1280865" y="976656"/>
                    <a:pt x="1290148" y="974212"/>
                    <a:pt x="1299186" y="973805"/>
                  </a:cubicBezTo>
                  <a:close/>
                  <a:moveTo>
                    <a:pt x="2729265" y="953316"/>
                  </a:moveTo>
                  <a:cubicBezTo>
                    <a:pt x="2738517" y="952908"/>
                    <a:pt x="2747524" y="954538"/>
                    <a:pt x="2754075" y="958122"/>
                  </a:cubicBezTo>
                  <a:lnTo>
                    <a:pt x="2917179" y="1051965"/>
                  </a:lnTo>
                  <a:cubicBezTo>
                    <a:pt x="2930280" y="1059134"/>
                    <a:pt x="2928315" y="1072168"/>
                    <a:pt x="2913249" y="1081291"/>
                  </a:cubicBezTo>
                  <a:lnTo>
                    <a:pt x="2752109" y="1173831"/>
                  </a:lnTo>
                  <a:cubicBezTo>
                    <a:pt x="2736389" y="1182303"/>
                    <a:pt x="2714117" y="1183607"/>
                    <a:pt x="2701016" y="1175786"/>
                  </a:cubicBezTo>
                  <a:lnTo>
                    <a:pt x="2537912" y="1082595"/>
                  </a:lnTo>
                  <a:cubicBezTo>
                    <a:pt x="2524811" y="1075426"/>
                    <a:pt x="2526776" y="1061741"/>
                    <a:pt x="2541842" y="1053269"/>
                  </a:cubicBezTo>
                  <a:lnTo>
                    <a:pt x="2702982" y="960729"/>
                  </a:lnTo>
                  <a:cubicBezTo>
                    <a:pt x="2710514" y="956167"/>
                    <a:pt x="2720012" y="953723"/>
                    <a:pt x="2729265" y="953316"/>
                  </a:cubicBezTo>
                  <a:close/>
                  <a:moveTo>
                    <a:pt x="734156" y="933070"/>
                  </a:moveTo>
                  <a:cubicBezTo>
                    <a:pt x="743217" y="932744"/>
                    <a:pt x="752033" y="934372"/>
                    <a:pt x="758563" y="937951"/>
                  </a:cubicBezTo>
                  <a:lnTo>
                    <a:pt x="921823" y="1031677"/>
                  </a:lnTo>
                  <a:cubicBezTo>
                    <a:pt x="934231" y="1038836"/>
                    <a:pt x="932925" y="1051854"/>
                    <a:pt x="917252" y="1060966"/>
                  </a:cubicBezTo>
                  <a:lnTo>
                    <a:pt x="725911" y="1170963"/>
                  </a:lnTo>
                  <a:cubicBezTo>
                    <a:pt x="710891" y="1179424"/>
                    <a:pt x="688035" y="1180726"/>
                    <a:pt x="674974" y="1173566"/>
                  </a:cubicBezTo>
                  <a:lnTo>
                    <a:pt x="513020" y="1079190"/>
                  </a:lnTo>
                  <a:cubicBezTo>
                    <a:pt x="499959" y="1072031"/>
                    <a:pt x="501265" y="1059013"/>
                    <a:pt x="516285" y="1050552"/>
                  </a:cubicBezTo>
                  <a:lnTo>
                    <a:pt x="708279" y="939904"/>
                  </a:lnTo>
                  <a:cubicBezTo>
                    <a:pt x="715789" y="935673"/>
                    <a:pt x="725095" y="933395"/>
                    <a:pt x="734156" y="933070"/>
                  </a:cubicBezTo>
                  <a:close/>
                  <a:moveTo>
                    <a:pt x="1669886" y="907150"/>
                  </a:moveTo>
                  <a:cubicBezTo>
                    <a:pt x="1679221" y="906824"/>
                    <a:pt x="1688228" y="908453"/>
                    <a:pt x="1694778" y="912037"/>
                  </a:cubicBezTo>
                  <a:lnTo>
                    <a:pt x="1857227" y="1005881"/>
                  </a:lnTo>
                  <a:cubicBezTo>
                    <a:pt x="1870328" y="1013049"/>
                    <a:pt x="1869018" y="1026083"/>
                    <a:pt x="1853952" y="1035207"/>
                  </a:cubicBezTo>
                  <a:lnTo>
                    <a:pt x="1692157" y="1127747"/>
                  </a:lnTo>
                  <a:cubicBezTo>
                    <a:pt x="1677092" y="1136219"/>
                    <a:pt x="1654820" y="1137522"/>
                    <a:pt x="1641719" y="1129702"/>
                  </a:cubicBezTo>
                  <a:lnTo>
                    <a:pt x="1477960" y="1035858"/>
                  </a:lnTo>
                  <a:cubicBezTo>
                    <a:pt x="1464859" y="1028690"/>
                    <a:pt x="1467479" y="1015656"/>
                    <a:pt x="1481890" y="1006532"/>
                  </a:cubicBezTo>
                  <a:lnTo>
                    <a:pt x="1643030" y="913992"/>
                  </a:lnTo>
                  <a:cubicBezTo>
                    <a:pt x="1650890" y="909756"/>
                    <a:pt x="1660552" y="907475"/>
                    <a:pt x="1669886" y="907150"/>
                  </a:cubicBezTo>
                  <a:close/>
                  <a:moveTo>
                    <a:pt x="2110248" y="878748"/>
                  </a:moveTo>
                  <a:cubicBezTo>
                    <a:pt x="2119418" y="878342"/>
                    <a:pt x="2128261" y="879967"/>
                    <a:pt x="2134811" y="883866"/>
                  </a:cubicBezTo>
                  <a:lnTo>
                    <a:pt x="2297915" y="976798"/>
                  </a:lnTo>
                  <a:cubicBezTo>
                    <a:pt x="2311016" y="984596"/>
                    <a:pt x="2309051" y="997594"/>
                    <a:pt x="2293985" y="1006042"/>
                  </a:cubicBezTo>
                  <a:lnTo>
                    <a:pt x="2132846" y="1098974"/>
                  </a:lnTo>
                  <a:cubicBezTo>
                    <a:pt x="2117780" y="1107423"/>
                    <a:pt x="2094854" y="1108722"/>
                    <a:pt x="2081754" y="1100924"/>
                  </a:cubicBezTo>
                  <a:lnTo>
                    <a:pt x="1918650" y="1007342"/>
                  </a:lnTo>
                  <a:cubicBezTo>
                    <a:pt x="1905549" y="1000193"/>
                    <a:pt x="1907514" y="987196"/>
                    <a:pt x="1922580" y="978098"/>
                  </a:cubicBezTo>
                  <a:lnTo>
                    <a:pt x="2083719" y="885815"/>
                  </a:lnTo>
                  <a:cubicBezTo>
                    <a:pt x="2091579" y="881591"/>
                    <a:pt x="2101078" y="879154"/>
                    <a:pt x="2110248" y="878748"/>
                  </a:cubicBezTo>
                  <a:close/>
                  <a:moveTo>
                    <a:pt x="1048927" y="829465"/>
                  </a:moveTo>
                  <a:cubicBezTo>
                    <a:pt x="1058129" y="829057"/>
                    <a:pt x="1067086" y="830687"/>
                    <a:pt x="1073600" y="834271"/>
                  </a:cubicBezTo>
                  <a:lnTo>
                    <a:pt x="1235158" y="928114"/>
                  </a:lnTo>
                  <a:cubicBezTo>
                    <a:pt x="1248187" y="935282"/>
                    <a:pt x="1246884" y="948968"/>
                    <a:pt x="1231249" y="957440"/>
                  </a:cubicBezTo>
                  <a:lnTo>
                    <a:pt x="1071646" y="1049979"/>
                  </a:lnTo>
                  <a:cubicBezTo>
                    <a:pt x="1056011" y="1058451"/>
                    <a:pt x="1033211" y="1059755"/>
                    <a:pt x="1020182" y="1051934"/>
                  </a:cubicBezTo>
                  <a:lnTo>
                    <a:pt x="858625" y="958743"/>
                  </a:lnTo>
                  <a:cubicBezTo>
                    <a:pt x="845596" y="950923"/>
                    <a:pt x="846899" y="937889"/>
                    <a:pt x="861882" y="929417"/>
                  </a:cubicBezTo>
                  <a:lnTo>
                    <a:pt x="1022788" y="836878"/>
                  </a:lnTo>
                  <a:cubicBezTo>
                    <a:pt x="1030280" y="832316"/>
                    <a:pt x="1039726" y="829872"/>
                    <a:pt x="1048927" y="829465"/>
                  </a:cubicBezTo>
                  <a:close/>
                  <a:moveTo>
                    <a:pt x="2478680" y="809382"/>
                  </a:moveTo>
                  <a:cubicBezTo>
                    <a:pt x="2487932" y="809056"/>
                    <a:pt x="2496939" y="810849"/>
                    <a:pt x="2503489" y="814759"/>
                  </a:cubicBezTo>
                  <a:lnTo>
                    <a:pt x="2666593" y="907950"/>
                  </a:lnTo>
                  <a:cubicBezTo>
                    <a:pt x="2679694" y="915770"/>
                    <a:pt x="2677729" y="928804"/>
                    <a:pt x="2662663" y="937276"/>
                  </a:cubicBezTo>
                  <a:lnTo>
                    <a:pt x="2501524" y="1030468"/>
                  </a:lnTo>
                  <a:cubicBezTo>
                    <a:pt x="2486459" y="1038288"/>
                    <a:pt x="2463532" y="1039592"/>
                    <a:pt x="2450432" y="1031771"/>
                  </a:cubicBezTo>
                  <a:lnTo>
                    <a:pt x="2287328" y="938580"/>
                  </a:lnTo>
                  <a:cubicBezTo>
                    <a:pt x="2274227" y="931411"/>
                    <a:pt x="2276192" y="918377"/>
                    <a:pt x="2290603" y="909254"/>
                  </a:cubicBezTo>
                  <a:lnTo>
                    <a:pt x="2452397" y="816714"/>
                  </a:lnTo>
                  <a:cubicBezTo>
                    <a:pt x="2459930" y="812152"/>
                    <a:pt x="2469428" y="809708"/>
                    <a:pt x="2478680" y="809382"/>
                  </a:cubicBezTo>
                  <a:close/>
                  <a:moveTo>
                    <a:pt x="483897" y="786256"/>
                  </a:moveTo>
                  <a:cubicBezTo>
                    <a:pt x="493121" y="785849"/>
                    <a:pt x="502101" y="787477"/>
                    <a:pt x="508631" y="791056"/>
                  </a:cubicBezTo>
                  <a:lnTo>
                    <a:pt x="670586" y="884782"/>
                  </a:lnTo>
                  <a:cubicBezTo>
                    <a:pt x="683647" y="891942"/>
                    <a:pt x="682341" y="905610"/>
                    <a:pt x="666668" y="914072"/>
                  </a:cubicBezTo>
                  <a:lnTo>
                    <a:pt x="475326" y="1024070"/>
                  </a:lnTo>
                  <a:cubicBezTo>
                    <a:pt x="460306" y="1033182"/>
                    <a:pt x="437450" y="1033833"/>
                    <a:pt x="424389" y="1026673"/>
                  </a:cubicBezTo>
                  <a:lnTo>
                    <a:pt x="262434" y="932947"/>
                  </a:lnTo>
                  <a:cubicBezTo>
                    <a:pt x="249373" y="925137"/>
                    <a:pt x="250679" y="912119"/>
                    <a:pt x="265699" y="903658"/>
                  </a:cubicBezTo>
                  <a:lnTo>
                    <a:pt x="457694" y="793660"/>
                  </a:lnTo>
                  <a:cubicBezTo>
                    <a:pt x="465204" y="789104"/>
                    <a:pt x="474673" y="786663"/>
                    <a:pt x="483897" y="786256"/>
                  </a:cubicBezTo>
                  <a:close/>
                  <a:moveTo>
                    <a:pt x="1419301" y="760256"/>
                  </a:moveTo>
                  <a:cubicBezTo>
                    <a:pt x="1428636" y="759930"/>
                    <a:pt x="1437642" y="761559"/>
                    <a:pt x="1444192" y="765143"/>
                  </a:cubicBezTo>
                  <a:lnTo>
                    <a:pt x="1606641" y="858986"/>
                  </a:lnTo>
                  <a:cubicBezTo>
                    <a:pt x="1619742" y="866807"/>
                    <a:pt x="1617777" y="879189"/>
                    <a:pt x="1603366" y="888312"/>
                  </a:cubicBezTo>
                  <a:lnTo>
                    <a:pt x="1441572" y="980852"/>
                  </a:lnTo>
                  <a:cubicBezTo>
                    <a:pt x="1426506" y="989975"/>
                    <a:pt x="1403580" y="990627"/>
                    <a:pt x="1390480" y="982807"/>
                  </a:cubicBezTo>
                  <a:lnTo>
                    <a:pt x="1227376" y="889616"/>
                  </a:lnTo>
                  <a:cubicBezTo>
                    <a:pt x="1214275" y="881795"/>
                    <a:pt x="1216240" y="868762"/>
                    <a:pt x="1231306" y="860290"/>
                  </a:cubicBezTo>
                  <a:lnTo>
                    <a:pt x="1392445" y="767098"/>
                  </a:lnTo>
                  <a:cubicBezTo>
                    <a:pt x="1400306" y="762862"/>
                    <a:pt x="1409967" y="760581"/>
                    <a:pt x="1419301" y="760256"/>
                  </a:cubicBezTo>
                  <a:close/>
                  <a:moveTo>
                    <a:pt x="1852288" y="728654"/>
                  </a:moveTo>
                  <a:cubicBezTo>
                    <a:pt x="1861571" y="728246"/>
                    <a:pt x="1870691" y="729876"/>
                    <a:pt x="1877205" y="733460"/>
                  </a:cubicBezTo>
                  <a:lnTo>
                    <a:pt x="2038763" y="827303"/>
                  </a:lnTo>
                  <a:cubicBezTo>
                    <a:pt x="2051792" y="834472"/>
                    <a:pt x="2050489" y="848157"/>
                    <a:pt x="2035506" y="856629"/>
                  </a:cubicBezTo>
                  <a:lnTo>
                    <a:pt x="1874600" y="949169"/>
                  </a:lnTo>
                  <a:cubicBezTo>
                    <a:pt x="1859616" y="957641"/>
                    <a:pt x="1836816" y="958945"/>
                    <a:pt x="1823787" y="951124"/>
                  </a:cubicBezTo>
                  <a:lnTo>
                    <a:pt x="1662230" y="857933"/>
                  </a:lnTo>
                  <a:cubicBezTo>
                    <a:pt x="1649201" y="850112"/>
                    <a:pt x="1650504" y="837079"/>
                    <a:pt x="1665487" y="828607"/>
                  </a:cubicBezTo>
                  <a:lnTo>
                    <a:pt x="1826393" y="736067"/>
                  </a:lnTo>
                  <a:cubicBezTo>
                    <a:pt x="1833559" y="731505"/>
                    <a:pt x="1843005" y="729061"/>
                    <a:pt x="1852288" y="728654"/>
                  </a:cubicBezTo>
                  <a:close/>
                  <a:moveTo>
                    <a:pt x="2228093" y="665693"/>
                  </a:moveTo>
                  <a:cubicBezTo>
                    <a:pt x="2237346" y="665204"/>
                    <a:pt x="2246353" y="666834"/>
                    <a:pt x="2252903" y="670744"/>
                  </a:cubicBezTo>
                  <a:lnTo>
                    <a:pt x="2416007" y="764587"/>
                  </a:lnTo>
                  <a:cubicBezTo>
                    <a:pt x="2429108" y="771755"/>
                    <a:pt x="2427143" y="784789"/>
                    <a:pt x="2412077" y="793261"/>
                  </a:cubicBezTo>
                  <a:lnTo>
                    <a:pt x="2250937" y="886453"/>
                  </a:lnTo>
                  <a:cubicBezTo>
                    <a:pt x="2235872" y="894925"/>
                    <a:pt x="2212290" y="895577"/>
                    <a:pt x="2199189" y="888408"/>
                  </a:cubicBezTo>
                  <a:lnTo>
                    <a:pt x="2036740" y="794565"/>
                  </a:lnTo>
                  <a:cubicBezTo>
                    <a:pt x="2023639" y="787396"/>
                    <a:pt x="2024949" y="773711"/>
                    <a:pt x="2040015" y="765890"/>
                  </a:cubicBezTo>
                  <a:lnTo>
                    <a:pt x="2201810" y="673350"/>
                  </a:lnTo>
                  <a:cubicBezTo>
                    <a:pt x="2209343" y="668789"/>
                    <a:pt x="2218841" y="666182"/>
                    <a:pt x="2228093" y="665693"/>
                  </a:cubicBezTo>
                  <a:close/>
                  <a:moveTo>
                    <a:pt x="230430" y="642589"/>
                  </a:moveTo>
                  <a:cubicBezTo>
                    <a:pt x="239654" y="642178"/>
                    <a:pt x="248634" y="643820"/>
                    <a:pt x="255164" y="647760"/>
                  </a:cubicBezTo>
                  <a:lnTo>
                    <a:pt x="417119" y="741661"/>
                  </a:lnTo>
                  <a:cubicBezTo>
                    <a:pt x="430180" y="749540"/>
                    <a:pt x="428874" y="762673"/>
                    <a:pt x="413854" y="771210"/>
                  </a:cubicBezTo>
                  <a:lnTo>
                    <a:pt x="221859" y="882184"/>
                  </a:lnTo>
                  <a:cubicBezTo>
                    <a:pt x="206839" y="891377"/>
                    <a:pt x="183983" y="892690"/>
                    <a:pt x="170922" y="884810"/>
                  </a:cubicBezTo>
                  <a:lnTo>
                    <a:pt x="8967" y="790253"/>
                  </a:lnTo>
                  <a:cubicBezTo>
                    <a:pt x="-4094" y="783030"/>
                    <a:pt x="-2788" y="769897"/>
                    <a:pt x="12232" y="760703"/>
                  </a:cubicBezTo>
                  <a:lnTo>
                    <a:pt x="204227" y="649730"/>
                  </a:lnTo>
                  <a:cubicBezTo>
                    <a:pt x="211737" y="645462"/>
                    <a:pt x="221206" y="642999"/>
                    <a:pt x="230430" y="642589"/>
                  </a:cubicBezTo>
                  <a:close/>
                  <a:moveTo>
                    <a:pt x="2448135" y="619549"/>
                  </a:moveTo>
                  <a:cubicBezTo>
                    <a:pt x="2457365" y="619138"/>
                    <a:pt x="2466350" y="620781"/>
                    <a:pt x="2472885" y="624723"/>
                  </a:cubicBezTo>
                  <a:lnTo>
                    <a:pt x="2634943" y="718689"/>
                  </a:lnTo>
                  <a:cubicBezTo>
                    <a:pt x="2648013" y="726574"/>
                    <a:pt x="2646706" y="739716"/>
                    <a:pt x="2631676" y="748259"/>
                  </a:cubicBezTo>
                  <a:lnTo>
                    <a:pt x="2578092" y="779143"/>
                  </a:lnTo>
                  <a:cubicBezTo>
                    <a:pt x="2563062" y="788342"/>
                    <a:pt x="2540191" y="788999"/>
                    <a:pt x="2527122" y="781771"/>
                  </a:cubicBezTo>
                  <a:lnTo>
                    <a:pt x="2365063" y="687148"/>
                  </a:lnTo>
                  <a:cubicBezTo>
                    <a:pt x="2351994" y="679263"/>
                    <a:pt x="2353301" y="666121"/>
                    <a:pt x="2368331" y="657579"/>
                  </a:cubicBezTo>
                  <a:lnTo>
                    <a:pt x="2421914" y="626695"/>
                  </a:lnTo>
                  <a:cubicBezTo>
                    <a:pt x="2429429" y="622424"/>
                    <a:pt x="2438904" y="619959"/>
                    <a:pt x="2448135" y="619549"/>
                  </a:cubicBezTo>
                  <a:close/>
                  <a:moveTo>
                    <a:pt x="1165179" y="613440"/>
                  </a:moveTo>
                  <a:cubicBezTo>
                    <a:pt x="1174350" y="613196"/>
                    <a:pt x="1183193" y="614988"/>
                    <a:pt x="1189415" y="618898"/>
                  </a:cubicBezTo>
                  <a:lnTo>
                    <a:pt x="1353174" y="712090"/>
                  </a:lnTo>
                  <a:cubicBezTo>
                    <a:pt x="1366275" y="719910"/>
                    <a:pt x="1364310" y="732944"/>
                    <a:pt x="1349244" y="741416"/>
                  </a:cubicBezTo>
                  <a:lnTo>
                    <a:pt x="1188105" y="833956"/>
                  </a:lnTo>
                  <a:cubicBezTo>
                    <a:pt x="1173040" y="842428"/>
                    <a:pt x="1149458" y="843731"/>
                    <a:pt x="1136358" y="835911"/>
                  </a:cubicBezTo>
                  <a:lnTo>
                    <a:pt x="973909" y="742719"/>
                  </a:lnTo>
                  <a:cubicBezTo>
                    <a:pt x="960808" y="734899"/>
                    <a:pt x="962118" y="721865"/>
                    <a:pt x="977184" y="713393"/>
                  </a:cubicBezTo>
                  <a:lnTo>
                    <a:pt x="1138978" y="620201"/>
                  </a:lnTo>
                  <a:cubicBezTo>
                    <a:pt x="1146511" y="615965"/>
                    <a:pt x="1156009" y="613684"/>
                    <a:pt x="1165179" y="613440"/>
                  </a:cubicBezTo>
                  <a:close/>
                  <a:moveTo>
                    <a:pt x="1593303" y="581677"/>
                  </a:moveTo>
                  <a:cubicBezTo>
                    <a:pt x="1602505" y="581351"/>
                    <a:pt x="1611462" y="582980"/>
                    <a:pt x="1617976" y="586564"/>
                  </a:cubicBezTo>
                  <a:lnTo>
                    <a:pt x="1779534" y="680407"/>
                  </a:lnTo>
                  <a:cubicBezTo>
                    <a:pt x="1792563" y="687576"/>
                    <a:pt x="1791260" y="700610"/>
                    <a:pt x="1776277" y="709733"/>
                  </a:cubicBezTo>
                  <a:lnTo>
                    <a:pt x="1615371" y="802273"/>
                  </a:lnTo>
                  <a:cubicBezTo>
                    <a:pt x="1601039" y="810745"/>
                    <a:pt x="1577587" y="812048"/>
                    <a:pt x="1564558" y="804228"/>
                  </a:cubicBezTo>
                  <a:lnTo>
                    <a:pt x="1403001" y="711037"/>
                  </a:lnTo>
                  <a:cubicBezTo>
                    <a:pt x="1389972" y="703216"/>
                    <a:pt x="1391275" y="690183"/>
                    <a:pt x="1406909" y="681059"/>
                  </a:cubicBezTo>
                  <a:lnTo>
                    <a:pt x="1567164" y="588519"/>
                  </a:lnTo>
                  <a:cubicBezTo>
                    <a:pt x="1574656" y="584283"/>
                    <a:pt x="1584102" y="582002"/>
                    <a:pt x="1593303" y="581677"/>
                  </a:cubicBezTo>
                  <a:close/>
                  <a:moveTo>
                    <a:pt x="1977507" y="518473"/>
                  </a:moveTo>
                  <a:cubicBezTo>
                    <a:pt x="1986759" y="518147"/>
                    <a:pt x="1995766" y="519939"/>
                    <a:pt x="2002316" y="523849"/>
                  </a:cubicBezTo>
                  <a:lnTo>
                    <a:pt x="2165420" y="617041"/>
                  </a:lnTo>
                  <a:cubicBezTo>
                    <a:pt x="2178521" y="624861"/>
                    <a:pt x="2176556" y="637895"/>
                    <a:pt x="2161490" y="646367"/>
                  </a:cubicBezTo>
                  <a:lnTo>
                    <a:pt x="2000351" y="738906"/>
                  </a:lnTo>
                  <a:cubicBezTo>
                    <a:pt x="1985285" y="747378"/>
                    <a:pt x="1961704" y="748682"/>
                    <a:pt x="1948604" y="740861"/>
                  </a:cubicBezTo>
                  <a:lnTo>
                    <a:pt x="1786155" y="647670"/>
                  </a:lnTo>
                  <a:cubicBezTo>
                    <a:pt x="1773054" y="639850"/>
                    <a:pt x="1774364" y="626816"/>
                    <a:pt x="1790085" y="618344"/>
                  </a:cubicBezTo>
                  <a:lnTo>
                    <a:pt x="1951224" y="525805"/>
                  </a:lnTo>
                  <a:cubicBezTo>
                    <a:pt x="1958757" y="521243"/>
                    <a:pt x="1968255" y="518799"/>
                    <a:pt x="1977507" y="518473"/>
                  </a:cubicBezTo>
                  <a:close/>
                  <a:moveTo>
                    <a:pt x="479062" y="501106"/>
                  </a:moveTo>
                  <a:cubicBezTo>
                    <a:pt x="488283" y="500699"/>
                    <a:pt x="497260" y="502327"/>
                    <a:pt x="503788" y="505908"/>
                  </a:cubicBezTo>
                  <a:lnTo>
                    <a:pt x="981662" y="781332"/>
                  </a:lnTo>
                  <a:cubicBezTo>
                    <a:pt x="994719" y="789146"/>
                    <a:pt x="992761" y="802168"/>
                    <a:pt x="977746" y="810633"/>
                  </a:cubicBezTo>
                  <a:lnTo>
                    <a:pt x="817148" y="903092"/>
                  </a:lnTo>
                  <a:cubicBezTo>
                    <a:pt x="802133" y="912208"/>
                    <a:pt x="779284" y="912859"/>
                    <a:pt x="766227" y="905045"/>
                  </a:cubicBezTo>
                  <a:lnTo>
                    <a:pt x="288353" y="629621"/>
                  </a:lnTo>
                  <a:cubicBezTo>
                    <a:pt x="275296" y="622459"/>
                    <a:pt x="276602" y="609436"/>
                    <a:pt x="291617" y="600972"/>
                  </a:cubicBezTo>
                  <a:lnTo>
                    <a:pt x="452867" y="508513"/>
                  </a:lnTo>
                  <a:cubicBezTo>
                    <a:pt x="460375" y="503955"/>
                    <a:pt x="469841" y="501513"/>
                    <a:pt x="479062" y="501106"/>
                  </a:cubicBezTo>
                  <a:close/>
                  <a:moveTo>
                    <a:pt x="2200462" y="475534"/>
                  </a:moveTo>
                  <a:cubicBezTo>
                    <a:pt x="2209590" y="475123"/>
                    <a:pt x="2218393" y="476766"/>
                    <a:pt x="2224913" y="480708"/>
                  </a:cubicBezTo>
                  <a:lnTo>
                    <a:pt x="2387267" y="574674"/>
                  </a:lnTo>
                  <a:cubicBezTo>
                    <a:pt x="2400308" y="582559"/>
                    <a:pt x="2398352" y="595701"/>
                    <a:pt x="2383355" y="604901"/>
                  </a:cubicBezTo>
                  <a:lnTo>
                    <a:pt x="2330541" y="635785"/>
                  </a:lnTo>
                  <a:cubicBezTo>
                    <a:pt x="2315545" y="644327"/>
                    <a:pt x="2292724" y="644984"/>
                    <a:pt x="2279683" y="637756"/>
                  </a:cubicBezTo>
                  <a:lnTo>
                    <a:pt x="2117329" y="543133"/>
                  </a:lnTo>
                  <a:cubicBezTo>
                    <a:pt x="2104288" y="535248"/>
                    <a:pt x="2106244" y="522106"/>
                    <a:pt x="2121241" y="513564"/>
                  </a:cubicBezTo>
                  <a:lnTo>
                    <a:pt x="2174055" y="482680"/>
                  </a:lnTo>
                  <a:cubicBezTo>
                    <a:pt x="2181879" y="478409"/>
                    <a:pt x="2191333" y="475944"/>
                    <a:pt x="2200462" y="475534"/>
                  </a:cubicBezTo>
                  <a:close/>
                  <a:moveTo>
                    <a:pt x="1338406" y="432300"/>
                  </a:moveTo>
                  <a:cubicBezTo>
                    <a:pt x="1347823" y="431894"/>
                    <a:pt x="1356993" y="433519"/>
                    <a:pt x="1363543" y="437418"/>
                  </a:cubicBezTo>
                  <a:lnTo>
                    <a:pt x="1525992" y="531000"/>
                  </a:lnTo>
                  <a:cubicBezTo>
                    <a:pt x="1539093" y="538148"/>
                    <a:pt x="1537783" y="551146"/>
                    <a:pt x="1522062" y="560244"/>
                  </a:cubicBezTo>
                  <a:lnTo>
                    <a:pt x="1360923" y="652526"/>
                  </a:lnTo>
                  <a:cubicBezTo>
                    <a:pt x="1345858" y="660974"/>
                    <a:pt x="1322931" y="662274"/>
                    <a:pt x="1309831" y="654475"/>
                  </a:cubicBezTo>
                  <a:lnTo>
                    <a:pt x="1146727" y="560894"/>
                  </a:lnTo>
                  <a:cubicBezTo>
                    <a:pt x="1133626" y="553745"/>
                    <a:pt x="1135591" y="540748"/>
                    <a:pt x="1150657" y="531650"/>
                  </a:cubicBezTo>
                  <a:lnTo>
                    <a:pt x="1311796" y="439368"/>
                  </a:lnTo>
                  <a:cubicBezTo>
                    <a:pt x="1319329" y="435144"/>
                    <a:pt x="1328990" y="432707"/>
                    <a:pt x="1338406" y="432300"/>
                  </a:cubicBezTo>
                  <a:close/>
                  <a:moveTo>
                    <a:pt x="1725798" y="374703"/>
                  </a:moveTo>
                  <a:cubicBezTo>
                    <a:pt x="1735000" y="374295"/>
                    <a:pt x="1743957" y="375924"/>
                    <a:pt x="1750471" y="379834"/>
                  </a:cubicBezTo>
                  <a:lnTo>
                    <a:pt x="1912029" y="473026"/>
                  </a:lnTo>
                  <a:cubicBezTo>
                    <a:pt x="1925058" y="480846"/>
                    <a:pt x="1923755" y="493880"/>
                    <a:pt x="1908772" y="502352"/>
                  </a:cubicBezTo>
                  <a:lnTo>
                    <a:pt x="1747866" y="594891"/>
                  </a:lnTo>
                  <a:cubicBezTo>
                    <a:pt x="1732882" y="604015"/>
                    <a:pt x="1710733" y="604667"/>
                    <a:pt x="1697705" y="597498"/>
                  </a:cubicBezTo>
                  <a:lnTo>
                    <a:pt x="1535496" y="503655"/>
                  </a:lnTo>
                  <a:cubicBezTo>
                    <a:pt x="1522467" y="496486"/>
                    <a:pt x="1523770" y="482801"/>
                    <a:pt x="1539404" y="474329"/>
                  </a:cubicBezTo>
                  <a:lnTo>
                    <a:pt x="1699659" y="381790"/>
                  </a:lnTo>
                  <a:cubicBezTo>
                    <a:pt x="1707151" y="377554"/>
                    <a:pt x="1716597" y="375110"/>
                    <a:pt x="1725798" y="374703"/>
                  </a:cubicBezTo>
                  <a:close/>
                  <a:moveTo>
                    <a:pt x="721756" y="359901"/>
                  </a:moveTo>
                  <a:cubicBezTo>
                    <a:pt x="730832" y="359574"/>
                    <a:pt x="739664" y="361210"/>
                    <a:pt x="746205" y="364807"/>
                  </a:cubicBezTo>
                  <a:lnTo>
                    <a:pt x="1096846" y="566929"/>
                  </a:lnTo>
                  <a:cubicBezTo>
                    <a:pt x="1109930" y="574778"/>
                    <a:pt x="1108621" y="587861"/>
                    <a:pt x="1093575" y="596364"/>
                  </a:cubicBezTo>
                  <a:lnTo>
                    <a:pt x="931993" y="689903"/>
                  </a:lnTo>
                  <a:cubicBezTo>
                    <a:pt x="916946" y="698406"/>
                    <a:pt x="894050" y="699715"/>
                    <a:pt x="880967" y="691865"/>
                  </a:cubicBezTo>
                  <a:lnTo>
                    <a:pt x="530326" y="489743"/>
                  </a:lnTo>
                  <a:cubicBezTo>
                    <a:pt x="517242" y="481894"/>
                    <a:pt x="519205" y="468812"/>
                    <a:pt x="534251" y="460308"/>
                  </a:cubicBezTo>
                  <a:lnTo>
                    <a:pt x="695833" y="366769"/>
                  </a:lnTo>
                  <a:cubicBezTo>
                    <a:pt x="703357" y="362518"/>
                    <a:pt x="712679" y="360228"/>
                    <a:pt x="721756" y="359901"/>
                  </a:cubicBezTo>
                  <a:close/>
                  <a:moveTo>
                    <a:pt x="1952723" y="333989"/>
                  </a:moveTo>
                  <a:cubicBezTo>
                    <a:pt x="1961953" y="333660"/>
                    <a:pt x="1970938" y="335303"/>
                    <a:pt x="1977473" y="338917"/>
                  </a:cubicBezTo>
                  <a:lnTo>
                    <a:pt x="2139531" y="433540"/>
                  </a:lnTo>
                  <a:cubicBezTo>
                    <a:pt x="2152601" y="441425"/>
                    <a:pt x="2151294" y="454567"/>
                    <a:pt x="2136264" y="463110"/>
                  </a:cubicBezTo>
                  <a:lnTo>
                    <a:pt x="2082680" y="493994"/>
                  </a:lnTo>
                  <a:cubicBezTo>
                    <a:pt x="2067650" y="503193"/>
                    <a:pt x="2045433" y="503850"/>
                    <a:pt x="2032363" y="495965"/>
                  </a:cubicBezTo>
                  <a:lnTo>
                    <a:pt x="1869651" y="401999"/>
                  </a:lnTo>
                  <a:cubicBezTo>
                    <a:pt x="1856582" y="394114"/>
                    <a:pt x="1857889" y="380972"/>
                    <a:pt x="1873572" y="371773"/>
                  </a:cubicBezTo>
                  <a:lnTo>
                    <a:pt x="1926502" y="340888"/>
                  </a:lnTo>
                  <a:cubicBezTo>
                    <a:pt x="1934017" y="336617"/>
                    <a:pt x="1943492" y="334317"/>
                    <a:pt x="1952723" y="333989"/>
                  </a:cubicBezTo>
                  <a:close/>
                  <a:moveTo>
                    <a:pt x="1477766" y="230280"/>
                  </a:moveTo>
                  <a:cubicBezTo>
                    <a:pt x="1486805" y="229954"/>
                    <a:pt x="1495600" y="231583"/>
                    <a:pt x="1502114" y="235167"/>
                  </a:cubicBezTo>
                  <a:lnTo>
                    <a:pt x="1664323" y="329010"/>
                  </a:lnTo>
                  <a:cubicBezTo>
                    <a:pt x="1677352" y="336179"/>
                    <a:pt x="1676049" y="349213"/>
                    <a:pt x="1661066" y="357684"/>
                  </a:cubicBezTo>
                  <a:lnTo>
                    <a:pt x="1500160" y="450876"/>
                  </a:lnTo>
                  <a:cubicBezTo>
                    <a:pt x="1485176" y="459348"/>
                    <a:pt x="1462376" y="460652"/>
                    <a:pt x="1449347" y="452831"/>
                  </a:cubicBezTo>
                  <a:lnTo>
                    <a:pt x="1287790" y="359640"/>
                  </a:lnTo>
                  <a:cubicBezTo>
                    <a:pt x="1274761" y="351819"/>
                    <a:pt x="1276064" y="338786"/>
                    <a:pt x="1291047" y="329662"/>
                  </a:cubicBezTo>
                  <a:lnTo>
                    <a:pt x="1451953" y="237122"/>
                  </a:lnTo>
                  <a:cubicBezTo>
                    <a:pt x="1459445" y="232886"/>
                    <a:pt x="1468728" y="230605"/>
                    <a:pt x="1477766" y="230280"/>
                  </a:cubicBezTo>
                  <a:close/>
                  <a:moveTo>
                    <a:pt x="966188" y="218838"/>
                  </a:moveTo>
                  <a:cubicBezTo>
                    <a:pt x="975426" y="218432"/>
                    <a:pt x="984418" y="220058"/>
                    <a:pt x="990957" y="223635"/>
                  </a:cubicBezTo>
                  <a:lnTo>
                    <a:pt x="1275432" y="386882"/>
                  </a:lnTo>
                  <a:cubicBezTo>
                    <a:pt x="1288511" y="394687"/>
                    <a:pt x="1286549" y="407695"/>
                    <a:pt x="1271508" y="416150"/>
                  </a:cubicBezTo>
                  <a:lnTo>
                    <a:pt x="1110632" y="508505"/>
                  </a:lnTo>
                  <a:cubicBezTo>
                    <a:pt x="1095591" y="517610"/>
                    <a:pt x="1072702" y="518261"/>
                    <a:pt x="1059623" y="511107"/>
                  </a:cubicBezTo>
                  <a:lnTo>
                    <a:pt x="775148" y="347859"/>
                  </a:lnTo>
                  <a:cubicBezTo>
                    <a:pt x="762069" y="340054"/>
                    <a:pt x="764031" y="327697"/>
                    <a:pt x="779072" y="318591"/>
                  </a:cubicBezTo>
                  <a:lnTo>
                    <a:pt x="939948" y="226236"/>
                  </a:lnTo>
                  <a:cubicBezTo>
                    <a:pt x="947469" y="221684"/>
                    <a:pt x="956951" y="219245"/>
                    <a:pt x="966188" y="218838"/>
                  </a:cubicBezTo>
                  <a:close/>
                  <a:moveTo>
                    <a:pt x="1702136" y="190384"/>
                  </a:moveTo>
                  <a:cubicBezTo>
                    <a:pt x="1711367" y="189974"/>
                    <a:pt x="1720352" y="191616"/>
                    <a:pt x="1726886" y="195559"/>
                  </a:cubicBezTo>
                  <a:lnTo>
                    <a:pt x="1888943" y="289525"/>
                  </a:lnTo>
                  <a:cubicBezTo>
                    <a:pt x="1902013" y="297410"/>
                    <a:pt x="1900706" y="310552"/>
                    <a:pt x="1885676" y="319094"/>
                  </a:cubicBezTo>
                  <a:lnTo>
                    <a:pt x="1832746" y="349978"/>
                  </a:lnTo>
                  <a:cubicBezTo>
                    <a:pt x="1817716" y="358520"/>
                    <a:pt x="1794845" y="359835"/>
                    <a:pt x="1781776" y="351949"/>
                  </a:cubicBezTo>
                  <a:lnTo>
                    <a:pt x="1619065" y="257984"/>
                  </a:lnTo>
                  <a:cubicBezTo>
                    <a:pt x="1605996" y="250099"/>
                    <a:pt x="1607956" y="236956"/>
                    <a:pt x="1622986" y="228414"/>
                  </a:cubicBezTo>
                  <a:lnTo>
                    <a:pt x="1675916" y="197530"/>
                  </a:lnTo>
                  <a:cubicBezTo>
                    <a:pt x="1683431" y="193259"/>
                    <a:pt x="1692906" y="190795"/>
                    <a:pt x="1702136" y="190384"/>
                  </a:cubicBezTo>
                  <a:close/>
                  <a:moveTo>
                    <a:pt x="1227181" y="86346"/>
                  </a:moveTo>
                  <a:cubicBezTo>
                    <a:pt x="1236545" y="85939"/>
                    <a:pt x="1245665" y="87568"/>
                    <a:pt x="1252179" y="91152"/>
                  </a:cubicBezTo>
                  <a:lnTo>
                    <a:pt x="1413737" y="184995"/>
                  </a:lnTo>
                  <a:cubicBezTo>
                    <a:pt x="1426766" y="192816"/>
                    <a:pt x="1425463" y="205849"/>
                    <a:pt x="1410480" y="214321"/>
                  </a:cubicBezTo>
                  <a:lnTo>
                    <a:pt x="1249574" y="306861"/>
                  </a:lnTo>
                  <a:cubicBezTo>
                    <a:pt x="1234590" y="315984"/>
                    <a:pt x="1211790" y="316636"/>
                    <a:pt x="1199413" y="308816"/>
                  </a:cubicBezTo>
                  <a:lnTo>
                    <a:pt x="1037204" y="215625"/>
                  </a:lnTo>
                  <a:cubicBezTo>
                    <a:pt x="1024175" y="207804"/>
                    <a:pt x="1025478" y="194771"/>
                    <a:pt x="1040461" y="186299"/>
                  </a:cubicBezTo>
                  <a:lnTo>
                    <a:pt x="1200716" y="93759"/>
                  </a:lnTo>
                  <a:cubicBezTo>
                    <a:pt x="1208208" y="89197"/>
                    <a:pt x="1217816" y="86753"/>
                    <a:pt x="1227181" y="86346"/>
                  </a:cubicBezTo>
                  <a:close/>
                  <a:moveTo>
                    <a:pt x="1377022" y="38"/>
                  </a:moveTo>
                  <a:cubicBezTo>
                    <a:pt x="1386313" y="-291"/>
                    <a:pt x="1395279" y="1516"/>
                    <a:pt x="1401799" y="5459"/>
                  </a:cubicBezTo>
                  <a:lnTo>
                    <a:pt x="1563501" y="99425"/>
                  </a:lnTo>
                  <a:cubicBezTo>
                    <a:pt x="1576542" y="107310"/>
                    <a:pt x="1575238" y="120452"/>
                    <a:pt x="1560241" y="129651"/>
                  </a:cubicBezTo>
                  <a:lnTo>
                    <a:pt x="1506775" y="160535"/>
                  </a:lnTo>
                  <a:cubicBezTo>
                    <a:pt x="1491779" y="169078"/>
                    <a:pt x="1469610" y="169735"/>
                    <a:pt x="1456569" y="162507"/>
                  </a:cubicBezTo>
                  <a:lnTo>
                    <a:pt x="1293563" y="67884"/>
                  </a:lnTo>
                  <a:cubicBezTo>
                    <a:pt x="1280522" y="59999"/>
                    <a:pt x="1282478" y="46856"/>
                    <a:pt x="1297475" y="38314"/>
                  </a:cubicBezTo>
                  <a:lnTo>
                    <a:pt x="1350289" y="7430"/>
                  </a:lnTo>
                  <a:cubicBezTo>
                    <a:pt x="1358113" y="2831"/>
                    <a:pt x="1367730" y="366"/>
                    <a:pt x="137702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6B0750E-DAF8-4148-9E3F-FAF271B1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6671" y="3620542"/>
              <a:ext cx="2516732" cy="3354901"/>
            </a:xfrm>
            <a:custGeom>
              <a:avLst/>
              <a:gdLst>
                <a:gd name="connsiteX0" fmla="*/ 2108100 w 2516732"/>
                <a:gd name="connsiteY0" fmla="*/ 3032957 h 3354901"/>
                <a:gd name="connsiteX1" fmla="*/ 2516732 w 2516732"/>
                <a:gd name="connsiteY1" fmla="*/ 3267098 h 3354901"/>
                <a:gd name="connsiteX2" fmla="*/ 2499078 w 2516732"/>
                <a:gd name="connsiteY2" fmla="*/ 3354901 h 3354901"/>
                <a:gd name="connsiteX3" fmla="*/ 2091100 w 2516732"/>
                <a:gd name="connsiteY3" fmla="*/ 3120110 h 3354901"/>
                <a:gd name="connsiteX4" fmla="*/ 625392 w 2516732"/>
                <a:gd name="connsiteY4" fmla="*/ 1385424 h 3354901"/>
                <a:gd name="connsiteX5" fmla="*/ 1569114 w 2516732"/>
                <a:gd name="connsiteY5" fmla="*/ 1930247 h 3354901"/>
                <a:gd name="connsiteX6" fmla="*/ 1552122 w 2516732"/>
                <a:gd name="connsiteY6" fmla="*/ 2018438 h 3354901"/>
                <a:gd name="connsiteX7" fmla="*/ 607746 w 2516732"/>
                <a:gd name="connsiteY7" fmla="*/ 1473615 h 3354901"/>
                <a:gd name="connsiteX8" fmla="*/ 1591898 w 2516732"/>
                <a:gd name="connsiteY8" fmla="*/ 1112138 h 3354901"/>
                <a:gd name="connsiteX9" fmla="*/ 1612792 w 2516732"/>
                <a:gd name="connsiteY9" fmla="*/ 1119506 h 3354901"/>
                <a:gd name="connsiteX10" fmla="*/ 1639576 w 2516732"/>
                <a:gd name="connsiteY10" fmla="*/ 1199292 h 3354901"/>
                <a:gd name="connsiteX11" fmla="*/ 1566410 w 2516732"/>
                <a:gd name="connsiteY11" fmla="*/ 1222182 h 3354901"/>
                <a:gd name="connsiteX12" fmla="*/ 1539626 w 2516732"/>
                <a:gd name="connsiteY12" fmla="*/ 1142395 h 3354901"/>
                <a:gd name="connsiteX13" fmla="*/ 1591898 w 2516732"/>
                <a:gd name="connsiteY13" fmla="*/ 1112138 h 3354901"/>
                <a:gd name="connsiteX14" fmla="*/ 699604 w 2516732"/>
                <a:gd name="connsiteY14" fmla="*/ 999465 h 3354901"/>
                <a:gd name="connsiteX15" fmla="*/ 2050124 w 2516732"/>
                <a:gd name="connsiteY15" fmla="*/ 1780369 h 3354901"/>
                <a:gd name="connsiteX16" fmla="*/ 2032500 w 2516732"/>
                <a:gd name="connsiteY16" fmla="*/ 1868662 h 3354901"/>
                <a:gd name="connsiteX17" fmla="*/ 682633 w 2516732"/>
                <a:gd name="connsiteY17" fmla="*/ 1087104 h 3354901"/>
                <a:gd name="connsiteX18" fmla="*/ 17626 w 2516732"/>
                <a:gd name="connsiteY18" fmla="*/ 610624 h 3354901"/>
                <a:gd name="connsiteX19" fmla="*/ 425632 w 2516732"/>
                <a:gd name="connsiteY19" fmla="*/ 845415 h 3354901"/>
                <a:gd name="connsiteX20" fmla="*/ 408006 w 2516732"/>
                <a:gd name="connsiteY20" fmla="*/ 932568 h 3354901"/>
                <a:gd name="connsiteX21" fmla="*/ 0 w 2516732"/>
                <a:gd name="connsiteY21" fmla="*/ 697777 h 3354901"/>
                <a:gd name="connsiteX22" fmla="*/ 150147 w 2516732"/>
                <a:gd name="connsiteY22" fmla="*/ 0 h 3354901"/>
                <a:gd name="connsiteX23" fmla="*/ 558125 w 2516732"/>
                <a:gd name="connsiteY23" fmla="*/ 234791 h 3354901"/>
                <a:gd name="connsiteX24" fmla="*/ 540472 w 2516732"/>
                <a:gd name="connsiteY24" fmla="*/ 321944 h 3354901"/>
                <a:gd name="connsiteX25" fmla="*/ 132494 w 2516732"/>
                <a:gd name="connsiteY25" fmla="*/ 87803 h 33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16732" h="3354901">
                  <a:moveTo>
                    <a:pt x="2108100" y="3032957"/>
                  </a:moveTo>
                  <a:lnTo>
                    <a:pt x="2516732" y="3267098"/>
                  </a:lnTo>
                  <a:lnTo>
                    <a:pt x="2499078" y="3354901"/>
                  </a:lnTo>
                  <a:lnTo>
                    <a:pt x="2091100" y="3120110"/>
                  </a:lnTo>
                  <a:close/>
                  <a:moveTo>
                    <a:pt x="625392" y="1385424"/>
                  </a:moveTo>
                  <a:lnTo>
                    <a:pt x="1569114" y="1930247"/>
                  </a:lnTo>
                  <a:lnTo>
                    <a:pt x="1552122" y="2018438"/>
                  </a:lnTo>
                  <a:lnTo>
                    <a:pt x="607746" y="1473615"/>
                  </a:lnTo>
                  <a:close/>
                  <a:moveTo>
                    <a:pt x="1591898" y="1112138"/>
                  </a:moveTo>
                  <a:cubicBezTo>
                    <a:pt x="1598992" y="1113007"/>
                    <a:pt x="1606096" y="1115418"/>
                    <a:pt x="1612792" y="1119506"/>
                  </a:cubicBezTo>
                  <a:cubicBezTo>
                    <a:pt x="1640882" y="1135202"/>
                    <a:pt x="1652640" y="1171171"/>
                    <a:pt x="1639576" y="1199292"/>
                  </a:cubicBezTo>
                  <a:cubicBezTo>
                    <a:pt x="1626510" y="1228067"/>
                    <a:pt x="1593194" y="1237877"/>
                    <a:pt x="1566410" y="1222182"/>
                  </a:cubicBezTo>
                  <a:cubicBezTo>
                    <a:pt x="1538320" y="1206486"/>
                    <a:pt x="1526560" y="1170517"/>
                    <a:pt x="1539626" y="1142395"/>
                  </a:cubicBezTo>
                  <a:cubicBezTo>
                    <a:pt x="1549426" y="1120814"/>
                    <a:pt x="1570616" y="1109533"/>
                    <a:pt x="1591898" y="1112138"/>
                  </a:cubicBezTo>
                  <a:close/>
                  <a:moveTo>
                    <a:pt x="699604" y="999465"/>
                  </a:moveTo>
                  <a:lnTo>
                    <a:pt x="2050124" y="1780369"/>
                  </a:lnTo>
                  <a:lnTo>
                    <a:pt x="2032500" y="1868662"/>
                  </a:lnTo>
                  <a:lnTo>
                    <a:pt x="682633" y="1087104"/>
                  </a:lnTo>
                  <a:close/>
                  <a:moveTo>
                    <a:pt x="17626" y="610624"/>
                  </a:moveTo>
                  <a:lnTo>
                    <a:pt x="425632" y="845415"/>
                  </a:lnTo>
                  <a:lnTo>
                    <a:pt x="408006" y="932568"/>
                  </a:lnTo>
                  <a:lnTo>
                    <a:pt x="0" y="697777"/>
                  </a:lnTo>
                  <a:close/>
                  <a:moveTo>
                    <a:pt x="150147" y="0"/>
                  </a:moveTo>
                  <a:lnTo>
                    <a:pt x="558125" y="234791"/>
                  </a:lnTo>
                  <a:lnTo>
                    <a:pt x="540472" y="321944"/>
                  </a:lnTo>
                  <a:lnTo>
                    <a:pt x="132494" y="8780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8F316CA-7A03-A040-96AE-3F69E039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9563" y="4530460"/>
              <a:ext cx="832667" cy="1148846"/>
            </a:xfrm>
            <a:custGeom>
              <a:avLst/>
              <a:gdLst>
                <a:gd name="connsiteX0" fmla="*/ 424035 w 832667"/>
                <a:gd name="connsiteY0" fmla="*/ 826902 h 1148846"/>
                <a:gd name="connsiteX1" fmla="*/ 832667 w 832667"/>
                <a:gd name="connsiteY1" fmla="*/ 1061043 h 1148846"/>
                <a:gd name="connsiteX2" fmla="*/ 815015 w 832667"/>
                <a:gd name="connsiteY2" fmla="*/ 1148846 h 1148846"/>
                <a:gd name="connsiteX3" fmla="*/ 407037 w 832667"/>
                <a:gd name="connsiteY3" fmla="*/ 914055 h 1148846"/>
                <a:gd name="connsiteX4" fmla="*/ 584705 w 832667"/>
                <a:gd name="connsiteY4" fmla="*/ 305574 h 1148846"/>
                <a:gd name="connsiteX5" fmla="*/ 605599 w 832667"/>
                <a:gd name="connsiteY5" fmla="*/ 312700 h 1148846"/>
                <a:gd name="connsiteX6" fmla="*/ 632383 w 832667"/>
                <a:gd name="connsiteY6" fmla="*/ 393531 h 1148846"/>
                <a:gd name="connsiteX7" fmla="*/ 559219 w 832667"/>
                <a:gd name="connsiteY7" fmla="*/ 415874 h 1148846"/>
                <a:gd name="connsiteX8" fmla="*/ 532435 w 832667"/>
                <a:gd name="connsiteY8" fmla="*/ 335701 h 1148846"/>
                <a:gd name="connsiteX9" fmla="*/ 584705 w 832667"/>
                <a:gd name="connsiteY9" fmla="*/ 305574 h 1148846"/>
                <a:gd name="connsiteX10" fmla="*/ 57334 w 832667"/>
                <a:gd name="connsiteY10" fmla="*/ 312 h 1148846"/>
                <a:gd name="connsiteX11" fmla="*/ 78504 w 832667"/>
                <a:gd name="connsiteY11" fmla="*/ 7312 h 1148846"/>
                <a:gd name="connsiteX12" fmla="*/ 105287 w 832667"/>
                <a:gd name="connsiteY12" fmla="*/ 87752 h 1148846"/>
                <a:gd name="connsiteX13" fmla="*/ 31469 w 832667"/>
                <a:gd name="connsiteY13" fmla="*/ 109988 h 1148846"/>
                <a:gd name="connsiteX14" fmla="*/ 5338 w 832667"/>
                <a:gd name="connsiteY14" fmla="*/ 30201 h 1148846"/>
                <a:gd name="connsiteX15" fmla="*/ 57334 w 832667"/>
                <a:gd name="connsiteY15" fmla="*/ 312 h 114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2667" h="1148846">
                  <a:moveTo>
                    <a:pt x="424035" y="826902"/>
                  </a:moveTo>
                  <a:lnTo>
                    <a:pt x="832667" y="1061043"/>
                  </a:lnTo>
                  <a:lnTo>
                    <a:pt x="815015" y="1148846"/>
                  </a:lnTo>
                  <a:lnTo>
                    <a:pt x="407037" y="914055"/>
                  </a:lnTo>
                  <a:close/>
                  <a:moveTo>
                    <a:pt x="584705" y="305574"/>
                  </a:moveTo>
                  <a:cubicBezTo>
                    <a:pt x="591799" y="306416"/>
                    <a:pt x="598903" y="308757"/>
                    <a:pt x="605599" y="312700"/>
                  </a:cubicBezTo>
                  <a:cubicBezTo>
                    <a:pt x="633691" y="329129"/>
                    <a:pt x="645449" y="364616"/>
                    <a:pt x="632383" y="393531"/>
                  </a:cubicBezTo>
                  <a:cubicBezTo>
                    <a:pt x="619319" y="421789"/>
                    <a:pt x="586001" y="431646"/>
                    <a:pt x="559219" y="415874"/>
                  </a:cubicBezTo>
                  <a:cubicBezTo>
                    <a:pt x="531127" y="400102"/>
                    <a:pt x="519369" y="363959"/>
                    <a:pt x="532435" y="335701"/>
                  </a:cubicBezTo>
                  <a:cubicBezTo>
                    <a:pt x="542233" y="314014"/>
                    <a:pt x="563423" y="303048"/>
                    <a:pt x="584705" y="305574"/>
                  </a:cubicBezTo>
                  <a:close/>
                  <a:moveTo>
                    <a:pt x="57334" y="312"/>
                  </a:moveTo>
                  <a:cubicBezTo>
                    <a:pt x="64459" y="1099"/>
                    <a:pt x="71645" y="3388"/>
                    <a:pt x="78504" y="7312"/>
                  </a:cubicBezTo>
                  <a:cubicBezTo>
                    <a:pt x="106594" y="23008"/>
                    <a:pt x="118353" y="58977"/>
                    <a:pt x="105287" y="87752"/>
                  </a:cubicBezTo>
                  <a:cubicBezTo>
                    <a:pt x="92222" y="115873"/>
                    <a:pt x="58906" y="126337"/>
                    <a:pt x="31469" y="109988"/>
                  </a:cubicBezTo>
                  <a:cubicBezTo>
                    <a:pt x="4032" y="94292"/>
                    <a:pt x="-7727" y="58323"/>
                    <a:pt x="5338" y="30201"/>
                  </a:cubicBezTo>
                  <a:cubicBezTo>
                    <a:pt x="15138" y="9111"/>
                    <a:pt x="35960" y="-2048"/>
                    <a:pt x="57334" y="3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508879B-FA75-4D4E-9C0A-2384BC502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80" y="3822162"/>
              <a:ext cx="1393414" cy="1548952"/>
            </a:xfrm>
            <a:custGeom>
              <a:avLst/>
              <a:gdLst>
                <a:gd name="connsiteX0" fmla="*/ 576441 w 1393414"/>
                <a:gd name="connsiteY0" fmla="*/ 990825 h 1548952"/>
                <a:gd name="connsiteX1" fmla="*/ 1393414 w 1393414"/>
                <a:gd name="connsiteY1" fmla="*/ 1460930 h 1548952"/>
                <a:gd name="connsiteX2" fmla="*/ 1376407 w 1393414"/>
                <a:gd name="connsiteY2" fmla="*/ 1548952 h 1548952"/>
                <a:gd name="connsiteX3" fmla="*/ 558780 w 1393414"/>
                <a:gd name="connsiteY3" fmla="*/ 1078196 h 1548952"/>
                <a:gd name="connsiteX4" fmla="*/ 1329791 w 1393414"/>
                <a:gd name="connsiteY4" fmla="*/ 809420 h 1548952"/>
                <a:gd name="connsiteX5" fmla="*/ 1350685 w 1393414"/>
                <a:gd name="connsiteY5" fmla="*/ 816420 h 1548952"/>
                <a:gd name="connsiteX6" fmla="*/ 1377468 w 1393414"/>
                <a:gd name="connsiteY6" fmla="*/ 896859 h 1548952"/>
                <a:gd name="connsiteX7" fmla="*/ 1303650 w 1393414"/>
                <a:gd name="connsiteY7" fmla="*/ 919748 h 1548952"/>
                <a:gd name="connsiteX8" fmla="*/ 1277519 w 1393414"/>
                <a:gd name="connsiteY8" fmla="*/ 839309 h 1548952"/>
                <a:gd name="connsiteX9" fmla="*/ 1329791 w 1393414"/>
                <a:gd name="connsiteY9" fmla="*/ 809420 h 1548952"/>
                <a:gd name="connsiteX10" fmla="*/ 16999 w 1393414"/>
                <a:gd name="connsiteY10" fmla="*/ 0 h 1548952"/>
                <a:gd name="connsiteX11" fmla="*/ 425631 w 1393414"/>
                <a:gd name="connsiteY11" fmla="*/ 234791 h 1548952"/>
                <a:gd name="connsiteX12" fmla="*/ 408632 w 1393414"/>
                <a:gd name="connsiteY12" fmla="*/ 321943 h 1548952"/>
                <a:gd name="connsiteX13" fmla="*/ 0 w 1393414"/>
                <a:gd name="connsiteY13" fmla="*/ 87803 h 154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3414" h="1548952">
                  <a:moveTo>
                    <a:pt x="576441" y="990825"/>
                  </a:moveTo>
                  <a:lnTo>
                    <a:pt x="1393414" y="1460930"/>
                  </a:lnTo>
                  <a:lnTo>
                    <a:pt x="1376407" y="1548952"/>
                  </a:lnTo>
                  <a:lnTo>
                    <a:pt x="558780" y="1078196"/>
                  </a:lnTo>
                  <a:close/>
                  <a:moveTo>
                    <a:pt x="1329791" y="809420"/>
                  </a:moveTo>
                  <a:cubicBezTo>
                    <a:pt x="1336885" y="810207"/>
                    <a:pt x="1343989" y="812496"/>
                    <a:pt x="1350685" y="816420"/>
                  </a:cubicBezTo>
                  <a:cubicBezTo>
                    <a:pt x="1378775" y="832769"/>
                    <a:pt x="1390534" y="868738"/>
                    <a:pt x="1377468" y="896859"/>
                  </a:cubicBezTo>
                  <a:cubicBezTo>
                    <a:pt x="1364403" y="924980"/>
                    <a:pt x="1331087" y="935443"/>
                    <a:pt x="1303650" y="919748"/>
                  </a:cubicBezTo>
                  <a:cubicBezTo>
                    <a:pt x="1276866" y="903398"/>
                    <a:pt x="1264454" y="867430"/>
                    <a:pt x="1277519" y="839309"/>
                  </a:cubicBezTo>
                  <a:cubicBezTo>
                    <a:pt x="1287319" y="818218"/>
                    <a:pt x="1308509" y="807060"/>
                    <a:pt x="1329791" y="809420"/>
                  </a:cubicBezTo>
                  <a:close/>
                  <a:moveTo>
                    <a:pt x="16999" y="0"/>
                  </a:moveTo>
                  <a:lnTo>
                    <a:pt x="425631" y="234791"/>
                  </a:lnTo>
                  <a:lnTo>
                    <a:pt x="408632" y="321943"/>
                  </a:lnTo>
                  <a:lnTo>
                    <a:pt x="0" y="878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131">
              <a:extLst>
                <a:ext uri="{FF2B5EF4-FFF2-40B4-BE49-F238E27FC236}">
                  <a16:creationId xmlns:a16="http://schemas.microsoft.com/office/drawing/2014/main" id="{AE008ED0-6A58-4F40-90AB-D8FDFF325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0200" y="7471505"/>
              <a:ext cx="1823231" cy="1051311"/>
            </a:xfrm>
            <a:custGeom>
              <a:avLst/>
              <a:gdLst>
                <a:gd name="T0" fmla="*/ 1610 w 2790"/>
                <a:gd name="T1" fmla="*/ 1584 h 1611"/>
                <a:gd name="T2" fmla="*/ 45 w 2790"/>
                <a:gd name="T3" fmla="*/ 681 h 1611"/>
                <a:gd name="T4" fmla="*/ 45 w 2790"/>
                <a:gd name="T5" fmla="*/ 681 h 1611"/>
                <a:gd name="T6" fmla="*/ 58 w 2790"/>
                <a:gd name="T7" fmla="*/ 578 h 1611"/>
                <a:gd name="T8" fmla="*/ 1002 w 2790"/>
                <a:gd name="T9" fmla="*/ 33 h 1611"/>
                <a:gd name="T10" fmla="*/ 1002 w 2790"/>
                <a:gd name="T11" fmla="*/ 33 h 1611"/>
                <a:gd name="T12" fmla="*/ 1180 w 2790"/>
                <a:gd name="T13" fmla="*/ 26 h 1611"/>
                <a:gd name="T14" fmla="*/ 2744 w 2790"/>
                <a:gd name="T15" fmla="*/ 929 h 1611"/>
                <a:gd name="T16" fmla="*/ 2744 w 2790"/>
                <a:gd name="T17" fmla="*/ 929 h 1611"/>
                <a:gd name="T18" fmla="*/ 2731 w 2790"/>
                <a:gd name="T19" fmla="*/ 1032 h 1611"/>
                <a:gd name="T20" fmla="*/ 1787 w 2790"/>
                <a:gd name="T21" fmla="*/ 1577 h 1611"/>
                <a:gd name="T22" fmla="*/ 1787 w 2790"/>
                <a:gd name="T23" fmla="*/ 1577 h 1611"/>
                <a:gd name="T24" fmla="*/ 1610 w 2790"/>
                <a:gd name="T25" fmla="*/ 1584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0" h="1611">
                  <a:moveTo>
                    <a:pt x="1610" y="1584"/>
                  </a:moveTo>
                  <a:lnTo>
                    <a:pt x="45" y="681"/>
                  </a:lnTo>
                  <a:lnTo>
                    <a:pt x="45" y="681"/>
                  </a:lnTo>
                  <a:cubicBezTo>
                    <a:pt x="0" y="655"/>
                    <a:pt x="5" y="609"/>
                    <a:pt x="58" y="578"/>
                  </a:cubicBezTo>
                  <a:lnTo>
                    <a:pt x="1002" y="33"/>
                  </a:lnTo>
                  <a:lnTo>
                    <a:pt x="1002" y="33"/>
                  </a:lnTo>
                  <a:cubicBezTo>
                    <a:pt x="1055" y="3"/>
                    <a:pt x="1134" y="0"/>
                    <a:pt x="1180" y="26"/>
                  </a:cubicBezTo>
                  <a:lnTo>
                    <a:pt x="2744" y="929"/>
                  </a:lnTo>
                  <a:lnTo>
                    <a:pt x="2744" y="929"/>
                  </a:lnTo>
                  <a:cubicBezTo>
                    <a:pt x="2789" y="955"/>
                    <a:pt x="2784" y="1001"/>
                    <a:pt x="2731" y="1032"/>
                  </a:cubicBezTo>
                  <a:lnTo>
                    <a:pt x="1787" y="1577"/>
                  </a:lnTo>
                  <a:lnTo>
                    <a:pt x="1787" y="1577"/>
                  </a:lnTo>
                  <a:cubicBezTo>
                    <a:pt x="1735" y="1607"/>
                    <a:pt x="1655" y="1610"/>
                    <a:pt x="1610" y="158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63108BB-E01A-C443-A336-2302760D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3466" y="5708760"/>
              <a:ext cx="462758" cy="423858"/>
            </a:xfrm>
            <a:custGeom>
              <a:avLst/>
              <a:gdLst>
                <a:gd name="connsiteX0" fmla="*/ 123077 w 462758"/>
                <a:gd name="connsiteY0" fmla="*/ 0 h 423858"/>
                <a:gd name="connsiteX1" fmla="*/ 442758 w 462758"/>
                <a:gd name="connsiteY1" fmla="*/ 261178 h 423858"/>
                <a:gd name="connsiteX2" fmla="*/ 448967 w 462758"/>
                <a:gd name="connsiteY2" fmla="*/ 263493 h 423858"/>
                <a:gd name="connsiteX3" fmla="*/ 461609 w 462758"/>
                <a:gd name="connsiteY3" fmla="*/ 311265 h 423858"/>
                <a:gd name="connsiteX4" fmla="*/ 374267 w 462758"/>
                <a:gd name="connsiteY4" fmla="*/ 419141 h 423858"/>
                <a:gd name="connsiteX5" fmla="*/ 346142 w 462758"/>
                <a:gd name="connsiteY5" fmla="*/ 423705 h 423858"/>
                <a:gd name="connsiteX6" fmla="*/ 326291 w 462758"/>
                <a:gd name="connsiteY6" fmla="*/ 416143 h 423858"/>
                <a:gd name="connsiteX7" fmla="*/ 325599 w 462758"/>
                <a:gd name="connsiteY7" fmla="*/ 416992 h 423858"/>
                <a:gd name="connsiteX8" fmla="*/ 0 w 462758"/>
                <a:gd name="connsiteY8" fmla="*/ 150326 h 42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758" h="423858">
                  <a:moveTo>
                    <a:pt x="123077" y="0"/>
                  </a:moveTo>
                  <a:lnTo>
                    <a:pt x="442758" y="261178"/>
                  </a:lnTo>
                  <a:lnTo>
                    <a:pt x="448967" y="263493"/>
                  </a:lnTo>
                  <a:cubicBezTo>
                    <a:pt x="460131" y="272620"/>
                    <a:pt x="465221" y="289229"/>
                    <a:pt x="461609" y="311265"/>
                  </a:cubicBezTo>
                  <a:cubicBezTo>
                    <a:pt x="454385" y="354678"/>
                    <a:pt x="415639" y="403355"/>
                    <a:pt x="374267" y="419141"/>
                  </a:cubicBezTo>
                  <a:cubicBezTo>
                    <a:pt x="363924" y="422924"/>
                    <a:pt x="354443" y="424362"/>
                    <a:pt x="346142" y="423705"/>
                  </a:cubicBezTo>
                  <a:lnTo>
                    <a:pt x="326291" y="416143"/>
                  </a:lnTo>
                  <a:lnTo>
                    <a:pt x="325599" y="416992"/>
                  </a:lnTo>
                  <a:lnTo>
                    <a:pt x="0" y="1503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135">
              <a:extLst>
                <a:ext uri="{FF2B5EF4-FFF2-40B4-BE49-F238E27FC236}">
                  <a16:creationId xmlns:a16="http://schemas.microsoft.com/office/drawing/2014/main" id="{0BB9DA7E-FD4A-B441-B71E-73EBD6ABE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8191" y="5751966"/>
              <a:ext cx="233305" cy="241945"/>
            </a:xfrm>
            <a:custGeom>
              <a:avLst/>
              <a:gdLst>
                <a:gd name="T0" fmla="*/ 189 w 358"/>
                <a:gd name="T1" fmla="*/ 0 h 369"/>
                <a:gd name="T2" fmla="*/ 357 w 358"/>
                <a:gd name="T3" fmla="*/ 138 h 369"/>
                <a:gd name="T4" fmla="*/ 357 w 358"/>
                <a:gd name="T5" fmla="*/ 138 h 369"/>
                <a:gd name="T6" fmla="*/ 169 w 358"/>
                <a:gd name="T7" fmla="*/ 368 h 369"/>
                <a:gd name="T8" fmla="*/ 0 w 358"/>
                <a:gd name="T9" fmla="*/ 230 h 369"/>
                <a:gd name="T10" fmla="*/ 0 w 358"/>
                <a:gd name="T11" fmla="*/ 230 h 369"/>
                <a:gd name="T12" fmla="*/ 189 w 358"/>
                <a:gd name="T1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369">
                  <a:moveTo>
                    <a:pt x="189" y="0"/>
                  </a:moveTo>
                  <a:lnTo>
                    <a:pt x="357" y="138"/>
                  </a:lnTo>
                  <a:lnTo>
                    <a:pt x="357" y="138"/>
                  </a:lnTo>
                  <a:cubicBezTo>
                    <a:pt x="333" y="230"/>
                    <a:pt x="255" y="325"/>
                    <a:pt x="169" y="368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24" y="139"/>
                    <a:pt x="102" y="43"/>
                    <a:pt x="189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C23D415-0582-124A-8F25-485D8546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9512" y="5435133"/>
              <a:ext cx="554466" cy="529258"/>
            </a:xfrm>
            <a:custGeom>
              <a:avLst/>
              <a:gdLst>
                <a:gd name="connsiteX0" fmla="*/ 199821 w 554466"/>
                <a:gd name="connsiteY0" fmla="*/ 0 h 529258"/>
                <a:gd name="connsiteX1" fmla="*/ 532204 w 554466"/>
                <a:gd name="connsiteY1" fmla="*/ 272320 h 529258"/>
                <a:gd name="connsiteX2" fmla="*/ 532079 w 554466"/>
                <a:gd name="connsiteY2" fmla="*/ 272473 h 529258"/>
                <a:gd name="connsiteX3" fmla="*/ 551199 w 554466"/>
                <a:gd name="connsiteY3" fmla="*/ 302892 h 529258"/>
                <a:gd name="connsiteX4" fmla="*/ 552763 w 554466"/>
                <a:gd name="connsiteY4" fmla="*/ 348936 h 529258"/>
                <a:gd name="connsiteX5" fmla="*/ 411436 w 554466"/>
                <a:gd name="connsiteY5" fmla="*/ 521163 h 529258"/>
                <a:gd name="connsiteX6" fmla="*/ 365697 w 554466"/>
                <a:gd name="connsiteY6" fmla="*/ 529063 h 529258"/>
                <a:gd name="connsiteX7" fmla="*/ 333108 w 554466"/>
                <a:gd name="connsiteY7" fmla="*/ 516910 h 529258"/>
                <a:gd name="connsiteX8" fmla="*/ 332383 w 554466"/>
                <a:gd name="connsiteY8" fmla="*/ 517800 h 529258"/>
                <a:gd name="connsiteX9" fmla="*/ 0 w 554466"/>
                <a:gd name="connsiteY9" fmla="*/ 245480 h 52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466" h="529258">
                  <a:moveTo>
                    <a:pt x="199821" y="0"/>
                  </a:moveTo>
                  <a:lnTo>
                    <a:pt x="532204" y="272320"/>
                  </a:lnTo>
                  <a:lnTo>
                    <a:pt x="532079" y="272473"/>
                  </a:lnTo>
                  <a:lnTo>
                    <a:pt x="551199" y="302892"/>
                  </a:lnTo>
                  <a:cubicBezTo>
                    <a:pt x="554849" y="315828"/>
                    <a:pt x="555544" y="331322"/>
                    <a:pt x="552763" y="348936"/>
                  </a:cubicBezTo>
                  <a:cubicBezTo>
                    <a:pt x="540986" y="418088"/>
                    <a:pt x="478174" y="495721"/>
                    <a:pt x="411436" y="521163"/>
                  </a:cubicBezTo>
                  <a:cubicBezTo>
                    <a:pt x="394588" y="527524"/>
                    <a:pt x="379171" y="530011"/>
                    <a:pt x="365697" y="529063"/>
                  </a:cubicBezTo>
                  <a:lnTo>
                    <a:pt x="333108" y="516910"/>
                  </a:lnTo>
                  <a:lnTo>
                    <a:pt x="332383" y="517800"/>
                  </a:lnTo>
                  <a:lnTo>
                    <a:pt x="0" y="2454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431CA1B8-9EDA-E74A-A795-44A0E047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7830" y="5406330"/>
              <a:ext cx="264988" cy="305312"/>
            </a:xfrm>
            <a:custGeom>
              <a:avLst/>
              <a:gdLst>
                <a:gd name="T0" fmla="*/ 170 w 405"/>
                <a:gd name="T1" fmla="*/ 429 h 469"/>
                <a:gd name="T2" fmla="*/ 170 w 405"/>
                <a:gd name="T3" fmla="*/ 429 h 469"/>
                <a:gd name="T4" fmla="*/ 386 w 405"/>
                <a:gd name="T5" fmla="*/ 164 h 469"/>
                <a:gd name="T6" fmla="*/ 386 w 405"/>
                <a:gd name="T7" fmla="*/ 164 h 469"/>
                <a:gd name="T8" fmla="*/ 234 w 405"/>
                <a:gd name="T9" fmla="*/ 39 h 469"/>
                <a:gd name="T10" fmla="*/ 234 w 405"/>
                <a:gd name="T11" fmla="*/ 39 h 469"/>
                <a:gd name="T12" fmla="*/ 17 w 405"/>
                <a:gd name="T13" fmla="*/ 304 h 469"/>
                <a:gd name="T14" fmla="*/ 17 w 405"/>
                <a:gd name="T15" fmla="*/ 304 h 469"/>
                <a:gd name="T16" fmla="*/ 170 w 405"/>
                <a:gd name="T17" fmla="*/ 42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469">
                  <a:moveTo>
                    <a:pt x="170" y="429"/>
                  </a:moveTo>
                  <a:lnTo>
                    <a:pt x="170" y="429"/>
                  </a:lnTo>
                  <a:cubicBezTo>
                    <a:pt x="272" y="390"/>
                    <a:pt x="370" y="271"/>
                    <a:pt x="386" y="164"/>
                  </a:cubicBezTo>
                  <a:lnTo>
                    <a:pt x="386" y="164"/>
                  </a:lnTo>
                  <a:cubicBezTo>
                    <a:pt x="404" y="56"/>
                    <a:pt x="335" y="0"/>
                    <a:pt x="234" y="39"/>
                  </a:cubicBezTo>
                  <a:lnTo>
                    <a:pt x="234" y="39"/>
                  </a:lnTo>
                  <a:cubicBezTo>
                    <a:pt x="132" y="78"/>
                    <a:pt x="35" y="196"/>
                    <a:pt x="17" y="304"/>
                  </a:cubicBezTo>
                  <a:lnTo>
                    <a:pt x="17" y="304"/>
                  </a:lnTo>
                  <a:cubicBezTo>
                    <a:pt x="0" y="412"/>
                    <a:pt x="68" y="468"/>
                    <a:pt x="170" y="42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138">
              <a:extLst>
                <a:ext uri="{FF2B5EF4-FFF2-40B4-BE49-F238E27FC236}">
                  <a16:creationId xmlns:a16="http://schemas.microsoft.com/office/drawing/2014/main" id="{B4F2DE23-D5CD-A44E-8396-F55ED8C4A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5436" y="5472576"/>
              <a:ext cx="149776" cy="172818"/>
            </a:xfrm>
            <a:custGeom>
              <a:avLst/>
              <a:gdLst>
                <a:gd name="T0" fmla="*/ 96 w 229"/>
                <a:gd name="T1" fmla="*/ 242 h 265"/>
                <a:gd name="T2" fmla="*/ 96 w 229"/>
                <a:gd name="T3" fmla="*/ 242 h 265"/>
                <a:gd name="T4" fmla="*/ 219 w 229"/>
                <a:gd name="T5" fmla="*/ 92 h 265"/>
                <a:gd name="T6" fmla="*/ 219 w 229"/>
                <a:gd name="T7" fmla="*/ 92 h 265"/>
                <a:gd name="T8" fmla="*/ 132 w 229"/>
                <a:gd name="T9" fmla="*/ 22 h 265"/>
                <a:gd name="T10" fmla="*/ 132 w 229"/>
                <a:gd name="T11" fmla="*/ 22 h 265"/>
                <a:gd name="T12" fmla="*/ 10 w 229"/>
                <a:gd name="T13" fmla="*/ 171 h 265"/>
                <a:gd name="T14" fmla="*/ 10 w 229"/>
                <a:gd name="T15" fmla="*/ 171 h 265"/>
                <a:gd name="T16" fmla="*/ 96 w 229"/>
                <a:gd name="T17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65">
                  <a:moveTo>
                    <a:pt x="96" y="242"/>
                  </a:moveTo>
                  <a:lnTo>
                    <a:pt x="96" y="242"/>
                  </a:lnTo>
                  <a:cubicBezTo>
                    <a:pt x="154" y="220"/>
                    <a:pt x="209" y="153"/>
                    <a:pt x="219" y="92"/>
                  </a:cubicBezTo>
                  <a:lnTo>
                    <a:pt x="219" y="92"/>
                  </a:lnTo>
                  <a:cubicBezTo>
                    <a:pt x="228" y="31"/>
                    <a:pt x="189" y="0"/>
                    <a:pt x="132" y="22"/>
                  </a:cubicBezTo>
                  <a:lnTo>
                    <a:pt x="132" y="22"/>
                  </a:lnTo>
                  <a:cubicBezTo>
                    <a:pt x="74" y="43"/>
                    <a:pt x="20" y="111"/>
                    <a:pt x="10" y="171"/>
                  </a:cubicBezTo>
                  <a:lnTo>
                    <a:pt x="10" y="171"/>
                  </a:lnTo>
                  <a:cubicBezTo>
                    <a:pt x="0" y="232"/>
                    <a:pt x="38" y="264"/>
                    <a:pt x="96" y="242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139">
              <a:extLst>
                <a:ext uri="{FF2B5EF4-FFF2-40B4-BE49-F238E27FC236}">
                  <a16:creationId xmlns:a16="http://schemas.microsoft.com/office/drawing/2014/main" id="{E2AE6F52-D9F0-CA46-B6A4-DD3176FB9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983" y="5916143"/>
              <a:ext cx="66248" cy="100811"/>
            </a:xfrm>
            <a:custGeom>
              <a:avLst/>
              <a:gdLst>
                <a:gd name="T0" fmla="*/ 40 w 100"/>
                <a:gd name="T1" fmla="*/ 133 h 154"/>
                <a:gd name="T2" fmla="*/ 40 w 100"/>
                <a:gd name="T3" fmla="*/ 133 h 154"/>
                <a:gd name="T4" fmla="*/ 94 w 100"/>
                <a:gd name="T5" fmla="*/ 112 h 154"/>
                <a:gd name="T6" fmla="*/ 94 w 100"/>
                <a:gd name="T7" fmla="*/ 112 h 154"/>
                <a:gd name="T8" fmla="*/ 59 w 100"/>
                <a:gd name="T9" fmla="*/ 20 h 154"/>
                <a:gd name="T10" fmla="*/ 59 w 100"/>
                <a:gd name="T11" fmla="*/ 20 h 154"/>
                <a:gd name="T12" fmla="*/ 5 w 100"/>
                <a:gd name="T13" fmla="*/ 40 h 154"/>
                <a:gd name="T14" fmla="*/ 5 w 100"/>
                <a:gd name="T15" fmla="*/ 40 h 154"/>
                <a:gd name="T16" fmla="*/ 40 w 100"/>
                <a:gd name="T17" fmla="*/ 13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54">
                  <a:moveTo>
                    <a:pt x="40" y="133"/>
                  </a:moveTo>
                  <a:lnTo>
                    <a:pt x="40" y="133"/>
                  </a:lnTo>
                  <a:cubicBezTo>
                    <a:pt x="65" y="153"/>
                    <a:pt x="89" y="144"/>
                    <a:pt x="94" y="112"/>
                  </a:cubicBezTo>
                  <a:lnTo>
                    <a:pt x="94" y="112"/>
                  </a:lnTo>
                  <a:cubicBezTo>
                    <a:pt x="99" y="81"/>
                    <a:pt x="83" y="40"/>
                    <a:pt x="59" y="20"/>
                  </a:cubicBezTo>
                  <a:lnTo>
                    <a:pt x="59" y="20"/>
                  </a:lnTo>
                  <a:cubicBezTo>
                    <a:pt x="34" y="0"/>
                    <a:pt x="10" y="9"/>
                    <a:pt x="5" y="40"/>
                  </a:cubicBezTo>
                  <a:lnTo>
                    <a:pt x="5" y="40"/>
                  </a:lnTo>
                  <a:cubicBezTo>
                    <a:pt x="0" y="71"/>
                    <a:pt x="16" y="113"/>
                    <a:pt x="40" y="13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5EFBCED-7CA4-2447-B2C6-417FD31D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0657" y="5108292"/>
              <a:ext cx="4503021" cy="4214597"/>
            </a:xfrm>
            <a:custGeom>
              <a:avLst/>
              <a:gdLst>
                <a:gd name="connsiteX0" fmla="*/ 3759698 w 4503021"/>
                <a:gd name="connsiteY0" fmla="*/ 134 h 4214597"/>
                <a:gd name="connsiteX1" fmla="*/ 4492574 w 4503021"/>
                <a:gd name="connsiteY1" fmla="*/ 418218 h 4214597"/>
                <a:gd name="connsiteX2" fmla="*/ 4497801 w 4503021"/>
                <a:gd name="connsiteY2" fmla="*/ 454797 h 4214597"/>
                <a:gd name="connsiteX3" fmla="*/ 4461209 w 4503021"/>
                <a:gd name="connsiteY3" fmla="*/ 460675 h 4214597"/>
                <a:gd name="connsiteX4" fmla="*/ 3386980 w 4503021"/>
                <a:gd name="connsiteY4" fmla="*/ 145181 h 4214597"/>
                <a:gd name="connsiteX5" fmla="*/ 2709380 w 4503021"/>
                <a:gd name="connsiteY5" fmla="*/ 356164 h 4214597"/>
                <a:gd name="connsiteX6" fmla="*/ 2086667 w 4503021"/>
                <a:gd name="connsiteY6" fmla="*/ 3790672 h 4214597"/>
                <a:gd name="connsiteX7" fmla="*/ 2091241 w 4503021"/>
                <a:gd name="connsiteY7" fmla="*/ 3860564 h 4214597"/>
                <a:gd name="connsiteX8" fmla="*/ 1935072 w 4503021"/>
                <a:gd name="connsiteY8" fmla="*/ 4164954 h 4214597"/>
                <a:gd name="connsiteX9" fmla="*/ 1761915 w 4503021"/>
                <a:gd name="connsiteY9" fmla="*/ 4214597 h 4214597"/>
                <a:gd name="connsiteX10" fmla="*/ 1592025 w 4503021"/>
                <a:gd name="connsiteY10" fmla="*/ 4166914 h 4214597"/>
                <a:gd name="connsiteX11" fmla="*/ 1409479 w 4503021"/>
                <a:gd name="connsiteY11" fmla="*/ 4058355 h 4214597"/>
                <a:gd name="connsiteX12" fmla="*/ 1406534 w 4503021"/>
                <a:gd name="connsiteY12" fmla="*/ 4057374 h 4214597"/>
                <a:gd name="connsiteX13" fmla="*/ 12724 w 4503021"/>
                <a:gd name="connsiteY13" fmla="*/ 3233411 h 4214597"/>
                <a:gd name="connsiteX14" fmla="*/ 3580 w 4503021"/>
                <a:gd name="connsiteY14" fmla="*/ 3197530 h 4214597"/>
                <a:gd name="connsiteX15" fmla="*/ 39503 w 4503021"/>
                <a:gd name="connsiteY15" fmla="*/ 3188396 h 4214597"/>
                <a:gd name="connsiteX16" fmla="*/ 1384756 w 4503021"/>
                <a:gd name="connsiteY16" fmla="*/ 3984285 h 4214597"/>
                <a:gd name="connsiteX17" fmla="*/ 1387503 w 4503021"/>
                <a:gd name="connsiteY17" fmla="*/ 3984672 h 4214597"/>
                <a:gd name="connsiteX18" fmla="*/ 1618815 w 4503021"/>
                <a:gd name="connsiteY18" fmla="*/ 4121843 h 4214597"/>
                <a:gd name="connsiteX19" fmla="*/ 1906975 w 4503021"/>
                <a:gd name="connsiteY19" fmla="*/ 4120536 h 4214597"/>
                <a:gd name="connsiteX20" fmla="*/ 2038967 w 4503021"/>
                <a:gd name="connsiteY20" fmla="*/ 3863830 h 4214597"/>
                <a:gd name="connsiteX21" fmla="*/ 2034393 w 4503021"/>
                <a:gd name="connsiteY21" fmla="*/ 3794591 h 4214597"/>
                <a:gd name="connsiteX22" fmla="*/ 2696311 w 4503021"/>
                <a:gd name="connsiteY22" fmla="*/ 305215 h 4214597"/>
                <a:gd name="connsiteX23" fmla="*/ 3369991 w 4503021"/>
                <a:gd name="connsiteY23" fmla="*/ 96192 h 4214597"/>
                <a:gd name="connsiteX24" fmla="*/ 3759698 w 4503021"/>
                <a:gd name="connsiteY24" fmla="*/ 134 h 421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3021" h="4214597">
                  <a:moveTo>
                    <a:pt x="3759698" y="134"/>
                  </a:moveTo>
                  <a:cubicBezTo>
                    <a:pt x="3936499" y="4560"/>
                    <a:pt x="4097252" y="119788"/>
                    <a:pt x="4492574" y="418218"/>
                  </a:cubicBezTo>
                  <a:cubicBezTo>
                    <a:pt x="4504335" y="427362"/>
                    <a:pt x="4506295" y="443692"/>
                    <a:pt x="4497801" y="454797"/>
                  </a:cubicBezTo>
                  <a:cubicBezTo>
                    <a:pt x="4489307" y="466554"/>
                    <a:pt x="4472317" y="469167"/>
                    <a:pt x="4461209" y="460675"/>
                  </a:cubicBezTo>
                  <a:cubicBezTo>
                    <a:pt x="3832615" y="-14199"/>
                    <a:pt x="3824121" y="-10933"/>
                    <a:pt x="3386980" y="145181"/>
                  </a:cubicBezTo>
                  <a:cubicBezTo>
                    <a:pt x="3232119" y="200703"/>
                    <a:pt x="3020409" y="276474"/>
                    <a:pt x="2709380" y="356164"/>
                  </a:cubicBezTo>
                  <a:cubicBezTo>
                    <a:pt x="1857315" y="573678"/>
                    <a:pt x="2006295" y="2666521"/>
                    <a:pt x="2086667" y="3790672"/>
                  </a:cubicBezTo>
                  <a:lnTo>
                    <a:pt x="2091241" y="3860564"/>
                  </a:lnTo>
                  <a:cubicBezTo>
                    <a:pt x="2100389" y="3985325"/>
                    <a:pt x="2041580" y="4099634"/>
                    <a:pt x="1935072" y="4164954"/>
                  </a:cubicBezTo>
                  <a:cubicBezTo>
                    <a:pt x="1880838" y="4198267"/>
                    <a:pt x="1821377" y="4214597"/>
                    <a:pt x="1761915" y="4214597"/>
                  </a:cubicBezTo>
                  <a:cubicBezTo>
                    <a:pt x="1703760" y="4214597"/>
                    <a:pt x="1645605" y="4198920"/>
                    <a:pt x="1592025" y="4166914"/>
                  </a:cubicBezTo>
                  <a:lnTo>
                    <a:pt x="1409479" y="4058355"/>
                  </a:lnTo>
                  <a:lnTo>
                    <a:pt x="1406534" y="4057374"/>
                  </a:lnTo>
                  <a:lnTo>
                    <a:pt x="12724" y="3233411"/>
                  </a:lnTo>
                  <a:cubicBezTo>
                    <a:pt x="315" y="3225582"/>
                    <a:pt x="-3604" y="3209925"/>
                    <a:pt x="3580" y="3197530"/>
                  </a:cubicBezTo>
                  <a:cubicBezTo>
                    <a:pt x="11418" y="3185135"/>
                    <a:pt x="26440" y="3181220"/>
                    <a:pt x="39503" y="3188396"/>
                  </a:cubicBezTo>
                  <a:lnTo>
                    <a:pt x="1384756" y="3984285"/>
                  </a:lnTo>
                  <a:lnTo>
                    <a:pt x="1387503" y="3984672"/>
                  </a:lnTo>
                  <a:lnTo>
                    <a:pt x="1618815" y="4121843"/>
                  </a:lnTo>
                  <a:cubicBezTo>
                    <a:pt x="1709641" y="4176058"/>
                    <a:pt x="1817456" y="4175405"/>
                    <a:pt x="1906975" y="4120536"/>
                  </a:cubicBezTo>
                  <a:cubicBezTo>
                    <a:pt x="1997148" y="4065015"/>
                    <a:pt x="2046808" y="3969648"/>
                    <a:pt x="2038967" y="3863830"/>
                  </a:cubicBezTo>
                  <a:lnTo>
                    <a:pt x="2034393" y="3794591"/>
                  </a:lnTo>
                  <a:cubicBezTo>
                    <a:pt x="1953368" y="2654763"/>
                    <a:pt x="1802427" y="534487"/>
                    <a:pt x="2696311" y="305215"/>
                  </a:cubicBezTo>
                  <a:cubicBezTo>
                    <a:pt x="3004727" y="226831"/>
                    <a:pt x="3215130" y="151060"/>
                    <a:pt x="3369991" y="96192"/>
                  </a:cubicBezTo>
                  <a:cubicBezTo>
                    <a:pt x="3541760" y="34710"/>
                    <a:pt x="3653618" y="-2523"/>
                    <a:pt x="3759698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A7E73D3C-8603-794E-9321-0BA83228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443" y="8721557"/>
              <a:ext cx="1857796" cy="1071472"/>
            </a:xfrm>
            <a:custGeom>
              <a:avLst/>
              <a:gdLst>
                <a:gd name="T0" fmla="*/ 2336 w 2843"/>
                <a:gd name="T1" fmla="*/ 1349 h 1642"/>
                <a:gd name="T2" fmla="*/ 2336 w 2843"/>
                <a:gd name="T3" fmla="*/ 1349 h 1642"/>
                <a:gd name="T4" fmla="*/ 505 w 2843"/>
                <a:gd name="T5" fmla="*/ 1349 h 1642"/>
                <a:gd name="T6" fmla="*/ 505 w 2843"/>
                <a:gd name="T7" fmla="*/ 1349 h 1642"/>
                <a:gd name="T8" fmla="*/ 505 w 2843"/>
                <a:gd name="T9" fmla="*/ 292 h 1642"/>
                <a:gd name="T10" fmla="*/ 505 w 2843"/>
                <a:gd name="T11" fmla="*/ 292 h 1642"/>
                <a:gd name="T12" fmla="*/ 2336 w 2843"/>
                <a:gd name="T13" fmla="*/ 292 h 1642"/>
                <a:gd name="T14" fmla="*/ 2336 w 2843"/>
                <a:gd name="T15" fmla="*/ 292 h 1642"/>
                <a:gd name="T16" fmla="*/ 2336 w 2843"/>
                <a:gd name="T17" fmla="*/ 1349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3" h="1642">
                  <a:moveTo>
                    <a:pt x="2336" y="1349"/>
                  </a:moveTo>
                  <a:lnTo>
                    <a:pt x="2336" y="1349"/>
                  </a:lnTo>
                  <a:cubicBezTo>
                    <a:pt x="1831" y="1641"/>
                    <a:pt x="1011" y="1641"/>
                    <a:pt x="505" y="1349"/>
                  </a:cubicBezTo>
                  <a:lnTo>
                    <a:pt x="505" y="1349"/>
                  </a:lnTo>
                  <a:cubicBezTo>
                    <a:pt x="0" y="1057"/>
                    <a:pt x="0" y="584"/>
                    <a:pt x="505" y="292"/>
                  </a:cubicBezTo>
                  <a:lnTo>
                    <a:pt x="505" y="292"/>
                  </a:lnTo>
                  <a:cubicBezTo>
                    <a:pt x="1011" y="0"/>
                    <a:pt x="1831" y="0"/>
                    <a:pt x="2336" y="292"/>
                  </a:cubicBezTo>
                  <a:lnTo>
                    <a:pt x="2336" y="292"/>
                  </a:lnTo>
                  <a:cubicBezTo>
                    <a:pt x="2842" y="584"/>
                    <a:pt x="2842" y="1057"/>
                    <a:pt x="2336" y="134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142">
              <a:extLst>
                <a:ext uri="{FF2B5EF4-FFF2-40B4-BE49-F238E27FC236}">
                  <a16:creationId xmlns:a16="http://schemas.microsoft.com/office/drawing/2014/main" id="{FF40B879-4192-5E4B-81C2-C0547B9BB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2866" y="8782044"/>
              <a:ext cx="434925" cy="538616"/>
            </a:xfrm>
            <a:custGeom>
              <a:avLst/>
              <a:gdLst>
                <a:gd name="T0" fmla="*/ 545 w 664"/>
                <a:gd name="T1" fmla="*/ 410 h 824"/>
                <a:gd name="T2" fmla="*/ 545 w 664"/>
                <a:gd name="T3" fmla="*/ 410 h 824"/>
                <a:gd name="T4" fmla="*/ 657 w 664"/>
                <a:gd name="T5" fmla="*/ 610 h 824"/>
                <a:gd name="T6" fmla="*/ 657 w 664"/>
                <a:gd name="T7" fmla="*/ 610 h 824"/>
                <a:gd name="T8" fmla="*/ 641 w 664"/>
                <a:gd name="T9" fmla="*/ 708 h 824"/>
                <a:gd name="T10" fmla="*/ 641 w 664"/>
                <a:gd name="T11" fmla="*/ 708 h 824"/>
                <a:gd name="T12" fmla="*/ 420 w 664"/>
                <a:gd name="T13" fmla="*/ 776 h 824"/>
                <a:gd name="T14" fmla="*/ 420 w 664"/>
                <a:gd name="T15" fmla="*/ 776 h 824"/>
                <a:gd name="T16" fmla="*/ 19 w 664"/>
                <a:gd name="T17" fmla="*/ 309 h 824"/>
                <a:gd name="T18" fmla="*/ 19 w 664"/>
                <a:gd name="T19" fmla="*/ 309 h 824"/>
                <a:gd name="T20" fmla="*/ 545 w 664"/>
                <a:gd name="T21" fmla="*/ 41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4" h="824">
                  <a:moveTo>
                    <a:pt x="545" y="410"/>
                  </a:moveTo>
                  <a:lnTo>
                    <a:pt x="545" y="410"/>
                  </a:lnTo>
                  <a:cubicBezTo>
                    <a:pt x="618" y="441"/>
                    <a:pt x="663" y="523"/>
                    <a:pt x="657" y="610"/>
                  </a:cubicBezTo>
                  <a:lnTo>
                    <a:pt x="657" y="610"/>
                  </a:lnTo>
                  <a:cubicBezTo>
                    <a:pt x="655" y="652"/>
                    <a:pt x="649" y="690"/>
                    <a:pt x="641" y="708"/>
                  </a:cubicBezTo>
                  <a:lnTo>
                    <a:pt x="641" y="708"/>
                  </a:lnTo>
                  <a:cubicBezTo>
                    <a:pt x="618" y="757"/>
                    <a:pt x="542" y="823"/>
                    <a:pt x="420" y="776"/>
                  </a:cubicBezTo>
                  <a:lnTo>
                    <a:pt x="420" y="776"/>
                  </a:lnTo>
                  <a:cubicBezTo>
                    <a:pt x="299" y="728"/>
                    <a:pt x="29" y="474"/>
                    <a:pt x="19" y="309"/>
                  </a:cubicBezTo>
                  <a:lnTo>
                    <a:pt x="19" y="309"/>
                  </a:lnTo>
                  <a:cubicBezTo>
                    <a:pt x="0" y="0"/>
                    <a:pt x="353" y="329"/>
                    <a:pt x="545" y="41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143">
              <a:extLst>
                <a:ext uri="{FF2B5EF4-FFF2-40B4-BE49-F238E27FC236}">
                  <a16:creationId xmlns:a16="http://schemas.microsoft.com/office/drawing/2014/main" id="{7E6771CD-D68D-174B-B06F-F74272627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5834" y="9090235"/>
              <a:ext cx="604864" cy="495412"/>
            </a:xfrm>
            <a:custGeom>
              <a:avLst/>
              <a:gdLst>
                <a:gd name="T0" fmla="*/ 896 w 926"/>
                <a:gd name="T1" fmla="*/ 446 h 759"/>
                <a:gd name="T2" fmla="*/ 896 w 926"/>
                <a:gd name="T3" fmla="*/ 446 h 759"/>
                <a:gd name="T4" fmla="*/ 911 w 926"/>
                <a:gd name="T5" fmla="*/ 656 h 759"/>
                <a:gd name="T6" fmla="*/ 911 w 926"/>
                <a:gd name="T7" fmla="*/ 656 h 759"/>
                <a:gd name="T8" fmla="*/ 688 w 926"/>
                <a:gd name="T9" fmla="*/ 743 h 759"/>
                <a:gd name="T10" fmla="*/ 688 w 926"/>
                <a:gd name="T11" fmla="*/ 743 h 759"/>
                <a:gd name="T12" fmla="*/ 124 w 926"/>
                <a:gd name="T13" fmla="*/ 367 h 759"/>
                <a:gd name="T14" fmla="*/ 124 w 926"/>
                <a:gd name="T15" fmla="*/ 367 h 759"/>
                <a:gd name="T16" fmla="*/ 817 w 926"/>
                <a:gd name="T17" fmla="*/ 395 h 759"/>
                <a:gd name="T18" fmla="*/ 896 w 926"/>
                <a:gd name="T19" fmla="*/ 446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6" h="759">
                  <a:moveTo>
                    <a:pt x="896" y="446"/>
                  </a:moveTo>
                  <a:lnTo>
                    <a:pt x="896" y="446"/>
                  </a:lnTo>
                  <a:cubicBezTo>
                    <a:pt x="896" y="446"/>
                    <a:pt x="925" y="623"/>
                    <a:pt x="911" y="656"/>
                  </a:cubicBezTo>
                  <a:lnTo>
                    <a:pt x="911" y="656"/>
                  </a:lnTo>
                  <a:cubicBezTo>
                    <a:pt x="897" y="689"/>
                    <a:pt x="813" y="758"/>
                    <a:pt x="688" y="743"/>
                  </a:cubicBezTo>
                  <a:lnTo>
                    <a:pt x="688" y="743"/>
                  </a:lnTo>
                  <a:cubicBezTo>
                    <a:pt x="563" y="728"/>
                    <a:pt x="204" y="604"/>
                    <a:pt x="124" y="367"/>
                  </a:cubicBezTo>
                  <a:lnTo>
                    <a:pt x="124" y="367"/>
                  </a:lnTo>
                  <a:cubicBezTo>
                    <a:pt x="0" y="0"/>
                    <a:pt x="817" y="395"/>
                    <a:pt x="817" y="395"/>
                  </a:cubicBezTo>
                  <a:lnTo>
                    <a:pt x="896" y="44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144">
              <a:extLst>
                <a:ext uri="{FF2B5EF4-FFF2-40B4-BE49-F238E27FC236}">
                  <a16:creationId xmlns:a16="http://schemas.microsoft.com/office/drawing/2014/main" id="{5A2EC203-FC32-814A-AC90-3138B3D87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710" y="7419660"/>
              <a:ext cx="786322" cy="2050775"/>
            </a:xfrm>
            <a:custGeom>
              <a:avLst/>
              <a:gdLst>
                <a:gd name="T0" fmla="*/ 28 w 1206"/>
                <a:gd name="T1" fmla="*/ 164 h 3141"/>
                <a:gd name="T2" fmla="*/ 0 w 1206"/>
                <a:gd name="T3" fmla="*/ 2936 h 3141"/>
                <a:gd name="T4" fmla="*/ 0 w 1206"/>
                <a:gd name="T5" fmla="*/ 2936 h 3141"/>
                <a:gd name="T6" fmla="*/ 151 w 1206"/>
                <a:gd name="T7" fmla="*/ 3128 h 3141"/>
                <a:gd name="T8" fmla="*/ 151 w 1206"/>
                <a:gd name="T9" fmla="*/ 3128 h 3141"/>
                <a:gd name="T10" fmla="*/ 184 w 1206"/>
                <a:gd name="T11" fmla="*/ 3132 h 3141"/>
                <a:gd name="T12" fmla="*/ 184 w 1206"/>
                <a:gd name="T13" fmla="*/ 3132 h 3141"/>
                <a:gd name="T14" fmla="*/ 349 w 1206"/>
                <a:gd name="T15" fmla="*/ 3064 h 3141"/>
                <a:gd name="T16" fmla="*/ 349 w 1206"/>
                <a:gd name="T17" fmla="*/ 3064 h 3141"/>
                <a:gd name="T18" fmla="*/ 386 w 1206"/>
                <a:gd name="T19" fmla="*/ 2953 h 3141"/>
                <a:gd name="T20" fmla="*/ 422 w 1206"/>
                <a:gd name="T21" fmla="*/ 1769 h 3141"/>
                <a:gd name="T22" fmla="*/ 598 w 1206"/>
                <a:gd name="T23" fmla="*/ 711 h 3141"/>
                <a:gd name="T24" fmla="*/ 843 w 1206"/>
                <a:gd name="T25" fmla="*/ 2584 h 3141"/>
                <a:gd name="T26" fmla="*/ 843 w 1206"/>
                <a:gd name="T27" fmla="*/ 2584 h 3141"/>
                <a:gd name="T28" fmla="*/ 910 w 1206"/>
                <a:gd name="T29" fmla="*/ 2707 h 3141"/>
                <a:gd name="T30" fmla="*/ 910 w 1206"/>
                <a:gd name="T31" fmla="*/ 2707 h 3141"/>
                <a:gd name="T32" fmla="*/ 1021 w 1206"/>
                <a:gd name="T33" fmla="*/ 2737 h 3141"/>
                <a:gd name="T34" fmla="*/ 1021 w 1206"/>
                <a:gd name="T35" fmla="*/ 2737 h 3141"/>
                <a:gd name="T36" fmla="*/ 1169 w 1206"/>
                <a:gd name="T37" fmla="*/ 2664 h 3141"/>
                <a:gd name="T38" fmla="*/ 1169 w 1206"/>
                <a:gd name="T39" fmla="*/ 2664 h 3141"/>
                <a:gd name="T40" fmla="*/ 1204 w 1206"/>
                <a:gd name="T41" fmla="*/ 2564 h 3141"/>
                <a:gd name="T42" fmla="*/ 1107 w 1206"/>
                <a:gd name="T43" fmla="*/ 1437 h 3141"/>
                <a:gd name="T44" fmla="*/ 1072 w 1206"/>
                <a:gd name="T45" fmla="*/ 0 h 3141"/>
                <a:gd name="T46" fmla="*/ 28 w 1206"/>
                <a:gd name="T47" fmla="*/ 16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141">
                  <a:moveTo>
                    <a:pt x="28" y="164"/>
                  </a:moveTo>
                  <a:lnTo>
                    <a:pt x="0" y="2936"/>
                  </a:lnTo>
                  <a:lnTo>
                    <a:pt x="0" y="2936"/>
                  </a:lnTo>
                  <a:cubicBezTo>
                    <a:pt x="3" y="3033"/>
                    <a:pt x="66" y="3114"/>
                    <a:pt x="151" y="3128"/>
                  </a:cubicBezTo>
                  <a:lnTo>
                    <a:pt x="151" y="3128"/>
                  </a:lnTo>
                  <a:cubicBezTo>
                    <a:pt x="161" y="3130"/>
                    <a:pt x="173" y="3132"/>
                    <a:pt x="184" y="3132"/>
                  </a:cubicBezTo>
                  <a:lnTo>
                    <a:pt x="184" y="3132"/>
                  </a:lnTo>
                  <a:cubicBezTo>
                    <a:pt x="271" y="3140"/>
                    <a:pt x="321" y="3103"/>
                    <a:pt x="349" y="3064"/>
                  </a:cubicBezTo>
                  <a:lnTo>
                    <a:pt x="349" y="3064"/>
                  </a:lnTo>
                  <a:cubicBezTo>
                    <a:pt x="372" y="3033"/>
                    <a:pt x="385" y="2993"/>
                    <a:pt x="386" y="2953"/>
                  </a:cubicBezTo>
                  <a:lnTo>
                    <a:pt x="422" y="1769"/>
                  </a:lnTo>
                  <a:lnTo>
                    <a:pt x="598" y="711"/>
                  </a:lnTo>
                  <a:lnTo>
                    <a:pt x="843" y="2584"/>
                  </a:lnTo>
                  <a:lnTo>
                    <a:pt x="843" y="2584"/>
                  </a:lnTo>
                  <a:cubicBezTo>
                    <a:pt x="846" y="2634"/>
                    <a:pt x="871" y="2681"/>
                    <a:pt x="910" y="2707"/>
                  </a:cubicBezTo>
                  <a:lnTo>
                    <a:pt x="910" y="2707"/>
                  </a:lnTo>
                  <a:cubicBezTo>
                    <a:pt x="937" y="2725"/>
                    <a:pt x="973" y="2739"/>
                    <a:pt x="1021" y="2737"/>
                  </a:cubicBezTo>
                  <a:lnTo>
                    <a:pt x="1021" y="2737"/>
                  </a:lnTo>
                  <a:cubicBezTo>
                    <a:pt x="1091" y="2735"/>
                    <a:pt x="1140" y="2698"/>
                    <a:pt x="1169" y="2664"/>
                  </a:cubicBezTo>
                  <a:lnTo>
                    <a:pt x="1169" y="2664"/>
                  </a:lnTo>
                  <a:cubicBezTo>
                    <a:pt x="1193" y="2638"/>
                    <a:pt x="1205" y="2601"/>
                    <a:pt x="1204" y="2564"/>
                  </a:cubicBezTo>
                  <a:lnTo>
                    <a:pt x="1107" y="1437"/>
                  </a:lnTo>
                  <a:lnTo>
                    <a:pt x="1072" y="0"/>
                  </a:lnTo>
                  <a:lnTo>
                    <a:pt x="28" y="164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2A5F91D2-8A3A-9549-ACE8-95E270F55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5161" y="5907502"/>
              <a:ext cx="175698" cy="253467"/>
            </a:xfrm>
            <a:custGeom>
              <a:avLst/>
              <a:gdLst>
                <a:gd name="T0" fmla="*/ 220 w 267"/>
                <a:gd name="T1" fmla="*/ 0 h 388"/>
                <a:gd name="T2" fmla="*/ 264 w 267"/>
                <a:gd name="T3" fmla="*/ 253 h 388"/>
                <a:gd name="T4" fmla="*/ 264 w 267"/>
                <a:gd name="T5" fmla="*/ 253 h 388"/>
                <a:gd name="T6" fmla="*/ 170 w 267"/>
                <a:gd name="T7" fmla="*/ 362 h 388"/>
                <a:gd name="T8" fmla="*/ 170 w 267"/>
                <a:gd name="T9" fmla="*/ 362 h 388"/>
                <a:gd name="T10" fmla="*/ 44 w 267"/>
                <a:gd name="T11" fmla="*/ 324 h 388"/>
                <a:gd name="T12" fmla="*/ 0 w 267"/>
                <a:gd name="T13" fmla="*/ 40 h 388"/>
                <a:gd name="T14" fmla="*/ 220 w 267"/>
                <a:gd name="T15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" h="388">
                  <a:moveTo>
                    <a:pt x="220" y="0"/>
                  </a:moveTo>
                  <a:lnTo>
                    <a:pt x="264" y="253"/>
                  </a:lnTo>
                  <a:lnTo>
                    <a:pt x="264" y="253"/>
                  </a:lnTo>
                  <a:cubicBezTo>
                    <a:pt x="264" y="253"/>
                    <a:pt x="266" y="339"/>
                    <a:pt x="170" y="362"/>
                  </a:cubicBezTo>
                  <a:lnTo>
                    <a:pt x="170" y="362"/>
                  </a:lnTo>
                  <a:cubicBezTo>
                    <a:pt x="74" y="387"/>
                    <a:pt x="44" y="324"/>
                    <a:pt x="44" y="324"/>
                  </a:cubicBezTo>
                  <a:lnTo>
                    <a:pt x="0" y="40"/>
                  </a:lnTo>
                  <a:lnTo>
                    <a:pt x="22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0220205D-6979-6742-A95A-165B09CE8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67" y="5461054"/>
              <a:ext cx="567420" cy="567420"/>
            </a:xfrm>
            <a:custGeom>
              <a:avLst/>
              <a:gdLst>
                <a:gd name="T0" fmla="*/ 176 w 867"/>
                <a:gd name="T1" fmla="*/ 693 h 867"/>
                <a:gd name="T2" fmla="*/ 176 w 867"/>
                <a:gd name="T3" fmla="*/ 693 h 867"/>
                <a:gd name="T4" fmla="*/ 724 w 867"/>
                <a:gd name="T5" fmla="*/ 722 h 867"/>
                <a:gd name="T6" fmla="*/ 724 w 867"/>
                <a:gd name="T7" fmla="*/ 722 h 867"/>
                <a:gd name="T8" fmla="*/ 690 w 867"/>
                <a:gd name="T9" fmla="*/ 173 h 867"/>
                <a:gd name="T10" fmla="*/ 690 w 867"/>
                <a:gd name="T11" fmla="*/ 173 h 867"/>
                <a:gd name="T12" fmla="*/ 142 w 867"/>
                <a:gd name="T13" fmla="*/ 144 h 867"/>
                <a:gd name="T14" fmla="*/ 142 w 867"/>
                <a:gd name="T15" fmla="*/ 144 h 867"/>
                <a:gd name="T16" fmla="*/ 176 w 867"/>
                <a:gd name="T17" fmla="*/ 693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" h="867">
                  <a:moveTo>
                    <a:pt x="176" y="693"/>
                  </a:moveTo>
                  <a:lnTo>
                    <a:pt x="176" y="693"/>
                  </a:lnTo>
                  <a:cubicBezTo>
                    <a:pt x="336" y="853"/>
                    <a:pt x="582" y="866"/>
                    <a:pt x="724" y="722"/>
                  </a:cubicBezTo>
                  <a:lnTo>
                    <a:pt x="724" y="722"/>
                  </a:lnTo>
                  <a:cubicBezTo>
                    <a:pt x="866" y="580"/>
                    <a:pt x="851" y="334"/>
                    <a:pt x="690" y="173"/>
                  </a:cubicBezTo>
                  <a:lnTo>
                    <a:pt x="690" y="173"/>
                  </a:lnTo>
                  <a:cubicBezTo>
                    <a:pt x="530" y="13"/>
                    <a:pt x="284" y="0"/>
                    <a:pt x="142" y="144"/>
                  </a:cubicBezTo>
                  <a:lnTo>
                    <a:pt x="142" y="144"/>
                  </a:lnTo>
                  <a:cubicBezTo>
                    <a:pt x="0" y="287"/>
                    <a:pt x="15" y="533"/>
                    <a:pt x="176" y="69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E1A9B02-E7F7-0B47-8C4A-4C891B90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1123" y="5644851"/>
              <a:ext cx="1445297" cy="2078819"/>
            </a:xfrm>
            <a:custGeom>
              <a:avLst/>
              <a:gdLst>
                <a:gd name="connsiteX0" fmla="*/ 1299979 w 1445297"/>
                <a:gd name="connsiteY0" fmla="*/ 274 h 2078819"/>
                <a:gd name="connsiteX1" fmla="*/ 1434287 w 1445297"/>
                <a:gd name="connsiteY1" fmla="*/ 53137 h 2078819"/>
                <a:gd name="connsiteX2" fmla="*/ 1342198 w 1445297"/>
                <a:gd name="connsiteY2" fmla="*/ 574178 h 2078819"/>
                <a:gd name="connsiteX3" fmla="*/ 1282038 w 1445297"/>
                <a:gd name="connsiteY3" fmla="*/ 695089 h 2078819"/>
                <a:gd name="connsiteX4" fmla="*/ 1293651 w 1445297"/>
                <a:gd name="connsiteY4" fmla="*/ 750098 h 2078819"/>
                <a:gd name="connsiteX5" fmla="*/ 1303487 w 1445297"/>
                <a:gd name="connsiteY5" fmla="*/ 1772484 h 2078819"/>
                <a:gd name="connsiteX6" fmla="*/ 1060970 w 1445297"/>
                <a:gd name="connsiteY6" fmla="*/ 2011540 h 2078819"/>
                <a:gd name="connsiteX7" fmla="*/ 825643 w 1445297"/>
                <a:gd name="connsiteY7" fmla="*/ 2078815 h 2078819"/>
                <a:gd name="connsiteX8" fmla="*/ 592277 w 1445297"/>
                <a:gd name="connsiteY8" fmla="*/ 1899196 h 2078819"/>
                <a:gd name="connsiteX9" fmla="*/ 587947 w 1445297"/>
                <a:gd name="connsiteY9" fmla="*/ 1210197 h 2078819"/>
                <a:gd name="connsiteX10" fmla="*/ 571427 w 1445297"/>
                <a:gd name="connsiteY10" fmla="*/ 993151 h 2078819"/>
                <a:gd name="connsiteX11" fmla="*/ 547759 w 1445297"/>
                <a:gd name="connsiteY11" fmla="*/ 966754 h 2078819"/>
                <a:gd name="connsiteX12" fmla="*/ 5114 w 1445297"/>
                <a:gd name="connsiteY12" fmla="*/ 501146 h 2078819"/>
                <a:gd name="connsiteX13" fmla="*/ 47534 w 1445297"/>
                <a:gd name="connsiteY13" fmla="*/ 334491 h 2078819"/>
                <a:gd name="connsiteX14" fmla="*/ 81878 w 1445297"/>
                <a:gd name="connsiteY14" fmla="*/ 319377 h 2078819"/>
                <a:gd name="connsiteX15" fmla="*/ 114753 w 1445297"/>
                <a:gd name="connsiteY15" fmla="*/ 341026 h 2078819"/>
                <a:gd name="connsiteX16" fmla="*/ 533731 w 1445297"/>
                <a:gd name="connsiteY16" fmla="*/ 588722 h 2078819"/>
                <a:gd name="connsiteX17" fmla="*/ 534460 w 1445297"/>
                <a:gd name="connsiteY17" fmla="*/ 592017 h 2078819"/>
                <a:gd name="connsiteX18" fmla="*/ 534099 w 1445297"/>
                <a:gd name="connsiteY18" fmla="*/ 588309 h 2078819"/>
                <a:gd name="connsiteX19" fmla="*/ 840678 w 1445297"/>
                <a:gd name="connsiteY19" fmla="*/ 430244 h 2078819"/>
                <a:gd name="connsiteX20" fmla="*/ 1047820 w 1445297"/>
                <a:gd name="connsiteY20" fmla="*/ 356407 h 2078819"/>
                <a:gd name="connsiteX21" fmla="*/ 1093947 w 1445297"/>
                <a:gd name="connsiteY21" fmla="*/ 359826 h 2078819"/>
                <a:gd name="connsiteX22" fmla="*/ 1112031 w 1445297"/>
                <a:gd name="connsiteY22" fmla="*/ 355305 h 2078819"/>
                <a:gd name="connsiteX23" fmla="*/ 1239705 w 1445297"/>
                <a:gd name="connsiteY23" fmla="*/ 209769 h 2078819"/>
                <a:gd name="connsiteX24" fmla="*/ 1260015 w 1445297"/>
                <a:gd name="connsiteY24" fmla="*/ 34864 h 2078819"/>
                <a:gd name="connsiteX25" fmla="*/ 1299979 w 1445297"/>
                <a:gd name="connsiteY25" fmla="*/ 274 h 20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5297" h="2078819">
                  <a:moveTo>
                    <a:pt x="1299979" y="274"/>
                  </a:moveTo>
                  <a:cubicBezTo>
                    <a:pt x="1348461" y="6801"/>
                    <a:pt x="1423805" y="21158"/>
                    <a:pt x="1434287" y="53137"/>
                  </a:cubicBezTo>
                  <a:cubicBezTo>
                    <a:pt x="1448046" y="95966"/>
                    <a:pt x="1471335" y="283200"/>
                    <a:pt x="1342198" y="574178"/>
                  </a:cubicBezTo>
                  <a:lnTo>
                    <a:pt x="1282038" y="695089"/>
                  </a:lnTo>
                  <a:lnTo>
                    <a:pt x="1293651" y="750098"/>
                  </a:lnTo>
                  <a:cubicBezTo>
                    <a:pt x="1355577" y="1138104"/>
                    <a:pt x="1340747" y="1682348"/>
                    <a:pt x="1303487" y="1772484"/>
                  </a:cubicBezTo>
                  <a:cubicBezTo>
                    <a:pt x="1257075" y="1883521"/>
                    <a:pt x="1142027" y="1965819"/>
                    <a:pt x="1060970" y="2011540"/>
                  </a:cubicBezTo>
                  <a:cubicBezTo>
                    <a:pt x="989064" y="2053342"/>
                    <a:pt x="908007" y="2078162"/>
                    <a:pt x="825643" y="2078815"/>
                  </a:cubicBezTo>
                  <a:cubicBezTo>
                    <a:pt x="743278" y="2079468"/>
                    <a:pt x="586394" y="2006968"/>
                    <a:pt x="592277" y="1899196"/>
                  </a:cubicBezTo>
                  <a:cubicBezTo>
                    <a:pt x="605024" y="1652956"/>
                    <a:pt x="600612" y="1425984"/>
                    <a:pt x="587947" y="1210197"/>
                  </a:cubicBezTo>
                  <a:lnTo>
                    <a:pt x="571427" y="993151"/>
                  </a:lnTo>
                  <a:lnTo>
                    <a:pt x="547759" y="966754"/>
                  </a:lnTo>
                  <a:cubicBezTo>
                    <a:pt x="412763" y="837112"/>
                    <a:pt x="74781" y="756194"/>
                    <a:pt x="5114" y="501146"/>
                  </a:cubicBezTo>
                  <a:cubicBezTo>
                    <a:pt x="-13159" y="435137"/>
                    <a:pt x="21429" y="373704"/>
                    <a:pt x="47534" y="334491"/>
                  </a:cubicBezTo>
                  <a:cubicBezTo>
                    <a:pt x="55366" y="323054"/>
                    <a:pt x="68744" y="318152"/>
                    <a:pt x="81878" y="319377"/>
                  </a:cubicBezTo>
                  <a:cubicBezTo>
                    <a:pt x="95012" y="320603"/>
                    <a:pt x="107901" y="327955"/>
                    <a:pt x="114753" y="341026"/>
                  </a:cubicBezTo>
                  <a:cubicBezTo>
                    <a:pt x="277906" y="639699"/>
                    <a:pt x="533731" y="588722"/>
                    <a:pt x="533731" y="588722"/>
                  </a:cubicBezTo>
                  <a:lnTo>
                    <a:pt x="534460" y="592017"/>
                  </a:lnTo>
                  <a:lnTo>
                    <a:pt x="534099" y="588309"/>
                  </a:lnTo>
                  <a:cubicBezTo>
                    <a:pt x="534099" y="588309"/>
                    <a:pt x="584433" y="534097"/>
                    <a:pt x="840678" y="430244"/>
                  </a:cubicBezTo>
                  <a:cubicBezTo>
                    <a:pt x="843537" y="429020"/>
                    <a:pt x="947003" y="362734"/>
                    <a:pt x="1047820" y="356407"/>
                  </a:cubicBezTo>
                  <a:lnTo>
                    <a:pt x="1093947" y="359826"/>
                  </a:lnTo>
                  <a:lnTo>
                    <a:pt x="1112031" y="355305"/>
                  </a:lnTo>
                  <a:cubicBezTo>
                    <a:pt x="1166655" y="337195"/>
                    <a:pt x="1224964" y="297222"/>
                    <a:pt x="1239705" y="209769"/>
                  </a:cubicBezTo>
                  <a:cubicBezTo>
                    <a:pt x="1254773" y="120358"/>
                    <a:pt x="1259360" y="66190"/>
                    <a:pt x="1260015" y="34864"/>
                  </a:cubicBezTo>
                  <a:cubicBezTo>
                    <a:pt x="1260670" y="13980"/>
                    <a:pt x="1279014" y="-2336"/>
                    <a:pt x="1299979" y="2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148">
              <a:extLst>
                <a:ext uri="{FF2B5EF4-FFF2-40B4-BE49-F238E27FC236}">
                  <a16:creationId xmlns:a16="http://schemas.microsoft.com/office/drawing/2014/main" id="{843100CA-8911-4544-B898-E67AA390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7430" y="7886269"/>
              <a:ext cx="218903" cy="1313418"/>
            </a:xfrm>
            <a:custGeom>
              <a:avLst/>
              <a:gdLst>
                <a:gd name="T0" fmla="*/ 0 w 334"/>
                <a:gd name="T1" fmla="*/ 0 h 2009"/>
                <a:gd name="T2" fmla="*/ 245 w 334"/>
                <a:gd name="T3" fmla="*/ 1873 h 2009"/>
                <a:gd name="T4" fmla="*/ 245 w 334"/>
                <a:gd name="T5" fmla="*/ 1873 h 2009"/>
                <a:gd name="T6" fmla="*/ 312 w 334"/>
                <a:gd name="T7" fmla="*/ 1996 h 2009"/>
                <a:gd name="T8" fmla="*/ 312 w 334"/>
                <a:gd name="T9" fmla="*/ 1996 h 2009"/>
                <a:gd name="T10" fmla="*/ 333 w 334"/>
                <a:gd name="T11" fmla="*/ 2008 h 2009"/>
                <a:gd name="T12" fmla="*/ 333 w 334"/>
                <a:gd name="T13" fmla="*/ 2008 h 2009"/>
                <a:gd name="T14" fmla="*/ 106 w 334"/>
                <a:gd name="T15" fmla="*/ 224 h 2009"/>
                <a:gd name="T16" fmla="*/ 106 w 334"/>
                <a:gd name="T17" fmla="*/ 224 h 2009"/>
                <a:gd name="T18" fmla="*/ 0 w 334"/>
                <a:gd name="T19" fmla="*/ 0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009">
                  <a:moveTo>
                    <a:pt x="0" y="0"/>
                  </a:moveTo>
                  <a:lnTo>
                    <a:pt x="245" y="1873"/>
                  </a:lnTo>
                  <a:lnTo>
                    <a:pt x="245" y="1873"/>
                  </a:lnTo>
                  <a:cubicBezTo>
                    <a:pt x="248" y="1923"/>
                    <a:pt x="273" y="1970"/>
                    <a:pt x="312" y="1996"/>
                  </a:cubicBezTo>
                  <a:lnTo>
                    <a:pt x="312" y="1996"/>
                  </a:lnTo>
                  <a:cubicBezTo>
                    <a:pt x="318" y="2000"/>
                    <a:pt x="325" y="2004"/>
                    <a:pt x="333" y="2008"/>
                  </a:cubicBezTo>
                  <a:lnTo>
                    <a:pt x="333" y="2008"/>
                  </a:lnTo>
                  <a:cubicBezTo>
                    <a:pt x="282" y="1970"/>
                    <a:pt x="134" y="398"/>
                    <a:pt x="106" y="224"/>
                  </a:cubicBezTo>
                  <a:lnTo>
                    <a:pt x="106" y="224"/>
                  </a:lnTo>
                  <a:cubicBezTo>
                    <a:pt x="79" y="48"/>
                    <a:pt x="0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A7213A4-7F83-8B4E-81A8-21DD5C1F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735" y="5039997"/>
              <a:ext cx="312245" cy="722837"/>
            </a:xfrm>
            <a:custGeom>
              <a:avLst/>
              <a:gdLst>
                <a:gd name="connsiteX0" fmla="*/ 90657 w 312245"/>
                <a:gd name="connsiteY0" fmla="*/ 668 h 722837"/>
                <a:gd name="connsiteX1" fmla="*/ 116987 w 312245"/>
                <a:gd name="connsiteY1" fmla="*/ 16386 h 722837"/>
                <a:gd name="connsiteX2" fmla="*/ 131334 w 312245"/>
                <a:gd name="connsiteY2" fmla="*/ 34724 h 722837"/>
                <a:gd name="connsiteX3" fmla="*/ 187419 w 312245"/>
                <a:gd name="connsiteY3" fmla="*/ 127070 h 722837"/>
                <a:gd name="connsiteX4" fmla="*/ 204375 w 312245"/>
                <a:gd name="connsiteY4" fmla="*/ 182740 h 722837"/>
                <a:gd name="connsiteX5" fmla="*/ 205679 w 312245"/>
                <a:gd name="connsiteY5" fmla="*/ 238410 h 722837"/>
                <a:gd name="connsiteX6" fmla="*/ 205628 w 312245"/>
                <a:gd name="connsiteY6" fmla="*/ 238424 h 722837"/>
                <a:gd name="connsiteX7" fmla="*/ 312245 w 312245"/>
                <a:gd name="connsiteY7" fmla="*/ 722837 h 722837"/>
                <a:gd name="connsiteX8" fmla="*/ 151429 w 312245"/>
                <a:gd name="connsiteY8" fmla="*/ 641164 h 722837"/>
                <a:gd name="connsiteX9" fmla="*/ 121717 w 312245"/>
                <a:gd name="connsiteY9" fmla="*/ 260381 h 722837"/>
                <a:gd name="connsiteX10" fmla="*/ 68076 w 312245"/>
                <a:gd name="connsiteY10" fmla="*/ 184705 h 722837"/>
                <a:gd name="connsiteX11" fmla="*/ 8079 w 312245"/>
                <a:gd name="connsiteY11" fmla="*/ 160472 h 722837"/>
                <a:gd name="connsiteX12" fmla="*/ 253 w 312245"/>
                <a:gd name="connsiteY12" fmla="*/ 145409 h 722837"/>
                <a:gd name="connsiteX13" fmla="*/ 15905 w 312245"/>
                <a:gd name="connsiteY13" fmla="*/ 135585 h 722837"/>
                <a:gd name="connsiteX14" fmla="*/ 51773 w 312245"/>
                <a:gd name="connsiteY14" fmla="*/ 142134 h 722837"/>
                <a:gd name="connsiteX15" fmla="*/ 23730 w 312245"/>
                <a:gd name="connsiteY15" fmla="*/ 63542 h 722837"/>
                <a:gd name="connsiteX16" fmla="*/ 47860 w 312245"/>
                <a:gd name="connsiteY16" fmla="*/ 15076 h 722837"/>
                <a:gd name="connsiteX17" fmla="*/ 60903 w 312245"/>
                <a:gd name="connsiteY17" fmla="*/ 6562 h 722837"/>
                <a:gd name="connsiteX18" fmla="*/ 90657 w 312245"/>
                <a:gd name="connsiteY18" fmla="*/ 668 h 72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2245" h="722837">
                  <a:moveTo>
                    <a:pt x="90657" y="668"/>
                  </a:moveTo>
                  <a:cubicBezTo>
                    <a:pt x="100684" y="2469"/>
                    <a:pt x="110140" y="7872"/>
                    <a:pt x="116987" y="16386"/>
                  </a:cubicBezTo>
                  <a:lnTo>
                    <a:pt x="131334" y="34724"/>
                  </a:lnTo>
                  <a:lnTo>
                    <a:pt x="187419" y="127070"/>
                  </a:lnTo>
                  <a:cubicBezTo>
                    <a:pt x="197853" y="144099"/>
                    <a:pt x="203070" y="163747"/>
                    <a:pt x="204375" y="182740"/>
                  </a:cubicBezTo>
                  <a:lnTo>
                    <a:pt x="205679" y="238410"/>
                  </a:lnTo>
                  <a:lnTo>
                    <a:pt x="205628" y="238424"/>
                  </a:lnTo>
                  <a:lnTo>
                    <a:pt x="312245" y="722837"/>
                  </a:lnTo>
                  <a:lnTo>
                    <a:pt x="151429" y="641164"/>
                  </a:lnTo>
                  <a:lnTo>
                    <a:pt x="121717" y="260381"/>
                  </a:lnTo>
                  <a:lnTo>
                    <a:pt x="68076" y="184705"/>
                  </a:lnTo>
                  <a:lnTo>
                    <a:pt x="8079" y="160472"/>
                  </a:lnTo>
                  <a:cubicBezTo>
                    <a:pt x="2862" y="157852"/>
                    <a:pt x="-1051" y="151958"/>
                    <a:pt x="253" y="145409"/>
                  </a:cubicBezTo>
                  <a:cubicBezTo>
                    <a:pt x="1558" y="138204"/>
                    <a:pt x="8079" y="133620"/>
                    <a:pt x="15905" y="135585"/>
                  </a:cubicBezTo>
                  <a:lnTo>
                    <a:pt x="51773" y="142134"/>
                  </a:lnTo>
                  <a:lnTo>
                    <a:pt x="23730" y="63542"/>
                  </a:lnTo>
                  <a:cubicBezTo>
                    <a:pt x="21774" y="43893"/>
                    <a:pt x="31556" y="25555"/>
                    <a:pt x="47860" y="15076"/>
                  </a:cubicBezTo>
                  <a:lnTo>
                    <a:pt x="60903" y="6562"/>
                  </a:lnTo>
                  <a:cubicBezTo>
                    <a:pt x="70033" y="668"/>
                    <a:pt x="80630" y="-1133"/>
                    <a:pt x="90657" y="6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03352FA-FDD9-684F-AE4D-B48EDB704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4288" y="5398427"/>
              <a:ext cx="268233" cy="730205"/>
            </a:xfrm>
            <a:custGeom>
              <a:avLst/>
              <a:gdLst>
                <a:gd name="connsiteX0" fmla="*/ 80821 w 268233"/>
                <a:gd name="connsiteY0" fmla="*/ 946 h 730205"/>
                <a:gd name="connsiteX1" fmla="*/ 95144 w 268233"/>
                <a:gd name="connsiteY1" fmla="*/ 4207 h 730205"/>
                <a:gd name="connsiteX2" fmla="*/ 135508 w 268233"/>
                <a:gd name="connsiteY2" fmla="*/ 41379 h 730205"/>
                <a:gd name="connsiteX3" fmla="*/ 134206 w 268233"/>
                <a:gd name="connsiteY3" fmla="*/ 124854 h 730205"/>
                <a:gd name="connsiteX4" fmla="*/ 166757 w 268233"/>
                <a:gd name="connsiteY4" fmla="*/ 105941 h 730205"/>
                <a:gd name="connsiteX5" fmla="*/ 184335 w 268233"/>
                <a:gd name="connsiteY5" fmla="*/ 110506 h 730205"/>
                <a:gd name="connsiteX6" fmla="*/ 181731 w 268233"/>
                <a:gd name="connsiteY6" fmla="*/ 127462 h 730205"/>
                <a:gd name="connsiteX7" fmla="*/ 133555 w 268233"/>
                <a:gd name="connsiteY7" fmla="*/ 169852 h 730205"/>
                <a:gd name="connsiteX8" fmla="*/ 110139 w 268233"/>
                <a:gd name="connsiteY8" fmla="*/ 255493 h 730205"/>
                <a:gd name="connsiteX9" fmla="*/ 268233 w 268233"/>
                <a:gd name="connsiteY9" fmla="*/ 597632 h 730205"/>
                <a:gd name="connsiteX10" fmla="*/ 167152 w 268233"/>
                <a:gd name="connsiteY10" fmla="*/ 730205 h 730205"/>
                <a:gd name="connsiteX11" fmla="*/ 25072 w 268233"/>
                <a:gd name="connsiteY11" fmla="*/ 267199 h 730205"/>
                <a:gd name="connsiteX12" fmla="*/ 22229 w 268233"/>
                <a:gd name="connsiteY12" fmla="*/ 267021 h 730205"/>
                <a:gd name="connsiteX13" fmla="*/ 5953 w 268233"/>
                <a:gd name="connsiteY13" fmla="*/ 214849 h 730205"/>
                <a:gd name="connsiteX14" fmla="*/ 2698 w 268233"/>
                <a:gd name="connsiteY14" fmla="*/ 156809 h 730205"/>
                <a:gd name="connsiteX15" fmla="*/ 24182 w 268233"/>
                <a:gd name="connsiteY15" fmla="*/ 51161 h 730205"/>
                <a:gd name="connsiteX16" fmla="*/ 31343 w 268233"/>
                <a:gd name="connsiteY16" fmla="*/ 28988 h 730205"/>
                <a:gd name="connsiteX17" fmla="*/ 80821 w 268233"/>
                <a:gd name="connsiteY17" fmla="*/ 946 h 73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8233" h="730205">
                  <a:moveTo>
                    <a:pt x="80821" y="946"/>
                  </a:moveTo>
                  <a:lnTo>
                    <a:pt x="95144" y="4207"/>
                  </a:lnTo>
                  <a:cubicBezTo>
                    <a:pt x="114675" y="8772"/>
                    <a:pt x="129649" y="22467"/>
                    <a:pt x="135508" y="41379"/>
                  </a:cubicBezTo>
                  <a:lnTo>
                    <a:pt x="134206" y="124854"/>
                  </a:lnTo>
                  <a:lnTo>
                    <a:pt x="166757" y="105941"/>
                  </a:lnTo>
                  <a:cubicBezTo>
                    <a:pt x="172616" y="102029"/>
                    <a:pt x="180429" y="104637"/>
                    <a:pt x="184335" y="110506"/>
                  </a:cubicBezTo>
                  <a:cubicBezTo>
                    <a:pt x="187590" y="115724"/>
                    <a:pt x="186288" y="122897"/>
                    <a:pt x="181731" y="127462"/>
                  </a:cubicBezTo>
                  <a:lnTo>
                    <a:pt x="133555" y="169852"/>
                  </a:lnTo>
                  <a:lnTo>
                    <a:pt x="110139" y="255493"/>
                  </a:lnTo>
                  <a:lnTo>
                    <a:pt x="268233" y="597632"/>
                  </a:lnTo>
                  <a:lnTo>
                    <a:pt x="167152" y="730205"/>
                  </a:lnTo>
                  <a:lnTo>
                    <a:pt x="25072" y="267199"/>
                  </a:lnTo>
                  <a:lnTo>
                    <a:pt x="22229" y="267021"/>
                  </a:lnTo>
                  <a:lnTo>
                    <a:pt x="5953" y="214849"/>
                  </a:lnTo>
                  <a:cubicBezTo>
                    <a:pt x="-557" y="195937"/>
                    <a:pt x="-1859" y="176373"/>
                    <a:pt x="2698" y="156809"/>
                  </a:cubicBezTo>
                  <a:lnTo>
                    <a:pt x="24182" y="51161"/>
                  </a:lnTo>
                  <a:lnTo>
                    <a:pt x="31343" y="28988"/>
                  </a:lnTo>
                  <a:cubicBezTo>
                    <a:pt x="37854" y="8772"/>
                    <a:pt x="59338" y="-3619"/>
                    <a:pt x="80821" y="9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0AF0E6CE-0CCF-EE45-9FC4-C3159E6B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4698" y="6322266"/>
              <a:ext cx="711436" cy="1402706"/>
            </a:xfrm>
            <a:custGeom>
              <a:avLst/>
              <a:gdLst>
                <a:gd name="T0" fmla="*/ 826 w 1089"/>
                <a:gd name="T1" fmla="*/ 405 h 2148"/>
                <a:gd name="T2" fmla="*/ 826 w 1089"/>
                <a:gd name="T3" fmla="*/ 405 h 2148"/>
                <a:gd name="T4" fmla="*/ 1088 w 1089"/>
                <a:gd name="T5" fmla="*/ 2146 h 2148"/>
                <a:gd name="T6" fmla="*/ 1088 w 1089"/>
                <a:gd name="T7" fmla="*/ 2146 h 2148"/>
                <a:gd name="T8" fmla="*/ 731 w 1089"/>
                <a:gd name="T9" fmla="*/ 1871 h 2148"/>
                <a:gd name="T10" fmla="*/ 731 w 1089"/>
                <a:gd name="T11" fmla="*/ 1871 h 2148"/>
                <a:gd name="T12" fmla="*/ 701 w 1089"/>
                <a:gd name="T13" fmla="*/ 484 h 2148"/>
                <a:gd name="T14" fmla="*/ 701 w 1089"/>
                <a:gd name="T15" fmla="*/ 484 h 2148"/>
                <a:gd name="T16" fmla="*/ 0 w 1089"/>
                <a:gd name="T17" fmla="*/ 0 h 2148"/>
                <a:gd name="T18" fmla="*/ 0 w 1089"/>
                <a:gd name="T19" fmla="*/ 0 h 2148"/>
                <a:gd name="T20" fmla="*/ 826 w 1089"/>
                <a:gd name="T21" fmla="*/ 405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9" h="2148">
                  <a:moveTo>
                    <a:pt x="826" y="405"/>
                  </a:moveTo>
                  <a:lnTo>
                    <a:pt x="826" y="405"/>
                  </a:lnTo>
                  <a:cubicBezTo>
                    <a:pt x="862" y="567"/>
                    <a:pt x="761" y="1833"/>
                    <a:pt x="1088" y="2146"/>
                  </a:cubicBezTo>
                  <a:lnTo>
                    <a:pt x="1088" y="2146"/>
                  </a:lnTo>
                  <a:cubicBezTo>
                    <a:pt x="962" y="2147"/>
                    <a:pt x="722" y="2036"/>
                    <a:pt x="731" y="1871"/>
                  </a:cubicBezTo>
                  <a:lnTo>
                    <a:pt x="731" y="1871"/>
                  </a:lnTo>
                  <a:cubicBezTo>
                    <a:pt x="757" y="1365"/>
                    <a:pt x="736" y="913"/>
                    <a:pt x="701" y="484"/>
                  </a:cubicBezTo>
                  <a:lnTo>
                    <a:pt x="701" y="484"/>
                  </a:lnTo>
                  <a:cubicBezTo>
                    <a:pt x="573" y="318"/>
                    <a:pt x="220" y="212"/>
                    <a:pt x="0" y="0"/>
                  </a:cubicBezTo>
                  <a:lnTo>
                    <a:pt x="0" y="0"/>
                  </a:lnTo>
                  <a:cubicBezTo>
                    <a:pt x="16" y="5"/>
                    <a:pt x="790" y="243"/>
                    <a:pt x="826" y="40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CC13B49A-4C57-2A47-B3DD-FE38DA0F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236" y="5991031"/>
              <a:ext cx="253467" cy="155536"/>
            </a:xfrm>
            <a:custGeom>
              <a:avLst/>
              <a:gdLst>
                <a:gd name="T0" fmla="*/ 389 w 390"/>
                <a:gd name="T1" fmla="*/ 57 h 237"/>
                <a:gd name="T2" fmla="*/ 334 w 390"/>
                <a:gd name="T3" fmla="*/ 0 h 237"/>
                <a:gd name="T4" fmla="*/ 334 w 390"/>
                <a:gd name="T5" fmla="*/ 0 h 237"/>
                <a:gd name="T6" fmla="*/ 168 w 390"/>
                <a:gd name="T7" fmla="*/ 109 h 237"/>
                <a:gd name="T8" fmla="*/ 168 w 390"/>
                <a:gd name="T9" fmla="*/ 109 h 237"/>
                <a:gd name="T10" fmla="*/ 36 w 390"/>
                <a:gd name="T11" fmla="*/ 137 h 237"/>
                <a:gd name="T12" fmla="*/ 0 w 390"/>
                <a:gd name="T13" fmla="*/ 236 h 237"/>
                <a:gd name="T14" fmla="*/ 0 w 390"/>
                <a:gd name="T15" fmla="*/ 236 h 237"/>
                <a:gd name="T16" fmla="*/ 389 w 390"/>
                <a:gd name="T17" fmla="*/ 5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37">
                  <a:moveTo>
                    <a:pt x="389" y="57"/>
                  </a:moveTo>
                  <a:lnTo>
                    <a:pt x="334" y="0"/>
                  </a:lnTo>
                  <a:lnTo>
                    <a:pt x="334" y="0"/>
                  </a:lnTo>
                  <a:cubicBezTo>
                    <a:pt x="334" y="0"/>
                    <a:pt x="242" y="94"/>
                    <a:pt x="168" y="109"/>
                  </a:cubicBezTo>
                  <a:lnTo>
                    <a:pt x="168" y="109"/>
                  </a:lnTo>
                  <a:cubicBezTo>
                    <a:pt x="168" y="109"/>
                    <a:pt x="80" y="135"/>
                    <a:pt x="36" y="137"/>
                  </a:cubicBezTo>
                  <a:lnTo>
                    <a:pt x="0" y="236"/>
                  </a:lnTo>
                  <a:lnTo>
                    <a:pt x="0" y="236"/>
                  </a:lnTo>
                  <a:cubicBezTo>
                    <a:pt x="0" y="236"/>
                    <a:pt x="292" y="215"/>
                    <a:pt x="389" y="57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1BB4BECE-5BD0-A844-8C96-5DBA17A10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1918" y="5357363"/>
              <a:ext cx="702794" cy="587582"/>
            </a:xfrm>
            <a:custGeom>
              <a:avLst/>
              <a:gdLst>
                <a:gd name="T0" fmla="*/ 556 w 1078"/>
                <a:gd name="T1" fmla="*/ 735 h 901"/>
                <a:gd name="T2" fmla="*/ 556 w 1078"/>
                <a:gd name="T3" fmla="*/ 735 h 901"/>
                <a:gd name="T4" fmla="*/ 512 w 1078"/>
                <a:gd name="T5" fmla="*/ 735 h 901"/>
                <a:gd name="T6" fmla="*/ 512 w 1078"/>
                <a:gd name="T7" fmla="*/ 735 h 901"/>
                <a:gd name="T8" fmla="*/ 401 w 1078"/>
                <a:gd name="T9" fmla="*/ 635 h 901"/>
                <a:gd name="T10" fmla="*/ 401 w 1078"/>
                <a:gd name="T11" fmla="*/ 635 h 901"/>
                <a:gd name="T12" fmla="*/ 73 w 1078"/>
                <a:gd name="T13" fmla="*/ 581 h 901"/>
                <a:gd name="T14" fmla="*/ 73 w 1078"/>
                <a:gd name="T15" fmla="*/ 581 h 901"/>
                <a:gd name="T16" fmla="*/ 8 w 1078"/>
                <a:gd name="T17" fmla="*/ 333 h 901"/>
                <a:gd name="T18" fmla="*/ 8 w 1078"/>
                <a:gd name="T19" fmla="*/ 333 h 901"/>
                <a:gd name="T20" fmla="*/ 323 w 1078"/>
                <a:gd name="T21" fmla="*/ 185 h 901"/>
                <a:gd name="T22" fmla="*/ 323 w 1078"/>
                <a:gd name="T23" fmla="*/ 185 h 901"/>
                <a:gd name="T24" fmla="*/ 951 w 1078"/>
                <a:gd name="T25" fmla="*/ 354 h 901"/>
                <a:gd name="T26" fmla="*/ 951 w 1078"/>
                <a:gd name="T27" fmla="*/ 354 h 901"/>
                <a:gd name="T28" fmla="*/ 879 w 1078"/>
                <a:gd name="T29" fmla="*/ 876 h 901"/>
                <a:gd name="T30" fmla="*/ 879 w 1078"/>
                <a:gd name="T31" fmla="*/ 876 h 901"/>
                <a:gd name="T32" fmla="*/ 629 w 1078"/>
                <a:gd name="T33" fmla="*/ 840 h 901"/>
                <a:gd name="T34" fmla="*/ 629 w 1078"/>
                <a:gd name="T35" fmla="*/ 840 h 901"/>
                <a:gd name="T36" fmla="*/ 649 w 1078"/>
                <a:gd name="T37" fmla="*/ 752 h 901"/>
                <a:gd name="T38" fmla="*/ 649 w 1078"/>
                <a:gd name="T39" fmla="*/ 752 h 901"/>
                <a:gd name="T40" fmla="*/ 556 w 1078"/>
                <a:gd name="T41" fmla="*/ 735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8" h="901">
                  <a:moveTo>
                    <a:pt x="556" y="735"/>
                  </a:moveTo>
                  <a:lnTo>
                    <a:pt x="556" y="735"/>
                  </a:lnTo>
                  <a:cubicBezTo>
                    <a:pt x="542" y="741"/>
                    <a:pt x="527" y="742"/>
                    <a:pt x="512" y="735"/>
                  </a:cubicBezTo>
                  <a:lnTo>
                    <a:pt x="512" y="735"/>
                  </a:lnTo>
                  <a:cubicBezTo>
                    <a:pt x="489" y="722"/>
                    <a:pt x="451" y="628"/>
                    <a:pt x="401" y="635"/>
                  </a:cubicBezTo>
                  <a:lnTo>
                    <a:pt x="401" y="635"/>
                  </a:lnTo>
                  <a:cubicBezTo>
                    <a:pt x="324" y="645"/>
                    <a:pt x="213" y="806"/>
                    <a:pt x="73" y="581"/>
                  </a:cubicBezTo>
                  <a:lnTo>
                    <a:pt x="73" y="581"/>
                  </a:lnTo>
                  <a:cubicBezTo>
                    <a:pt x="0" y="464"/>
                    <a:pt x="43" y="400"/>
                    <a:pt x="8" y="333"/>
                  </a:cubicBezTo>
                  <a:lnTo>
                    <a:pt x="8" y="333"/>
                  </a:lnTo>
                  <a:cubicBezTo>
                    <a:pt x="8" y="333"/>
                    <a:pt x="20" y="370"/>
                    <a:pt x="323" y="185"/>
                  </a:cubicBezTo>
                  <a:lnTo>
                    <a:pt x="323" y="185"/>
                  </a:lnTo>
                  <a:cubicBezTo>
                    <a:pt x="626" y="0"/>
                    <a:pt x="874" y="225"/>
                    <a:pt x="951" y="354"/>
                  </a:cubicBezTo>
                  <a:lnTo>
                    <a:pt x="951" y="354"/>
                  </a:lnTo>
                  <a:cubicBezTo>
                    <a:pt x="1027" y="483"/>
                    <a:pt x="1077" y="735"/>
                    <a:pt x="879" y="876"/>
                  </a:cubicBezTo>
                  <a:lnTo>
                    <a:pt x="879" y="876"/>
                  </a:lnTo>
                  <a:cubicBezTo>
                    <a:pt x="845" y="900"/>
                    <a:pt x="633" y="857"/>
                    <a:pt x="629" y="840"/>
                  </a:cubicBezTo>
                  <a:lnTo>
                    <a:pt x="629" y="840"/>
                  </a:lnTo>
                  <a:cubicBezTo>
                    <a:pt x="625" y="822"/>
                    <a:pt x="682" y="794"/>
                    <a:pt x="649" y="752"/>
                  </a:cubicBezTo>
                  <a:lnTo>
                    <a:pt x="649" y="752"/>
                  </a:lnTo>
                  <a:cubicBezTo>
                    <a:pt x="623" y="718"/>
                    <a:pt x="592" y="716"/>
                    <a:pt x="556" y="73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159">
              <a:extLst>
                <a:ext uri="{FF2B5EF4-FFF2-40B4-BE49-F238E27FC236}">
                  <a16:creationId xmlns:a16="http://schemas.microsoft.com/office/drawing/2014/main" id="{E8B3D335-1BDD-0244-99AD-C98B1FF3E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817" y="3591739"/>
              <a:ext cx="3081924" cy="5066451"/>
            </a:xfrm>
            <a:custGeom>
              <a:avLst/>
              <a:gdLst>
                <a:gd name="T0" fmla="*/ 3 w 4718"/>
                <a:gd name="T1" fmla="*/ 6671 h 7755"/>
                <a:gd name="T2" fmla="*/ 3 w 4718"/>
                <a:gd name="T3" fmla="*/ 6671 h 7755"/>
                <a:gd name="T4" fmla="*/ 3 w 4718"/>
                <a:gd name="T5" fmla="*/ 901 h 7755"/>
                <a:gd name="T6" fmla="*/ 2297 w 4718"/>
                <a:gd name="T7" fmla="*/ 300 h 7755"/>
                <a:gd name="T8" fmla="*/ 2720 w 4718"/>
                <a:gd name="T9" fmla="*/ 56 h 7755"/>
                <a:gd name="T10" fmla="*/ 2720 w 4718"/>
                <a:gd name="T11" fmla="*/ 56 h 7755"/>
                <a:gd name="T12" fmla="*/ 3098 w 4718"/>
                <a:gd name="T13" fmla="*/ 72 h 7755"/>
                <a:gd name="T14" fmla="*/ 3493 w 4718"/>
                <a:gd name="T15" fmla="*/ 299 h 7755"/>
                <a:gd name="T16" fmla="*/ 4717 w 4718"/>
                <a:gd name="T17" fmla="*/ 299 h 7755"/>
                <a:gd name="T18" fmla="*/ 4354 w 4718"/>
                <a:gd name="T19" fmla="*/ 5869 h 7755"/>
                <a:gd name="T20" fmla="*/ 4354 w 4718"/>
                <a:gd name="T21" fmla="*/ 5869 h 7755"/>
                <a:gd name="T22" fmla="*/ 4290 w 4718"/>
                <a:gd name="T23" fmla="*/ 5971 h 7755"/>
                <a:gd name="T24" fmla="*/ 2000 w 4718"/>
                <a:gd name="T25" fmla="*/ 7698 h 7755"/>
                <a:gd name="T26" fmla="*/ 2000 w 4718"/>
                <a:gd name="T27" fmla="*/ 7698 h 7755"/>
                <a:gd name="T28" fmla="*/ 1621 w 4718"/>
                <a:gd name="T29" fmla="*/ 7683 h 7755"/>
                <a:gd name="T30" fmla="*/ 95 w 4718"/>
                <a:gd name="T31" fmla="*/ 6802 h 7755"/>
                <a:gd name="T32" fmla="*/ 95 w 4718"/>
                <a:gd name="T33" fmla="*/ 6802 h 7755"/>
                <a:gd name="T34" fmla="*/ 3 w 4718"/>
                <a:gd name="T35" fmla="*/ 6671 h 7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8" h="7755">
                  <a:moveTo>
                    <a:pt x="3" y="6671"/>
                  </a:moveTo>
                  <a:lnTo>
                    <a:pt x="3" y="6671"/>
                  </a:lnTo>
                  <a:lnTo>
                    <a:pt x="3" y="901"/>
                  </a:lnTo>
                  <a:lnTo>
                    <a:pt x="2297" y="300"/>
                  </a:lnTo>
                  <a:lnTo>
                    <a:pt x="2720" y="56"/>
                  </a:lnTo>
                  <a:lnTo>
                    <a:pt x="2720" y="56"/>
                  </a:lnTo>
                  <a:cubicBezTo>
                    <a:pt x="2817" y="0"/>
                    <a:pt x="2987" y="7"/>
                    <a:pt x="3098" y="72"/>
                  </a:cubicBezTo>
                  <a:lnTo>
                    <a:pt x="3493" y="299"/>
                  </a:lnTo>
                  <a:lnTo>
                    <a:pt x="4717" y="299"/>
                  </a:lnTo>
                  <a:lnTo>
                    <a:pt x="4354" y="5869"/>
                  </a:lnTo>
                  <a:lnTo>
                    <a:pt x="4354" y="5869"/>
                  </a:lnTo>
                  <a:cubicBezTo>
                    <a:pt x="4357" y="5907"/>
                    <a:pt x="4336" y="5944"/>
                    <a:pt x="4290" y="5971"/>
                  </a:cubicBezTo>
                  <a:lnTo>
                    <a:pt x="2000" y="7698"/>
                  </a:lnTo>
                  <a:lnTo>
                    <a:pt x="2000" y="7698"/>
                  </a:lnTo>
                  <a:cubicBezTo>
                    <a:pt x="1903" y="7754"/>
                    <a:pt x="1733" y="7747"/>
                    <a:pt x="1621" y="7683"/>
                  </a:cubicBezTo>
                  <a:lnTo>
                    <a:pt x="95" y="6802"/>
                  </a:lnTo>
                  <a:lnTo>
                    <a:pt x="95" y="6802"/>
                  </a:lnTo>
                  <a:cubicBezTo>
                    <a:pt x="31" y="6764"/>
                    <a:pt x="0" y="6716"/>
                    <a:pt x="3" y="667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160">
              <a:extLst>
                <a:ext uri="{FF2B5EF4-FFF2-40B4-BE49-F238E27FC236}">
                  <a16:creationId xmlns:a16="http://schemas.microsoft.com/office/drawing/2014/main" id="{989E8462-4C27-764C-8883-FFFE993B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99" y="3603260"/>
              <a:ext cx="1909641" cy="5043409"/>
            </a:xfrm>
            <a:custGeom>
              <a:avLst/>
              <a:gdLst>
                <a:gd name="T0" fmla="*/ 1099 w 2923"/>
                <a:gd name="T1" fmla="*/ 0 h 7720"/>
                <a:gd name="T2" fmla="*/ 1099 w 2923"/>
                <a:gd name="T3" fmla="*/ 0 h 7720"/>
                <a:gd name="T4" fmla="*/ 1301 w 2923"/>
                <a:gd name="T5" fmla="*/ 54 h 7720"/>
                <a:gd name="T6" fmla="*/ 1696 w 2923"/>
                <a:gd name="T7" fmla="*/ 281 h 7720"/>
                <a:gd name="T8" fmla="*/ 2920 w 2923"/>
                <a:gd name="T9" fmla="*/ 281 h 7720"/>
                <a:gd name="T10" fmla="*/ 2920 w 2923"/>
                <a:gd name="T11" fmla="*/ 6067 h 7720"/>
                <a:gd name="T12" fmla="*/ 2920 w 2923"/>
                <a:gd name="T13" fmla="*/ 6067 h 7720"/>
                <a:gd name="T14" fmla="*/ 2855 w 2923"/>
                <a:gd name="T15" fmla="*/ 6168 h 7720"/>
                <a:gd name="T16" fmla="*/ 203 w 2923"/>
                <a:gd name="T17" fmla="*/ 7680 h 7720"/>
                <a:gd name="T18" fmla="*/ 203 w 2923"/>
                <a:gd name="T19" fmla="*/ 7680 h 7720"/>
                <a:gd name="T20" fmla="*/ 27 w 2923"/>
                <a:gd name="T21" fmla="*/ 7718 h 7720"/>
                <a:gd name="T22" fmla="*/ 0 w 2923"/>
                <a:gd name="T23" fmla="*/ 1896 h 7720"/>
                <a:gd name="T24" fmla="*/ 1099 w 2923"/>
                <a:gd name="T25" fmla="*/ 0 h 7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23" h="7720">
                  <a:moveTo>
                    <a:pt x="1099" y="0"/>
                  </a:moveTo>
                  <a:lnTo>
                    <a:pt x="1099" y="0"/>
                  </a:lnTo>
                  <a:cubicBezTo>
                    <a:pt x="1170" y="2"/>
                    <a:pt x="1243" y="20"/>
                    <a:pt x="1301" y="54"/>
                  </a:cubicBezTo>
                  <a:lnTo>
                    <a:pt x="1696" y="281"/>
                  </a:lnTo>
                  <a:lnTo>
                    <a:pt x="2920" y="281"/>
                  </a:lnTo>
                  <a:lnTo>
                    <a:pt x="2920" y="6067"/>
                  </a:lnTo>
                  <a:lnTo>
                    <a:pt x="2920" y="6067"/>
                  </a:lnTo>
                  <a:cubicBezTo>
                    <a:pt x="2922" y="6105"/>
                    <a:pt x="2901" y="6141"/>
                    <a:pt x="2855" y="6168"/>
                  </a:cubicBezTo>
                  <a:lnTo>
                    <a:pt x="203" y="7680"/>
                  </a:lnTo>
                  <a:lnTo>
                    <a:pt x="203" y="7680"/>
                  </a:lnTo>
                  <a:cubicBezTo>
                    <a:pt x="156" y="7707"/>
                    <a:pt x="93" y="7719"/>
                    <a:pt x="27" y="7718"/>
                  </a:cubicBezTo>
                  <a:lnTo>
                    <a:pt x="0" y="1896"/>
                  </a:lnTo>
                  <a:lnTo>
                    <a:pt x="1099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161">
              <a:extLst>
                <a:ext uri="{FF2B5EF4-FFF2-40B4-BE49-F238E27FC236}">
                  <a16:creationId xmlns:a16="http://schemas.microsoft.com/office/drawing/2014/main" id="{F2296489-8328-8944-9A1E-058961E6D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449" y="4795706"/>
              <a:ext cx="198742" cy="3853845"/>
            </a:xfrm>
            <a:custGeom>
              <a:avLst/>
              <a:gdLst>
                <a:gd name="T0" fmla="*/ 302 w 303"/>
                <a:gd name="T1" fmla="*/ 5866 h 5902"/>
                <a:gd name="T2" fmla="*/ 302 w 303"/>
                <a:gd name="T3" fmla="*/ 5866 h 5902"/>
                <a:gd name="T4" fmla="*/ 0 w 303"/>
                <a:gd name="T5" fmla="*/ 5862 h 5902"/>
                <a:gd name="T6" fmla="*/ 0 w 303"/>
                <a:gd name="T7" fmla="*/ 0 h 5902"/>
                <a:gd name="T8" fmla="*/ 302 w 303"/>
                <a:gd name="T9" fmla="*/ 0 h 5902"/>
                <a:gd name="T10" fmla="*/ 302 w 303"/>
                <a:gd name="T11" fmla="*/ 5866 h 5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5902">
                  <a:moveTo>
                    <a:pt x="302" y="5866"/>
                  </a:moveTo>
                  <a:lnTo>
                    <a:pt x="302" y="5866"/>
                  </a:lnTo>
                  <a:cubicBezTo>
                    <a:pt x="219" y="5901"/>
                    <a:pt x="98" y="5899"/>
                    <a:pt x="0" y="5862"/>
                  </a:cubicBezTo>
                  <a:lnTo>
                    <a:pt x="0" y="0"/>
                  </a:lnTo>
                  <a:lnTo>
                    <a:pt x="302" y="0"/>
                  </a:lnTo>
                  <a:lnTo>
                    <a:pt x="302" y="58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162">
              <a:extLst>
                <a:ext uri="{FF2B5EF4-FFF2-40B4-BE49-F238E27FC236}">
                  <a16:creationId xmlns:a16="http://schemas.microsoft.com/office/drawing/2014/main" id="{FE69F064-6E69-674F-994D-8A2F5864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653" y="3090567"/>
              <a:ext cx="3122248" cy="1788667"/>
            </a:xfrm>
            <a:custGeom>
              <a:avLst/>
              <a:gdLst>
                <a:gd name="T0" fmla="*/ 2029 w 4779"/>
                <a:gd name="T1" fmla="*/ 2683 h 2740"/>
                <a:gd name="T2" fmla="*/ 4681 w 4779"/>
                <a:gd name="T3" fmla="*/ 1171 h 2740"/>
                <a:gd name="T4" fmla="*/ 4681 w 4779"/>
                <a:gd name="T5" fmla="*/ 1171 h 2740"/>
                <a:gd name="T6" fmla="*/ 4653 w 4779"/>
                <a:gd name="T7" fmla="*/ 953 h 2740"/>
                <a:gd name="T8" fmla="*/ 3127 w 4779"/>
                <a:gd name="T9" fmla="*/ 72 h 2740"/>
                <a:gd name="T10" fmla="*/ 3127 w 4779"/>
                <a:gd name="T11" fmla="*/ 72 h 2740"/>
                <a:gd name="T12" fmla="*/ 2749 w 4779"/>
                <a:gd name="T13" fmla="*/ 56 h 2740"/>
                <a:gd name="T14" fmla="*/ 97 w 4779"/>
                <a:gd name="T15" fmla="*/ 1568 h 2740"/>
                <a:gd name="T16" fmla="*/ 97 w 4779"/>
                <a:gd name="T17" fmla="*/ 1568 h 2740"/>
                <a:gd name="T18" fmla="*/ 124 w 4779"/>
                <a:gd name="T19" fmla="*/ 1787 h 2740"/>
                <a:gd name="T20" fmla="*/ 1650 w 4779"/>
                <a:gd name="T21" fmla="*/ 2668 h 2740"/>
                <a:gd name="T22" fmla="*/ 1650 w 4779"/>
                <a:gd name="T23" fmla="*/ 2668 h 2740"/>
                <a:gd name="T24" fmla="*/ 2029 w 4779"/>
                <a:gd name="T25" fmla="*/ 2683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9" h="2740">
                  <a:moveTo>
                    <a:pt x="2029" y="2683"/>
                  </a:moveTo>
                  <a:lnTo>
                    <a:pt x="4681" y="1171"/>
                  </a:lnTo>
                  <a:lnTo>
                    <a:pt x="4681" y="1171"/>
                  </a:lnTo>
                  <a:cubicBezTo>
                    <a:pt x="4778" y="1115"/>
                    <a:pt x="4766" y="1017"/>
                    <a:pt x="4653" y="953"/>
                  </a:cubicBezTo>
                  <a:lnTo>
                    <a:pt x="3127" y="72"/>
                  </a:lnTo>
                  <a:lnTo>
                    <a:pt x="3127" y="72"/>
                  </a:lnTo>
                  <a:cubicBezTo>
                    <a:pt x="3016" y="7"/>
                    <a:pt x="2846" y="0"/>
                    <a:pt x="2749" y="56"/>
                  </a:cubicBezTo>
                  <a:lnTo>
                    <a:pt x="97" y="1568"/>
                  </a:lnTo>
                  <a:lnTo>
                    <a:pt x="97" y="1568"/>
                  </a:lnTo>
                  <a:cubicBezTo>
                    <a:pt x="0" y="1624"/>
                    <a:pt x="12" y="1722"/>
                    <a:pt x="124" y="1787"/>
                  </a:cubicBezTo>
                  <a:lnTo>
                    <a:pt x="1650" y="2668"/>
                  </a:lnTo>
                  <a:lnTo>
                    <a:pt x="1650" y="2668"/>
                  </a:lnTo>
                  <a:cubicBezTo>
                    <a:pt x="1762" y="2732"/>
                    <a:pt x="1932" y="2739"/>
                    <a:pt x="2029" y="268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163">
              <a:extLst>
                <a:ext uri="{FF2B5EF4-FFF2-40B4-BE49-F238E27FC236}">
                  <a16:creationId xmlns:a16="http://schemas.microsoft.com/office/drawing/2014/main" id="{22DB196D-1307-6940-B939-85D83DD94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9296" y="3755916"/>
              <a:ext cx="3104966" cy="1123318"/>
            </a:xfrm>
            <a:custGeom>
              <a:avLst/>
              <a:gdLst>
                <a:gd name="T0" fmla="*/ 113 w 4753"/>
                <a:gd name="T1" fmla="*/ 658 h 1719"/>
                <a:gd name="T2" fmla="*/ 1639 w 4753"/>
                <a:gd name="T3" fmla="*/ 1539 h 1719"/>
                <a:gd name="T4" fmla="*/ 1639 w 4753"/>
                <a:gd name="T5" fmla="*/ 1539 h 1719"/>
                <a:gd name="T6" fmla="*/ 2018 w 4753"/>
                <a:gd name="T7" fmla="*/ 1555 h 1719"/>
                <a:gd name="T8" fmla="*/ 4670 w 4753"/>
                <a:gd name="T9" fmla="*/ 43 h 1719"/>
                <a:gd name="T10" fmla="*/ 4670 w 4753"/>
                <a:gd name="T11" fmla="*/ 43 h 1719"/>
                <a:gd name="T12" fmla="*/ 4718 w 4753"/>
                <a:gd name="T13" fmla="*/ 0 h 1719"/>
                <a:gd name="T14" fmla="*/ 4718 w 4753"/>
                <a:gd name="T15" fmla="*/ 0 h 1719"/>
                <a:gd name="T16" fmla="*/ 4670 w 4753"/>
                <a:gd name="T17" fmla="*/ 150 h 1719"/>
                <a:gd name="T18" fmla="*/ 2018 w 4753"/>
                <a:gd name="T19" fmla="*/ 1662 h 1719"/>
                <a:gd name="T20" fmla="*/ 2018 w 4753"/>
                <a:gd name="T21" fmla="*/ 1662 h 1719"/>
                <a:gd name="T22" fmla="*/ 1639 w 4753"/>
                <a:gd name="T23" fmla="*/ 1647 h 1719"/>
                <a:gd name="T24" fmla="*/ 113 w 4753"/>
                <a:gd name="T25" fmla="*/ 766 h 1719"/>
                <a:gd name="T26" fmla="*/ 113 w 4753"/>
                <a:gd name="T27" fmla="*/ 766 h 1719"/>
                <a:gd name="T28" fmla="*/ 38 w 4753"/>
                <a:gd name="T29" fmla="*/ 590 h 1719"/>
                <a:gd name="T30" fmla="*/ 38 w 4753"/>
                <a:gd name="T31" fmla="*/ 590 h 1719"/>
                <a:gd name="T32" fmla="*/ 113 w 4753"/>
                <a:gd name="T33" fmla="*/ 65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53" h="1719">
                  <a:moveTo>
                    <a:pt x="113" y="658"/>
                  </a:moveTo>
                  <a:lnTo>
                    <a:pt x="1639" y="1539"/>
                  </a:lnTo>
                  <a:lnTo>
                    <a:pt x="1639" y="1539"/>
                  </a:lnTo>
                  <a:cubicBezTo>
                    <a:pt x="1751" y="1604"/>
                    <a:pt x="1921" y="1611"/>
                    <a:pt x="2018" y="1555"/>
                  </a:cubicBezTo>
                  <a:lnTo>
                    <a:pt x="4670" y="43"/>
                  </a:lnTo>
                  <a:lnTo>
                    <a:pt x="4670" y="43"/>
                  </a:lnTo>
                  <a:cubicBezTo>
                    <a:pt x="4691" y="30"/>
                    <a:pt x="4707" y="16"/>
                    <a:pt x="4718" y="0"/>
                  </a:cubicBezTo>
                  <a:lnTo>
                    <a:pt x="4718" y="0"/>
                  </a:lnTo>
                  <a:cubicBezTo>
                    <a:pt x="4752" y="54"/>
                    <a:pt x="4736" y="112"/>
                    <a:pt x="4670" y="150"/>
                  </a:cubicBezTo>
                  <a:lnTo>
                    <a:pt x="2018" y="1662"/>
                  </a:lnTo>
                  <a:lnTo>
                    <a:pt x="2018" y="1662"/>
                  </a:lnTo>
                  <a:cubicBezTo>
                    <a:pt x="1921" y="1718"/>
                    <a:pt x="1751" y="1711"/>
                    <a:pt x="1639" y="1647"/>
                  </a:cubicBezTo>
                  <a:lnTo>
                    <a:pt x="113" y="766"/>
                  </a:lnTo>
                  <a:lnTo>
                    <a:pt x="113" y="766"/>
                  </a:lnTo>
                  <a:cubicBezTo>
                    <a:pt x="27" y="716"/>
                    <a:pt x="0" y="645"/>
                    <a:pt x="38" y="590"/>
                  </a:cubicBezTo>
                  <a:lnTo>
                    <a:pt x="38" y="590"/>
                  </a:lnTo>
                  <a:cubicBezTo>
                    <a:pt x="53" y="615"/>
                    <a:pt x="78" y="638"/>
                    <a:pt x="113" y="658"/>
                  </a:cubicBezTo>
                </a:path>
              </a:pathLst>
            </a:custGeom>
            <a:solidFill>
              <a:srgbClr val="FAF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164">
              <a:extLst>
                <a:ext uri="{FF2B5EF4-FFF2-40B4-BE49-F238E27FC236}">
                  <a16:creationId xmlns:a16="http://schemas.microsoft.com/office/drawing/2014/main" id="{95C49D78-5F9C-504B-B399-D5A768F2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363" y="3416040"/>
              <a:ext cx="1803069" cy="1045551"/>
            </a:xfrm>
            <a:custGeom>
              <a:avLst/>
              <a:gdLst>
                <a:gd name="T0" fmla="*/ 949 w 2762"/>
                <a:gd name="T1" fmla="*/ 1571 h 1599"/>
                <a:gd name="T2" fmla="*/ 2715 w 2762"/>
                <a:gd name="T3" fmla="*/ 548 h 1599"/>
                <a:gd name="T4" fmla="*/ 2715 w 2762"/>
                <a:gd name="T5" fmla="*/ 548 h 1599"/>
                <a:gd name="T6" fmla="*/ 2702 w 2762"/>
                <a:gd name="T7" fmla="*/ 446 h 1599"/>
                <a:gd name="T8" fmla="*/ 1988 w 2762"/>
                <a:gd name="T9" fmla="*/ 34 h 1599"/>
                <a:gd name="T10" fmla="*/ 1988 w 2762"/>
                <a:gd name="T11" fmla="*/ 34 h 1599"/>
                <a:gd name="T12" fmla="*/ 1811 w 2762"/>
                <a:gd name="T13" fmla="*/ 26 h 1599"/>
                <a:gd name="T14" fmla="*/ 46 w 2762"/>
                <a:gd name="T15" fmla="*/ 1050 h 1599"/>
                <a:gd name="T16" fmla="*/ 46 w 2762"/>
                <a:gd name="T17" fmla="*/ 1050 h 1599"/>
                <a:gd name="T18" fmla="*/ 58 w 2762"/>
                <a:gd name="T19" fmla="*/ 1152 h 1599"/>
                <a:gd name="T20" fmla="*/ 773 w 2762"/>
                <a:gd name="T21" fmla="*/ 1564 h 1599"/>
                <a:gd name="T22" fmla="*/ 773 w 2762"/>
                <a:gd name="T23" fmla="*/ 1564 h 1599"/>
                <a:gd name="T24" fmla="*/ 949 w 2762"/>
                <a:gd name="T25" fmla="*/ 1571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2" h="1599">
                  <a:moveTo>
                    <a:pt x="949" y="1571"/>
                  </a:moveTo>
                  <a:lnTo>
                    <a:pt x="2715" y="548"/>
                  </a:lnTo>
                  <a:lnTo>
                    <a:pt x="2715" y="548"/>
                  </a:lnTo>
                  <a:cubicBezTo>
                    <a:pt x="2761" y="522"/>
                    <a:pt x="2755" y="476"/>
                    <a:pt x="2702" y="446"/>
                  </a:cubicBezTo>
                  <a:lnTo>
                    <a:pt x="1988" y="34"/>
                  </a:lnTo>
                  <a:lnTo>
                    <a:pt x="1988" y="34"/>
                  </a:lnTo>
                  <a:cubicBezTo>
                    <a:pt x="1936" y="3"/>
                    <a:pt x="1857" y="0"/>
                    <a:pt x="1811" y="26"/>
                  </a:cubicBezTo>
                  <a:lnTo>
                    <a:pt x="46" y="1050"/>
                  </a:lnTo>
                  <a:lnTo>
                    <a:pt x="46" y="1050"/>
                  </a:lnTo>
                  <a:cubicBezTo>
                    <a:pt x="0" y="1076"/>
                    <a:pt x="6" y="1121"/>
                    <a:pt x="58" y="1152"/>
                  </a:cubicBezTo>
                  <a:lnTo>
                    <a:pt x="773" y="1564"/>
                  </a:lnTo>
                  <a:lnTo>
                    <a:pt x="773" y="1564"/>
                  </a:lnTo>
                  <a:cubicBezTo>
                    <a:pt x="825" y="1594"/>
                    <a:pt x="904" y="1598"/>
                    <a:pt x="949" y="1571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8E41D16-B41B-094E-9C4D-EAC64F59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488" y="3716325"/>
              <a:ext cx="823595" cy="473231"/>
            </a:xfrm>
            <a:custGeom>
              <a:avLst/>
              <a:gdLst>
                <a:gd name="connsiteX0" fmla="*/ 70295 w 823595"/>
                <a:gd name="connsiteY0" fmla="*/ 384981 h 473231"/>
                <a:gd name="connsiteX1" fmla="*/ 86071 w 823595"/>
                <a:gd name="connsiteY1" fmla="*/ 385639 h 473231"/>
                <a:gd name="connsiteX2" fmla="*/ 151146 w 823595"/>
                <a:gd name="connsiteY2" fmla="*/ 423165 h 473231"/>
                <a:gd name="connsiteX3" fmla="*/ 152461 w 823595"/>
                <a:gd name="connsiteY3" fmla="*/ 432382 h 473231"/>
                <a:gd name="connsiteX4" fmla="*/ 84756 w 823595"/>
                <a:gd name="connsiteY4" fmla="*/ 471884 h 473231"/>
                <a:gd name="connsiteX5" fmla="*/ 68980 w 823595"/>
                <a:gd name="connsiteY5" fmla="*/ 470567 h 473231"/>
                <a:gd name="connsiteX6" fmla="*/ 3905 w 823595"/>
                <a:gd name="connsiteY6" fmla="*/ 433041 h 473231"/>
                <a:gd name="connsiteX7" fmla="*/ 2590 w 823595"/>
                <a:gd name="connsiteY7" fmla="*/ 423824 h 473231"/>
                <a:gd name="connsiteX8" fmla="*/ 294958 w 823595"/>
                <a:gd name="connsiteY8" fmla="*/ 258266 h 473231"/>
                <a:gd name="connsiteX9" fmla="*/ 310734 w 823595"/>
                <a:gd name="connsiteY9" fmla="*/ 258929 h 473231"/>
                <a:gd name="connsiteX10" fmla="*/ 375809 w 823595"/>
                <a:gd name="connsiteY10" fmla="*/ 296726 h 473231"/>
                <a:gd name="connsiteX11" fmla="*/ 377124 w 823595"/>
                <a:gd name="connsiteY11" fmla="*/ 306009 h 473231"/>
                <a:gd name="connsiteX12" fmla="*/ 309419 w 823595"/>
                <a:gd name="connsiteY12" fmla="*/ 345131 h 473231"/>
                <a:gd name="connsiteX13" fmla="*/ 293643 w 823595"/>
                <a:gd name="connsiteY13" fmla="*/ 344468 h 473231"/>
                <a:gd name="connsiteX14" fmla="*/ 228568 w 823595"/>
                <a:gd name="connsiteY14" fmla="*/ 306672 h 473231"/>
                <a:gd name="connsiteX15" fmla="*/ 227253 w 823595"/>
                <a:gd name="connsiteY15" fmla="*/ 297389 h 473231"/>
                <a:gd name="connsiteX16" fmla="*/ 515084 w 823595"/>
                <a:gd name="connsiteY16" fmla="*/ 130869 h 473231"/>
                <a:gd name="connsiteX17" fmla="*/ 531286 w 823595"/>
                <a:gd name="connsiteY17" fmla="*/ 131532 h 473231"/>
                <a:gd name="connsiteX18" fmla="*/ 595444 w 823595"/>
                <a:gd name="connsiteY18" fmla="*/ 169329 h 473231"/>
                <a:gd name="connsiteX19" fmla="*/ 596741 w 823595"/>
                <a:gd name="connsiteY19" fmla="*/ 178612 h 473231"/>
                <a:gd name="connsiteX20" fmla="*/ 529990 w 823595"/>
                <a:gd name="connsiteY20" fmla="*/ 218397 h 473231"/>
                <a:gd name="connsiteX21" fmla="*/ 514436 w 823595"/>
                <a:gd name="connsiteY21" fmla="*/ 217734 h 473231"/>
                <a:gd name="connsiteX22" fmla="*/ 449630 w 823595"/>
                <a:gd name="connsiteY22" fmla="*/ 179275 h 473231"/>
                <a:gd name="connsiteX23" fmla="*/ 448982 w 823595"/>
                <a:gd name="connsiteY23" fmla="*/ 170655 h 473231"/>
                <a:gd name="connsiteX24" fmla="*/ 739747 w 823595"/>
                <a:gd name="connsiteY24" fmla="*/ 1899 h 473231"/>
                <a:gd name="connsiteX25" fmla="*/ 755301 w 823595"/>
                <a:gd name="connsiteY25" fmla="*/ 2558 h 473231"/>
                <a:gd name="connsiteX26" fmla="*/ 820107 w 823595"/>
                <a:gd name="connsiteY26" fmla="*/ 39426 h 473231"/>
                <a:gd name="connsiteX27" fmla="*/ 820756 w 823595"/>
                <a:gd name="connsiteY27" fmla="*/ 49301 h 473231"/>
                <a:gd name="connsiteX28" fmla="*/ 754653 w 823595"/>
                <a:gd name="connsiteY28" fmla="*/ 88144 h 473231"/>
                <a:gd name="connsiteX29" fmla="*/ 739099 w 823595"/>
                <a:gd name="connsiteY29" fmla="*/ 87486 h 473231"/>
                <a:gd name="connsiteX30" fmla="*/ 674292 w 823595"/>
                <a:gd name="connsiteY30" fmla="*/ 49959 h 473231"/>
                <a:gd name="connsiteX31" fmla="*/ 673644 w 823595"/>
                <a:gd name="connsiteY31" fmla="*/ 40742 h 4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3595" h="473231">
                  <a:moveTo>
                    <a:pt x="70295" y="384981"/>
                  </a:moveTo>
                  <a:cubicBezTo>
                    <a:pt x="74239" y="382347"/>
                    <a:pt x="81470" y="383005"/>
                    <a:pt x="86071" y="385639"/>
                  </a:cubicBezTo>
                  <a:lnTo>
                    <a:pt x="151146" y="423165"/>
                  </a:lnTo>
                  <a:cubicBezTo>
                    <a:pt x="155748" y="425799"/>
                    <a:pt x="156405" y="430407"/>
                    <a:pt x="152461" y="432382"/>
                  </a:cubicBezTo>
                  <a:lnTo>
                    <a:pt x="84756" y="471884"/>
                  </a:lnTo>
                  <a:cubicBezTo>
                    <a:pt x="80812" y="473859"/>
                    <a:pt x="73582" y="473859"/>
                    <a:pt x="68980" y="470567"/>
                  </a:cubicBezTo>
                  <a:lnTo>
                    <a:pt x="3905" y="433041"/>
                  </a:lnTo>
                  <a:cubicBezTo>
                    <a:pt x="-696" y="430407"/>
                    <a:pt x="-1354" y="426457"/>
                    <a:pt x="2590" y="423824"/>
                  </a:cubicBezTo>
                  <a:close/>
                  <a:moveTo>
                    <a:pt x="294958" y="258266"/>
                  </a:moveTo>
                  <a:cubicBezTo>
                    <a:pt x="298902" y="255614"/>
                    <a:pt x="306133" y="255614"/>
                    <a:pt x="310734" y="258929"/>
                  </a:cubicBezTo>
                  <a:lnTo>
                    <a:pt x="375809" y="296726"/>
                  </a:lnTo>
                  <a:cubicBezTo>
                    <a:pt x="380411" y="299378"/>
                    <a:pt x="381068" y="304020"/>
                    <a:pt x="377124" y="306009"/>
                  </a:cubicBezTo>
                  <a:lnTo>
                    <a:pt x="309419" y="345131"/>
                  </a:lnTo>
                  <a:cubicBezTo>
                    <a:pt x="305475" y="347121"/>
                    <a:pt x="298245" y="347121"/>
                    <a:pt x="293643" y="344468"/>
                  </a:cubicBezTo>
                  <a:lnTo>
                    <a:pt x="228568" y="306672"/>
                  </a:lnTo>
                  <a:cubicBezTo>
                    <a:pt x="223967" y="304020"/>
                    <a:pt x="223309" y="300041"/>
                    <a:pt x="227253" y="297389"/>
                  </a:cubicBezTo>
                  <a:close/>
                  <a:moveTo>
                    <a:pt x="515084" y="130869"/>
                  </a:moveTo>
                  <a:cubicBezTo>
                    <a:pt x="518973" y="128880"/>
                    <a:pt x="526749" y="128880"/>
                    <a:pt x="531286" y="131532"/>
                  </a:cubicBezTo>
                  <a:lnTo>
                    <a:pt x="595444" y="169329"/>
                  </a:lnTo>
                  <a:cubicBezTo>
                    <a:pt x="599981" y="171981"/>
                    <a:pt x="599981" y="176623"/>
                    <a:pt x="596741" y="178612"/>
                  </a:cubicBezTo>
                  <a:lnTo>
                    <a:pt x="529990" y="218397"/>
                  </a:lnTo>
                  <a:cubicBezTo>
                    <a:pt x="526101" y="220387"/>
                    <a:pt x="518973" y="220387"/>
                    <a:pt x="514436" y="217734"/>
                  </a:cubicBezTo>
                  <a:lnTo>
                    <a:pt x="449630" y="179275"/>
                  </a:lnTo>
                  <a:cubicBezTo>
                    <a:pt x="445093" y="177286"/>
                    <a:pt x="445093" y="172644"/>
                    <a:pt x="448982" y="170655"/>
                  </a:cubicBezTo>
                  <a:close/>
                  <a:moveTo>
                    <a:pt x="739747" y="1899"/>
                  </a:moveTo>
                  <a:cubicBezTo>
                    <a:pt x="743636" y="-734"/>
                    <a:pt x="750764" y="-734"/>
                    <a:pt x="755301" y="2558"/>
                  </a:cubicBezTo>
                  <a:lnTo>
                    <a:pt x="820107" y="39426"/>
                  </a:lnTo>
                  <a:cubicBezTo>
                    <a:pt x="824644" y="42717"/>
                    <a:pt x="824644" y="46668"/>
                    <a:pt x="820756" y="49301"/>
                  </a:cubicBezTo>
                  <a:lnTo>
                    <a:pt x="754653" y="88144"/>
                  </a:lnTo>
                  <a:cubicBezTo>
                    <a:pt x="750764" y="90778"/>
                    <a:pt x="743636" y="90119"/>
                    <a:pt x="739099" y="87486"/>
                  </a:cubicBezTo>
                  <a:lnTo>
                    <a:pt x="674292" y="49959"/>
                  </a:lnTo>
                  <a:cubicBezTo>
                    <a:pt x="669756" y="47326"/>
                    <a:pt x="669756" y="42717"/>
                    <a:pt x="673644" y="40742"/>
                  </a:cubicBezTo>
                  <a:close/>
                </a:path>
              </a:pathLst>
            </a:custGeom>
            <a:solidFill>
              <a:srgbClr val="D4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169">
              <a:extLst>
                <a:ext uri="{FF2B5EF4-FFF2-40B4-BE49-F238E27FC236}">
                  <a16:creationId xmlns:a16="http://schemas.microsoft.com/office/drawing/2014/main" id="{23488545-8F28-3045-9D65-56F9FB580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244" y="3416039"/>
              <a:ext cx="1800188" cy="748879"/>
            </a:xfrm>
            <a:custGeom>
              <a:avLst/>
              <a:gdLst>
                <a:gd name="T0" fmla="*/ 2711 w 2758"/>
                <a:gd name="T1" fmla="*/ 548 h 1146"/>
                <a:gd name="T2" fmla="*/ 2709 w 2758"/>
                <a:gd name="T3" fmla="*/ 549 h 1146"/>
                <a:gd name="T4" fmla="*/ 2709 w 2758"/>
                <a:gd name="T5" fmla="*/ 549 h 1146"/>
                <a:gd name="T6" fmla="*/ 2698 w 2758"/>
                <a:gd name="T7" fmla="*/ 542 h 1146"/>
                <a:gd name="T8" fmla="*/ 1984 w 2758"/>
                <a:gd name="T9" fmla="*/ 129 h 1146"/>
                <a:gd name="T10" fmla="*/ 1984 w 2758"/>
                <a:gd name="T11" fmla="*/ 129 h 1146"/>
                <a:gd name="T12" fmla="*/ 1807 w 2758"/>
                <a:gd name="T13" fmla="*/ 122 h 1146"/>
                <a:gd name="T14" fmla="*/ 44 w 2758"/>
                <a:gd name="T15" fmla="*/ 1145 h 1146"/>
                <a:gd name="T16" fmla="*/ 44 w 2758"/>
                <a:gd name="T17" fmla="*/ 1145 h 1146"/>
                <a:gd name="T18" fmla="*/ 42 w 2758"/>
                <a:gd name="T19" fmla="*/ 1050 h 1146"/>
                <a:gd name="T20" fmla="*/ 1807 w 2758"/>
                <a:gd name="T21" fmla="*/ 26 h 1146"/>
                <a:gd name="T22" fmla="*/ 1807 w 2758"/>
                <a:gd name="T23" fmla="*/ 26 h 1146"/>
                <a:gd name="T24" fmla="*/ 1984 w 2758"/>
                <a:gd name="T25" fmla="*/ 34 h 1146"/>
                <a:gd name="T26" fmla="*/ 2698 w 2758"/>
                <a:gd name="T27" fmla="*/ 446 h 1146"/>
                <a:gd name="T28" fmla="*/ 2698 w 2758"/>
                <a:gd name="T29" fmla="*/ 446 h 1146"/>
                <a:gd name="T30" fmla="*/ 2711 w 2758"/>
                <a:gd name="T31" fmla="*/ 548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8" h="1146">
                  <a:moveTo>
                    <a:pt x="2711" y="548"/>
                  </a:moveTo>
                  <a:lnTo>
                    <a:pt x="2709" y="549"/>
                  </a:lnTo>
                  <a:lnTo>
                    <a:pt x="2709" y="549"/>
                  </a:lnTo>
                  <a:cubicBezTo>
                    <a:pt x="2706" y="547"/>
                    <a:pt x="2703" y="544"/>
                    <a:pt x="2698" y="542"/>
                  </a:cubicBezTo>
                  <a:lnTo>
                    <a:pt x="1984" y="129"/>
                  </a:lnTo>
                  <a:lnTo>
                    <a:pt x="1984" y="129"/>
                  </a:lnTo>
                  <a:cubicBezTo>
                    <a:pt x="1932" y="99"/>
                    <a:pt x="1853" y="96"/>
                    <a:pt x="1807" y="122"/>
                  </a:cubicBezTo>
                  <a:lnTo>
                    <a:pt x="44" y="1145"/>
                  </a:lnTo>
                  <a:lnTo>
                    <a:pt x="44" y="1145"/>
                  </a:lnTo>
                  <a:cubicBezTo>
                    <a:pt x="2" y="1115"/>
                    <a:pt x="0" y="1074"/>
                    <a:pt x="42" y="1050"/>
                  </a:cubicBezTo>
                  <a:lnTo>
                    <a:pt x="1807" y="26"/>
                  </a:lnTo>
                  <a:lnTo>
                    <a:pt x="1807" y="26"/>
                  </a:lnTo>
                  <a:cubicBezTo>
                    <a:pt x="1853" y="0"/>
                    <a:pt x="1932" y="3"/>
                    <a:pt x="1984" y="34"/>
                  </a:cubicBezTo>
                  <a:lnTo>
                    <a:pt x="2698" y="446"/>
                  </a:lnTo>
                  <a:lnTo>
                    <a:pt x="2698" y="446"/>
                  </a:lnTo>
                  <a:cubicBezTo>
                    <a:pt x="2751" y="476"/>
                    <a:pt x="2757" y="522"/>
                    <a:pt x="2711" y="5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170">
              <a:extLst>
                <a:ext uri="{FF2B5EF4-FFF2-40B4-BE49-F238E27FC236}">
                  <a16:creationId xmlns:a16="http://schemas.microsoft.com/office/drawing/2014/main" id="{31DAE372-40A5-6445-A0CF-6910490A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4781303"/>
              <a:ext cx="789203" cy="829527"/>
            </a:xfrm>
            <a:custGeom>
              <a:avLst/>
              <a:gdLst>
                <a:gd name="T0" fmla="*/ 1107 w 1210"/>
                <a:gd name="T1" fmla="*/ 1239 h 1272"/>
                <a:gd name="T2" fmla="*/ 102 w 1210"/>
                <a:gd name="T3" fmla="*/ 664 h 1272"/>
                <a:gd name="T4" fmla="*/ 102 w 1210"/>
                <a:gd name="T5" fmla="*/ 664 h 1272"/>
                <a:gd name="T6" fmla="*/ 0 w 1210"/>
                <a:gd name="T7" fmla="*/ 468 h 1272"/>
                <a:gd name="T8" fmla="*/ 0 w 1210"/>
                <a:gd name="T9" fmla="*/ 110 h 1272"/>
                <a:gd name="T10" fmla="*/ 0 w 1210"/>
                <a:gd name="T11" fmla="*/ 110 h 1272"/>
                <a:gd name="T12" fmla="*/ 102 w 1210"/>
                <a:gd name="T13" fmla="*/ 32 h 1272"/>
                <a:gd name="T14" fmla="*/ 1107 w 1210"/>
                <a:gd name="T15" fmla="*/ 607 h 1272"/>
                <a:gd name="T16" fmla="*/ 1107 w 1210"/>
                <a:gd name="T17" fmla="*/ 607 h 1272"/>
                <a:gd name="T18" fmla="*/ 1209 w 1210"/>
                <a:gd name="T19" fmla="*/ 802 h 1272"/>
                <a:gd name="T20" fmla="*/ 1209 w 1210"/>
                <a:gd name="T21" fmla="*/ 1162 h 1272"/>
                <a:gd name="T22" fmla="*/ 1209 w 1210"/>
                <a:gd name="T23" fmla="*/ 1162 h 1272"/>
                <a:gd name="T24" fmla="*/ 1107 w 1210"/>
                <a:gd name="T25" fmla="*/ 1239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2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2"/>
                    <a:pt x="0" y="544"/>
                    <a:pt x="0" y="468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4"/>
                    <a:pt x="46" y="0"/>
                    <a:pt x="102" y="32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7"/>
                    <a:pt x="1209" y="802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1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171">
              <a:extLst>
                <a:ext uri="{FF2B5EF4-FFF2-40B4-BE49-F238E27FC236}">
                  <a16:creationId xmlns:a16="http://schemas.microsoft.com/office/drawing/2014/main" id="{A513ACF3-7765-5A44-837F-C953CE5F1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4792824"/>
              <a:ext cx="771921" cy="809366"/>
            </a:xfrm>
            <a:custGeom>
              <a:avLst/>
              <a:gdLst>
                <a:gd name="T0" fmla="*/ 53 w 1184"/>
                <a:gd name="T1" fmla="*/ 0 h 1237"/>
                <a:gd name="T2" fmla="*/ 53 w 1184"/>
                <a:gd name="T3" fmla="*/ 0 h 1237"/>
                <a:gd name="T4" fmla="*/ 27 w 1184"/>
                <a:gd name="T5" fmla="*/ 75 h 1237"/>
                <a:gd name="T6" fmla="*/ 27 w 1184"/>
                <a:gd name="T7" fmla="*/ 434 h 1237"/>
                <a:gd name="T8" fmla="*/ 27 w 1184"/>
                <a:gd name="T9" fmla="*/ 434 h 1237"/>
                <a:gd name="T10" fmla="*/ 129 w 1184"/>
                <a:gd name="T11" fmla="*/ 629 h 1237"/>
                <a:gd name="T12" fmla="*/ 1133 w 1184"/>
                <a:gd name="T13" fmla="*/ 1204 h 1237"/>
                <a:gd name="T14" fmla="*/ 1133 w 1184"/>
                <a:gd name="T15" fmla="*/ 1204 h 1237"/>
                <a:gd name="T16" fmla="*/ 1183 w 1184"/>
                <a:gd name="T17" fmla="*/ 1215 h 1237"/>
                <a:gd name="T18" fmla="*/ 1183 w 1184"/>
                <a:gd name="T19" fmla="*/ 1215 h 1237"/>
                <a:gd name="T20" fmla="*/ 1107 w 1184"/>
                <a:gd name="T21" fmla="*/ 1218 h 1237"/>
                <a:gd name="T22" fmla="*/ 102 w 1184"/>
                <a:gd name="T23" fmla="*/ 643 h 1237"/>
                <a:gd name="T24" fmla="*/ 102 w 1184"/>
                <a:gd name="T25" fmla="*/ 643 h 1237"/>
                <a:gd name="T26" fmla="*/ 0 w 1184"/>
                <a:gd name="T27" fmla="*/ 447 h 1237"/>
                <a:gd name="T28" fmla="*/ 0 w 1184"/>
                <a:gd name="T29" fmla="*/ 89 h 1237"/>
                <a:gd name="T30" fmla="*/ 0 w 1184"/>
                <a:gd name="T31" fmla="*/ 89 h 1237"/>
                <a:gd name="T32" fmla="*/ 53 w 1184"/>
                <a:gd name="T33" fmla="*/ 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7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1"/>
                    <a:pt x="27" y="75"/>
                  </a:cubicBezTo>
                  <a:lnTo>
                    <a:pt x="27" y="434"/>
                  </a:lnTo>
                  <a:lnTo>
                    <a:pt x="27" y="434"/>
                  </a:lnTo>
                  <a:cubicBezTo>
                    <a:pt x="27" y="510"/>
                    <a:pt x="73" y="597"/>
                    <a:pt x="129" y="629"/>
                  </a:cubicBezTo>
                  <a:lnTo>
                    <a:pt x="1133" y="1204"/>
                  </a:lnTo>
                  <a:lnTo>
                    <a:pt x="1133" y="1204"/>
                  </a:lnTo>
                  <a:cubicBezTo>
                    <a:pt x="1151" y="1215"/>
                    <a:pt x="1168" y="1218"/>
                    <a:pt x="1183" y="1215"/>
                  </a:cubicBezTo>
                  <a:lnTo>
                    <a:pt x="1183" y="1215"/>
                  </a:lnTo>
                  <a:cubicBezTo>
                    <a:pt x="1164" y="1233"/>
                    <a:pt x="1137" y="1236"/>
                    <a:pt x="1107" y="1218"/>
                  </a:cubicBezTo>
                  <a:lnTo>
                    <a:pt x="102" y="643"/>
                  </a:lnTo>
                  <a:lnTo>
                    <a:pt x="102" y="643"/>
                  </a:lnTo>
                  <a:cubicBezTo>
                    <a:pt x="46" y="611"/>
                    <a:pt x="0" y="523"/>
                    <a:pt x="0" y="447"/>
                  </a:cubicBezTo>
                  <a:lnTo>
                    <a:pt x="0" y="89"/>
                  </a:lnTo>
                  <a:lnTo>
                    <a:pt x="0" y="89"/>
                  </a:lnTo>
                  <a:cubicBezTo>
                    <a:pt x="0" y="38"/>
                    <a:pt x="21" y="6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174">
              <a:extLst>
                <a:ext uri="{FF2B5EF4-FFF2-40B4-BE49-F238E27FC236}">
                  <a16:creationId xmlns:a16="http://schemas.microsoft.com/office/drawing/2014/main" id="{A744E789-F036-B74A-ADB1-6743242C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6474921"/>
              <a:ext cx="789203" cy="832408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4 h 1273"/>
                <a:gd name="T4" fmla="*/ 102 w 1210"/>
                <a:gd name="T5" fmla="*/ 664 h 1273"/>
                <a:gd name="T6" fmla="*/ 0 w 1210"/>
                <a:gd name="T7" fmla="*/ 469 h 1273"/>
                <a:gd name="T8" fmla="*/ 0 w 1210"/>
                <a:gd name="T9" fmla="*/ 110 h 1273"/>
                <a:gd name="T10" fmla="*/ 0 w 1210"/>
                <a:gd name="T11" fmla="*/ 110 h 1273"/>
                <a:gd name="T12" fmla="*/ 102 w 1210"/>
                <a:gd name="T13" fmla="*/ 32 h 1273"/>
                <a:gd name="T14" fmla="*/ 1107 w 1210"/>
                <a:gd name="T15" fmla="*/ 607 h 1273"/>
                <a:gd name="T16" fmla="*/ 1107 w 1210"/>
                <a:gd name="T17" fmla="*/ 607 h 1273"/>
                <a:gd name="T18" fmla="*/ 1209 w 1210"/>
                <a:gd name="T19" fmla="*/ 803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2"/>
                    <a:pt x="0" y="544"/>
                    <a:pt x="0" y="469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5"/>
                    <a:pt x="46" y="0"/>
                    <a:pt x="102" y="32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8"/>
                    <a:pt x="1209" y="803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175">
              <a:extLst>
                <a:ext uri="{FF2B5EF4-FFF2-40B4-BE49-F238E27FC236}">
                  <a16:creationId xmlns:a16="http://schemas.microsoft.com/office/drawing/2014/main" id="{74A115F4-9D52-5C48-861E-B760F3CAA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6489323"/>
              <a:ext cx="771921" cy="806485"/>
            </a:xfrm>
            <a:custGeom>
              <a:avLst/>
              <a:gdLst>
                <a:gd name="T0" fmla="*/ 53 w 1184"/>
                <a:gd name="T1" fmla="*/ 0 h 1236"/>
                <a:gd name="T2" fmla="*/ 53 w 1184"/>
                <a:gd name="T3" fmla="*/ 0 h 1236"/>
                <a:gd name="T4" fmla="*/ 27 w 1184"/>
                <a:gd name="T5" fmla="*/ 74 h 1236"/>
                <a:gd name="T6" fmla="*/ 27 w 1184"/>
                <a:gd name="T7" fmla="*/ 434 h 1236"/>
                <a:gd name="T8" fmla="*/ 27 w 1184"/>
                <a:gd name="T9" fmla="*/ 434 h 1236"/>
                <a:gd name="T10" fmla="*/ 129 w 1184"/>
                <a:gd name="T11" fmla="*/ 629 h 1236"/>
                <a:gd name="T12" fmla="*/ 1133 w 1184"/>
                <a:gd name="T13" fmla="*/ 1204 h 1236"/>
                <a:gd name="T14" fmla="*/ 1133 w 1184"/>
                <a:gd name="T15" fmla="*/ 1204 h 1236"/>
                <a:gd name="T16" fmla="*/ 1183 w 1184"/>
                <a:gd name="T17" fmla="*/ 1214 h 1236"/>
                <a:gd name="T18" fmla="*/ 1183 w 1184"/>
                <a:gd name="T19" fmla="*/ 1214 h 1236"/>
                <a:gd name="T20" fmla="*/ 1107 w 1184"/>
                <a:gd name="T21" fmla="*/ 1217 h 1236"/>
                <a:gd name="T22" fmla="*/ 102 w 1184"/>
                <a:gd name="T23" fmla="*/ 642 h 1236"/>
                <a:gd name="T24" fmla="*/ 102 w 1184"/>
                <a:gd name="T25" fmla="*/ 642 h 1236"/>
                <a:gd name="T26" fmla="*/ 0 w 1184"/>
                <a:gd name="T27" fmla="*/ 447 h 1236"/>
                <a:gd name="T28" fmla="*/ 0 w 1184"/>
                <a:gd name="T29" fmla="*/ 88 h 1236"/>
                <a:gd name="T30" fmla="*/ 0 w 1184"/>
                <a:gd name="T31" fmla="*/ 88 h 1236"/>
                <a:gd name="T32" fmla="*/ 53 w 1184"/>
                <a:gd name="T3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6">
                  <a:moveTo>
                    <a:pt x="53" y="0"/>
                  </a:moveTo>
                  <a:lnTo>
                    <a:pt x="53" y="0"/>
                  </a:lnTo>
                  <a:cubicBezTo>
                    <a:pt x="37" y="14"/>
                    <a:pt x="27" y="40"/>
                    <a:pt x="27" y="74"/>
                  </a:cubicBezTo>
                  <a:lnTo>
                    <a:pt x="27" y="434"/>
                  </a:lnTo>
                  <a:lnTo>
                    <a:pt x="27" y="434"/>
                  </a:lnTo>
                  <a:cubicBezTo>
                    <a:pt x="27" y="509"/>
                    <a:pt x="73" y="596"/>
                    <a:pt x="129" y="629"/>
                  </a:cubicBezTo>
                  <a:lnTo>
                    <a:pt x="1133" y="1204"/>
                  </a:lnTo>
                  <a:lnTo>
                    <a:pt x="1133" y="1204"/>
                  </a:lnTo>
                  <a:cubicBezTo>
                    <a:pt x="1151" y="1214"/>
                    <a:pt x="1168" y="1217"/>
                    <a:pt x="1183" y="1214"/>
                  </a:cubicBezTo>
                  <a:lnTo>
                    <a:pt x="1183" y="1214"/>
                  </a:lnTo>
                  <a:cubicBezTo>
                    <a:pt x="1164" y="1232"/>
                    <a:pt x="1137" y="1235"/>
                    <a:pt x="1107" y="1217"/>
                  </a:cubicBezTo>
                  <a:lnTo>
                    <a:pt x="102" y="642"/>
                  </a:lnTo>
                  <a:lnTo>
                    <a:pt x="102" y="642"/>
                  </a:lnTo>
                  <a:cubicBezTo>
                    <a:pt x="46" y="610"/>
                    <a:pt x="0" y="522"/>
                    <a:pt x="0" y="447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178">
              <a:extLst>
                <a:ext uri="{FF2B5EF4-FFF2-40B4-BE49-F238E27FC236}">
                  <a16:creationId xmlns:a16="http://schemas.microsoft.com/office/drawing/2014/main" id="{EBCB8498-89A7-6E49-A317-4A446256F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7321730"/>
              <a:ext cx="789203" cy="832408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5 h 1273"/>
                <a:gd name="T4" fmla="*/ 102 w 1210"/>
                <a:gd name="T5" fmla="*/ 665 h 1273"/>
                <a:gd name="T6" fmla="*/ 0 w 1210"/>
                <a:gd name="T7" fmla="*/ 469 h 1273"/>
                <a:gd name="T8" fmla="*/ 0 w 1210"/>
                <a:gd name="T9" fmla="*/ 110 h 1273"/>
                <a:gd name="T10" fmla="*/ 0 w 1210"/>
                <a:gd name="T11" fmla="*/ 110 h 1273"/>
                <a:gd name="T12" fmla="*/ 102 w 1210"/>
                <a:gd name="T13" fmla="*/ 33 h 1273"/>
                <a:gd name="T14" fmla="*/ 1107 w 1210"/>
                <a:gd name="T15" fmla="*/ 608 h 1273"/>
                <a:gd name="T16" fmla="*/ 1107 w 1210"/>
                <a:gd name="T17" fmla="*/ 608 h 1273"/>
                <a:gd name="T18" fmla="*/ 1209 w 1210"/>
                <a:gd name="T19" fmla="*/ 803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5"/>
                  </a:lnTo>
                  <a:lnTo>
                    <a:pt x="102" y="665"/>
                  </a:lnTo>
                  <a:cubicBezTo>
                    <a:pt x="46" y="632"/>
                    <a:pt x="0" y="544"/>
                    <a:pt x="0" y="469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34"/>
                    <a:pt x="46" y="0"/>
                    <a:pt x="102" y="33"/>
                  </a:cubicBezTo>
                  <a:lnTo>
                    <a:pt x="1107" y="608"/>
                  </a:lnTo>
                  <a:lnTo>
                    <a:pt x="1107" y="608"/>
                  </a:lnTo>
                  <a:cubicBezTo>
                    <a:pt x="1163" y="640"/>
                    <a:pt x="1209" y="727"/>
                    <a:pt x="1209" y="803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179">
              <a:extLst>
                <a:ext uri="{FF2B5EF4-FFF2-40B4-BE49-F238E27FC236}">
                  <a16:creationId xmlns:a16="http://schemas.microsoft.com/office/drawing/2014/main" id="{0ADA1E91-8BEB-8845-9750-711B9D31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7336132"/>
              <a:ext cx="771921" cy="806485"/>
            </a:xfrm>
            <a:custGeom>
              <a:avLst/>
              <a:gdLst>
                <a:gd name="T0" fmla="*/ 53 w 1184"/>
                <a:gd name="T1" fmla="*/ 0 h 1236"/>
                <a:gd name="T2" fmla="*/ 53 w 1184"/>
                <a:gd name="T3" fmla="*/ 0 h 1236"/>
                <a:gd name="T4" fmla="*/ 27 w 1184"/>
                <a:gd name="T5" fmla="*/ 75 h 1236"/>
                <a:gd name="T6" fmla="*/ 27 w 1184"/>
                <a:gd name="T7" fmla="*/ 433 h 1236"/>
                <a:gd name="T8" fmla="*/ 27 w 1184"/>
                <a:gd name="T9" fmla="*/ 433 h 1236"/>
                <a:gd name="T10" fmla="*/ 129 w 1184"/>
                <a:gd name="T11" fmla="*/ 629 h 1236"/>
                <a:gd name="T12" fmla="*/ 1133 w 1184"/>
                <a:gd name="T13" fmla="*/ 1203 h 1236"/>
                <a:gd name="T14" fmla="*/ 1133 w 1184"/>
                <a:gd name="T15" fmla="*/ 1203 h 1236"/>
                <a:gd name="T16" fmla="*/ 1183 w 1184"/>
                <a:gd name="T17" fmla="*/ 1215 h 1236"/>
                <a:gd name="T18" fmla="*/ 1183 w 1184"/>
                <a:gd name="T19" fmla="*/ 1215 h 1236"/>
                <a:gd name="T20" fmla="*/ 1107 w 1184"/>
                <a:gd name="T21" fmla="*/ 1217 h 1236"/>
                <a:gd name="T22" fmla="*/ 102 w 1184"/>
                <a:gd name="T23" fmla="*/ 643 h 1236"/>
                <a:gd name="T24" fmla="*/ 102 w 1184"/>
                <a:gd name="T25" fmla="*/ 643 h 1236"/>
                <a:gd name="T26" fmla="*/ 0 w 1184"/>
                <a:gd name="T27" fmla="*/ 447 h 1236"/>
                <a:gd name="T28" fmla="*/ 0 w 1184"/>
                <a:gd name="T29" fmla="*/ 88 h 1236"/>
                <a:gd name="T30" fmla="*/ 0 w 1184"/>
                <a:gd name="T31" fmla="*/ 88 h 1236"/>
                <a:gd name="T32" fmla="*/ 53 w 1184"/>
                <a:gd name="T3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6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0"/>
                    <a:pt x="27" y="75"/>
                  </a:cubicBezTo>
                  <a:lnTo>
                    <a:pt x="27" y="433"/>
                  </a:lnTo>
                  <a:lnTo>
                    <a:pt x="27" y="433"/>
                  </a:lnTo>
                  <a:cubicBezTo>
                    <a:pt x="27" y="509"/>
                    <a:pt x="73" y="596"/>
                    <a:pt x="129" y="629"/>
                  </a:cubicBezTo>
                  <a:lnTo>
                    <a:pt x="1133" y="1203"/>
                  </a:lnTo>
                  <a:lnTo>
                    <a:pt x="1133" y="1203"/>
                  </a:lnTo>
                  <a:cubicBezTo>
                    <a:pt x="1151" y="1214"/>
                    <a:pt x="1168" y="1217"/>
                    <a:pt x="1183" y="1215"/>
                  </a:cubicBezTo>
                  <a:lnTo>
                    <a:pt x="1183" y="1215"/>
                  </a:lnTo>
                  <a:cubicBezTo>
                    <a:pt x="1164" y="1232"/>
                    <a:pt x="1137" y="1235"/>
                    <a:pt x="1107" y="1217"/>
                  </a:cubicBezTo>
                  <a:lnTo>
                    <a:pt x="102" y="643"/>
                  </a:lnTo>
                  <a:lnTo>
                    <a:pt x="102" y="643"/>
                  </a:lnTo>
                  <a:cubicBezTo>
                    <a:pt x="46" y="610"/>
                    <a:pt x="0" y="522"/>
                    <a:pt x="0" y="447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182">
              <a:extLst>
                <a:ext uri="{FF2B5EF4-FFF2-40B4-BE49-F238E27FC236}">
                  <a16:creationId xmlns:a16="http://schemas.microsoft.com/office/drawing/2014/main" id="{B13C3E68-0D2E-1643-B481-31CA18AD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1" y="5625234"/>
              <a:ext cx="789203" cy="832406"/>
            </a:xfrm>
            <a:custGeom>
              <a:avLst/>
              <a:gdLst>
                <a:gd name="T0" fmla="*/ 1107 w 1210"/>
                <a:gd name="T1" fmla="*/ 1239 h 1273"/>
                <a:gd name="T2" fmla="*/ 102 w 1210"/>
                <a:gd name="T3" fmla="*/ 664 h 1273"/>
                <a:gd name="T4" fmla="*/ 102 w 1210"/>
                <a:gd name="T5" fmla="*/ 664 h 1273"/>
                <a:gd name="T6" fmla="*/ 0 w 1210"/>
                <a:gd name="T7" fmla="*/ 469 h 1273"/>
                <a:gd name="T8" fmla="*/ 0 w 1210"/>
                <a:gd name="T9" fmla="*/ 111 h 1273"/>
                <a:gd name="T10" fmla="*/ 0 w 1210"/>
                <a:gd name="T11" fmla="*/ 111 h 1273"/>
                <a:gd name="T12" fmla="*/ 102 w 1210"/>
                <a:gd name="T13" fmla="*/ 33 h 1273"/>
                <a:gd name="T14" fmla="*/ 1107 w 1210"/>
                <a:gd name="T15" fmla="*/ 607 h 1273"/>
                <a:gd name="T16" fmla="*/ 1107 w 1210"/>
                <a:gd name="T17" fmla="*/ 607 h 1273"/>
                <a:gd name="T18" fmla="*/ 1209 w 1210"/>
                <a:gd name="T19" fmla="*/ 802 h 1273"/>
                <a:gd name="T20" fmla="*/ 1209 w 1210"/>
                <a:gd name="T21" fmla="*/ 1162 h 1273"/>
                <a:gd name="T22" fmla="*/ 1209 w 1210"/>
                <a:gd name="T23" fmla="*/ 1162 h 1273"/>
                <a:gd name="T24" fmla="*/ 1107 w 1210"/>
                <a:gd name="T25" fmla="*/ 1239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0" h="1273">
                  <a:moveTo>
                    <a:pt x="1107" y="1239"/>
                  </a:moveTo>
                  <a:lnTo>
                    <a:pt x="102" y="664"/>
                  </a:lnTo>
                  <a:lnTo>
                    <a:pt x="102" y="664"/>
                  </a:lnTo>
                  <a:cubicBezTo>
                    <a:pt x="46" y="631"/>
                    <a:pt x="0" y="544"/>
                    <a:pt x="0" y="469"/>
                  </a:cubicBezTo>
                  <a:lnTo>
                    <a:pt x="0" y="111"/>
                  </a:lnTo>
                  <a:lnTo>
                    <a:pt x="0" y="111"/>
                  </a:lnTo>
                  <a:cubicBezTo>
                    <a:pt x="0" y="35"/>
                    <a:pt x="46" y="0"/>
                    <a:pt x="102" y="33"/>
                  </a:cubicBezTo>
                  <a:lnTo>
                    <a:pt x="1107" y="607"/>
                  </a:lnTo>
                  <a:lnTo>
                    <a:pt x="1107" y="607"/>
                  </a:lnTo>
                  <a:cubicBezTo>
                    <a:pt x="1163" y="640"/>
                    <a:pt x="1209" y="727"/>
                    <a:pt x="1209" y="802"/>
                  </a:cubicBezTo>
                  <a:lnTo>
                    <a:pt x="1209" y="1162"/>
                  </a:lnTo>
                  <a:lnTo>
                    <a:pt x="1209" y="1162"/>
                  </a:lnTo>
                  <a:cubicBezTo>
                    <a:pt x="1209" y="1237"/>
                    <a:pt x="1163" y="1272"/>
                    <a:pt x="1107" y="123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183">
              <a:extLst>
                <a:ext uri="{FF2B5EF4-FFF2-40B4-BE49-F238E27FC236}">
                  <a16:creationId xmlns:a16="http://schemas.microsoft.com/office/drawing/2014/main" id="{9F8B8EF4-FF39-E440-B5C6-D46B174E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50" y="5642514"/>
              <a:ext cx="771921" cy="806485"/>
            </a:xfrm>
            <a:custGeom>
              <a:avLst/>
              <a:gdLst>
                <a:gd name="T0" fmla="*/ 53 w 1184"/>
                <a:gd name="T1" fmla="*/ 0 h 1234"/>
                <a:gd name="T2" fmla="*/ 53 w 1184"/>
                <a:gd name="T3" fmla="*/ 0 h 1234"/>
                <a:gd name="T4" fmla="*/ 27 w 1184"/>
                <a:gd name="T5" fmla="*/ 74 h 1234"/>
                <a:gd name="T6" fmla="*/ 27 w 1184"/>
                <a:gd name="T7" fmla="*/ 432 h 1234"/>
                <a:gd name="T8" fmla="*/ 27 w 1184"/>
                <a:gd name="T9" fmla="*/ 432 h 1234"/>
                <a:gd name="T10" fmla="*/ 129 w 1184"/>
                <a:gd name="T11" fmla="*/ 628 h 1234"/>
                <a:gd name="T12" fmla="*/ 1133 w 1184"/>
                <a:gd name="T13" fmla="*/ 1202 h 1234"/>
                <a:gd name="T14" fmla="*/ 1133 w 1184"/>
                <a:gd name="T15" fmla="*/ 1202 h 1234"/>
                <a:gd name="T16" fmla="*/ 1183 w 1184"/>
                <a:gd name="T17" fmla="*/ 1213 h 1234"/>
                <a:gd name="T18" fmla="*/ 1183 w 1184"/>
                <a:gd name="T19" fmla="*/ 1213 h 1234"/>
                <a:gd name="T20" fmla="*/ 1107 w 1184"/>
                <a:gd name="T21" fmla="*/ 1216 h 1234"/>
                <a:gd name="T22" fmla="*/ 102 w 1184"/>
                <a:gd name="T23" fmla="*/ 641 h 1234"/>
                <a:gd name="T24" fmla="*/ 102 w 1184"/>
                <a:gd name="T25" fmla="*/ 641 h 1234"/>
                <a:gd name="T26" fmla="*/ 0 w 1184"/>
                <a:gd name="T27" fmla="*/ 446 h 1234"/>
                <a:gd name="T28" fmla="*/ 0 w 1184"/>
                <a:gd name="T29" fmla="*/ 88 h 1234"/>
                <a:gd name="T30" fmla="*/ 0 w 1184"/>
                <a:gd name="T31" fmla="*/ 88 h 1234"/>
                <a:gd name="T32" fmla="*/ 53 w 1184"/>
                <a:gd name="T33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4" h="1234">
                  <a:moveTo>
                    <a:pt x="53" y="0"/>
                  </a:moveTo>
                  <a:lnTo>
                    <a:pt x="53" y="0"/>
                  </a:lnTo>
                  <a:cubicBezTo>
                    <a:pt x="37" y="15"/>
                    <a:pt x="27" y="40"/>
                    <a:pt x="27" y="74"/>
                  </a:cubicBezTo>
                  <a:lnTo>
                    <a:pt x="27" y="432"/>
                  </a:lnTo>
                  <a:lnTo>
                    <a:pt x="27" y="432"/>
                  </a:lnTo>
                  <a:cubicBezTo>
                    <a:pt x="27" y="507"/>
                    <a:pt x="73" y="595"/>
                    <a:pt x="129" y="628"/>
                  </a:cubicBezTo>
                  <a:lnTo>
                    <a:pt x="1133" y="1202"/>
                  </a:lnTo>
                  <a:lnTo>
                    <a:pt x="1133" y="1202"/>
                  </a:lnTo>
                  <a:cubicBezTo>
                    <a:pt x="1151" y="1213"/>
                    <a:pt x="1168" y="1216"/>
                    <a:pt x="1183" y="1213"/>
                  </a:cubicBezTo>
                  <a:lnTo>
                    <a:pt x="1183" y="1213"/>
                  </a:lnTo>
                  <a:cubicBezTo>
                    <a:pt x="1164" y="1231"/>
                    <a:pt x="1137" y="1233"/>
                    <a:pt x="1107" y="1216"/>
                  </a:cubicBezTo>
                  <a:lnTo>
                    <a:pt x="102" y="641"/>
                  </a:lnTo>
                  <a:lnTo>
                    <a:pt x="102" y="641"/>
                  </a:lnTo>
                  <a:cubicBezTo>
                    <a:pt x="46" y="608"/>
                    <a:pt x="0" y="521"/>
                    <a:pt x="0" y="446"/>
                  </a:cubicBezTo>
                  <a:lnTo>
                    <a:pt x="0" y="88"/>
                  </a:lnTo>
                  <a:lnTo>
                    <a:pt x="0" y="88"/>
                  </a:lnTo>
                  <a:cubicBezTo>
                    <a:pt x="0" y="37"/>
                    <a:pt x="21" y="5"/>
                    <a:pt x="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E58BE55-4B8C-7D45-97D5-2D6FCF524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537" y="5077990"/>
              <a:ext cx="290258" cy="2799078"/>
            </a:xfrm>
            <a:custGeom>
              <a:avLst/>
              <a:gdLst>
                <a:gd name="connsiteX0" fmla="*/ 205939 w 290258"/>
                <a:gd name="connsiteY0" fmla="*/ 2660092 h 2799078"/>
                <a:gd name="connsiteX1" fmla="*/ 216611 w 290258"/>
                <a:gd name="connsiteY1" fmla="*/ 2660173 h 2799078"/>
                <a:gd name="connsiteX2" fmla="*/ 275919 w 290258"/>
                <a:gd name="connsiteY2" fmla="*/ 2695272 h 2799078"/>
                <a:gd name="connsiteX3" fmla="*/ 290258 w 290258"/>
                <a:gd name="connsiteY3" fmla="*/ 2722571 h 2799078"/>
                <a:gd name="connsiteX4" fmla="*/ 290258 w 290258"/>
                <a:gd name="connsiteY4" fmla="*/ 2786919 h 2799078"/>
                <a:gd name="connsiteX5" fmla="*/ 275919 w 290258"/>
                <a:gd name="connsiteY5" fmla="*/ 2797318 h 2799078"/>
                <a:gd name="connsiteX6" fmla="*/ 216611 w 290258"/>
                <a:gd name="connsiteY6" fmla="*/ 2762870 h 2799078"/>
                <a:gd name="connsiteX7" fmla="*/ 201621 w 290258"/>
                <a:gd name="connsiteY7" fmla="*/ 2734921 h 2799078"/>
                <a:gd name="connsiteX8" fmla="*/ 201621 w 290258"/>
                <a:gd name="connsiteY8" fmla="*/ 2671223 h 2799078"/>
                <a:gd name="connsiteX9" fmla="*/ 205939 w 290258"/>
                <a:gd name="connsiteY9" fmla="*/ 2660092 h 2799078"/>
                <a:gd name="connsiteX10" fmla="*/ 4206 w 290258"/>
                <a:gd name="connsiteY10" fmla="*/ 2541981 h 2799078"/>
                <a:gd name="connsiteX11" fmla="*/ 14235 w 290258"/>
                <a:gd name="connsiteY11" fmla="*/ 2542062 h 2799078"/>
                <a:gd name="connsiteX12" fmla="*/ 73760 w 290258"/>
                <a:gd name="connsiteY12" fmla="*/ 2577007 h 2799078"/>
                <a:gd name="connsiteX13" fmla="*/ 88641 w 290258"/>
                <a:gd name="connsiteY13" fmla="*/ 2604185 h 2799078"/>
                <a:gd name="connsiteX14" fmla="*/ 88641 w 290258"/>
                <a:gd name="connsiteY14" fmla="*/ 2668250 h 2799078"/>
                <a:gd name="connsiteX15" fmla="*/ 73760 w 290258"/>
                <a:gd name="connsiteY15" fmla="*/ 2679251 h 2799078"/>
                <a:gd name="connsiteX16" fmla="*/ 14235 w 290258"/>
                <a:gd name="connsiteY16" fmla="*/ 2644307 h 2799078"/>
                <a:gd name="connsiteX17" fmla="*/ 0 w 290258"/>
                <a:gd name="connsiteY17" fmla="*/ 2617128 h 2799078"/>
                <a:gd name="connsiteX18" fmla="*/ 0 w 290258"/>
                <a:gd name="connsiteY18" fmla="*/ 2553063 h 2799078"/>
                <a:gd name="connsiteX19" fmla="*/ 4206 w 290258"/>
                <a:gd name="connsiteY19" fmla="*/ 2541981 h 2799078"/>
                <a:gd name="connsiteX20" fmla="*/ 205939 w 290258"/>
                <a:gd name="connsiteY20" fmla="*/ 1813040 h 2799078"/>
                <a:gd name="connsiteX21" fmla="*/ 216611 w 290258"/>
                <a:gd name="connsiteY21" fmla="*/ 1813365 h 2799078"/>
                <a:gd name="connsiteX22" fmla="*/ 275919 w 290258"/>
                <a:gd name="connsiteY22" fmla="*/ 1847814 h 2799078"/>
                <a:gd name="connsiteX23" fmla="*/ 290258 w 290258"/>
                <a:gd name="connsiteY23" fmla="*/ 1875763 h 2799078"/>
                <a:gd name="connsiteX24" fmla="*/ 290258 w 290258"/>
                <a:gd name="connsiteY24" fmla="*/ 1939461 h 2799078"/>
                <a:gd name="connsiteX25" fmla="*/ 275919 w 290258"/>
                <a:gd name="connsiteY25" fmla="*/ 1950510 h 2799078"/>
                <a:gd name="connsiteX26" fmla="*/ 216611 w 290258"/>
                <a:gd name="connsiteY26" fmla="*/ 1916062 h 2799078"/>
                <a:gd name="connsiteX27" fmla="*/ 201621 w 290258"/>
                <a:gd name="connsiteY27" fmla="*/ 1888113 h 2799078"/>
                <a:gd name="connsiteX28" fmla="*/ 201621 w 290258"/>
                <a:gd name="connsiteY28" fmla="*/ 1824415 h 2799078"/>
                <a:gd name="connsiteX29" fmla="*/ 205939 w 290258"/>
                <a:gd name="connsiteY29" fmla="*/ 1813040 h 2799078"/>
                <a:gd name="connsiteX30" fmla="*/ 4206 w 290258"/>
                <a:gd name="connsiteY30" fmla="*/ 1695192 h 2799078"/>
                <a:gd name="connsiteX31" fmla="*/ 14235 w 290258"/>
                <a:gd name="connsiteY31" fmla="*/ 1695273 h 2799078"/>
                <a:gd name="connsiteX32" fmla="*/ 73760 w 290258"/>
                <a:gd name="connsiteY32" fmla="*/ 1729722 h 2799078"/>
                <a:gd name="connsiteX33" fmla="*/ 88641 w 290258"/>
                <a:gd name="connsiteY33" fmla="*/ 1757671 h 2799078"/>
                <a:gd name="connsiteX34" fmla="*/ 88641 w 290258"/>
                <a:gd name="connsiteY34" fmla="*/ 1821370 h 2799078"/>
                <a:gd name="connsiteX35" fmla="*/ 73760 w 290258"/>
                <a:gd name="connsiteY35" fmla="*/ 1832419 h 2799078"/>
                <a:gd name="connsiteX36" fmla="*/ 14235 w 290258"/>
                <a:gd name="connsiteY36" fmla="*/ 1797970 h 2799078"/>
                <a:gd name="connsiteX37" fmla="*/ 0 w 290258"/>
                <a:gd name="connsiteY37" fmla="*/ 1770671 h 2799078"/>
                <a:gd name="connsiteX38" fmla="*/ 0 w 290258"/>
                <a:gd name="connsiteY38" fmla="*/ 1706323 h 2799078"/>
                <a:gd name="connsiteX39" fmla="*/ 4206 w 290258"/>
                <a:gd name="connsiteY39" fmla="*/ 1695192 h 2799078"/>
                <a:gd name="connsiteX40" fmla="*/ 205939 w 290258"/>
                <a:gd name="connsiteY40" fmla="*/ 966231 h 2799078"/>
                <a:gd name="connsiteX41" fmla="*/ 216611 w 290258"/>
                <a:gd name="connsiteY41" fmla="*/ 966556 h 2799078"/>
                <a:gd name="connsiteX42" fmla="*/ 275919 w 290258"/>
                <a:gd name="connsiteY42" fmla="*/ 1001005 h 2799078"/>
                <a:gd name="connsiteX43" fmla="*/ 290258 w 290258"/>
                <a:gd name="connsiteY43" fmla="*/ 1028954 h 2799078"/>
                <a:gd name="connsiteX44" fmla="*/ 290258 w 290258"/>
                <a:gd name="connsiteY44" fmla="*/ 1092652 h 2799078"/>
                <a:gd name="connsiteX45" fmla="*/ 275919 w 290258"/>
                <a:gd name="connsiteY45" fmla="*/ 1103701 h 2799078"/>
                <a:gd name="connsiteX46" fmla="*/ 216611 w 290258"/>
                <a:gd name="connsiteY46" fmla="*/ 1069253 h 2799078"/>
                <a:gd name="connsiteX47" fmla="*/ 201621 w 290258"/>
                <a:gd name="connsiteY47" fmla="*/ 1041304 h 2799078"/>
                <a:gd name="connsiteX48" fmla="*/ 201621 w 290258"/>
                <a:gd name="connsiteY48" fmla="*/ 977606 h 2799078"/>
                <a:gd name="connsiteX49" fmla="*/ 205939 w 290258"/>
                <a:gd name="connsiteY49" fmla="*/ 966231 h 2799078"/>
                <a:gd name="connsiteX50" fmla="*/ 4206 w 290258"/>
                <a:gd name="connsiteY50" fmla="*/ 848383 h 2799078"/>
                <a:gd name="connsiteX51" fmla="*/ 14235 w 290258"/>
                <a:gd name="connsiteY51" fmla="*/ 848464 h 2799078"/>
                <a:gd name="connsiteX52" fmla="*/ 73760 w 290258"/>
                <a:gd name="connsiteY52" fmla="*/ 883563 h 2799078"/>
                <a:gd name="connsiteX53" fmla="*/ 88641 w 290258"/>
                <a:gd name="connsiteY53" fmla="*/ 910862 h 2799078"/>
                <a:gd name="connsiteX54" fmla="*/ 88641 w 290258"/>
                <a:gd name="connsiteY54" fmla="*/ 974561 h 2799078"/>
                <a:gd name="connsiteX55" fmla="*/ 73760 w 290258"/>
                <a:gd name="connsiteY55" fmla="*/ 985610 h 2799078"/>
                <a:gd name="connsiteX56" fmla="*/ 14235 w 290258"/>
                <a:gd name="connsiteY56" fmla="*/ 951161 h 2799078"/>
                <a:gd name="connsiteX57" fmla="*/ 0 w 290258"/>
                <a:gd name="connsiteY57" fmla="*/ 923862 h 2799078"/>
                <a:gd name="connsiteX58" fmla="*/ 0 w 290258"/>
                <a:gd name="connsiteY58" fmla="*/ 859514 h 2799078"/>
                <a:gd name="connsiteX59" fmla="*/ 4206 w 290258"/>
                <a:gd name="connsiteY59" fmla="*/ 848383 h 2799078"/>
                <a:gd name="connsiteX60" fmla="*/ 205939 w 290258"/>
                <a:gd name="connsiteY60" fmla="*/ 116928 h 2799078"/>
                <a:gd name="connsiteX61" fmla="*/ 216611 w 290258"/>
                <a:gd name="connsiteY61" fmla="*/ 117494 h 2799078"/>
                <a:gd name="connsiteX62" fmla="*/ 275919 w 290258"/>
                <a:gd name="connsiteY62" fmla="*/ 151791 h 2799078"/>
                <a:gd name="connsiteX63" fmla="*/ 290258 w 290258"/>
                <a:gd name="connsiteY63" fmla="*/ 179617 h 2799078"/>
                <a:gd name="connsiteX64" fmla="*/ 290258 w 290258"/>
                <a:gd name="connsiteY64" fmla="*/ 243035 h 2799078"/>
                <a:gd name="connsiteX65" fmla="*/ 275919 w 290258"/>
                <a:gd name="connsiteY65" fmla="*/ 254036 h 2799078"/>
                <a:gd name="connsiteX66" fmla="*/ 216611 w 290258"/>
                <a:gd name="connsiteY66" fmla="*/ 219738 h 2799078"/>
                <a:gd name="connsiteX67" fmla="*/ 201621 w 290258"/>
                <a:gd name="connsiteY67" fmla="*/ 191912 h 2799078"/>
                <a:gd name="connsiteX68" fmla="*/ 201621 w 290258"/>
                <a:gd name="connsiteY68" fmla="*/ 128495 h 2799078"/>
                <a:gd name="connsiteX69" fmla="*/ 205939 w 290258"/>
                <a:gd name="connsiteY69" fmla="*/ 116928 h 2799078"/>
                <a:gd name="connsiteX70" fmla="*/ 4206 w 290258"/>
                <a:gd name="connsiteY70" fmla="*/ 1573 h 2799078"/>
                <a:gd name="connsiteX71" fmla="*/ 14235 w 290258"/>
                <a:gd name="connsiteY71" fmla="*/ 1655 h 2799078"/>
                <a:gd name="connsiteX72" fmla="*/ 73760 w 290258"/>
                <a:gd name="connsiteY72" fmla="*/ 36104 h 2799078"/>
                <a:gd name="connsiteX73" fmla="*/ 88641 w 290258"/>
                <a:gd name="connsiteY73" fmla="*/ 64053 h 2799078"/>
                <a:gd name="connsiteX74" fmla="*/ 88641 w 290258"/>
                <a:gd name="connsiteY74" fmla="*/ 127751 h 2799078"/>
                <a:gd name="connsiteX75" fmla="*/ 73760 w 290258"/>
                <a:gd name="connsiteY75" fmla="*/ 138801 h 2799078"/>
                <a:gd name="connsiteX76" fmla="*/ 14235 w 290258"/>
                <a:gd name="connsiteY76" fmla="*/ 104352 h 2799078"/>
                <a:gd name="connsiteX77" fmla="*/ 0 w 290258"/>
                <a:gd name="connsiteY77" fmla="*/ 76403 h 2799078"/>
                <a:gd name="connsiteX78" fmla="*/ 0 w 290258"/>
                <a:gd name="connsiteY78" fmla="*/ 12704 h 2799078"/>
                <a:gd name="connsiteX79" fmla="*/ 4206 w 290258"/>
                <a:gd name="connsiteY79" fmla="*/ 1573 h 279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90258" h="2799078">
                  <a:moveTo>
                    <a:pt x="205939" y="2660092"/>
                  </a:moveTo>
                  <a:cubicBezTo>
                    <a:pt x="208627" y="2658061"/>
                    <a:pt x="212375" y="2657898"/>
                    <a:pt x="216611" y="2660173"/>
                  </a:cubicBezTo>
                  <a:lnTo>
                    <a:pt x="275919" y="2695272"/>
                  </a:lnTo>
                  <a:cubicBezTo>
                    <a:pt x="283740" y="2699822"/>
                    <a:pt x="290258" y="2711521"/>
                    <a:pt x="290258" y="2722571"/>
                  </a:cubicBezTo>
                  <a:lnTo>
                    <a:pt x="290258" y="2786919"/>
                  </a:lnTo>
                  <a:cubicBezTo>
                    <a:pt x="290258" y="2797318"/>
                    <a:pt x="283740" y="2801868"/>
                    <a:pt x="275919" y="2797318"/>
                  </a:cubicBezTo>
                  <a:lnTo>
                    <a:pt x="216611" y="2762870"/>
                  </a:lnTo>
                  <a:cubicBezTo>
                    <a:pt x="208139" y="2758320"/>
                    <a:pt x="201621" y="2745970"/>
                    <a:pt x="201621" y="2734921"/>
                  </a:cubicBezTo>
                  <a:lnTo>
                    <a:pt x="201621" y="2671223"/>
                  </a:lnTo>
                  <a:cubicBezTo>
                    <a:pt x="201621" y="2666023"/>
                    <a:pt x="203251" y="2662123"/>
                    <a:pt x="205939" y="2660092"/>
                  </a:cubicBezTo>
                  <a:close/>
                  <a:moveTo>
                    <a:pt x="4206" y="2541981"/>
                  </a:moveTo>
                  <a:cubicBezTo>
                    <a:pt x="6794" y="2539959"/>
                    <a:pt x="10353" y="2539797"/>
                    <a:pt x="14235" y="2542062"/>
                  </a:cubicBezTo>
                  <a:lnTo>
                    <a:pt x="73760" y="2577007"/>
                  </a:lnTo>
                  <a:cubicBezTo>
                    <a:pt x="82171" y="2581536"/>
                    <a:pt x="88641" y="2593832"/>
                    <a:pt x="88641" y="2604185"/>
                  </a:cubicBezTo>
                  <a:lnTo>
                    <a:pt x="88641" y="2668250"/>
                  </a:lnTo>
                  <a:cubicBezTo>
                    <a:pt x="88641" y="2678604"/>
                    <a:pt x="82171" y="2683781"/>
                    <a:pt x="73760" y="2679251"/>
                  </a:cubicBezTo>
                  <a:lnTo>
                    <a:pt x="14235" y="2644307"/>
                  </a:lnTo>
                  <a:cubicBezTo>
                    <a:pt x="6470" y="2639777"/>
                    <a:pt x="0" y="2627482"/>
                    <a:pt x="0" y="2617128"/>
                  </a:cubicBezTo>
                  <a:lnTo>
                    <a:pt x="0" y="2553063"/>
                  </a:lnTo>
                  <a:cubicBezTo>
                    <a:pt x="0" y="2547886"/>
                    <a:pt x="1618" y="2544003"/>
                    <a:pt x="4206" y="2541981"/>
                  </a:cubicBezTo>
                  <a:close/>
                  <a:moveTo>
                    <a:pt x="205939" y="1813040"/>
                  </a:moveTo>
                  <a:cubicBezTo>
                    <a:pt x="208627" y="1811090"/>
                    <a:pt x="212375" y="1811090"/>
                    <a:pt x="216611" y="1813365"/>
                  </a:cubicBezTo>
                  <a:lnTo>
                    <a:pt x="275919" y="1847814"/>
                  </a:lnTo>
                  <a:cubicBezTo>
                    <a:pt x="283740" y="1852364"/>
                    <a:pt x="290258" y="1865363"/>
                    <a:pt x="290258" y="1875763"/>
                  </a:cubicBezTo>
                  <a:lnTo>
                    <a:pt x="290258" y="1939461"/>
                  </a:lnTo>
                  <a:cubicBezTo>
                    <a:pt x="290258" y="1950510"/>
                    <a:pt x="283740" y="1955060"/>
                    <a:pt x="275919" y="1950510"/>
                  </a:cubicBezTo>
                  <a:lnTo>
                    <a:pt x="216611" y="1916062"/>
                  </a:lnTo>
                  <a:cubicBezTo>
                    <a:pt x="208139" y="1911512"/>
                    <a:pt x="201621" y="1899162"/>
                    <a:pt x="201621" y="1888113"/>
                  </a:cubicBezTo>
                  <a:lnTo>
                    <a:pt x="201621" y="1824415"/>
                  </a:lnTo>
                  <a:cubicBezTo>
                    <a:pt x="201621" y="1818890"/>
                    <a:pt x="203251" y="1814990"/>
                    <a:pt x="205939" y="1813040"/>
                  </a:cubicBezTo>
                  <a:close/>
                  <a:moveTo>
                    <a:pt x="4206" y="1695192"/>
                  </a:moveTo>
                  <a:cubicBezTo>
                    <a:pt x="6794" y="1693161"/>
                    <a:pt x="10353" y="1692998"/>
                    <a:pt x="14235" y="1695273"/>
                  </a:cubicBezTo>
                  <a:lnTo>
                    <a:pt x="73760" y="1729722"/>
                  </a:lnTo>
                  <a:cubicBezTo>
                    <a:pt x="82171" y="1734922"/>
                    <a:pt x="88641" y="1747272"/>
                    <a:pt x="88641" y="1757671"/>
                  </a:cubicBezTo>
                  <a:lnTo>
                    <a:pt x="88641" y="1821370"/>
                  </a:lnTo>
                  <a:cubicBezTo>
                    <a:pt x="88641" y="1832419"/>
                    <a:pt x="82171" y="1836969"/>
                    <a:pt x="73760" y="1832419"/>
                  </a:cubicBezTo>
                  <a:lnTo>
                    <a:pt x="14235" y="1797970"/>
                  </a:lnTo>
                  <a:cubicBezTo>
                    <a:pt x="6470" y="1793420"/>
                    <a:pt x="0" y="1781071"/>
                    <a:pt x="0" y="1770671"/>
                  </a:cubicBezTo>
                  <a:lnTo>
                    <a:pt x="0" y="1706323"/>
                  </a:lnTo>
                  <a:cubicBezTo>
                    <a:pt x="0" y="1701123"/>
                    <a:pt x="1618" y="1697223"/>
                    <a:pt x="4206" y="1695192"/>
                  </a:cubicBezTo>
                  <a:close/>
                  <a:moveTo>
                    <a:pt x="205939" y="966231"/>
                  </a:moveTo>
                  <a:cubicBezTo>
                    <a:pt x="208627" y="964281"/>
                    <a:pt x="212375" y="964281"/>
                    <a:pt x="216611" y="966556"/>
                  </a:cubicBezTo>
                  <a:lnTo>
                    <a:pt x="275919" y="1001005"/>
                  </a:lnTo>
                  <a:cubicBezTo>
                    <a:pt x="283740" y="1005555"/>
                    <a:pt x="290258" y="1017904"/>
                    <a:pt x="290258" y="1028954"/>
                  </a:cubicBezTo>
                  <a:lnTo>
                    <a:pt x="290258" y="1092652"/>
                  </a:lnTo>
                  <a:cubicBezTo>
                    <a:pt x="290258" y="1103701"/>
                    <a:pt x="283740" y="1108251"/>
                    <a:pt x="275919" y="1103701"/>
                  </a:cubicBezTo>
                  <a:lnTo>
                    <a:pt x="216611" y="1069253"/>
                  </a:lnTo>
                  <a:cubicBezTo>
                    <a:pt x="208139" y="1064703"/>
                    <a:pt x="201621" y="1051703"/>
                    <a:pt x="201621" y="1041304"/>
                  </a:cubicBezTo>
                  <a:lnTo>
                    <a:pt x="201621" y="977606"/>
                  </a:lnTo>
                  <a:cubicBezTo>
                    <a:pt x="201621" y="972081"/>
                    <a:pt x="203251" y="968181"/>
                    <a:pt x="205939" y="966231"/>
                  </a:cubicBezTo>
                  <a:close/>
                  <a:moveTo>
                    <a:pt x="4206" y="848383"/>
                  </a:moveTo>
                  <a:cubicBezTo>
                    <a:pt x="6794" y="846352"/>
                    <a:pt x="10353" y="846189"/>
                    <a:pt x="14235" y="848464"/>
                  </a:cubicBezTo>
                  <a:lnTo>
                    <a:pt x="73760" y="883563"/>
                  </a:lnTo>
                  <a:cubicBezTo>
                    <a:pt x="82171" y="887463"/>
                    <a:pt x="88641" y="899813"/>
                    <a:pt x="88641" y="910862"/>
                  </a:cubicBezTo>
                  <a:lnTo>
                    <a:pt x="88641" y="974561"/>
                  </a:lnTo>
                  <a:cubicBezTo>
                    <a:pt x="88641" y="985610"/>
                    <a:pt x="82171" y="990160"/>
                    <a:pt x="73760" y="985610"/>
                  </a:cubicBezTo>
                  <a:lnTo>
                    <a:pt x="14235" y="951161"/>
                  </a:lnTo>
                  <a:cubicBezTo>
                    <a:pt x="6470" y="946611"/>
                    <a:pt x="0" y="934262"/>
                    <a:pt x="0" y="923862"/>
                  </a:cubicBezTo>
                  <a:lnTo>
                    <a:pt x="0" y="859514"/>
                  </a:lnTo>
                  <a:cubicBezTo>
                    <a:pt x="0" y="854314"/>
                    <a:pt x="1618" y="850414"/>
                    <a:pt x="4206" y="848383"/>
                  </a:cubicBezTo>
                  <a:close/>
                  <a:moveTo>
                    <a:pt x="205939" y="116928"/>
                  </a:moveTo>
                  <a:cubicBezTo>
                    <a:pt x="208627" y="114905"/>
                    <a:pt x="212375" y="114905"/>
                    <a:pt x="216611" y="117494"/>
                  </a:cubicBezTo>
                  <a:lnTo>
                    <a:pt x="275919" y="151791"/>
                  </a:lnTo>
                  <a:cubicBezTo>
                    <a:pt x="283740" y="156321"/>
                    <a:pt x="290258" y="168616"/>
                    <a:pt x="290258" y="179617"/>
                  </a:cubicBezTo>
                  <a:lnTo>
                    <a:pt x="290258" y="243035"/>
                  </a:lnTo>
                  <a:cubicBezTo>
                    <a:pt x="290258" y="253389"/>
                    <a:pt x="283740" y="258566"/>
                    <a:pt x="275919" y="254036"/>
                  </a:cubicBezTo>
                  <a:lnTo>
                    <a:pt x="216611" y="219738"/>
                  </a:lnTo>
                  <a:cubicBezTo>
                    <a:pt x="208139" y="215209"/>
                    <a:pt x="201621" y="202913"/>
                    <a:pt x="201621" y="191912"/>
                  </a:cubicBezTo>
                  <a:lnTo>
                    <a:pt x="201621" y="128495"/>
                  </a:lnTo>
                  <a:cubicBezTo>
                    <a:pt x="201621" y="122994"/>
                    <a:pt x="203251" y="118950"/>
                    <a:pt x="205939" y="116928"/>
                  </a:cubicBezTo>
                  <a:close/>
                  <a:moveTo>
                    <a:pt x="4206" y="1573"/>
                  </a:moveTo>
                  <a:cubicBezTo>
                    <a:pt x="6794" y="-458"/>
                    <a:pt x="10353" y="-620"/>
                    <a:pt x="14235" y="1655"/>
                  </a:cubicBezTo>
                  <a:lnTo>
                    <a:pt x="73760" y="36104"/>
                  </a:lnTo>
                  <a:cubicBezTo>
                    <a:pt x="82171" y="40654"/>
                    <a:pt x="88641" y="53003"/>
                    <a:pt x="88641" y="64053"/>
                  </a:cubicBezTo>
                  <a:lnTo>
                    <a:pt x="88641" y="127751"/>
                  </a:lnTo>
                  <a:cubicBezTo>
                    <a:pt x="88641" y="138151"/>
                    <a:pt x="82171" y="143351"/>
                    <a:pt x="73760" y="138801"/>
                  </a:cubicBezTo>
                  <a:lnTo>
                    <a:pt x="14235" y="104352"/>
                  </a:lnTo>
                  <a:cubicBezTo>
                    <a:pt x="6470" y="99152"/>
                    <a:pt x="0" y="87452"/>
                    <a:pt x="0" y="76403"/>
                  </a:cubicBezTo>
                  <a:lnTo>
                    <a:pt x="0" y="12704"/>
                  </a:lnTo>
                  <a:cubicBezTo>
                    <a:pt x="0" y="7505"/>
                    <a:pt x="1618" y="3605"/>
                    <a:pt x="4206" y="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EA7EE6E-12DB-5A41-A7BB-67FE6A34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841" y="4015856"/>
              <a:ext cx="1635359" cy="4393260"/>
            </a:xfrm>
            <a:custGeom>
              <a:avLst/>
              <a:gdLst>
                <a:gd name="connsiteX0" fmla="*/ 1617317 w 1635359"/>
                <a:gd name="connsiteY0" fmla="*/ 3059422 h 4393260"/>
                <a:gd name="connsiteX1" fmla="*/ 1635359 w 1635359"/>
                <a:gd name="connsiteY1" fmla="*/ 3106863 h 4393260"/>
                <a:gd name="connsiteX2" fmla="*/ 1635359 w 1635359"/>
                <a:gd name="connsiteY2" fmla="*/ 3395593 h 4393260"/>
                <a:gd name="connsiteX3" fmla="*/ 1573314 w 1635359"/>
                <a:gd name="connsiteY3" fmla="*/ 3512523 h 4393260"/>
                <a:gd name="connsiteX4" fmla="*/ 61392 w 1635359"/>
                <a:gd name="connsiteY4" fmla="*/ 4385899 h 4393260"/>
                <a:gd name="connsiteX5" fmla="*/ 0 w 1635359"/>
                <a:gd name="connsiteY5" fmla="*/ 4339519 h 4393260"/>
                <a:gd name="connsiteX6" fmla="*/ 0 w 1635359"/>
                <a:gd name="connsiteY6" fmla="*/ 4050789 h 4393260"/>
                <a:gd name="connsiteX7" fmla="*/ 61392 w 1635359"/>
                <a:gd name="connsiteY7" fmla="*/ 3933860 h 4393260"/>
                <a:gd name="connsiteX8" fmla="*/ 1573314 w 1635359"/>
                <a:gd name="connsiteY8" fmla="*/ 3060483 h 4393260"/>
                <a:gd name="connsiteX9" fmla="*/ 1617317 w 1635359"/>
                <a:gd name="connsiteY9" fmla="*/ 3059422 h 4393260"/>
                <a:gd name="connsiteX10" fmla="*/ 1617317 w 1635359"/>
                <a:gd name="connsiteY10" fmla="*/ 2549609 h 4393260"/>
                <a:gd name="connsiteX11" fmla="*/ 1635359 w 1635359"/>
                <a:gd name="connsiteY11" fmla="*/ 2597050 h 4393260"/>
                <a:gd name="connsiteX12" fmla="*/ 1635359 w 1635359"/>
                <a:gd name="connsiteY12" fmla="*/ 2885780 h 4393260"/>
                <a:gd name="connsiteX13" fmla="*/ 1573314 w 1635359"/>
                <a:gd name="connsiteY13" fmla="*/ 3002710 h 4393260"/>
                <a:gd name="connsiteX14" fmla="*/ 61392 w 1635359"/>
                <a:gd name="connsiteY14" fmla="*/ 3876086 h 4393260"/>
                <a:gd name="connsiteX15" fmla="*/ 0 w 1635359"/>
                <a:gd name="connsiteY15" fmla="*/ 3829706 h 4393260"/>
                <a:gd name="connsiteX16" fmla="*/ 0 w 1635359"/>
                <a:gd name="connsiteY16" fmla="*/ 3541629 h 4393260"/>
                <a:gd name="connsiteX17" fmla="*/ 61392 w 1635359"/>
                <a:gd name="connsiteY17" fmla="*/ 3424047 h 4393260"/>
                <a:gd name="connsiteX18" fmla="*/ 1573314 w 1635359"/>
                <a:gd name="connsiteY18" fmla="*/ 2550670 h 4393260"/>
                <a:gd name="connsiteX19" fmla="*/ 1617317 w 1635359"/>
                <a:gd name="connsiteY19" fmla="*/ 2549609 h 4393260"/>
                <a:gd name="connsiteX20" fmla="*/ 1617317 w 1635359"/>
                <a:gd name="connsiteY20" fmla="*/ 2039795 h 4393260"/>
                <a:gd name="connsiteX21" fmla="*/ 1635359 w 1635359"/>
                <a:gd name="connsiteY21" fmla="*/ 2087236 h 4393260"/>
                <a:gd name="connsiteX22" fmla="*/ 1635359 w 1635359"/>
                <a:gd name="connsiteY22" fmla="*/ 2375966 h 4393260"/>
                <a:gd name="connsiteX23" fmla="*/ 1573314 w 1635359"/>
                <a:gd name="connsiteY23" fmla="*/ 2492896 h 4393260"/>
                <a:gd name="connsiteX24" fmla="*/ 61392 w 1635359"/>
                <a:gd name="connsiteY24" fmla="*/ 3366925 h 4393260"/>
                <a:gd name="connsiteX25" fmla="*/ 0 w 1635359"/>
                <a:gd name="connsiteY25" fmla="*/ 3319892 h 4393260"/>
                <a:gd name="connsiteX26" fmla="*/ 0 w 1635359"/>
                <a:gd name="connsiteY26" fmla="*/ 3031815 h 4393260"/>
                <a:gd name="connsiteX27" fmla="*/ 61392 w 1635359"/>
                <a:gd name="connsiteY27" fmla="*/ 2914233 h 4393260"/>
                <a:gd name="connsiteX28" fmla="*/ 1573314 w 1635359"/>
                <a:gd name="connsiteY28" fmla="*/ 2040856 h 4393260"/>
                <a:gd name="connsiteX29" fmla="*/ 1617317 w 1635359"/>
                <a:gd name="connsiteY29" fmla="*/ 2039795 h 4393260"/>
                <a:gd name="connsiteX30" fmla="*/ 1597612 w 1635359"/>
                <a:gd name="connsiteY30" fmla="*/ 1526564 h 4393260"/>
                <a:gd name="connsiteX31" fmla="*/ 1635359 w 1635359"/>
                <a:gd name="connsiteY31" fmla="*/ 1580303 h 4393260"/>
                <a:gd name="connsiteX32" fmla="*/ 1635359 w 1635359"/>
                <a:gd name="connsiteY32" fmla="*/ 1868380 h 4393260"/>
                <a:gd name="connsiteX33" fmla="*/ 1573314 w 1635359"/>
                <a:gd name="connsiteY33" fmla="*/ 1985309 h 4393260"/>
                <a:gd name="connsiteX34" fmla="*/ 61392 w 1635359"/>
                <a:gd name="connsiteY34" fmla="*/ 2859339 h 4393260"/>
                <a:gd name="connsiteX35" fmla="*/ 0 w 1635359"/>
                <a:gd name="connsiteY35" fmla="*/ 2812959 h 4393260"/>
                <a:gd name="connsiteX36" fmla="*/ 0 w 1635359"/>
                <a:gd name="connsiteY36" fmla="*/ 2524229 h 4393260"/>
                <a:gd name="connsiteX37" fmla="*/ 61392 w 1635359"/>
                <a:gd name="connsiteY37" fmla="*/ 2407300 h 4393260"/>
                <a:gd name="connsiteX38" fmla="*/ 1573314 w 1635359"/>
                <a:gd name="connsiteY38" fmla="*/ 1533923 h 4393260"/>
                <a:gd name="connsiteX39" fmla="*/ 1597612 w 1635359"/>
                <a:gd name="connsiteY39" fmla="*/ 1526564 h 4393260"/>
                <a:gd name="connsiteX40" fmla="*/ 1597612 w 1635359"/>
                <a:gd name="connsiteY40" fmla="*/ 1016665 h 4393260"/>
                <a:gd name="connsiteX41" fmla="*/ 1635359 w 1635359"/>
                <a:gd name="connsiteY41" fmla="*/ 1070522 h 4393260"/>
                <a:gd name="connsiteX42" fmla="*/ 1635359 w 1635359"/>
                <a:gd name="connsiteY42" fmla="*/ 1358737 h 4393260"/>
                <a:gd name="connsiteX43" fmla="*/ 1573314 w 1635359"/>
                <a:gd name="connsiteY43" fmla="*/ 1476375 h 4393260"/>
                <a:gd name="connsiteX44" fmla="*/ 61392 w 1635359"/>
                <a:gd name="connsiteY44" fmla="*/ 2349516 h 4393260"/>
                <a:gd name="connsiteX45" fmla="*/ 0 w 1635359"/>
                <a:gd name="connsiteY45" fmla="*/ 2303114 h 4393260"/>
                <a:gd name="connsiteX46" fmla="*/ 0 w 1635359"/>
                <a:gd name="connsiteY46" fmla="*/ 2014246 h 4393260"/>
                <a:gd name="connsiteX47" fmla="*/ 61392 w 1635359"/>
                <a:gd name="connsiteY47" fmla="*/ 1897261 h 4393260"/>
                <a:gd name="connsiteX48" fmla="*/ 1573314 w 1635359"/>
                <a:gd name="connsiteY48" fmla="*/ 1024120 h 4393260"/>
                <a:gd name="connsiteX49" fmla="*/ 1597612 w 1635359"/>
                <a:gd name="connsiteY49" fmla="*/ 1016665 h 4393260"/>
                <a:gd name="connsiteX50" fmla="*/ 1597612 w 1635359"/>
                <a:gd name="connsiteY50" fmla="*/ 509824 h 4393260"/>
                <a:gd name="connsiteX51" fmla="*/ 1635359 w 1635359"/>
                <a:gd name="connsiteY51" fmla="*/ 563589 h 4393260"/>
                <a:gd name="connsiteX52" fmla="*/ 1635359 w 1635359"/>
                <a:gd name="connsiteY52" fmla="*/ 851804 h 4393260"/>
                <a:gd name="connsiteX53" fmla="*/ 1573314 w 1635359"/>
                <a:gd name="connsiteY53" fmla="*/ 969442 h 4393260"/>
                <a:gd name="connsiteX54" fmla="*/ 61392 w 1635359"/>
                <a:gd name="connsiteY54" fmla="*/ 1842583 h 4393260"/>
                <a:gd name="connsiteX55" fmla="*/ 0 w 1635359"/>
                <a:gd name="connsiteY55" fmla="*/ 1796835 h 4393260"/>
                <a:gd name="connsiteX56" fmla="*/ 0 w 1635359"/>
                <a:gd name="connsiteY56" fmla="*/ 1507966 h 4393260"/>
                <a:gd name="connsiteX57" fmla="*/ 61392 w 1635359"/>
                <a:gd name="connsiteY57" fmla="*/ 1390981 h 4393260"/>
                <a:gd name="connsiteX58" fmla="*/ 1573314 w 1635359"/>
                <a:gd name="connsiteY58" fmla="*/ 517187 h 4393260"/>
                <a:gd name="connsiteX59" fmla="*/ 1597612 w 1635359"/>
                <a:gd name="connsiteY59" fmla="*/ 509824 h 4393260"/>
                <a:gd name="connsiteX60" fmla="*/ 1597612 w 1635359"/>
                <a:gd name="connsiteY60" fmla="*/ 3 h 4393260"/>
                <a:gd name="connsiteX61" fmla="*/ 1635359 w 1635359"/>
                <a:gd name="connsiteY61" fmla="*/ 53742 h 4393260"/>
                <a:gd name="connsiteX62" fmla="*/ 1635359 w 1635359"/>
                <a:gd name="connsiteY62" fmla="*/ 342472 h 4393260"/>
                <a:gd name="connsiteX63" fmla="*/ 1573314 w 1635359"/>
                <a:gd name="connsiteY63" fmla="*/ 459402 h 4393260"/>
                <a:gd name="connsiteX64" fmla="*/ 61392 w 1635359"/>
                <a:gd name="connsiteY64" fmla="*/ 1332778 h 4393260"/>
                <a:gd name="connsiteX65" fmla="*/ 0 w 1635359"/>
                <a:gd name="connsiteY65" fmla="*/ 1286398 h 4393260"/>
                <a:gd name="connsiteX66" fmla="*/ 0 w 1635359"/>
                <a:gd name="connsiteY66" fmla="*/ 997668 h 4393260"/>
                <a:gd name="connsiteX67" fmla="*/ 61392 w 1635359"/>
                <a:gd name="connsiteY67" fmla="*/ 881392 h 4393260"/>
                <a:gd name="connsiteX68" fmla="*/ 1573314 w 1635359"/>
                <a:gd name="connsiteY68" fmla="*/ 7362 h 4393260"/>
                <a:gd name="connsiteX69" fmla="*/ 1597612 w 1635359"/>
                <a:gd name="connsiteY69" fmla="*/ 3 h 43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635359" h="4393260">
                  <a:moveTo>
                    <a:pt x="1617317" y="3059422"/>
                  </a:moveTo>
                  <a:cubicBezTo>
                    <a:pt x="1628501" y="3067832"/>
                    <a:pt x="1635359" y="3084327"/>
                    <a:pt x="1635359" y="3106863"/>
                  </a:cubicBezTo>
                  <a:lnTo>
                    <a:pt x="1635359" y="3395593"/>
                  </a:lnTo>
                  <a:cubicBezTo>
                    <a:pt x="1635359" y="3440667"/>
                    <a:pt x="1607929" y="3492925"/>
                    <a:pt x="1573314" y="3512523"/>
                  </a:cubicBezTo>
                  <a:lnTo>
                    <a:pt x="61392" y="4385899"/>
                  </a:lnTo>
                  <a:cubicBezTo>
                    <a:pt x="27430" y="4405496"/>
                    <a:pt x="0" y="4384592"/>
                    <a:pt x="0" y="4339519"/>
                  </a:cubicBezTo>
                  <a:lnTo>
                    <a:pt x="0" y="4050789"/>
                  </a:lnTo>
                  <a:cubicBezTo>
                    <a:pt x="0" y="4006369"/>
                    <a:pt x="27430" y="3953457"/>
                    <a:pt x="61392" y="3933860"/>
                  </a:cubicBezTo>
                  <a:lnTo>
                    <a:pt x="1573314" y="3060483"/>
                  </a:lnTo>
                  <a:cubicBezTo>
                    <a:pt x="1590622" y="3050685"/>
                    <a:pt x="1606133" y="3051011"/>
                    <a:pt x="1617317" y="3059422"/>
                  </a:cubicBezTo>
                  <a:close/>
                  <a:moveTo>
                    <a:pt x="1617317" y="2549609"/>
                  </a:moveTo>
                  <a:cubicBezTo>
                    <a:pt x="1628501" y="2558019"/>
                    <a:pt x="1635359" y="2574513"/>
                    <a:pt x="1635359" y="2597050"/>
                  </a:cubicBezTo>
                  <a:lnTo>
                    <a:pt x="1635359" y="2885780"/>
                  </a:lnTo>
                  <a:cubicBezTo>
                    <a:pt x="1635359" y="2930854"/>
                    <a:pt x="1607929" y="2983112"/>
                    <a:pt x="1573314" y="3002710"/>
                  </a:cubicBezTo>
                  <a:lnTo>
                    <a:pt x="61392" y="3876086"/>
                  </a:lnTo>
                  <a:cubicBezTo>
                    <a:pt x="27430" y="3895683"/>
                    <a:pt x="0" y="3874779"/>
                    <a:pt x="0" y="3829706"/>
                  </a:cubicBezTo>
                  <a:lnTo>
                    <a:pt x="0" y="3541629"/>
                  </a:lnTo>
                  <a:cubicBezTo>
                    <a:pt x="0" y="3496556"/>
                    <a:pt x="27430" y="3443644"/>
                    <a:pt x="61392" y="3424047"/>
                  </a:cubicBezTo>
                  <a:lnTo>
                    <a:pt x="1573314" y="2550670"/>
                  </a:lnTo>
                  <a:cubicBezTo>
                    <a:pt x="1590622" y="2540872"/>
                    <a:pt x="1606133" y="2541198"/>
                    <a:pt x="1617317" y="2549609"/>
                  </a:cubicBezTo>
                  <a:close/>
                  <a:moveTo>
                    <a:pt x="1617317" y="2039795"/>
                  </a:moveTo>
                  <a:cubicBezTo>
                    <a:pt x="1628501" y="2048205"/>
                    <a:pt x="1635359" y="2064699"/>
                    <a:pt x="1635359" y="2087236"/>
                  </a:cubicBezTo>
                  <a:lnTo>
                    <a:pt x="1635359" y="2375966"/>
                  </a:lnTo>
                  <a:cubicBezTo>
                    <a:pt x="1635359" y="2421040"/>
                    <a:pt x="1607929" y="2473298"/>
                    <a:pt x="1573314" y="2492896"/>
                  </a:cubicBezTo>
                  <a:lnTo>
                    <a:pt x="61392" y="3366925"/>
                  </a:lnTo>
                  <a:cubicBezTo>
                    <a:pt x="27430" y="3385869"/>
                    <a:pt x="0" y="3365619"/>
                    <a:pt x="0" y="3319892"/>
                  </a:cubicBezTo>
                  <a:lnTo>
                    <a:pt x="0" y="3031815"/>
                  </a:lnTo>
                  <a:cubicBezTo>
                    <a:pt x="0" y="2986742"/>
                    <a:pt x="27430" y="2933830"/>
                    <a:pt x="61392" y="2914233"/>
                  </a:cubicBezTo>
                  <a:lnTo>
                    <a:pt x="1573314" y="2040856"/>
                  </a:lnTo>
                  <a:cubicBezTo>
                    <a:pt x="1590622" y="2031058"/>
                    <a:pt x="1606133" y="2031384"/>
                    <a:pt x="1617317" y="2039795"/>
                  </a:cubicBezTo>
                  <a:close/>
                  <a:moveTo>
                    <a:pt x="1597612" y="1526564"/>
                  </a:moveTo>
                  <a:cubicBezTo>
                    <a:pt x="1619930" y="1526289"/>
                    <a:pt x="1635359" y="1546498"/>
                    <a:pt x="1635359" y="1580303"/>
                  </a:cubicBezTo>
                  <a:lnTo>
                    <a:pt x="1635359" y="1868380"/>
                  </a:lnTo>
                  <a:cubicBezTo>
                    <a:pt x="1635359" y="1914107"/>
                    <a:pt x="1607929" y="1966365"/>
                    <a:pt x="1573314" y="1985309"/>
                  </a:cubicBezTo>
                  <a:lnTo>
                    <a:pt x="61392" y="2859339"/>
                  </a:lnTo>
                  <a:cubicBezTo>
                    <a:pt x="27430" y="2878936"/>
                    <a:pt x="0" y="2858032"/>
                    <a:pt x="0" y="2812959"/>
                  </a:cubicBezTo>
                  <a:lnTo>
                    <a:pt x="0" y="2524229"/>
                  </a:lnTo>
                  <a:cubicBezTo>
                    <a:pt x="0" y="2479156"/>
                    <a:pt x="27430" y="2426897"/>
                    <a:pt x="61392" y="2407300"/>
                  </a:cubicBezTo>
                  <a:lnTo>
                    <a:pt x="1573314" y="1533923"/>
                  </a:lnTo>
                  <a:cubicBezTo>
                    <a:pt x="1581968" y="1529024"/>
                    <a:pt x="1590172" y="1526656"/>
                    <a:pt x="1597612" y="1526564"/>
                  </a:cubicBezTo>
                  <a:close/>
                  <a:moveTo>
                    <a:pt x="1597612" y="1016665"/>
                  </a:moveTo>
                  <a:cubicBezTo>
                    <a:pt x="1619930" y="1016236"/>
                    <a:pt x="1635359" y="1036210"/>
                    <a:pt x="1635359" y="1070522"/>
                  </a:cubicBezTo>
                  <a:lnTo>
                    <a:pt x="1635359" y="1358737"/>
                  </a:lnTo>
                  <a:cubicBezTo>
                    <a:pt x="1635359" y="1404485"/>
                    <a:pt x="1607929" y="1456769"/>
                    <a:pt x="1573314" y="1476375"/>
                  </a:cubicBezTo>
                  <a:lnTo>
                    <a:pt x="61392" y="2349516"/>
                  </a:lnTo>
                  <a:cubicBezTo>
                    <a:pt x="27430" y="2369123"/>
                    <a:pt x="0" y="2348209"/>
                    <a:pt x="0" y="2303114"/>
                  </a:cubicBezTo>
                  <a:lnTo>
                    <a:pt x="0" y="2014246"/>
                  </a:lnTo>
                  <a:cubicBezTo>
                    <a:pt x="0" y="1969151"/>
                    <a:pt x="27430" y="1916867"/>
                    <a:pt x="61392" y="1897261"/>
                  </a:cubicBezTo>
                  <a:lnTo>
                    <a:pt x="1573314" y="1024120"/>
                  </a:lnTo>
                  <a:cubicBezTo>
                    <a:pt x="1581968" y="1019218"/>
                    <a:pt x="1590172" y="1016808"/>
                    <a:pt x="1597612" y="1016665"/>
                  </a:cubicBezTo>
                  <a:close/>
                  <a:moveTo>
                    <a:pt x="1597612" y="509824"/>
                  </a:moveTo>
                  <a:cubicBezTo>
                    <a:pt x="1619930" y="509548"/>
                    <a:pt x="1635359" y="529768"/>
                    <a:pt x="1635359" y="563589"/>
                  </a:cubicBezTo>
                  <a:lnTo>
                    <a:pt x="1635359" y="851804"/>
                  </a:lnTo>
                  <a:cubicBezTo>
                    <a:pt x="1635359" y="897552"/>
                    <a:pt x="1607929" y="949836"/>
                    <a:pt x="1573314" y="969442"/>
                  </a:cubicBezTo>
                  <a:lnTo>
                    <a:pt x="61392" y="1842583"/>
                  </a:lnTo>
                  <a:cubicBezTo>
                    <a:pt x="27430" y="1862190"/>
                    <a:pt x="0" y="1841276"/>
                    <a:pt x="0" y="1796835"/>
                  </a:cubicBezTo>
                  <a:lnTo>
                    <a:pt x="0" y="1507966"/>
                  </a:lnTo>
                  <a:cubicBezTo>
                    <a:pt x="0" y="1463525"/>
                    <a:pt x="27430" y="1410588"/>
                    <a:pt x="61392" y="1390981"/>
                  </a:cubicBezTo>
                  <a:lnTo>
                    <a:pt x="1573314" y="517187"/>
                  </a:lnTo>
                  <a:cubicBezTo>
                    <a:pt x="1581968" y="512285"/>
                    <a:pt x="1590172" y="509916"/>
                    <a:pt x="1597612" y="509824"/>
                  </a:cubicBezTo>
                  <a:close/>
                  <a:moveTo>
                    <a:pt x="1597612" y="3"/>
                  </a:moveTo>
                  <a:cubicBezTo>
                    <a:pt x="1619930" y="-272"/>
                    <a:pt x="1635359" y="19937"/>
                    <a:pt x="1635359" y="53742"/>
                  </a:cubicBezTo>
                  <a:lnTo>
                    <a:pt x="1635359" y="342472"/>
                  </a:lnTo>
                  <a:cubicBezTo>
                    <a:pt x="1635359" y="387546"/>
                    <a:pt x="1607929" y="439804"/>
                    <a:pt x="1573314" y="459402"/>
                  </a:cubicBezTo>
                  <a:lnTo>
                    <a:pt x="61392" y="1332778"/>
                  </a:lnTo>
                  <a:cubicBezTo>
                    <a:pt x="27430" y="1352375"/>
                    <a:pt x="0" y="1332125"/>
                    <a:pt x="0" y="1286398"/>
                  </a:cubicBezTo>
                  <a:lnTo>
                    <a:pt x="0" y="997668"/>
                  </a:lnTo>
                  <a:cubicBezTo>
                    <a:pt x="0" y="953248"/>
                    <a:pt x="27430" y="900336"/>
                    <a:pt x="61392" y="881392"/>
                  </a:cubicBezTo>
                  <a:lnTo>
                    <a:pt x="1573314" y="7362"/>
                  </a:lnTo>
                  <a:cubicBezTo>
                    <a:pt x="1581968" y="2463"/>
                    <a:pt x="1590172" y="95"/>
                    <a:pt x="15976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532FC4D-5F19-2441-843B-177C5554B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3847" y="4122079"/>
              <a:ext cx="1488464" cy="4180816"/>
            </a:xfrm>
            <a:custGeom>
              <a:avLst/>
              <a:gdLst>
                <a:gd name="connsiteX0" fmla="*/ 1479402 w 1488464"/>
                <a:gd name="connsiteY0" fmla="*/ 3053180 h 4180816"/>
                <a:gd name="connsiteX1" fmla="*/ 1488464 w 1488464"/>
                <a:gd name="connsiteY1" fmla="*/ 3077438 h 4180816"/>
                <a:gd name="connsiteX2" fmla="*/ 1488464 w 1488464"/>
                <a:gd name="connsiteY2" fmla="*/ 3294372 h 4180816"/>
                <a:gd name="connsiteX3" fmla="*/ 1457114 w 1488464"/>
                <a:gd name="connsiteY3" fmla="*/ 3353833 h 4180816"/>
                <a:gd name="connsiteX4" fmla="*/ 31350 w 1488464"/>
                <a:gd name="connsiteY4" fmla="*/ 4177140 h 4180816"/>
                <a:gd name="connsiteX5" fmla="*/ 0 w 1488464"/>
                <a:gd name="connsiteY5" fmla="*/ 4153616 h 4180816"/>
                <a:gd name="connsiteX6" fmla="*/ 0 w 1488464"/>
                <a:gd name="connsiteY6" fmla="*/ 3936682 h 4180816"/>
                <a:gd name="connsiteX7" fmla="*/ 31350 w 1488464"/>
                <a:gd name="connsiteY7" fmla="*/ 3877221 h 4180816"/>
                <a:gd name="connsiteX8" fmla="*/ 1457114 w 1488464"/>
                <a:gd name="connsiteY8" fmla="*/ 3053915 h 4180816"/>
                <a:gd name="connsiteX9" fmla="*/ 1479402 w 1488464"/>
                <a:gd name="connsiteY9" fmla="*/ 3053180 h 4180816"/>
                <a:gd name="connsiteX10" fmla="*/ 1479402 w 1488464"/>
                <a:gd name="connsiteY10" fmla="*/ 2543608 h 4180816"/>
                <a:gd name="connsiteX11" fmla="*/ 1488464 w 1488464"/>
                <a:gd name="connsiteY11" fmla="*/ 2567607 h 4180816"/>
                <a:gd name="connsiteX12" fmla="*/ 1488464 w 1488464"/>
                <a:gd name="connsiteY12" fmla="*/ 2784417 h 4180816"/>
                <a:gd name="connsiteX13" fmla="*/ 1457114 w 1488464"/>
                <a:gd name="connsiteY13" fmla="*/ 2843844 h 4180816"/>
                <a:gd name="connsiteX14" fmla="*/ 31350 w 1488464"/>
                <a:gd name="connsiteY14" fmla="*/ 3666679 h 4180816"/>
                <a:gd name="connsiteX15" fmla="*/ 0 w 1488464"/>
                <a:gd name="connsiteY15" fmla="*/ 3643823 h 4180816"/>
                <a:gd name="connsiteX16" fmla="*/ 0 w 1488464"/>
                <a:gd name="connsiteY16" fmla="*/ 3427013 h 4180816"/>
                <a:gd name="connsiteX17" fmla="*/ 31350 w 1488464"/>
                <a:gd name="connsiteY17" fmla="*/ 3367586 h 4180816"/>
                <a:gd name="connsiteX18" fmla="*/ 1457114 w 1488464"/>
                <a:gd name="connsiteY18" fmla="*/ 2544097 h 4180816"/>
                <a:gd name="connsiteX19" fmla="*/ 1479402 w 1488464"/>
                <a:gd name="connsiteY19" fmla="*/ 2543608 h 4180816"/>
                <a:gd name="connsiteX20" fmla="*/ 1479402 w 1488464"/>
                <a:gd name="connsiteY20" fmla="*/ 2036674 h 4180816"/>
                <a:gd name="connsiteX21" fmla="*/ 1488464 w 1488464"/>
                <a:gd name="connsiteY21" fmla="*/ 2060673 h 4180816"/>
                <a:gd name="connsiteX22" fmla="*/ 1488464 w 1488464"/>
                <a:gd name="connsiteY22" fmla="*/ 2277483 h 4180816"/>
                <a:gd name="connsiteX23" fmla="*/ 1457114 w 1488464"/>
                <a:gd name="connsiteY23" fmla="*/ 2336910 h 4180816"/>
                <a:gd name="connsiteX24" fmla="*/ 31350 w 1488464"/>
                <a:gd name="connsiteY24" fmla="*/ 3159745 h 4180816"/>
                <a:gd name="connsiteX25" fmla="*/ 0 w 1488464"/>
                <a:gd name="connsiteY25" fmla="*/ 3136889 h 4180816"/>
                <a:gd name="connsiteX26" fmla="*/ 0 w 1488464"/>
                <a:gd name="connsiteY26" fmla="*/ 2920078 h 4180816"/>
                <a:gd name="connsiteX27" fmla="*/ 31350 w 1488464"/>
                <a:gd name="connsiteY27" fmla="*/ 2860651 h 4180816"/>
                <a:gd name="connsiteX28" fmla="*/ 1457114 w 1488464"/>
                <a:gd name="connsiteY28" fmla="*/ 2037163 h 4180816"/>
                <a:gd name="connsiteX29" fmla="*/ 1479402 w 1488464"/>
                <a:gd name="connsiteY29" fmla="*/ 2036674 h 4180816"/>
                <a:gd name="connsiteX30" fmla="*/ 1479402 w 1488464"/>
                <a:gd name="connsiteY30" fmla="*/ 1526946 h 4180816"/>
                <a:gd name="connsiteX31" fmla="*/ 1488464 w 1488464"/>
                <a:gd name="connsiteY31" fmla="*/ 1550877 h 4180816"/>
                <a:gd name="connsiteX32" fmla="*/ 1488464 w 1488464"/>
                <a:gd name="connsiteY32" fmla="*/ 1767158 h 4180816"/>
                <a:gd name="connsiteX33" fmla="*/ 1457114 w 1488464"/>
                <a:gd name="connsiteY33" fmla="*/ 1826619 h 4180816"/>
                <a:gd name="connsiteX34" fmla="*/ 31350 w 1488464"/>
                <a:gd name="connsiteY34" fmla="*/ 2650579 h 4180816"/>
                <a:gd name="connsiteX35" fmla="*/ 0 w 1488464"/>
                <a:gd name="connsiteY35" fmla="*/ 2627056 h 4180816"/>
                <a:gd name="connsiteX36" fmla="*/ 0 w 1488464"/>
                <a:gd name="connsiteY36" fmla="*/ 2410121 h 4180816"/>
                <a:gd name="connsiteX37" fmla="*/ 31350 w 1488464"/>
                <a:gd name="connsiteY37" fmla="*/ 2350660 h 4180816"/>
                <a:gd name="connsiteX38" fmla="*/ 1457114 w 1488464"/>
                <a:gd name="connsiteY38" fmla="*/ 1528007 h 4180816"/>
                <a:gd name="connsiteX39" fmla="*/ 1479402 w 1488464"/>
                <a:gd name="connsiteY39" fmla="*/ 1526946 h 4180816"/>
                <a:gd name="connsiteX40" fmla="*/ 1479402 w 1488464"/>
                <a:gd name="connsiteY40" fmla="*/ 1020013 h 4180816"/>
                <a:gd name="connsiteX41" fmla="*/ 1488464 w 1488464"/>
                <a:gd name="connsiteY41" fmla="*/ 1043944 h 4180816"/>
                <a:gd name="connsiteX42" fmla="*/ 1488464 w 1488464"/>
                <a:gd name="connsiteY42" fmla="*/ 1260879 h 4180816"/>
                <a:gd name="connsiteX43" fmla="*/ 1457114 w 1488464"/>
                <a:gd name="connsiteY43" fmla="*/ 1320340 h 4180816"/>
                <a:gd name="connsiteX44" fmla="*/ 31350 w 1488464"/>
                <a:gd name="connsiteY44" fmla="*/ 2143646 h 4180816"/>
                <a:gd name="connsiteX45" fmla="*/ 0 w 1488464"/>
                <a:gd name="connsiteY45" fmla="*/ 2120123 h 4180816"/>
                <a:gd name="connsiteX46" fmla="*/ 0 w 1488464"/>
                <a:gd name="connsiteY46" fmla="*/ 1903188 h 4180816"/>
                <a:gd name="connsiteX47" fmla="*/ 31350 w 1488464"/>
                <a:gd name="connsiteY47" fmla="*/ 1843727 h 4180816"/>
                <a:gd name="connsiteX48" fmla="*/ 1457114 w 1488464"/>
                <a:gd name="connsiteY48" fmla="*/ 1021074 h 4180816"/>
                <a:gd name="connsiteX49" fmla="*/ 1479402 w 1488464"/>
                <a:gd name="connsiteY49" fmla="*/ 1020013 h 4180816"/>
                <a:gd name="connsiteX50" fmla="*/ 1479402 w 1488464"/>
                <a:gd name="connsiteY50" fmla="*/ 510119 h 4180816"/>
                <a:gd name="connsiteX51" fmla="*/ 1488464 w 1488464"/>
                <a:gd name="connsiteY51" fmla="*/ 534132 h 4180816"/>
                <a:gd name="connsiteX52" fmla="*/ 1488464 w 1488464"/>
                <a:gd name="connsiteY52" fmla="*/ 750413 h 4180816"/>
                <a:gd name="connsiteX53" fmla="*/ 1457114 w 1488464"/>
                <a:gd name="connsiteY53" fmla="*/ 810527 h 4180816"/>
                <a:gd name="connsiteX54" fmla="*/ 31350 w 1488464"/>
                <a:gd name="connsiteY54" fmla="*/ 1633832 h 4180816"/>
                <a:gd name="connsiteX55" fmla="*/ 0 w 1488464"/>
                <a:gd name="connsiteY55" fmla="*/ 1610309 h 4180816"/>
                <a:gd name="connsiteX56" fmla="*/ 0 w 1488464"/>
                <a:gd name="connsiteY56" fmla="*/ 1393375 h 4180816"/>
                <a:gd name="connsiteX57" fmla="*/ 31350 w 1488464"/>
                <a:gd name="connsiteY57" fmla="*/ 1333914 h 4180816"/>
                <a:gd name="connsiteX58" fmla="*/ 1457114 w 1488464"/>
                <a:gd name="connsiteY58" fmla="*/ 510609 h 4180816"/>
                <a:gd name="connsiteX59" fmla="*/ 1479402 w 1488464"/>
                <a:gd name="connsiteY59" fmla="*/ 510119 h 4180816"/>
                <a:gd name="connsiteX60" fmla="*/ 1479402 w 1488464"/>
                <a:gd name="connsiteY60" fmla="*/ 3186 h 4180816"/>
                <a:gd name="connsiteX61" fmla="*/ 1488464 w 1488464"/>
                <a:gd name="connsiteY61" fmla="*/ 27199 h 4180816"/>
                <a:gd name="connsiteX62" fmla="*/ 1488464 w 1488464"/>
                <a:gd name="connsiteY62" fmla="*/ 244133 h 4180816"/>
                <a:gd name="connsiteX63" fmla="*/ 1457114 w 1488464"/>
                <a:gd name="connsiteY63" fmla="*/ 303594 h 4180816"/>
                <a:gd name="connsiteX64" fmla="*/ 31350 w 1488464"/>
                <a:gd name="connsiteY64" fmla="*/ 1126899 h 4180816"/>
                <a:gd name="connsiteX65" fmla="*/ 0 w 1488464"/>
                <a:gd name="connsiteY65" fmla="*/ 1103376 h 4180816"/>
                <a:gd name="connsiteX66" fmla="*/ 0 w 1488464"/>
                <a:gd name="connsiteY66" fmla="*/ 886442 h 4180816"/>
                <a:gd name="connsiteX67" fmla="*/ 31350 w 1488464"/>
                <a:gd name="connsiteY67" fmla="*/ 826981 h 4180816"/>
                <a:gd name="connsiteX68" fmla="*/ 1457114 w 1488464"/>
                <a:gd name="connsiteY68" fmla="*/ 3676 h 4180816"/>
                <a:gd name="connsiteX69" fmla="*/ 1479402 w 1488464"/>
                <a:gd name="connsiteY69" fmla="*/ 3186 h 418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88464" h="4180816">
                  <a:moveTo>
                    <a:pt x="1479402" y="3053180"/>
                  </a:moveTo>
                  <a:cubicBezTo>
                    <a:pt x="1485035" y="3057345"/>
                    <a:pt x="1488464" y="3065676"/>
                    <a:pt x="1488464" y="3077438"/>
                  </a:cubicBezTo>
                  <a:lnTo>
                    <a:pt x="1488464" y="3294372"/>
                  </a:lnTo>
                  <a:cubicBezTo>
                    <a:pt x="1488464" y="3317242"/>
                    <a:pt x="1474748" y="3344032"/>
                    <a:pt x="1457114" y="3353833"/>
                  </a:cubicBezTo>
                  <a:lnTo>
                    <a:pt x="31350" y="4177140"/>
                  </a:lnTo>
                  <a:cubicBezTo>
                    <a:pt x="14369" y="4186941"/>
                    <a:pt x="0" y="4176486"/>
                    <a:pt x="0" y="4153616"/>
                  </a:cubicBezTo>
                  <a:lnTo>
                    <a:pt x="0" y="3936682"/>
                  </a:lnTo>
                  <a:cubicBezTo>
                    <a:pt x="0" y="3913812"/>
                    <a:pt x="14369" y="3887022"/>
                    <a:pt x="31350" y="3877221"/>
                  </a:cubicBezTo>
                  <a:lnTo>
                    <a:pt x="1457114" y="3053915"/>
                  </a:lnTo>
                  <a:cubicBezTo>
                    <a:pt x="1465931" y="3049014"/>
                    <a:pt x="1473769" y="3049014"/>
                    <a:pt x="1479402" y="3053180"/>
                  </a:cubicBezTo>
                  <a:close/>
                  <a:moveTo>
                    <a:pt x="1479402" y="2543608"/>
                  </a:moveTo>
                  <a:cubicBezTo>
                    <a:pt x="1485035" y="2547852"/>
                    <a:pt x="1488464" y="2556179"/>
                    <a:pt x="1488464" y="2567607"/>
                  </a:cubicBezTo>
                  <a:lnTo>
                    <a:pt x="1488464" y="2784417"/>
                  </a:lnTo>
                  <a:cubicBezTo>
                    <a:pt x="1488464" y="2807274"/>
                    <a:pt x="1474748" y="2834049"/>
                    <a:pt x="1457114" y="2843844"/>
                  </a:cubicBezTo>
                  <a:lnTo>
                    <a:pt x="31350" y="3666679"/>
                  </a:lnTo>
                  <a:cubicBezTo>
                    <a:pt x="14369" y="3677128"/>
                    <a:pt x="0" y="3666679"/>
                    <a:pt x="0" y="3643823"/>
                  </a:cubicBezTo>
                  <a:lnTo>
                    <a:pt x="0" y="3427013"/>
                  </a:lnTo>
                  <a:cubicBezTo>
                    <a:pt x="0" y="3403503"/>
                    <a:pt x="14369" y="3377381"/>
                    <a:pt x="31350" y="3367586"/>
                  </a:cubicBezTo>
                  <a:lnTo>
                    <a:pt x="1457114" y="2544097"/>
                  </a:lnTo>
                  <a:cubicBezTo>
                    <a:pt x="1465931" y="2539200"/>
                    <a:pt x="1473769" y="2539363"/>
                    <a:pt x="1479402" y="2543608"/>
                  </a:cubicBezTo>
                  <a:close/>
                  <a:moveTo>
                    <a:pt x="1479402" y="2036674"/>
                  </a:moveTo>
                  <a:cubicBezTo>
                    <a:pt x="1485035" y="2040918"/>
                    <a:pt x="1488464" y="2049245"/>
                    <a:pt x="1488464" y="2060673"/>
                  </a:cubicBezTo>
                  <a:lnTo>
                    <a:pt x="1488464" y="2277483"/>
                  </a:lnTo>
                  <a:cubicBezTo>
                    <a:pt x="1488464" y="2300340"/>
                    <a:pt x="1474748" y="2327115"/>
                    <a:pt x="1457114" y="2336910"/>
                  </a:cubicBezTo>
                  <a:lnTo>
                    <a:pt x="31350" y="3159745"/>
                  </a:lnTo>
                  <a:cubicBezTo>
                    <a:pt x="14369" y="3170194"/>
                    <a:pt x="0" y="3159745"/>
                    <a:pt x="0" y="3136889"/>
                  </a:cubicBezTo>
                  <a:lnTo>
                    <a:pt x="0" y="2920078"/>
                  </a:lnTo>
                  <a:cubicBezTo>
                    <a:pt x="0" y="2897222"/>
                    <a:pt x="14369" y="2870447"/>
                    <a:pt x="31350" y="2860651"/>
                  </a:cubicBezTo>
                  <a:lnTo>
                    <a:pt x="1457114" y="2037163"/>
                  </a:lnTo>
                  <a:cubicBezTo>
                    <a:pt x="1465931" y="2032266"/>
                    <a:pt x="1473769" y="2032429"/>
                    <a:pt x="1479402" y="2036674"/>
                  </a:cubicBezTo>
                  <a:close/>
                  <a:moveTo>
                    <a:pt x="1479402" y="1526946"/>
                  </a:moveTo>
                  <a:cubicBezTo>
                    <a:pt x="1485035" y="1531111"/>
                    <a:pt x="1488464" y="1539442"/>
                    <a:pt x="1488464" y="1550877"/>
                  </a:cubicBezTo>
                  <a:lnTo>
                    <a:pt x="1488464" y="1767158"/>
                  </a:lnTo>
                  <a:cubicBezTo>
                    <a:pt x="1488464" y="1790028"/>
                    <a:pt x="1474748" y="1817471"/>
                    <a:pt x="1457114" y="1826619"/>
                  </a:cubicBezTo>
                  <a:lnTo>
                    <a:pt x="31350" y="2650579"/>
                  </a:lnTo>
                  <a:cubicBezTo>
                    <a:pt x="14369" y="2660380"/>
                    <a:pt x="0" y="2649926"/>
                    <a:pt x="0" y="2627056"/>
                  </a:cubicBezTo>
                  <a:lnTo>
                    <a:pt x="0" y="2410121"/>
                  </a:lnTo>
                  <a:cubicBezTo>
                    <a:pt x="0" y="2387252"/>
                    <a:pt x="14369" y="2360462"/>
                    <a:pt x="31350" y="2350660"/>
                  </a:cubicBezTo>
                  <a:lnTo>
                    <a:pt x="1457114" y="1528007"/>
                  </a:lnTo>
                  <a:cubicBezTo>
                    <a:pt x="1465931" y="1522780"/>
                    <a:pt x="1473769" y="1522780"/>
                    <a:pt x="1479402" y="1526946"/>
                  </a:cubicBezTo>
                  <a:close/>
                  <a:moveTo>
                    <a:pt x="1479402" y="1020013"/>
                  </a:moveTo>
                  <a:cubicBezTo>
                    <a:pt x="1485035" y="1024178"/>
                    <a:pt x="1488464" y="1032509"/>
                    <a:pt x="1488464" y="1043944"/>
                  </a:cubicBezTo>
                  <a:lnTo>
                    <a:pt x="1488464" y="1260879"/>
                  </a:lnTo>
                  <a:cubicBezTo>
                    <a:pt x="1488464" y="1284402"/>
                    <a:pt x="1474748" y="1310538"/>
                    <a:pt x="1457114" y="1320340"/>
                  </a:cubicBezTo>
                  <a:lnTo>
                    <a:pt x="31350" y="2143646"/>
                  </a:lnTo>
                  <a:cubicBezTo>
                    <a:pt x="14369" y="2153447"/>
                    <a:pt x="0" y="2142993"/>
                    <a:pt x="0" y="2120123"/>
                  </a:cubicBezTo>
                  <a:lnTo>
                    <a:pt x="0" y="1903188"/>
                  </a:lnTo>
                  <a:cubicBezTo>
                    <a:pt x="0" y="1880319"/>
                    <a:pt x="14369" y="1854182"/>
                    <a:pt x="31350" y="1843727"/>
                  </a:cubicBezTo>
                  <a:lnTo>
                    <a:pt x="1457114" y="1021074"/>
                  </a:lnTo>
                  <a:cubicBezTo>
                    <a:pt x="1465931" y="1015847"/>
                    <a:pt x="1473769" y="1015847"/>
                    <a:pt x="1479402" y="1020013"/>
                  </a:cubicBezTo>
                  <a:close/>
                  <a:moveTo>
                    <a:pt x="1479402" y="510119"/>
                  </a:moveTo>
                  <a:cubicBezTo>
                    <a:pt x="1485035" y="514366"/>
                    <a:pt x="1488464" y="522697"/>
                    <a:pt x="1488464" y="534132"/>
                  </a:cubicBezTo>
                  <a:lnTo>
                    <a:pt x="1488464" y="750413"/>
                  </a:lnTo>
                  <a:cubicBezTo>
                    <a:pt x="1488464" y="773936"/>
                    <a:pt x="1474748" y="800726"/>
                    <a:pt x="1457114" y="810527"/>
                  </a:cubicBezTo>
                  <a:lnTo>
                    <a:pt x="31350" y="1633832"/>
                  </a:lnTo>
                  <a:cubicBezTo>
                    <a:pt x="14369" y="1643633"/>
                    <a:pt x="0" y="1633179"/>
                    <a:pt x="0" y="1610309"/>
                  </a:cubicBezTo>
                  <a:lnTo>
                    <a:pt x="0" y="1393375"/>
                  </a:lnTo>
                  <a:cubicBezTo>
                    <a:pt x="0" y="1370505"/>
                    <a:pt x="14369" y="1344369"/>
                    <a:pt x="31350" y="1333914"/>
                  </a:cubicBezTo>
                  <a:lnTo>
                    <a:pt x="1457114" y="510609"/>
                  </a:lnTo>
                  <a:cubicBezTo>
                    <a:pt x="1465931" y="505708"/>
                    <a:pt x="1473769" y="505872"/>
                    <a:pt x="1479402" y="510119"/>
                  </a:cubicBezTo>
                  <a:close/>
                  <a:moveTo>
                    <a:pt x="1479402" y="3186"/>
                  </a:moveTo>
                  <a:cubicBezTo>
                    <a:pt x="1485035" y="7433"/>
                    <a:pt x="1488464" y="15764"/>
                    <a:pt x="1488464" y="27199"/>
                  </a:cubicBezTo>
                  <a:lnTo>
                    <a:pt x="1488464" y="244133"/>
                  </a:lnTo>
                  <a:cubicBezTo>
                    <a:pt x="1488464" y="267003"/>
                    <a:pt x="1474748" y="293793"/>
                    <a:pt x="1457114" y="303594"/>
                  </a:cubicBezTo>
                  <a:lnTo>
                    <a:pt x="31350" y="1126899"/>
                  </a:lnTo>
                  <a:cubicBezTo>
                    <a:pt x="14369" y="1136700"/>
                    <a:pt x="0" y="1126899"/>
                    <a:pt x="0" y="1103376"/>
                  </a:cubicBezTo>
                  <a:lnTo>
                    <a:pt x="0" y="886442"/>
                  </a:lnTo>
                  <a:cubicBezTo>
                    <a:pt x="0" y="863572"/>
                    <a:pt x="14369" y="837436"/>
                    <a:pt x="31350" y="826981"/>
                  </a:cubicBezTo>
                  <a:lnTo>
                    <a:pt x="1457114" y="3676"/>
                  </a:lnTo>
                  <a:cubicBezTo>
                    <a:pt x="1465931" y="-1224"/>
                    <a:pt x="1473769" y="-1061"/>
                    <a:pt x="1479402" y="31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242">
              <a:extLst>
                <a:ext uri="{FF2B5EF4-FFF2-40B4-BE49-F238E27FC236}">
                  <a16:creationId xmlns:a16="http://schemas.microsoft.com/office/drawing/2014/main" id="{18EF18CA-85D0-0C4A-8E42-5CE2078E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8" y="2615316"/>
              <a:ext cx="1077233" cy="622145"/>
            </a:xfrm>
            <a:custGeom>
              <a:avLst/>
              <a:gdLst>
                <a:gd name="T0" fmla="*/ 824 w 1648"/>
                <a:gd name="T1" fmla="*/ 950 h 951"/>
                <a:gd name="T2" fmla="*/ 0 w 1648"/>
                <a:gd name="T3" fmla="*/ 475 h 951"/>
                <a:gd name="T4" fmla="*/ 824 w 1648"/>
                <a:gd name="T5" fmla="*/ 0 h 951"/>
                <a:gd name="T6" fmla="*/ 1647 w 1648"/>
                <a:gd name="T7" fmla="*/ 475 h 951"/>
                <a:gd name="T8" fmla="*/ 824 w 1648"/>
                <a:gd name="T9" fmla="*/ 95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951">
                  <a:moveTo>
                    <a:pt x="824" y="950"/>
                  </a:moveTo>
                  <a:lnTo>
                    <a:pt x="0" y="475"/>
                  </a:lnTo>
                  <a:lnTo>
                    <a:pt x="824" y="0"/>
                  </a:lnTo>
                  <a:lnTo>
                    <a:pt x="1647" y="475"/>
                  </a:lnTo>
                  <a:lnTo>
                    <a:pt x="824" y="9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243">
              <a:extLst>
                <a:ext uri="{FF2B5EF4-FFF2-40B4-BE49-F238E27FC236}">
                  <a16:creationId xmlns:a16="http://schemas.microsoft.com/office/drawing/2014/main" id="{BE124FC4-F45E-8A44-B865-16612059B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6074" y="1909642"/>
              <a:ext cx="538617" cy="933218"/>
            </a:xfrm>
            <a:custGeom>
              <a:avLst/>
              <a:gdLst>
                <a:gd name="T0" fmla="*/ 823 w 824"/>
                <a:gd name="T1" fmla="*/ 951 h 1427"/>
                <a:gd name="T2" fmla="*/ 0 w 824"/>
                <a:gd name="T3" fmla="*/ 1426 h 1427"/>
                <a:gd name="T4" fmla="*/ 0 w 824"/>
                <a:gd name="T5" fmla="*/ 475 h 1427"/>
                <a:gd name="T6" fmla="*/ 823 w 824"/>
                <a:gd name="T7" fmla="*/ 0 h 1427"/>
                <a:gd name="T8" fmla="*/ 823 w 824"/>
                <a:gd name="T9" fmla="*/ 951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1427">
                  <a:moveTo>
                    <a:pt x="823" y="951"/>
                  </a:moveTo>
                  <a:lnTo>
                    <a:pt x="0" y="1426"/>
                  </a:lnTo>
                  <a:lnTo>
                    <a:pt x="0" y="475"/>
                  </a:lnTo>
                  <a:lnTo>
                    <a:pt x="823" y="0"/>
                  </a:lnTo>
                  <a:lnTo>
                    <a:pt x="823" y="951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244">
              <a:extLst>
                <a:ext uri="{FF2B5EF4-FFF2-40B4-BE49-F238E27FC236}">
                  <a16:creationId xmlns:a16="http://schemas.microsoft.com/office/drawing/2014/main" id="{39B8CB49-A3C5-E746-AE26-5B4A36E2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8" y="1598570"/>
              <a:ext cx="1077233" cy="622145"/>
            </a:xfrm>
            <a:custGeom>
              <a:avLst/>
              <a:gdLst>
                <a:gd name="T0" fmla="*/ 824 w 1648"/>
                <a:gd name="T1" fmla="*/ 951 h 952"/>
                <a:gd name="T2" fmla="*/ 0 w 1648"/>
                <a:gd name="T3" fmla="*/ 476 h 952"/>
                <a:gd name="T4" fmla="*/ 824 w 1648"/>
                <a:gd name="T5" fmla="*/ 0 h 952"/>
                <a:gd name="T6" fmla="*/ 1647 w 1648"/>
                <a:gd name="T7" fmla="*/ 476 h 952"/>
                <a:gd name="T8" fmla="*/ 824 w 1648"/>
                <a:gd name="T9" fmla="*/ 951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952">
                  <a:moveTo>
                    <a:pt x="824" y="951"/>
                  </a:moveTo>
                  <a:lnTo>
                    <a:pt x="0" y="476"/>
                  </a:lnTo>
                  <a:lnTo>
                    <a:pt x="824" y="0"/>
                  </a:lnTo>
                  <a:lnTo>
                    <a:pt x="1647" y="476"/>
                  </a:lnTo>
                  <a:lnTo>
                    <a:pt x="824" y="951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245">
              <a:extLst>
                <a:ext uri="{FF2B5EF4-FFF2-40B4-BE49-F238E27FC236}">
                  <a16:creationId xmlns:a16="http://schemas.microsoft.com/office/drawing/2014/main" id="{7EED97DE-86A3-E148-BB28-C1A8AC03C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457" y="1909642"/>
              <a:ext cx="538616" cy="933218"/>
            </a:xfrm>
            <a:custGeom>
              <a:avLst/>
              <a:gdLst>
                <a:gd name="T0" fmla="*/ 824 w 825"/>
                <a:gd name="T1" fmla="*/ 1426 h 1427"/>
                <a:gd name="T2" fmla="*/ 0 w 825"/>
                <a:gd name="T3" fmla="*/ 951 h 1427"/>
                <a:gd name="T4" fmla="*/ 0 w 825"/>
                <a:gd name="T5" fmla="*/ 0 h 1427"/>
                <a:gd name="T6" fmla="*/ 824 w 825"/>
                <a:gd name="T7" fmla="*/ 475 h 1427"/>
                <a:gd name="T8" fmla="*/ 824 w 825"/>
                <a:gd name="T9" fmla="*/ 1426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1427">
                  <a:moveTo>
                    <a:pt x="824" y="1426"/>
                  </a:moveTo>
                  <a:lnTo>
                    <a:pt x="0" y="951"/>
                  </a:lnTo>
                  <a:lnTo>
                    <a:pt x="0" y="0"/>
                  </a:lnTo>
                  <a:lnTo>
                    <a:pt x="824" y="475"/>
                  </a:lnTo>
                  <a:lnTo>
                    <a:pt x="824" y="142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246">
              <a:extLst>
                <a:ext uri="{FF2B5EF4-FFF2-40B4-BE49-F238E27FC236}">
                  <a16:creationId xmlns:a16="http://schemas.microsoft.com/office/drawing/2014/main" id="{0382B326-256C-B045-AB75-511A815A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0436" y="2243757"/>
              <a:ext cx="149776" cy="262107"/>
            </a:xfrm>
            <a:custGeom>
              <a:avLst/>
              <a:gdLst>
                <a:gd name="T0" fmla="*/ 230 w 231"/>
                <a:gd name="T1" fmla="*/ 399 h 400"/>
                <a:gd name="T2" fmla="*/ 0 w 231"/>
                <a:gd name="T3" fmla="*/ 266 h 400"/>
                <a:gd name="T4" fmla="*/ 0 w 231"/>
                <a:gd name="T5" fmla="*/ 0 h 400"/>
                <a:gd name="T6" fmla="*/ 230 w 231"/>
                <a:gd name="T7" fmla="*/ 133 h 400"/>
                <a:gd name="T8" fmla="*/ 230 w 231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400">
                  <a:moveTo>
                    <a:pt x="230" y="399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230" y="133"/>
                  </a:lnTo>
                  <a:lnTo>
                    <a:pt x="230" y="39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9C2DE74-4889-284F-85CA-D15FF03F4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5854" y="4280764"/>
              <a:ext cx="1332926" cy="3900696"/>
            </a:xfrm>
            <a:custGeom>
              <a:avLst/>
              <a:gdLst>
                <a:gd name="connsiteX0" fmla="*/ 105762 w 1332926"/>
                <a:gd name="connsiteY0" fmla="*/ 3729371 h 3900696"/>
                <a:gd name="connsiteX1" fmla="*/ 111674 w 1332926"/>
                <a:gd name="connsiteY1" fmla="*/ 3744411 h 3900696"/>
                <a:gd name="connsiteX2" fmla="*/ 111674 w 1332926"/>
                <a:gd name="connsiteY2" fmla="*/ 3819856 h 3900696"/>
                <a:gd name="connsiteX3" fmla="*/ 91967 w 1332926"/>
                <a:gd name="connsiteY3" fmla="*/ 3856928 h 3900696"/>
                <a:gd name="connsiteX4" fmla="*/ 19707 w 1332926"/>
                <a:gd name="connsiteY4" fmla="*/ 3898552 h 3900696"/>
                <a:gd name="connsiteX5" fmla="*/ 0 w 1332926"/>
                <a:gd name="connsiteY5" fmla="*/ 3883593 h 3900696"/>
                <a:gd name="connsiteX6" fmla="*/ 0 w 1332926"/>
                <a:gd name="connsiteY6" fmla="*/ 3808149 h 3900696"/>
                <a:gd name="connsiteX7" fmla="*/ 19707 w 1332926"/>
                <a:gd name="connsiteY7" fmla="*/ 3771077 h 3900696"/>
                <a:gd name="connsiteX8" fmla="*/ 91967 w 1332926"/>
                <a:gd name="connsiteY8" fmla="*/ 3729452 h 3900696"/>
                <a:gd name="connsiteX9" fmla="*/ 105762 w 1332926"/>
                <a:gd name="connsiteY9" fmla="*/ 3729371 h 3900696"/>
                <a:gd name="connsiteX10" fmla="*/ 427066 w 1332926"/>
                <a:gd name="connsiteY10" fmla="*/ 3576839 h 3900696"/>
                <a:gd name="connsiteX11" fmla="*/ 437160 w 1332926"/>
                <a:gd name="connsiteY11" fmla="*/ 3599563 h 3900696"/>
                <a:gd name="connsiteX12" fmla="*/ 402919 w 1332926"/>
                <a:gd name="connsiteY12" fmla="*/ 3659940 h 3900696"/>
                <a:gd name="connsiteX13" fmla="*/ 368679 w 1332926"/>
                <a:gd name="connsiteY13" fmla="*/ 3640252 h 3900696"/>
                <a:gd name="connsiteX14" fmla="*/ 402919 w 1332926"/>
                <a:gd name="connsiteY14" fmla="*/ 3579218 h 3900696"/>
                <a:gd name="connsiteX15" fmla="*/ 427066 w 1332926"/>
                <a:gd name="connsiteY15" fmla="*/ 3576839 h 3900696"/>
                <a:gd name="connsiteX16" fmla="*/ 548377 w 1332926"/>
                <a:gd name="connsiteY16" fmla="*/ 3507712 h 3900696"/>
                <a:gd name="connsiteX17" fmla="*/ 558138 w 1332926"/>
                <a:gd name="connsiteY17" fmla="*/ 3530436 h 3900696"/>
                <a:gd name="connsiteX18" fmla="*/ 524215 w 1332926"/>
                <a:gd name="connsiteY18" fmla="*/ 3590813 h 3900696"/>
                <a:gd name="connsiteX19" fmla="*/ 489651 w 1332926"/>
                <a:gd name="connsiteY19" fmla="*/ 3570468 h 3900696"/>
                <a:gd name="connsiteX20" fmla="*/ 524215 w 1332926"/>
                <a:gd name="connsiteY20" fmla="*/ 3510091 h 3900696"/>
                <a:gd name="connsiteX21" fmla="*/ 548377 w 1332926"/>
                <a:gd name="connsiteY21" fmla="*/ 3507712 h 3900696"/>
                <a:gd name="connsiteX22" fmla="*/ 671910 w 1332926"/>
                <a:gd name="connsiteY22" fmla="*/ 3435648 h 3900696"/>
                <a:gd name="connsiteX23" fmla="*/ 681991 w 1332926"/>
                <a:gd name="connsiteY23" fmla="*/ 3458229 h 3900696"/>
                <a:gd name="connsiteX24" fmla="*/ 647427 w 1332926"/>
                <a:gd name="connsiteY24" fmla="*/ 3518878 h 3900696"/>
                <a:gd name="connsiteX25" fmla="*/ 613504 w 1332926"/>
                <a:gd name="connsiteY25" fmla="*/ 3498662 h 3900696"/>
                <a:gd name="connsiteX26" fmla="*/ 647427 w 1332926"/>
                <a:gd name="connsiteY26" fmla="*/ 3438012 h 3900696"/>
                <a:gd name="connsiteX27" fmla="*/ 671910 w 1332926"/>
                <a:gd name="connsiteY27" fmla="*/ 3435648 h 3900696"/>
                <a:gd name="connsiteX28" fmla="*/ 982341 w 1332926"/>
                <a:gd name="connsiteY28" fmla="*/ 3230570 h 3900696"/>
                <a:gd name="connsiteX29" fmla="*/ 1001690 w 1332926"/>
                <a:gd name="connsiteY29" fmla="*/ 3273394 h 3900696"/>
                <a:gd name="connsiteX30" fmla="*/ 935443 w 1332926"/>
                <a:gd name="connsiteY30" fmla="*/ 3388028 h 3900696"/>
                <a:gd name="connsiteX31" fmla="*/ 869852 w 1332926"/>
                <a:gd name="connsiteY31" fmla="*/ 3350035 h 3900696"/>
                <a:gd name="connsiteX32" fmla="*/ 935443 w 1332926"/>
                <a:gd name="connsiteY32" fmla="*/ 3235401 h 3900696"/>
                <a:gd name="connsiteX33" fmla="*/ 982341 w 1332926"/>
                <a:gd name="connsiteY33" fmla="*/ 3230570 h 3900696"/>
                <a:gd name="connsiteX34" fmla="*/ 105762 w 1332926"/>
                <a:gd name="connsiteY34" fmla="*/ 3219638 h 3900696"/>
                <a:gd name="connsiteX35" fmla="*/ 111674 w 1332926"/>
                <a:gd name="connsiteY35" fmla="*/ 3234597 h 3900696"/>
                <a:gd name="connsiteX36" fmla="*/ 111674 w 1332926"/>
                <a:gd name="connsiteY36" fmla="*/ 3310043 h 3900696"/>
                <a:gd name="connsiteX37" fmla="*/ 91967 w 1332926"/>
                <a:gd name="connsiteY37" fmla="*/ 3347766 h 3900696"/>
                <a:gd name="connsiteX38" fmla="*/ 19707 w 1332926"/>
                <a:gd name="connsiteY38" fmla="*/ 3388741 h 3900696"/>
                <a:gd name="connsiteX39" fmla="*/ 0 w 1332926"/>
                <a:gd name="connsiteY39" fmla="*/ 3373782 h 3900696"/>
                <a:gd name="connsiteX40" fmla="*/ 0 w 1332926"/>
                <a:gd name="connsiteY40" fmla="*/ 3298336 h 3900696"/>
                <a:gd name="connsiteX41" fmla="*/ 19707 w 1332926"/>
                <a:gd name="connsiteY41" fmla="*/ 3261264 h 3900696"/>
                <a:gd name="connsiteX42" fmla="*/ 91967 w 1332926"/>
                <a:gd name="connsiteY42" fmla="*/ 3220289 h 3900696"/>
                <a:gd name="connsiteX43" fmla="*/ 105762 w 1332926"/>
                <a:gd name="connsiteY43" fmla="*/ 3219638 h 3900696"/>
                <a:gd name="connsiteX44" fmla="*/ 1324273 w 1332926"/>
                <a:gd name="connsiteY44" fmla="*/ 3053127 h 3900696"/>
                <a:gd name="connsiteX45" fmla="*/ 1332926 w 1332926"/>
                <a:gd name="connsiteY45" fmla="*/ 3076693 h 3900696"/>
                <a:gd name="connsiteX46" fmla="*/ 1302886 w 1332926"/>
                <a:gd name="connsiteY46" fmla="*/ 3135159 h 3900696"/>
                <a:gd name="connsiteX47" fmla="*/ 1090644 w 1332926"/>
                <a:gd name="connsiteY47" fmla="*/ 3258658 h 3900696"/>
                <a:gd name="connsiteX48" fmla="*/ 1059951 w 1332926"/>
                <a:gd name="connsiteY48" fmla="*/ 3235666 h 3900696"/>
                <a:gd name="connsiteX49" fmla="*/ 1090644 w 1332926"/>
                <a:gd name="connsiteY49" fmla="*/ 3177858 h 3900696"/>
                <a:gd name="connsiteX50" fmla="*/ 1302886 w 1332926"/>
                <a:gd name="connsiteY50" fmla="*/ 3053701 h 3900696"/>
                <a:gd name="connsiteX51" fmla="*/ 1324273 w 1332926"/>
                <a:gd name="connsiteY51" fmla="*/ 3053127 h 3900696"/>
                <a:gd name="connsiteX52" fmla="*/ 597022 w 1332926"/>
                <a:gd name="connsiteY52" fmla="*/ 2963278 h 3900696"/>
                <a:gd name="connsiteX53" fmla="*/ 607103 w 1332926"/>
                <a:gd name="connsiteY53" fmla="*/ 2985859 h 3900696"/>
                <a:gd name="connsiteX54" fmla="*/ 572539 w 1332926"/>
                <a:gd name="connsiteY54" fmla="*/ 3046508 h 3900696"/>
                <a:gd name="connsiteX55" fmla="*/ 538616 w 1332926"/>
                <a:gd name="connsiteY55" fmla="*/ 3026292 h 3900696"/>
                <a:gd name="connsiteX56" fmla="*/ 572539 w 1332926"/>
                <a:gd name="connsiteY56" fmla="*/ 2965642 h 3900696"/>
                <a:gd name="connsiteX57" fmla="*/ 597022 w 1332926"/>
                <a:gd name="connsiteY57" fmla="*/ 2963278 h 3900696"/>
                <a:gd name="connsiteX58" fmla="*/ 720876 w 1332926"/>
                <a:gd name="connsiteY58" fmla="*/ 2890999 h 3900696"/>
                <a:gd name="connsiteX59" fmla="*/ 730957 w 1332926"/>
                <a:gd name="connsiteY59" fmla="*/ 2913395 h 3900696"/>
                <a:gd name="connsiteX60" fmla="*/ 696393 w 1332926"/>
                <a:gd name="connsiteY60" fmla="*/ 2974428 h 3900696"/>
                <a:gd name="connsiteX61" fmla="*/ 662470 w 1332926"/>
                <a:gd name="connsiteY61" fmla="*/ 2954083 h 3900696"/>
                <a:gd name="connsiteX62" fmla="*/ 696393 w 1332926"/>
                <a:gd name="connsiteY62" fmla="*/ 2893706 h 3900696"/>
                <a:gd name="connsiteX63" fmla="*/ 720876 w 1332926"/>
                <a:gd name="connsiteY63" fmla="*/ 2890999 h 3900696"/>
                <a:gd name="connsiteX64" fmla="*/ 841928 w 1332926"/>
                <a:gd name="connsiteY64" fmla="*/ 2821872 h 3900696"/>
                <a:gd name="connsiteX65" fmla="*/ 851929 w 1332926"/>
                <a:gd name="connsiteY65" fmla="*/ 2844924 h 3900696"/>
                <a:gd name="connsiteX66" fmla="*/ 818005 w 1332926"/>
                <a:gd name="connsiteY66" fmla="*/ 2905301 h 3900696"/>
                <a:gd name="connsiteX67" fmla="*/ 783442 w 1332926"/>
                <a:gd name="connsiteY67" fmla="*/ 2884956 h 3900696"/>
                <a:gd name="connsiteX68" fmla="*/ 818005 w 1332926"/>
                <a:gd name="connsiteY68" fmla="*/ 2823923 h 3900696"/>
                <a:gd name="connsiteX69" fmla="*/ 841928 w 1332926"/>
                <a:gd name="connsiteY69" fmla="*/ 2821872 h 3900696"/>
                <a:gd name="connsiteX70" fmla="*/ 965700 w 1332926"/>
                <a:gd name="connsiteY70" fmla="*/ 2750191 h 3900696"/>
                <a:gd name="connsiteX71" fmla="*/ 975781 w 1332926"/>
                <a:gd name="connsiteY71" fmla="*/ 2772915 h 3900696"/>
                <a:gd name="connsiteX72" fmla="*/ 941217 w 1332926"/>
                <a:gd name="connsiteY72" fmla="*/ 2833292 h 3900696"/>
                <a:gd name="connsiteX73" fmla="*/ 907294 w 1332926"/>
                <a:gd name="connsiteY73" fmla="*/ 2813604 h 3900696"/>
                <a:gd name="connsiteX74" fmla="*/ 941217 w 1332926"/>
                <a:gd name="connsiteY74" fmla="*/ 2752570 h 3900696"/>
                <a:gd name="connsiteX75" fmla="*/ 965700 w 1332926"/>
                <a:gd name="connsiteY75" fmla="*/ 2750191 h 3900696"/>
                <a:gd name="connsiteX76" fmla="*/ 105762 w 1332926"/>
                <a:gd name="connsiteY76" fmla="*/ 2712562 h 3900696"/>
                <a:gd name="connsiteX77" fmla="*/ 111674 w 1332926"/>
                <a:gd name="connsiteY77" fmla="*/ 2727085 h 3900696"/>
                <a:gd name="connsiteX78" fmla="*/ 111674 w 1332926"/>
                <a:gd name="connsiteY78" fmla="*/ 2803455 h 3900696"/>
                <a:gd name="connsiteX79" fmla="*/ 91967 w 1332926"/>
                <a:gd name="connsiteY79" fmla="*/ 2840661 h 3900696"/>
                <a:gd name="connsiteX80" fmla="*/ 19707 w 1332926"/>
                <a:gd name="connsiteY80" fmla="*/ 2881783 h 3900696"/>
                <a:gd name="connsiteX81" fmla="*/ 0 w 1332926"/>
                <a:gd name="connsiteY81" fmla="*/ 2866771 h 3900696"/>
                <a:gd name="connsiteX82" fmla="*/ 0 w 1332926"/>
                <a:gd name="connsiteY82" fmla="*/ 2791053 h 3900696"/>
                <a:gd name="connsiteX83" fmla="*/ 19707 w 1332926"/>
                <a:gd name="connsiteY83" fmla="*/ 2754500 h 3900696"/>
                <a:gd name="connsiteX84" fmla="*/ 91967 w 1332926"/>
                <a:gd name="connsiteY84" fmla="*/ 2712725 h 3900696"/>
                <a:gd name="connsiteX85" fmla="*/ 105762 w 1332926"/>
                <a:gd name="connsiteY85" fmla="*/ 2712562 h 3900696"/>
                <a:gd name="connsiteX86" fmla="*/ 1324273 w 1332926"/>
                <a:gd name="connsiteY86" fmla="*/ 2543367 h 3900696"/>
                <a:gd name="connsiteX87" fmla="*/ 1332926 w 1332926"/>
                <a:gd name="connsiteY87" fmla="*/ 2566783 h 3900696"/>
                <a:gd name="connsiteX88" fmla="*/ 1302886 w 1332926"/>
                <a:gd name="connsiteY88" fmla="*/ 2625077 h 3900696"/>
                <a:gd name="connsiteX89" fmla="*/ 1090644 w 1332926"/>
                <a:gd name="connsiteY89" fmla="*/ 2748217 h 3900696"/>
                <a:gd name="connsiteX90" fmla="*/ 1059951 w 1332926"/>
                <a:gd name="connsiteY90" fmla="*/ 2725292 h 3900696"/>
                <a:gd name="connsiteX91" fmla="*/ 1090644 w 1332926"/>
                <a:gd name="connsiteY91" fmla="*/ 2667652 h 3900696"/>
                <a:gd name="connsiteX92" fmla="*/ 1302886 w 1332926"/>
                <a:gd name="connsiteY92" fmla="*/ 2544513 h 3900696"/>
                <a:gd name="connsiteX93" fmla="*/ 1324273 w 1332926"/>
                <a:gd name="connsiteY93" fmla="*/ 2543367 h 3900696"/>
                <a:gd name="connsiteX94" fmla="*/ 597022 w 1332926"/>
                <a:gd name="connsiteY94" fmla="*/ 2453548 h 3900696"/>
                <a:gd name="connsiteX95" fmla="*/ 607103 w 1332926"/>
                <a:gd name="connsiteY95" fmla="*/ 2476047 h 3900696"/>
                <a:gd name="connsiteX96" fmla="*/ 572539 w 1332926"/>
                <a:gd name="connsiteY96" fmla="*/ 2536696 h 3900696"/>
                <a:gd name="connsiteX97" fmla="*/ 538616 w 1332926"/>
                <a:gd name="connsiteY97" fmla="*/ 2516480 h 3900696"/>
                <a:gd name="connsiteX98" fmla="*/ 572539 w 1332926"/>
                <a:gd name="connsiteY98" fmla="*/ 2456482 h 3900696"/>
                <a:gd name="connsiteX99" fmla="*/ 597022 w 1332926"/>
                <a:gd name="connsiteY99" fmla="*/ 2453548 h 3900696"/>
                <a:gd name="connsiteX100" fmla="*/ 720876 w 1332926"/>
                <a:gd name="connsiteY100" fmla="*/ 2384066 h 3900696"/>
                <a:gd name="connsiteX101" fmla="*/ 730957 w 1332926"/>
                <a:gd name="connsiteY101" fmla="*/ 2406462 h 3900696"/>
                <a:gd name="connsiteX102" fmla="*/ 696393 w 1332926"/>
                <a:gd name="connsiteY102" fmla="*/ 2467495 h 3900696"/>
                <a:gd name="connsiteX103" fmla="*/ 662470 w 1332926"/>
                <a:gd name="connsiteY103" fmla="*/ 2447150 h 3900696"/>
                <a:gd name="connsiteX104" fmla="*/ 696393 w 1332926"/>
                <a:gd name="connsiteY104" fmla="*/ 2386773 h 3900696"/>
                <a:gd name="connsiteX105" fmla="*/ 720876 w 1332926"/>
                <a:gd name="connsiteY105" fmla="*/ 2384066 h 3900696"/>
                <a:gd name="connsiteX106" fmla="*/ 841928 w 1332926"/>
                <a:gd name="connsiteY106" fmla="*/ 2312385 h 3900696"/>
                <a:gd name="connsiteX107" fmla="*/ 851929 w 1332926"/>
                <a:gd name="connsiteY107" fmla="*/ 2335109 h 3900696"/>
                <a:gd name="connsiteX108" fmla="*/ 818005 w 1332926"/>
                <a:gd name="connsiteY108" fmla="*/ 2395486 h 3900696"/>
                <a:gd name="connsiteX109" fmla="*/ 783442 w 1332926"/>
                <a:gd name="connsiteY109" fmla="*/ 2375798 h 3900696"/>
                <a:gd name="connsiteX110" fmla="*/ 818005 w 1332926"/>
                <a:gd name="connsiteY110" fmla="*/ 2314764 h 3900696"/>
                <a:gd name="connsiteX111" fmla="*/ 841928 w 1332926"/>
                <a:gd name="connsiteY111" fmla="*/ 2312385 h 3900696"/>
                <a:gd name="connsiteX112" fmla="*/ 965700 w 1332926"/>
                <a:gd name="connsiteY112" fmla="*/ 2240323 h 3900696"/>
                <a:gd name="connsiteX113" fmla="*/ 975781 w 1332926"/>
                <a:gd name="connsiteY113" fmla="*/ 2262904 h 3900696"/>
                <a:gd name="connsiteX114" fmla="*/ 941217 w 1332926"/>
                <a:gd name="connsiteY114" fmla="*/ 2322901 h 3900696"/>
                <a:gd name="connsiteX115" fmla="*/ 907294 w 1332926"/>
                <a:gd name="connsiteY115" fmla="*/ 2303337 h 3900696"/>
                <a:gd name="connsiteX116" fmla="*/ 941217 w 1332926"/>
                <a:gd name="connsiteY116" fmla="*/ 2242687 h 3900696"/>
                <a:gd name="connsiteX117" fmla="*/ 965700 w 1332926"/>
                <a:gd name="connsiteY117" fmla="*/ 2240323 h 3900696"/>
                <a:gd name="connsiteX118" fmla="*/ 105762 w 1332926"/>
                <a:gd name="connsiteY118" fmla="*/ 2202810 h 3900696"/>
                <a:gd name="connsiteX119" fmla="*/ 111674 w 1332926"/>
                <a:gd name="connsiteY119" fmla="*/ 2217850 h 3900696"/>
                <a:gd name="connsiteX120" fmla="*/ 111674 w 1332926"/>
                <a:gd name="connsiteY120" fmla="*/ 2293295 h 3900696"/>
                <a:gd name="connsiteX121" fmla="*/ 91967 w 1332926"/>
                <a:gd name="connsiteY121" fmla="*/ 2330367 h 3900696"/>
                <a:gd name="connsiteX122" fmla="*/ 19707 w 1332926"/>
                <a:gd name="connsiteY122" fmla="*/ 2371341 h 3900696"/>
                <a:gd name="connsiteX123" fmla="*/ 0 w 1332926"/>
                <a:gd name="connsiteY123" fmla="*/ 2356383 h 3900696"/>
                <a:gd name="connsiteX124" fmla="*/ 0 w 1332926"/>
                <a:gd name="connsiteY124" fmla="*/ 2281588 h 3900696"/>
                <a:gd name="connsiteX125" fmla="*/ 19707 w 1332926"/>
                <a:gd name="connsiteY125" fmla="*/ 2244516 h 3900696"/>
                <a:gd name="connsiteX126" fmla="*/ 91967 w 1332926"/>
                <a:gd name="connsiteY126" fmla="*/ 2202891 h 3900696"/>
                <a:gd name="connsiteX127" fmla="*/ 105762 w 1332926"/>
                <a:gd name="connsiteY127" fmla="*/ 2202810 h 3900696"/>
                <a:gd name="connsiteX128" fmla="*/ 1324273 w 1332926"/>
                <a:gd name="connsiteY128" fmla="*/ 2036379 h 3900696"/>
                <a:gd name="connsiteX129" fmla="*/ 1332926 w 1332926"/>
                <a:gd name="connsiteY129" fmla="*/ 2059945 h 3900696"/>
                <a:gd name="connsiteX130" fmla="*/ 1302886 w 1332926"/>
                <a:gd name="connsiteY130" fmla="*/ 2117754 h 3900696"/>
                <a:gd name="connsiteX131" fmla="*/ 1090644 w 1332926"/>
                <a:gd name="connsiteY131" fmla="*/ 2241253 h 3900696"/>
                <a:gd name="connsiteX132" fmla="*/ 1059951 w 1332926"/>
                <a:gd name="connsiteY132" fmla="*/ 2218261 h 3900696"/>
                <a:gd name="connsiteX133" fmla="*/ 1090644 w 1332926"/>
                <a:gd name="connsiteY133" fmla="*/ 2160453 h 3900696"/>
                <a:gd name="connsiteX134" fmla="*/ 1302886 w 1332926"/>
                <a:gd name="connsiteY134" fmla="*/ 2036953 h 3900696"/>
                <a:gd name="connsiteX135" fmla="*/ 1324273 w 1332926"/>
                <a:gd name="connsiteY135" fmla="*/ 2036379 h 3900696"/>
                <a:gd name="connsiteX136" fmla="*/ 597022 w 1332926"/>
                <a:gd name="connsiteY136" fmla="*/ 1946260 h 3900696"/>
                <a:gd name="connsiteX137" fmla="*/ 607103 w 1332926"/>
                <a:gd name="connsiteY137" fmla="*/ 1968656 h 3900696"/>
                <a:gd name="connsiteX138" fmla="*/ 572539 w 1332926"/>
                <a:gd name="connsiteY138" fmla="*/ 2029689 h 3900696"/>
                <a:gd name="connsiteX139" fmla="*/ 538616 w 1332926"/>
                <a:gd name="connsiteY139" fmla="*/ 2009344 h 3900696"/>
                <a:gd name="connsiteX140" fmla="*/ 572539 w 1332926"/>
                <a:gd name="connsiteY140" fmla="*/ 1948967 h 3900696"/>
                <a:gd name="connsiteX141" fmla="*/ 597022 w 1332926"/>
                <a:gd name="connsiteY141" fmla="*/ 1946260 h 3900696"/>
                <a:gd name="connsiteX142" fmla="*/ 720876 w 1332926"/>
                <a:gd name="connsiteY142" fmla="*/ 1874579 h 3900696"/>
                <a:gd name="connsiteX143" fmla="*/ 730957 w 1332926"/>
                <a:gd name="connsiteY143" fmla="*/ 1897303 h 3900696"/>
                <a:gd name="connsiteX144" fmla="*/ 696393 w 1332926"/>
                <a:gd name="connsiteY144" fmla="*/ 1958336 h 3900696"/>
                <a:gd name="connsiteX145" fmla="*/ 662470 w 1332926"/>
                <a:gd name="connsiteY145" fmla="*/ 1937335 h 3900696"/>
                <a:gd name="connsiteX146" fmla="*/ 696393 w 1332926"/>
                <a:gd name="connsiteY146" fmla="*/ 1876958 h 3900696"/>
                <a:gd name="connsiteX147" fmla="*/ 720876 w 1332926"/>
                <a:gd name="connsiteY147" fmla="*/ 1874579 h 3900696"/>
                <a:gd name="connsiteX148" fmla="*/ 841928 w 1332926"/>
                <a:gd name="connsiteY148" fmla="*/ 1802574 h 3900696"/>
                <a:gd name="connsiteX149" fmla="*/ 851929 w 1332926"/>
                <a:gd name="connsiteY149" fmla="*/ 1825297 h 3900696"/>
                <a:gd name="connsiteX150" fmla="*/ 818005 w 1332926"/>
                <a:gd name="connsiteY150" fmla="*/ 1885674 h 3900696"/>
                <a:gd name="connsiteX151" fmla="*/ 783442 w 1332926"/>
                <a:gd name="connsiteY151" fmla="*/ 1865986 h 3900696"/>
                <a:gd name="connsiteX152" fmla="*/ 818005 w 1332926"/>
                <a:gd name="connsiteY152" fmla="*/ 1804952 h 3900696"/>
                <a:gd name="connsiteX153" fmla="*/ 841928 w 1332926"/>
                <a:gd name="connsiteY153" fmla="*/ 1802574 h 3900696"/>
                <a:gd name="connsiteX154" fmla="*/ 965700 w 1332926"/>
                <a:gd name="connsiteY154" fmla="*/ 1733390 h 3900696"/>
                <a:gd name="connsiteX155" fmla="*/ 975781 w 1332926"/>
                <a:gd name="connsiteY155" fmla="*/ 1755971 h 3900696"/>
                <a:gd name="connsiteX156" fmla="*/ 941217 w 1332926"/>
                <a:gd name="connsiteY156" fmla="*/ 1816620 h 3900696"/>
                <a:gd name="connsiteX157" fmla="*/ 907294 w 1332926"/>
                <a:gd name="connsiteY157" fmla="*/ 1796404 h 3900696"/>
                <a:gd name="connsiteX158" fmla="*/ 941217 w 1332926"/>
                <a:gd name="connsiteY158" fmla="*/ 1735754 h 3900696"/>
                <a:gd name="connsiteX159" fmla="*/ 965700 w 1332926"/>
                <a:gd name="connsiteY159" fmla="*/ 1733390 h 3900696"/>
                <a:gd name="connsiteX160" fmla="*/ 105762 w 1332926"/>
                <a:gd name="connsiteY160" fmla="*/ 1693077 h 3900696"/>
                <a:gd name="connsiteX161" fmla="*/ 111674 w 1332926"/>
                <a:gd name="connsiteY161" fmla="*/ 1708036 h 3900696"/>
                <a:gd name="connsiteX162" fmla="*/ 111674 w 1332926"/>
                <a:gd name="connsiteY162" fmla="*/ 1783482 h 3900696"/>
                <a:gd name="connsiteX163" fmla="*/ 91967 w 1332926"/>
                <a:gd name="connsiteY163" fmla="*/ 1820555 h 3900696"/>
                <a:gd name="connsiteX164" fmla="*/ 19707 w 1332926"/>
                <a:gd name="connsiteY164" fmla="*/ 1861529 h 3900696"/>
                <a:gd name="connsiteX165" fmla="*/ 0 w 1332926"/>
                <a:gd name="connsiteY165" fmla="*/ 1846570 h 3900696"/>
                <a:gd name="connsiteX166" fmla="*/ 0 w 1332926"/>
                <a:gd name="connsiteY166" fmla="*/ 1771775 h 3900696"/>
                <a:gd name="connsiteX167" fmla="*/ 19707 w 1332926"/>
                <a:gd name="connsiteY167" fmla="*/ 1734703 h 3900696"/>
                <a:gd name="connsiteX168" fmla="*/ 91967 w 1332926"/>
                <a:gd name="connsiteY168" fmla="*/ 1693728 h 3900696"/>
                <a:gd name="connsiteX169" fmla="*/ 105762 w 1332926"/>
                <a:gd name="connsiteY169" fmla="*/ 1693077 h 3900696"/>
                <a:gd name="connsiteX170" fmla="*/ 1324273 w 1332926"/>
                <a:gd name="connsiteY170" fmla="*/ 1529353 h 3900696"/>
                <a:gd name="connsiteX171" fmla="*/ 1332926 w 1332926"/>
                <a:gd name="connsiteY171" fmla="*/ 1552685 h 3900696"/>
                <a:gd name="connsiteX172" fmla="*/ 1302886 w 1332926"/>
                <a:gd name="connsiteY172" fmla="*/ 1609920 h 3900696"/>
                <a:gd name="connsiteX173" fmla="*/ 1090644 w 1332926"/>
                <a:gd name="connsiteY173" fmla="*/ 1731543 h 3900696"/>
                <a:gd name="connsiteX174" fmla="*/ 1059951 w 1332926"/>
                <a:gd name="connsiteY174" fmla="*/ 1708780 h 3900696"/>
                <a:gd name="connsiteX175" fmla="*/ 1090644 w 1332926"/>
                <a:gd name="connsiteY175" fmla="*/ 1651545 h 3900696"/>
                <a:gd name="connsiteX176" fmla="*/ 1302886 w 1332926"/>
                <a:gd name="connsiteY176" fmla="*/ 1529922 h 3900696"/>
                <a:gd name="connsiteX177" fmla="*/ 1324273 w 1332926"/>
                <a:gd name="connsiteY177" fmla="*/ 1529353 h 3900696"/>
                <a:gd name="connsiteX178" fmla="*/ 597022 w 1332926"/>
                <a:gd name="connsiteY178" fmla="*/ 1436445 h 3900696"/>
                <a:gd name="connsiteX179" fmla="*/ 607103 w 1332926"/>
                <a:gd name="connsiteY179" fmla="*/ 1458841 h 3900696"/>
                <a:gd name="connsiteX180" fmla="*/ 572539 w 1332926"/>
                <a:gd name="connsiteY180" fmla="*/ 1519874 h 3900696"/>
                <a:gd name="connsiteX181" fmla="*/ 538616 w 1332926"/>
                <a:gd name="connsiteY181" fmla="*/ 1499529 h 3900696"/>
                <a:gd name="connsiteX182" fmla="*/ 572539 w 1332926"/>
                <a:gd name="connsiteY182" fmla="*/ 1439152 h 3900696"/>
                <a:gd name="connsiteX183" fmla="*/ 597022 w 1332926"/>
                <a:gd name="connsiteY183" fmla="*/ 1436445 h 3900696"/>
                <a:gd name="connsiteX184" fmla="*/ 720876 w 1332926"/>
                <a:gd name="connsiteY184" fmla="*/ 1367591 h 3900696"/>
                <a:gd name="connsiteX185" fmla="*/ 730957 w 1332926"/>
                <a:gd name="connsiteY185" fmla="*/ 1390172 h 3900696"/>
                <a:gd name="connsiteX186" fmla="*/ 696393 w 1332926"/>
                <a:gd name="connsiteY186" fmla="*/ 1450821 h 3900696"/>
                <a:gd name="connsiteX187" fmla="*/ 662470 w 1332926"/>
                <a:gd name="connsiteY187" fmla="*/ 1430605 h 3900696"/>
                <a:gd name="connsiteX188" fmla="*/ 696393 w 1332926"/>
                <a:gd name="connsiteY188" fmla="*/ 1369955 h 3900696"/>
                <a:gd name="connsiteX189" fmla="*/ 720876 w 1332926"/>
                <a:gd name="connsiteY189" fmla="*/ 1367591 h 3900696"/>
                <a:gd name="connsiteX190" fmla="*/ 841928 w 1332926"/>
                <a:gd name="connsiteY190" fmla="*/ 1295584 h 3900696"/>
                <a:gd name="connsiteX191" fmla="*/ 851929 w 1332926"/>
                <a:gd name="connsiteY191" fmla="*/ 1318165 h 3900696"/>
                <a:gd name="connsiteX192" fmla="*/ 818005 w 1332926"/>
                <a:gd name="connsiteY192" fmla="*/ 1378162 h 3900696"/>
                <a:gd name="connsiteX193" fmla="*/ 783442 w 1332926"/>
                <a:gd name="connsiteY193" fmla="*/ 1358598 h 3900696"/>
                <a:gd name="connsiteX194" fmla="*/ 818005 w 1332926"/>
                <a:gd name="connsiteY194" fmla="*/ 1297948 h 3900696"/>
                <a:gd name="connsiteX195" fmla="*/ 841928 w 1332926"/>
                <a:gd name="connsiteY195" fmla="*/ 1295584 h 3900696"/>
                <a:gd name="connsiteX196" fmla="*/ 965700 w 1332926"/>
                <a:gd name="connsiteY196" fmla="*/ 1223821 h 3900696"/>
                <a:gd name="connsiteX197" fmla="*/ 975781 w 1332926"/>
                <a:gd name="connsiteY197" fmla="*/ 1246157 h 3900696"/>
                <a:gd name="connsiteX198" fmla="*/ 941217 w 1332926"/>
                <a:gd name="connsiteY198" fmla="*/ 1306806 h 3900696"/>
                <a:gd name="connsiteX199" fmla="*/ 907294 w 1332926"/>
                <a:gd name="connsiteY199" fmla="*/ 1286590 h 3900696"/>
                <a:gd name="connsiteX200" fmla="*/ 941217 w 1332926"/>
                <a:gd name="connsiteY200" fmla="*/ 1225940 h 3900696"/>
                <a:gd name="connsiteX201" fmla="*/ 965700 w 1332926"/>
                <a:gd name="connsiteY201" fmla="*/ 1223821 h 3900696"/>
                <a:gd name="connsiteX202" fmla="*/ 105762 w 1332926"/>
                <a:gd name="connsiteY202" fmla="*/ 1186144 h 3900696"/>
                <a:gd name="connsiteX203" fmla="*/ 111674 w 1332926"/>
                <a:gd name="connsiteY203" fmla="*/ 1201103 h 3900696"/>
                <a:gd name="connsiteX204" fmla="*/ 111674 w 1332926"/>
                <a:gd name="connsiteY204" fmla="*/ 1276549 h 3900696"/>
                <a:gd name="connsiteX205" fmla="*/ 91967 w 1332926"/>
                <a:gd name="connsiteY205" fmla="*/ 1313622 h 3900696"/>
                <a:gd name="connsiteX206" fmla="*/ 19707 w 1332926"/>
                <a:gd name="connsiteY206" fmla="*/ 1355247 h 3900696"/>
                <a:gd name="connsiteX207" fmla="*/ 0 w 1332926"/>
                <a:gd name="connsiteY207" fmla="*/ 1340288 h 3900696"/>
                <a:gd name="connsiteX208" fmla="*/ 0 w 1332926"/>
                <a:gd name="connsiteY208" fmla="*/ 1264842 h 3900696"/>
                <a:gd name="connsiteX209" fmla="*/ 19707 w 1332926"/>
                <a:gd name="connsiteY209" fmla="*/ 1227770 h 3900696"/>
                <a:gd name="connsiteX210" fmla="*/ 91967 w 1332926"/>
                <a:gd name="connsiteY210" fmla="*/ 1186795 h 3900696"/>
                <a:gd name="connsiteX211" fmla="*/ 105762 w 1332926"/>
                <a:gd name="connsiteY211" fmla="*/ 1186144 h 3900696"/>
                <a:gd name="connsiteX212" fmla="*/ 1324273 w 1332926"/>
                <a:gd name="connsiteY212" fmla="*/ 1019633 h 3900696"/>
                <a:gd name="connsiteX213" fmla="*/ 1332926 w 1332926"/>
                <a:gd name="connsiteY213" fmla="*/ 1043199 h 3900696"/>
                <a:gd name="connsiteX214" fmla="*/ 1302886 w 1332926"/>
                <a:gd name="connsiteY214" fmla="*/ 1101665 h 3900696"/>
                <a:gd name="connsiteX215" fmla="*/ 1090644 w 1332926"/>
                <a:gd name="connsiteY215" fmla="*/ 1225164 h 3900696"/>
                <a:gd name="connsiteX216" fmla="*/ 1059951 w 1332926"/>
                <a:gd name="connsiteY216" fmla="*/ 1201515 h 3900696"/>
                <a:gd name="connsiteX217" fmla="*/ 1090644 w 1332926"/>
                <a:gd name="connsiteY217" fmla="*/ 1143707 h 3900696"/>
                <a:gd name="connsiteX218" fmla="*/ 1302886 w 1332926"/>
                <a:gd name="connsiteY218" fmla="*/ 1020207 h 3900696"/>
                <a:gd name="connsiteX219" fmla="*/ 1324273 w 1332926"/>
                <a:gd name="connsiteY219" fmla="*/ 1019633 h 3900696"/>
                <a:gd name="connsiteX220" fmla="*/ 597022 w 1332926"/>
                <a:gd name="connsiteY220" fmla="*/ 929841 h 3900696"/>
                <a:gd name="connsiteX221" fmla="*/ 607103 w 1332926"/>
                <a:gd name="connsiteY221" fmla="*/ 952564 h 3900696"/>
                <a:gd name="connsiteX222" fmla="*/ 572539 w 1332926"/>
                <a:gd name="connsiteY222" fmla="*/ 1013597 h 3900696"/>
                <a:gd name="connsiteX223" fmla="*/ 538616 w 1332926"/>
                <a:gd name="connsiteY223" fmla="*/ 992596 h 3900696"/>
                <a:gd name="connsiteX224" fmla="*/ 572539 w 1332926"/>
                <a:gd name="connsiteY224" fmla="*/ 932219 h 3900696"/>
                <a:gd name="connsiteX225" fmla="*/ 597022 w 1332926"/>
                <a:gd name="connsiteY225" fmla="*/ 929841 h 3900696"/>
                <a:gd name="connsiteX226" fmla="*/ 720876 w 1332926"/>
                <a:gd name="connsiteY226" fmla="*/ 857860 h 3900696"/>
                <a:gd name="connsiteX227" fmla="*/ 730957 w 1332926"/>
                <a:gd name="connsiteY227" fmla="*/ 880359 h 3900696"/>
                <a:gd name="connsiteX228" fmla="*/ 696393 w 1332926"/>
                <a:gd name="connsiteY228" fmla="*/ 941008 h 3900696"/>
                <a:gd name="connsiteX229" fmla="*/ 662470 w 1332926"/>
                <a:gd name="connsiteY229" fmla="*/ 920792 h 3900696"/>
                <a:gd name="connsiteX230" fmla="*/ 696393 w 1332926"/>
                <a:gd name="connsiteY230" fmla="*/ 860794 h 3900696"/>
                <a:gd name="connsiteX231" fmla="*/ 720876 w 1332926"/>
                <a:gd name="connsiteY231" fmla="*/ 857860 h 3900696"/>
                <a:gd name="connsiteX232" fmla="*/ 841928 w 1332926"/>
                <a:gd name="connsiteY232" fmla="*/ 785770 h 3900696"/>
                <a:gd name="connsiteX233" fmla="*/ 851929 w 1332926"/>
                <a:gd name="connsiteY233" fmla="*/ 808351 h 3900696"/>
                <a:gd name="connsiteX234" fmla="*/ 818005 w 1332926"/>
                <a:gd name="connsiteY234" fmla="*/ 869000 h 3900696"/>
                <a:gd name="connsiteX235" fmla="*/ 783442 w 1332926"/>
                <a:gd name="connsiteY235" fmla="*/ 848784 h 3900696"/>
                <a:gd name="connsiteX236" fmla="*/ 818005 w 1332926"/>
                <a:gd name="connsiteY236" fmla="*/ 788134 h 3900696"/>
                <a:gd name="connsiteX237" fmla="*/ 841928 w 1332926"/>
                <a:gd name="connsiteY237" fmla="*/ 785770 h 3900696"/>
                <a:gd name="connsiteX238" fmla="*/ 965700 w 1332926"/>
                <a:gd name="connsiteY238" fmla="*/ 716699 h 3900696"/>
                <a:gd name="connsiteX239" fmla="*/ 975781 w 1332926"/>
                <a:gd name="connsiteY239" fmla="*/ 739422 h 3900696"/>
                <a:gd name="connsiteX240" fmla="*/ 941217 w 1332926"/>
                <a:gd name="connsiteY240" fmla="*/ 799799 h 3900696"/>
                <a:gd name="connsiteX241" fmla="*/ 907294 w 1332926"/>
                <a:gd name="connsiteY241" fmla="*/ 779454 h 3900696"/>
                <a:gd name="connsiteX242" fmla="*/ 941217 w 1332926"/>
                <a:gd name="connsiteY242" fmla="*/ 719077 h 3900696"/>
                <a:gd name="connsiteX243" fmla="*/ 965700 w 1332926"/>
                <a:gd name="connsiteY243" fmla="*/ 716699 h 3900696"/>
                <a:gd name="connsiteX244" fmla="*/ 105762 w 1332926"/>
                <a:gd name="connsiteY244" fmla="*/ 676331 h 3900696"/>
                <a:gd name="connsiteX245" fmla="*/ 111674 w 1332926"/>
                <a:gd name="connsiteY245" fmla="*/ 691290 h 3900696"/>
                <a:gd name="connsiteX246" fmla="*/ 111674 w 1332926"/>
                <a:gd name="connsiteY246" fmla="*/ 766735 h 3900696"/>
                <a:gd name="connsiteX247" fmla="*/ 91967 w 1332926"/>
                <a:gd name="connsiteY247" fmla="*/ 803807 h 3900696"/>
                <a:gd name="connsiteX248" fmla="*/ 19707 w 1332926"/>
                <a:gd name="connsiteY248" fmla="*/ 845432 h 3900696"/>
                <a:gd name="connsiteX249" fmla="*/ 0 w 1332926"/>
                <a:gd name="connsiteY249" fmla="*/ 830473 h 3900696"/>
                <a:gd name="connsiteX250" fmla="*/ 0 w 1332926"/>
                <a:gd name="connsiteY250" fmla="*/ 755028 h 3900696"/>
                <a:gd name="connsiteX251" fmla="*/ 19707 w 1332926"/>
                <a:gd name="connsiteY251" fmla="*/ 717956 h 3900696"/>
                <a:gd name="connsiteX252" fmla="*/ 91967 w 1332926"/>
                <a:gd name="connsiteY252" fmla="*/ 676982 h 3900696"/>
                <a:gd name="connsiteX253" fmla="*/ 105762 w 1332926"/>
                <a:gd name="connsiteY253" fmla="*/ 676331 h 3900696"/>
                <a:gd name="connsiteX254" fmla="*/ 1324273 w 1332926"/>
                <a:gd name="connsiteY254" fmla="*/ 509901 h 3900696"/>
                <a:gd name="connsiteX255" fmla="*/ 1332926 w 1332926"/>
                <a:gd name="connsiteY255" fmla="*/ 533385 h 3900696"/>
                <a:gd name="connsiteX256" fmla="*/ 1302886 w 1332926"/>
                <a:gd name="connsiteY256" fmla="*/ 591851 h 3900696"/>
                <a:gd name="connsiteX257" fmla="*/ 1090644 w 1332926"/>
                <a:gd name="connsiteY257" fmla="*/ 715350 h 3900696"/>
                <a:gd name="connsiteX258" fmla="*/ 1059951 w 1332926"/>
                <a:gd name="connsiteY258" fmla="*/ 691701 h 3900696"/>
                <a:gd name="connsiteX259" fmla="*/ 1090644 w 1332926"/>
                <a:gd name="connsiteY259" fmla="*/ 633893 h 3900696"/>
                <a:gd name="connsiteX260" fmla="*/ 1302886 w 1332926"/>
                <a:gd name="connsiteY260" fmla="*/ 511050 h 3900696"/>
                <a:gd name="connsiteX261" fmla="*/ 1324273 w 1332926"/>
                <a:gd name="connsiteY261" fmla="*/ 509901 h 3900696"/>
                <a:gd name="connsiteX262" fmla="*/ 597022 w 1332926"/>
                <a:gd name="connsiteY262" fmla="*/ 419972 h 3900696"/>
                <a:gd name="connsiteX263" fmla="*/ 607103 w 1332926"/>
                <a:gd name="connsiteY263" fmla="*/ 442553 h 3900696"/>
                <a:gd name="connsiteX264" fmla="*/ 572539 w 1332926"/>
                <a:gd name="connsiteY264" fmla="*/ 503202 h 3900696"/>
                <a:gd name="connsiteX265" fmla="*/ 538616 w 1332926"/>
                <a:gd name="connsiteY265" fmla="*/ 482986 h 3900696"/>
                <a:gd name="connsiteX266" fmla="*/ 572539 w 1332926"/>
                <a:gd name="connsiteY266" fmla="*/ 422336 h 3900696"/>
                <a:gd name="connsiteX267" fmla="*/ 597022 w 1332926"/>
                <a:gd name="connsiteY267" fmla="*/ 419972 h 3900696"/>
                <a:gd name="connsiteX268" fmla="*/ 720876 w 1332926"/>
                <a:gd name="connsiteY268" fmla="*/ 350572 h 3900696"/>
                <a:gd name="connsiteX269" fmla="*/ 730957 w 1332926"/>
                <a:gd name="connsiteY269" fmla="*/ 372968 h 3900696"/>
                <a:gd name="connsiteX270" fmla="*/ 696393 w 1332926"/>
                <a:gd name="connsiteY270" fmla="*/ 434001 h 3900696"/>
                <a:gd name="connsiteX271" fmla="*/ 662470 w 1332926"/>
                <a:gd name="connsiteY271" fmla="*/ 413656 h 3900696"/>
                <a:gd name="connsiteX272" fmla="*/ 696393 w 1332926"/>
                <a:gd name="connsiteY272" fmla="*/ 353279 h 3900696"/>
                <a:gd name="connsiteX273" fmla="*/ 720876 w 1332926"/>
                <a:gd name="connsiteY273" fmla="*/ 350572 h 3900696"/>
                <a:gd name="connsiteX274" fmla="*/ 841928 w 1332926"/>
                <a:gd name="connsiteY274" fmla="*/ 279163 h 3900696"/>
                <a:gd name="connsiteX275" fmla="*/ 851929 w 1332926"/>
                <a:gd name="connsiteY275" fmla="*/ 302070 h 3900696"/>
                <a:gd name="connsiteX276" fmla="*/ 818005 w 1332926"/>
                <a:gd name="connsiteY276" fmla="*/ 362067 h 3900696"/>
                <a:gd name="connsiteX277" fmla="*/ 783442 w 1332926"/>
                <a:gd name="connsiteY277" fmla="*/ 341851 h 3900696"/>
                <a:gd name="connsiteX278" fmla="*/ 818005 w 1332926"/>
                <a:gd name="connsiteY278" fmla="*/ 281201 h 3900696"/>
                <a:gd name="connsiteX279" fmla="*/ 841928 w 1332926"/>
                <a:gd name="connsiteY279" fmla="*/ 279163 h 3900696"/>
                <a:gd name="connsiteX280" fmla="*/ 965700 w 1332926"/>
                <a:gd name="connsiteY280" fmla="*/ 206885 h 3900696"/>
                <a:gd name="connsiteX281" fmla="*/ 975781 w 1332926"/>
                <a:gd name="connsiteY281" fmla="*/ 229609 h 3900696"/>
                <a:gd name="connsiteX282" fmla="*/ 941217 w 1332926"/>
                <a:gd name="connsiteY282" fmla="*/ 289986 h 3900696"/>
                <a:gd name="connsiteX283" fmla="*/ 907294 w 1332926"/>
                <a:gd name="connsiteY283" fmla="*/ 270298 h 3900696"/>
                <a:gd name="connsiteX284" fmla="*/ 941217 w 1332926"/>
                <a:gd name="connsiteY284" fmla="*/ 209264 h 3900696"/>
                <a:gd name="connsiteX285" fmla="*/ 965700 w 1332926"/>
                <a:gd name="connsiteY285" fmla="*/ 206885 h 3900696"/>
                <a:gd name="connsiteX286" fmla="*/ 1324273 w 1332926"/>
                <a:gd name="connsiteY286" fmla="*/ 2940 h 3900696"/>
                <a:gd name="connsiteX287" fmla="*/ 1332926 w 1332926"/>
                <a:gd name="connsiteY287" fmla="*/ 26356 h 3900696"/>
                <a:gd name="connsiteX288" fmla="*/ 1302886 w 1332926"/>
                <a:gd name="connsiteY288" fmla="*/ 84650 h 3900696"/>
                <a:gd name="connsiteX289" fmla="*/ 1090644 w 1332926"/>
                <a:gd name="connsiteY289" fmla="*/ 207790 h 3900696"/>
                <a:gd name="connsiteX290" fmla="*/ 1059951 w 1332926"/>
                <a:gd name="connsiteY290" fmla="*/ 184865 h 3900696"/>
                <a:gd name="connsiteX291" fmla="*/ 1090644 w 1332926"/>
                <a:gd name="connsiteY291" fmla="*/ 127225 h 3900696"/>
                <a:gd name="connsiteX292" fmla="*/ 1302886 w 1332926"/>
                <a:gd name="connsiteY292" fmla="*/ 4086 h 3900696"/>
                <a:gd name="connsiteX293" fmla="*/ 1324273 w 1332926"/>
                <a:gd name="connsiteY293" fmla="*/ 2940 h 390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1332926" h="3900696">
                  <a:moveTo>
                    <a:pt x="105762" y="3729371"/>
                  </a:moveTo>
                  <a:cubicBezTo>
                    <a:pt x="109375" y="3732053"/>
                    <a:pt x="111674" y="3737257"/>
                    <a:pt x="111674" y="3744411"/>
                  </a:cubicBezTo>
                  <a:lnTo>
                    <a:pt x="111674" y="3819856"/>
                  </a:lnTo>
                  <a:cubicBezTo>
                    <a:pt x="111674" y="3834164"/>
                    <a:pt x="102478" y="3851074"/>
                    <a:pt x="91967" y="3856928"/>
                  </a:cubicBezTo>
                  <a:lnTo>
                    <a:pt x="19707" y="3898552"/>
                  </a:lnTo>
                  <a:cubicBezTo>
                    <a:pt x="9197" y="3904406"/>
                    <a:pt x="0" y="3897902"/>
                    <a:pt x="0" y="3883593"/>
                  </a:cubicBezTo>
                  <a:lnTo>
                    <a:pt x="0" y="3808149"/>
                  </a:lnTo>
                  <a:cubicBezTo>
                    <a:pt x="0" y="3793840"/>
                    <a:pt x="9197" y="3776930"/>
                    <a:pt x="19707" y="3771077"/>
                  </a:cubicBezTo>
                  <a:lnTo>
                    <a:pt x="91967" y="3729452"/>
                  </a:lnTo>
                  <a:cubicBezTo>
                    <a:pt x="97223" y="3726525"/>
                    <a:pt x="102149" y="3726688"/>
                    <a:pt x="105762" y="3729371"/>
                  </a:cubicBezTo>
                  <a:close/>
                  <a:moveTo>
                    <a:pt x="427066" y="3576839"/>
                  </a:moveTo>
                  <a:cubicBezTo>
                    <a:pt x="433284" y="3580531"/>
                    <a:pt x="437160" y="3588406"/>
                    <a:pt x="437160" y="3599563"/>
                  </a:cubicBezTo>
                  <a:cubicBezTo>
                    <a:pt x="437160" y="3621876"/>
                    <a:pt x="421655" y="3648783"/>
                    <a:pt x="402919" y="3659940"/>
                  </a:cubicBezTo>
                  <a:cubicBezTo>
                    <a:pt x="383538" y="3671096"/>
                    <a:pt x="368679" y="3661909"/>
                    <a:pt x="368679" y="3640252"/>
                  </a:cubicBezTo>
                  <a:cubicBezTo>
                    <a:pt x="368679" y="3617938"/>
                    <a:pt x="383538" y="3590375"/>
                    <a:pt x="402919" y="3579218"/>
                  </a:cubicBezTo>
                  <a:cubicBezTo>
                    <a:pt x="412287" y="3573640"/>
                    <a:pt x="420847" y="3573148"/>
                    <a:pt x="427066" y="3576839"/>
                  </a:cubicBezTo>
                  <a:close/>
                  <a:moveTo>
                    <a:pt x="548377" y="3507712"/>
                  </a:moveTo>
                  <a:cubicBezTo>
                    <a:pt x="554458" y="3511404"/>
                    <a:pt x="558138" y="3519279"/>
                    <a:pt x="558138" y="3530436"/>
                  </a:cubicBezTo>
                  <a:cubicBezTo>
                    <a:pt x="558138" y="3552749"/>
                    <a:pt x="543416" y="3579656"/>
                    <a:pt x="524215" y="3590813"/>
                  </a:cubicBezTo>
                  <a:cubicBezTo>
                    <a:pt x="505653" y="3601969"/>
                    <a:pt x="489651" y="3592782"/>
                    <a:pt x="489651" y="3570468"/>
                  </a:cubicBezTo>
                  <a:cubicBezTo>
                    <a:pt x="489651" y="3548155"/>
                    <a:pt x="505653" y="3521248"/>
                    <a:pt x="524215" y="3510091"/>
                  </a:cubicBezTo>
                  <a:cubicBezTo>
                    <a:pt x="533816" y="3504513"/>
                    <a:pt x="542296" y="3504021"/>
                    <a:pt x="548377" y="3507712"/>
                  </a:cubicBezTo>
                  <a:close/>
                  <a:moveTo>
                    <a:pt x="671910" y="3435648"/>
                  </a:moveTo>
                  <a:cubicBezTo>
                    <a:pt x="678150" y="3439316"/>
                    <a:pt x="681991" y="3447142"/>
                    <a:pt x="681991" y="3458229"/>
                  </a:cubicBezTo>
                  <a:cubicBezTo>
                    <a:pt x="681991" y="3480402"/>
                    <a:pt x="666629" y="3507792"/>
                    <a:pt x="647427" y="3518878"/>
                  </a:cubicBezTo>
                  <a:cubicBezTo>
                    <a:pt x="628866" y="3529965"/>
                    <a:pt x="613504" y="3520835"/>
                    <a:pt x="613504" y="3498662"/>
                  </a:cubicBezTo>
                  <a:cubicBezTo>
                    <a:pt x="613504" y="3476489"/>
                    <a:pt x="628866" y="3449099"/>
                    <a:pt x="647427" y="3438012"/>
                  </a:cubicBezTo>
                  <a:cubicBezTo>
                    <a:pt x="657028" y="3432469"/>
                    <a:pt x="665669" y="3431980"/>
                    <a:pt x="671910" y="3435648"/>
                  </a:cubicBezTo>
                  <a:close/>
                  <a:moveTo>
                    <a:pt x="982341" y="3230570"/>
                  </a:moveTo>
                  <a:cubicBezTo>
                    <a:pt x="994311" y="3237530"/>
                    <a:pt x="1001690" y="3252432"/>
                    <a:pt x="1001690" y="3273394"/>
                  </a:cubicBezTo>
                  <a:cubicBezTo>
                    <a:pt x="1001690" y="3315972"/>
                    <a:pt x="972174" y="3367066"/>
                    <a:pt x="935443" y="3388028"/>
                  </a:cubicBezTo>
                  <a:cubicBezTo>
                    <a:pt x="898712" y="3408990"/>
                    <a:pt x="869852" y="3391958"/>
                    <a:pt x="869852" y="3350035"/>
                  </a:cubicBezTo>
                  <a:cubicBezTo>
                    <a:pt x="869852" y="3307456"/>
                    <a:pt x="898712" y="3256362"/>
                    <a:pt x="935443" y="3235401"/>
                  </a:cubicBezTo>
                  <a:cubicBezTo>
                    <a:pt x="953808" y="3224592"/>
                    <a:pt x="970370" y="3223610"/>
                    <a:pt x="982341" y="3230570"/>
                  </a:cubicBezTo>
                  <a:close/>
                  <a:moveTo>
                    <a:pt x="105762" y="3219638"/>
                  </a:moveTo>
                  <a:cubicBezTo>
                    <a:pt x="109375" y="3222240"/>
                    <a:pt x="111674" y="3227443"/>
                    <a:pt x="111674" y="3234597"/>
                  </a:cubicBezTo>
                  <a:lnTo>
                    <a:pt x="111674" y="3310043"/>
                  </a:lnTo>
                  <a:cubicBezTo>
                    <a:pt x="111674" y="3324352"/>
                    <a:pt x="102478" y="3341262"/>
                    <a:pt x="91967" y="3347766"/>
                  </a:cubicBezTo>
                  <a:lnTo>
                    <a:pt x="19707" y="3388741"/>
                  </a:lnTo>
                  <a:cubicBezTo>
                    <a:pt x="9197" y="3394594"/>
                    <a:pt x="0" y="3388090"/>
                    <a:pt x="0" y="3373782"/>
                  </a:cubicBezTo>
                  <a:lnTo>
                    <a:pt x="0" y="3298336"/>
                  </a:lnTo>
                  <a:cubicBezTo>
                    <a:pt x="0" y="3284027"/>
                    <a:pt x="9197" y="3267767"/>
                    <a:pt x="19707" y="3261264"/>
                  </a:cubicBezTo>
                  <a:lnTo>
                    <a:pt x="91967" y="3220289"/>
                  </a:lnTo>
                  <a:cubicBezTo>
                    <a:pt x="97223" y="3217037"/>
                    <a:pt x="102149" y="3217037"/>
                    <a:pt x="105762" y="3219638"/>
                  </a:cubicBezTo>
                  <a:close/>
                  <a:moveTo>
                    <a:pt x="1324273" y="3053127"/>
                  </a:moveTo>
                  <a:cubicBezTo>
                    <a:pt x="1329661" y="3057314"/>
                    <a:pt x="1332926" y="3065526"/>
                    <a:pt x="1332926" y="3076693"/>
                  </a:cubicBezTo>
                  <a:cubicBezTo>
                    <a:pt x="1332926" y="3099028"/>
                    <a:pt x="1319865" y="3125305"/>
                    <a:pt x="1302886" y="3135159"/>
                  </a:cubicBezTo>
                  <a:lnTo>
                    <a:pt x="1090644" y="3258658"/>
                  </a:lnTo>
                  <a:cubicBezTo>
                    <a:pt x="1073665" y="3267855"/>
                    <a:pt x="1059951" y="3258001"/>
                    <a:pt x="1059951" y="3235666"/>
                  </a:cubicBezTo>
                  <a:cubicBezTo>
                    <a:pt x="1059951" y="3212674"/>
                    <a:pt x="1073665" y="3187055"/>
                    <a:pt x="1090644" y="3177858"/>
                  </a:cubicBezTo>
                  <a:lnTo>
                    <a:pt x="1302886" y="3053701"/>
                  </a:lnTo>
                  <a:cubicBezTo>
                    <a:pt x="1311376" y="3048775"/>
                    <a:pt x="1318886" y="3048939"/>
                    <a:pt x="1324273" y="3053127"/>
                  </a:cubicBezTo>
                  <a:close/>
                  <a:moveTo>
                    <a:pt x="597022" y="2963278"/>
                  </a:moveTo>
                  <a:cubicBezTo>
                    <a:pt x="603263" y="2966946"/>
                    <a:pt x="607103" y="2974772"/>
                    <a:pt x="607103" y="2985859"/>
                  </a:cubicBezTo>
                  <a:cubicBezTo>
                    <a:pt x="607103" y="3008032"/>
                    <a:pt x="591741" y="3035422"/>
                    <a:pt x="572539" y="3046508"/>
                  </a:cubicBezTo>
                  <a:cubicBezTo>
                    <a:pt x="553337" y="3057595"/>
                    <a:pt x="538616" y="3048465"/>
                    <a:pt x="538616" y="3026292"/>
                  </a:cubicBezTo>
                  <a:cubicBezTo>
                    <a:pt x="538616" y="3004119"/>
                    <a:pt x="553337" y="2977381"/>
                    <a:pt x="572539" y="2965642"/>
                  </a:cubicBezTo>
                  <a:cubicBezTo>
                    <a:pt x="582140" y="2960099"/>
                    <a:pt x="590781" y="2959610"/>
                    <a:pt x="597022" y="2963278"/>
                  </a:cubicBezTo>
                  <a:close/>
                  <a:moveTo>
                    <a:pt x="720876" y="2890999"/>
                  </a:moveTo>
                  <a:cubicBezTo>
                    <a:pt x="727117" y="2894527"/>
                    <a:pt x="730957" y="2902238"/>
                    <a:pt x="730957" y="2913395"/>
                  </a:cubicBezTo>
                  <a:cubicBezTo>
                    <a:pt x="730957" y="2935708"/>
                    <a:pt x="715595" y="2963271"/>
                    <a:pt x="696393" y="2974428"/>
                  </a:cubicBezTo>
                  <a:cubicBezTo>
                    <a:pt x="677832" y="2985584"/>
                    <a:pt x="662470" y="2976397"/>
                    <a:pt x="662470" y="2954083"/>
                  </a:cubicBezTo>
                  <a:cubicBezTo>
                    <a:pt x="662470" y="2931770"/>
                    <a:pt x="677832" y="2904863"/>
                    <a:pt x="696393" y="2893706"/>
                  </a:cubicBezTo>
                  <a:cubicBezTo>
                    <a:pt x="705994" y="2888128"/>
                    <a:pt x="714635" y="2887472"/>
                    <a:pt x="720876" y="2890999"/>
                  </a:cubicBezTo>
                  <a:close/>
                  <a:moveTo>
                    <a:pt x="841928" y="2821872"/>
                  </a:moveTo>
                  <a:cubicBezTo>
                    <a:pt x="848089" y="2825564"/>
                    <a:pt x="851929" y="2833439"/>
                    <a:pt x="851929" y="2844924"/>
                  </a:cubicBezTo>
                  <a:cubicBezTo>
                    <a:pt x="851929" y="2867237"/>
                    <a:pt x="836567" y="2894144"/>
                    <a:pt x="818005" y="2905301"/>
                  </a:cubicBezTo>
                  <a:cubicBezTo>
                    <a:pt x="798804" y="2916457"/>
                    <a:pt x="783442" y="2907270"/>
                    <a:pt x="783442" y="2884956"/>
                  </a:cubicBezTo>
                  <a:cubicBezTo>
                    <a:pt x="783442" y="2862643"/>
                    <a:pt x="798804" y="2835080"/>
                    <a:pt x="818005" y="2823923"/>
                  </a:cubicBezTo>
                  <a:cubicBezTo>
                    <a:pt x="827286" y="2818673"/>
                    <a:pt x="835767" y="2818181"/>
                    <a:pt x="841928" y="2821872"/>
                  </a:cubicBezTo>
                  <a:close/>
                  <a:moveTo>
                    <a:pt x="965700" y="2750191"/>
                  </a:moveTo>
                  <a:cubicBezTo>
                    <a:pt x="971941" y="2753883"/>
                    <a:pt x="975781" y="2761758"/>
                    <a:pt x="975781" y="2772915"/>
                  </a:cubicBezTo>
                  <a:cubicBezTo>
                    <a:pt x="975781" y="2795228"/>
                    <a:pt x="960419" y="2822135"/>
                    <a:pt x="941217" y="2833292"/>
                  </a:cubicBezTo>
                  <a:cubicBezTo>
                    <a:pt x="922656" y="2844448"/>
                    <a:pt x="907294" y="2835917"/>
                    <a:pt x="907294" y="2813604"/>
                  </a:cubicBezTo>
                  <a:cubicBezTo>
                    <a:pt x="907294" y="2791290"/>
                    <a:pt x="922656" y="2763727"/>
                    <a:pt x="941217" y="2752570"/>
                  </a:cubicBezTo>
                  <a:cubicBezTo>
                    <a:pt x="950818" y="2746992"/>
                    <a:pt x="959459" y="2746500"/>
                    <a:pt x="965700" y="2750191"/>
                  </a:cubicBezTo>
                  <a:close/>
                  <a:moveTo>
                    <a:pt x="105762" y="2712562"/>
                  </a:moveTo>
                  <a:cubicBezTo>
                    <a:pt x="109375" y="2715173"/>
                    <a:pt x="111674" y="2720232"/>
                    <a:pt x="111674" y="2727085"/>
                  </a:cubicBezTo>
                  <a:lnTo>
                    <a:pt x="111674" y="2803455"/>
                  </a:lnTo>
                  <a:cubicBezTo>
                    <a:pt x="111674" y="2817163"/>
                    <a:pt x="102478" y="2834134"/>
                    <a:pt x="91967" y="2840661"/>
                  </a:cubicBezTo>
                  <a:lnTo>
                    <a:pt x="19707" y="2881783"/>
                  </a:lnTo>
                  <a:cubicBezTo>
                    <a:pt x="9197" y="2887658"/>
                    <a:pt x="0" y="2881131"/>
                    <a:pt x="0" y="2866771"/>
                  </a:cubicBezTo>
                  <a:lnTo>
                    <a:pt x="0" y="2791053"/>
                  </a:lnTo>
                  <a:cubicBezTo>
                    <a:pt x="0" y="2777346"/>
                    <a:pt x="9197" y="2760375"/>
                    <a:pt x="19707" y="2754500"/>
                  </a:cubicBezTo>
                  <a:lnTo>
                    <a:pt x="91967" y="2712725"/>
                  </a:lnTo>
                  <a:cubicBezTo>
                    <a:pt x="97223" y="2709788"/>
                    <a:pt x="102149" y="2709951"/>
                    <a:pt x="105762" y="2712562"/>
                  </a:cubicBezTo>
                  <a:close/>
                  <a:moveTo>
                    <a:pt x="1324273" y="2543367"/>
                  </a:moveTo>
                  <a:cubicBezTo>
                    <a:pt x="1329661" y="2547460"/>
                    <a:pt x="1332926" y="2555648"/>
                    <a:pt x="1332926" y="2566783"/>
                  </a:cubicBezTo>
                  <a:cubicBezTo>
                    <a:pt x="1332926" y="2589053"/>
                    <a:pt x="1319865" y="2615252"/>
                    <a:pt x="1302886" y="2625077"/>
                  </a:cubicBezTo>
                  <a:lnTo>
                    <a:pt x="1090644" y="2748217"/>
                  </a:lnTo>
                  <a:cubicBezTo>
                    <a:pt x="1073665" y="2758042"/>
                    <a:pt x="1059951" y="2747562"/>
                    <a:pt x="1059951" y="2725292"/>
                  </a:cubicBezTo>
                  <a:cubicBezTo>
                    <a:pt x="1059951" y="2703022"/>
                    <a:pt x="1073665" y="2676822"/>
                    <a:pt x="1090644" y="2667652"/>
                  </a:cubicBezTo>
                  <a:lnTo>
                    <a:pt x="1302886" y="2544513"/>
                  </a:lnTo>
                  <a:cubicBezTo>
                    <a:pt x="1311376" y="2539273"/>
                    <a:pt x="1318886" y="2539273"/>
                    <a:pt x="1324273" y="2543367"/>
                  </a:cubicBezTo>
                  <a:close/>
                  <a:moveTo>
                    <a:pt x="597022" y="2453548"/>
                  </a:moveTo>
                  <a:cubicBezTo>
                    <a:pt x="603263" y="2457135"/>
                    <a:pt x="607103" y="2464960"/>
                    <a:pt x="607103" y="2476047"/>
                  </a:cubicBezTo>
                  <a:cubicBezTo>
                    <a:pt x="607103" y="2498220"/>
                    <a:pt x="591741" y="2525610"/>
                    <a:pt x="572539" y="2536696"/>
                  </a:cubicBezTo>
                  <a:cubicBezTo>
                    <a:pt x="553337" y="2547783"/>
                    <a:pt x="538616" y="2538653"/>
                    <a:pt x="538616" y="2516480"/>
                  </a:cubicBezTo>
                  <a:cubicBezTo>
                    <a:pt x="538616" y="2494307"/>
                    <a:pt x="553337" y="2467569"/>
                    <a:pt x="572539" y="2456482"/>
                  </a:cubicBezTo>
                  <a:cubicBezTo>
                    <a:pt x="582140" y="2450613"/>
                    <a:pt x="590781" y="2449961"/>
                    <a:pt x="597022" y="2453548"/>
                  </a:cubicBezTo>
                  <a:close/>
                  <a:moveTo>
                    <a:pt x="720876" y="2384066"/>
                  </a:moveTo>
                  <a:cubicBezTo>
                    <a:pt x="727117" y="2387594"/>
                    <a:pt x="730957" y="2395305"/>
                    <a:pt x="730957" y="2406462"/>
                  </a:cubicBezTo>
                  <a:cubicBezTo>
                    <a:pt x="730957" y="2429431"/>
                    <a:pt x="715595" y="2456338"/>
                    <a:pt x="696393" y="2467495"/>
                  </a:cubicBezTo>
                  <a:cubicBezTo>
                    <a:pt x="677832" y="2478651"/>
                    <a:pt x="662470" y="2469464"/>
                    <a:pt x="662470" y="2447150"/>
                  </a:cubicBezTo>
                  <a:cubicBezTo>
                    <a:pt x="662470" y="2424837"/>
                    <a:pt x="677832" y="2397930"/>
                    <a:pt x="696393" y="2386773"/>
                  </a:cubicBezTo>
                  <a:cubicBezTo>
                    <a:pt x="705994" y="2381195"/>
                    <a:pt x="714635" y="2380539"/>
                    <a:pt x="720876" y="2384066"/>
                  </a:cubicBezTo>
                  <a:close/>
                  <a:moveTo>
                    <a:pt x="841928" y="2312385"/>
                  </a:moveTo>
                  <a:cubicBezTo>
                    <a:pt x="848089" y="2316077"/>
                    <a:pt x="851929" y="2323952"/>
                    <a:pt x="851929" y="2335109"/>
                  </a:cubicBezTo>
                  <a:cubicBezTo>
                    <a:pt x="851929" y="2357422"/>
                    <a:pt x="836567" y="2384329"/>
                    <a:pt x="818005" y="2395486"/>
                  </a:cubicBezTo>
                  <a:cubicBezTo>
                    <a:pt x="798804" y="2406642"/>
                    <a:pt x="783442" y="2398111"/>
                    <a:pt x="783442" y="2375798"/>
                  </a:cubicBezTo>
                  <a:cubicBezTo>
                    <a:pt x="783442" y="2352828"/>
                    <a:pt x="798804" y="2325921"/>
                    <a:pt x="818005" y="2314764"/>
                  </a:cubicBezTo>
                  <a:cubicBezTo>
                    <a:pt x="827286" y="2309186"/>
                    <a:pt x="835767" y="2308694"/>
                    <a:pt x="841928" y="2312385"/>
                  </a:cubicBezTo>
                  <a:close/>
                  <a:moveTo>
                    <a:pt x="965700" y="2240323"/>
                  </a:moveTo>
                  <a:cubicBezTo>
                    <a:pt x="971941" y="2243992"/>
                    <a:pt x="975781" y="2251817"/>
                    <a:pt x="975781" y="2262904"/>
                  </a:cubicBezTo>
                  <a:cubicBezTo>
                    <a:pt x="975781" y="2285077"/>
                    <a:pt x="960419" y="2311815"/>
                    <a:pt x="941217" y="2322901"/>
                  </a:cubicBezTo>
                  <a:cubicBezTo>
                    <a:pt x="922656" y="2334640"/>
                    <a:pt x="907294" y="2325510"/>
                    <a:pt x="907294" y="2303337"/>
                  </a:cubicBezTo>
                  <a:cubicBezTo>
                    <a:pt x="907294" y="2281164"/>
                    <a:pt x="922656" y="2253774"/>
                    <a:pt x="941217" y="2242687"/>
                  </a:cubicBezTo>
                  <a:cubicBezTo>
                    <a:pt x="950818" y="2237144"/>
                    <a:pt x="959459" y="2236655"/>
                    <a:pt x="965700" y="2240323"/>
                  </a:cubicBezTo>
                  <a:close/>
                  <a:moveTo>
                    <a:pt x="105762" y="2202810"/>
                  </a:moveTo>
                  <a:cubicBezTo>
                    <a:pt x="109375" y="2205493"/>
                    <a:pt x="111674" y="2210696"/>
                    <a:pt x="111674" y="2217850"/>
                  </a:cubicBezTo>
                  <a:lnTo>
                    <a:pt x="111674" y="2293295"/>
                  </a:lnTo>
                  <a:cubicBezTo>
                    <a:pt x="111674" y="2307604"/>
                    <a:pt x="102478" y="2323863"/>
                    <a:pt x="91967" y="2330367"/>
                  </a:cubicBezTo>
                  <a:lnTo>
                    <a:pt x="19707" y="2371341"/>
                  </a:lnTo>
                  <a:cubicBezTo>
                    <a:pt x="9197" y="2377845"/>
                    <a:pt x="0" y="2371341"/>
                    <a:pt x="0" y="2356383"/>
                  </a:cubicBezTo>
                  <a:lnTo>
                    <a:pt x="0" y="2281588"/>
                  </a:lnTo>
                  <a:cubicBezTo>
                    <a:pt x="0" y="2266629"/>
                    <a:pt x="9197" y="2250369"/>
                    <a:pt x="19707" y="2244516"/>
                  </a:cubicBezTo>
                  <a:lnTo>
                    <a:pt x="91967" y="2202891"/>
                  </a:lnTo>
                  <a:cubicBezTo>
                    <a:pt x="97223" y="2199965"/>
                    <a:pt x="102149" y="2200127"/>
                    <a:pt x="105762" y="2202810"/>
                  </a:cubicBezTo>
                  <a:close/>
                  <a:moveTo>
                    <a:pt x="1324273" y="2036379"/>
                  </a:moveTo>
                  <a:cubicBezTo>
                    <a:pt x="1329661" y="2040566"/>
                    <a:pt x="1332926" y="2048778"/>
                    <a:pt x="1332926" y="2059945"/>
                  </a:cubicBezTo>
                  <a:cubicBezTo>
                    <a:pt x="1332926" y="2081623"/>
                    <a:pt x="1319865" y="2107900"/>
                    <a:pt x="1302886" y="2117754"/>
                  </a:cubicBezTo>
                  <a:lnTo>
                    <a:pt x="1090644" y="2241253"/>
                  </a:lnTo>
                  <a:cubicBezTo>
                    <a:pt x="1073665" y="2251107"/>
                    <a:pt x="1059951" y="2240596"/>
                    <a:pt x="1059951" y="2218261"/>
                  </a:cubicBezTo>
                  <a:cubicBezTo>
                    <a:pt x="1059951" y="2195926"/>
                    <a:pt x="1073665" y="2170307"/>
                    <a:pt x="1090644" y="2160453"/>
                  </a:cubicBezTo>
                  <a:lnTo>
                    <a:pt x="1302886" y="2036953"/>
                  </a:lnTo>
                  <a:cubicBezTo>
                    <a:pt x="1311376" y="2032027"/>
                    <a:pt x="1318886" y="2032191"/>
                    <a:pt x="1324273" y="2036379"/>
                  </a:cubicBezTo>
                  <a:close/>
                  <a:moveTo>
                    <a:pt x="597022" y="1946260"/>
                  </a:moveTo>
                  <a:cubicBezTo>
                    <a:pt x="603263" y="1949788"/>
                    <a:pt x="607103" y="1957499"/>
                    <a:pt x="607103" y="1968656"/>
                  </a:cubicBezTo>
                  <a:cubicBezTo>
                    <a:pt x="607103" y="1990969"/>
                    <a:pt x="591741" y="2018532"/>
                    <a:pt x="572539" y="2029689"/>
                  </a:cubicBezTo>
                  <a:cubicBezTo>
                    <a:pt x="553337" y="2040845"/>
                    <a:pt x="538616" y="2031658"/>
                    <a:pt x="538616" y="2009344"/>
                  </a:cubicBezTo>
                  <a:cubicBezTo>
                    <a:pt x="538616" y="1987031"/>
                    <a:pt x="553337" y="1960124"/>
                    <a:pt x="572539" y="1948967"/>
                  </a:cubicBezTo>
                  <a:cubicBezTo>
                    <a:pt x="582140" y="1943389"/>
                    <a:pt x="590781" y="1942733"/>
                    <a:pt x="597022" y="1946260"/>
                  </a:cubicBezTo>
                  <a:close/>
                  <a:moveTo>
                    <a:pt x="720876" y="1874579"/>
                  </a:moveTo>
                  <a:cubicBezTo>
                    <a:pt x="727117" y="1878271"/>
                    <a:pt x="730957" y="1886146"/>
                    <a:pt x="730957" y="1897303"/>
                  </a:cubicBezTo>
                  <a:cubicBezTo>
                    <a:pt x="730957" y="1919616"/>
                    <a:pt x="715595" y="1946523"/>
                    <a:pt x="696393" y="1958336"/>
                  </a:cubicBezTo>
                  <a:cubicBezTo>
                    <a:pt x="677832" y="1968836"/>
                    <a:pt x="662470" y="1959649"/>
                    <a:pt x="662470" y="1937335"/>
                  </a:cubicBezTo>
                  <a:cubicBezTo>
                    <a:pt x="662470" y="1915022"/>
                    <a:pt x="677832" y="1888115"/>
                    <a:pt x="696393" y="1876958"/>
                  </a:cubicBezTo>
                  <a:cubicBezTo>
                    <a:pt x="705994" y="1871380"/>
                    <a:pt x="714635" y="1870888"/>
                    <a:pt x="720876" y="1874579"/>
                  </a:cubicBezTo>
                  <a:close/>
                  <a:moveTo>
                    <a:pt x="841928" y="1802574"/>
                  </a:moveTo>
                  <a:cubicBezTo>
                    <a:pt x="848089" y="1806265"/>
                    <a:pt x="851929" y="1814140"/>
                    <a:pt x="851929" y="1825297"/>
                  </a:cubicBezTo>
                  <a:cubicBezTo>
                    <a:pt x="851929" y="1847610"/>
                    <a:pt x="836567" y="1874517"/>
                    <a:pt x="818005" y="1885674"/>
                  </a:cubicBezTo>
                  <a:cubicBezTo>
                    <a:pt x="798804" y="1896830"/>
                    <a:pt x="783442" y="1888299"/>
                    <a:pt x="783442" y="1865986"/>
                  </a:cubicBezTo>
                  <a:cubicBezTo>
                    <a:pt x="783442" y="1843672"/>
                    <a:pt x="798804" y="1816109"/>
                    <a:pt x="818005" y="1804952"/>
                  </a:cubicBezTo>
                  <a:cubicBezTo>
                    <a:pt x="827286" y="1799374"/>
                    <a:pt x="835767" y="1798882"/>
                    <a:pt x="841928" y="1802574"/>
                  </a:cubicBezTo>
                  <a:close/>
                  <a:moveTo>
                    <a:pt x="965700" y="1733390"/>
                  </a:moveTo>
                  <a:cubicBezTo>
                    <a:pt x="971941" y="1737059"/>
                    <a:pt x="975781" y="1744884"/>
                    <a:pt x="975781" y="1755971"/>
                  </a:cubicBezTo>
                  <a:cubicBezTo>
                    <a:pt x="975781" y="1778144"/>
                    <a:pt x="960419" y="1804882"/>
                    <a:pt x="941217" y="1816620"/>
                  </a:cubicBezTo>
                  <a:cubicBezTo>
                    <a:pt x="922656" y="1827707"/>
                    <a:pt x="907294" y="1818577"/>
                    <a:pt x="907294" y="1796404"/>
                  </a:cubicBezTo>
                  <a:cubicBezTo>
                    <a:pt x="907294" y="1774231"/>
                    <a:pt x="922656" y="1746841"/>
                    <a:pt x="941217" y="1735754"/>
                  </a:cubicBezTo>
                  <a:cubicBezTo>
                    <a:pt x="950818" y="1730211"/>
                    <a:pt x="959459" y="1729722"/>
                    <a:pt x="965700" y="1733390"/>
                  </a:cubicBezTo>
                  <a:close/>
                  <a:moveTo>
                    <a:pt x="105762" y="1693077"/>
                  </a:moveTo>
                  <a:cubicBezTo>
                    <a:pt x="109375" y="1695679"/>
                    <a:pt x="111674" y="1700882"/>
                    <a:pt x="111674" y="1708036"/>
                  </a:cubicBezTo>
                  <a:lnTo>
                    <a:pt x="111674" y="1783482"/>
                  </a:lnTo>
                  <a:cubicBezTo>
                    <a:pt x="111674" y="1797791"/>
                    <a:pt x="102478" y="1814701"/>
                    <a:pt x="91967" y="1820555"/>
                  </a:cubicBezTo>
                  <a:lnTo>
                    <a:pt x="19707" y="1861529"/>
                  </a:lnTo>
                  <a:cubicBezTo>
                    <a:pt x="9197" y="1868033"/>
                    <a:pt x="0" y="1861529"/>
                    <a:pt x="0" y="1846570"/>
                  </a:cubicBezTo>
                  <a:lnTo>
                    <a:pt x="0" y="1771775"/>
                  </a:lnTo>
                  <a:cubicBezTo>
                    <a:pt x="0" y="1757466"/>
                    <a:pt x="9197" y="1740556"/>
                    <a:pt x="19707" y="1734703"/>
                  </a:cubicBezTo>
                  <a:lnTo>
                    <a:pt x="91967" y="1693728"/>
                  </a:lnTo>
                  <a:cubicBezTo>
                    <a:pt x="97223" y="1690476"/>
                    <a:pt x="102149" y="1690476"/>
                    <a:pt x="105762" y="1693077"/>
                  </a:cubicBezTo>
                  <a:close/>
                  <a:moveTo>
                    <a:pt x="1324273" y="1529353"/>
                  </a:moveTo>
                  <a:cubicBezTo>
                    <a:pt x="1329661" y="1533499"/>
                    <a:pt x="1332926" y="1541629"/>
                    <a:pt x="1332926" y="1552685"/>
                  </a:cubicBezTo>
                  <a:cubicBezTo>
                    <a:pt x="1332926" y="1574148"/>
                    <a:pt x="1319865" y="1599514"/>
                    <a:pt x="1302886" y="1609920"/>
                  </a:cubicBezTo>
                  <a:lnTo>
                    <a:pt x="1090644" y="1731543"/>
                  </a:lnTo>
                  <a:cubicBezTo>
                    <a:pt x="1073665" y="1741299"/>
                    <a:pt x="1059951" y="1730893"/>
                    <a:pt x="1059951" y="1708780"/>
                  </a:cubicBezTo>
                  <a:cubicBezTo>
                    <a:pt x="1059951" y="1686666"/>
                    <a:pt x="1073665" y="1661301"/>
                    <a:pt x="1090644" y="1651545"/>
                  </a:cubicBezTo>
                  <a:lnTo>
                    <a:pt x="1302886" y="1529922"/>
                  </a:lnTo>
                  <a:cubicBezTo>
                    <a:pt x="1311376" y="1525044"/>
                    <a:pt x="1318886" y="1525206"/>
                    <a:pt x="1324273" y="1529353"/>
                  </a:cubicBezTo>
                  <a:close/>
                  <a:moveTo>
                    <a:pt x="597022" y="1436445"/>
                  </a:moveTo>
                  <a:cubicBezTo>
                    <a:pt x="603263" y="1439973"/>
                    <a:pt x="607103" y="1447684"/>
                    <a:pt x="607103" y="1458841"/>
                  </a:cubicBezTo>
                  <a:cubicBezTo>
                    <a:pt x="607103" y="1481810"/>
                    <a:pt x="591741" y="1508717"/>
                    <a:pt x="572539" y="1519874"/>
                  </a:cubicBezTo>
                  <a:cubicBezTo>
                    <a:pt x="553337" y="1531030"/>
                    <a:pt x="538616" y="1521843"/>
                    <a:pt x="538616" y="1499529"/>
                  </a:cubicBezTo>
                  <a:cubicBezTo>
                    <a:pt x="538616" y="1477216"/>
                    <a:pt x="553337" y="1450309"/>
                    <a:pt x="572539" y="1439152"/>
                  </a:cubicBezTo>
                  <a:cubicBezTo>
                    <a:pt x="582140" y="1433574"/>
                    <a:pt x="590781" y="1432918"/>
                    <a:pt x="597022" y="1436445"/>
                  </a:cubicBezTo>
                  <a:close/>
                  <a:moveTo>
                    <a:pt x="720876" y="1367591"/>
                  </a:moveTo>
                  <a:cubicBezTo>
                    <a:pt x="727117" y="1371260"/>
                    <a:pt x="730957" y="1379085"/>
                    <a:pt x="730957" y="1390172"/>
                  </a:cubicBezTo>
                  <a:cubicBezTo>
                    <a:pt x="730957" y="1412345"/>
                    <a:pt x="715595" y="1439735"/>
                    <a:pt x="696393" y="1450821"/>
                  </a:cubicBezTo>
                  <a:cubicBezTo>
                    <a:pt x="677832" y="1461908"/>
                    <a:pt x="662470" y="1452778"/>
                    <a:pt x="662470" y="1430605"/>
                  </a:cubicBezTo>
                  <a:cubicBezTo>
                    <a:pt x="662470" y="1407780"/>
                    <a:pt x="677832" y="1381042"/>
                    <a:pt x="696393" y="1369955"/>
                  </a:cubicBezTo>
                  <a:cubicBezTo>
                    <a:pt x="705994" y="1364412"/>
                    <a:pt x="714635" y="1363923"/>
                    <a:pt x="720876" y="1367591"/>
                  </a:cubicBezTo>
                  <a:close/>
                  <a:moveTo>
                    <a:pt x="841928" y="1295584"/>
                  </a:moveTo>
                  <a:cubicBezTo>
                    <a:pt x="848089" y="1299253"/>
                    <a:pt x="851929" y="1307078"/>
                    <a:pt x="851929" y="1318165"/>
                  </a:cubicBezTo>
                  <a:cubicBezTo>
                    <a:pt x="851929" y="1340338"/>
                    <a:pt x="836567" y="1367076"/>
                    <a:pt x="818005" y="1378162"/>
                  </a:cubicBezTo>
                  <a:cubicBezTo>
                    <a:pt x="798804" y="1389901"/>
                    <a:pt x="783442" y="1380771"/>
                    <a:pt x="783442" y="1358598"/>
                  </a:cubicBezTo>
                  <a:cubicBezTo>
                    <a:pt x="783442" y="1336425"/>
                    <a:pt x="798804" y="1309035"/>
                    <a:pt x="818005" y="1297948"/>
                  </a:cubicBezTo>
                  <a:cubicBezTo>
                    <a:pt x="827286" y="1292405"/>
                    <a:pt x="835767" y="1291916"/>
                    <a:pt x="841928" y="1295584"/>
                  </a:cubicBezTo>
                  <a:close/>
                  <a:moveTo>
                    <a:pt x="965700" y="1223821"/>
                  </a:moveTo>
                  <a:cubicBezTo>
                    <a:pt x="971941" y="1227571"/>
                    <a:pt x="975781" y="1235396"/>
                    <a:pt x="975781" y="1246157"/>
                  </a:cubicBezTo>
                  <a:cubicBezTo>
                    <a:pt x="975781" y="1268982"/>
                    <a:pt x="960419" y="1295720"/>
                    <a:pt x="941217" y="1306806"/>
                  </a:cubicBezTo>
                  <a:cubicBezTo>
                    <a:pt x="922656" y="1317893"/>
                    <a:pt x="907294" y="1308763"/>
                    <a:pt x="907294" y="1286590"/>
                  </a:cubicBezTo>
                  <a:cubicBezTo>
                    <a:pt x="907294" y="1264417"/>
                    <a:pt x="922656" y="1237679"/>
                    <a:pt x="941217" y="1225940"/>
                  </a:cubicBezTo>
                  <a:cubicBezTo>
                    <a:pt x="950818" y="1220397"/>
                    <a:pt x="959459" y="1220071"/>
                    <a:pt x="965700" y="1223821"/>
                  </a:cubicBezTo>
                  <a:close/>
                  <a:moveTo>
                    <a:pt x="105762" y="1186144"/>
                  </a:moveTo>
                  <a:cubicBezTo>
                    <a:pt x="109375" y="1188746"/>
                    <a:pt x="111674" y="1193949"/>
                    <a:pt x="111674" y="1201103"/>
                  </a:cubicBezTo>
                  <a:lnTo>
                    <a:pt x="111674" y="1276549"/>
                  </a:lnTo>
                  <a:cubicBezTo>
                    <a:pt x="111674" y="1290858"/>
                    <a:pt x="102478" y="1307768"/>
                    <a:pt x="91967" y="1313622"/>
                  </a:cubicBezTo>
                  <a:lnTo>
                    <a:pt x="19707" y="1355247"/>
                  </a:lnTo>
                  <a:cubicBezTo>
                    <a:pt x="9197" y="1361100"/>
                    <a:pt x="0" y="1354596"/>
                    <a:pt x="0" y="1340288"/>
                  </a:cubicBezTo>
                  <a:lnTo>
                    <a:pt x="0" y="1264842"/>
                  </a:lnTo>
                  <a:cubicBezTo>
                    <a:pt x="0" y="1250533"/>
                    <a:pt x="9197" y="1233623"/>
                    <a:pt x="19707" y="1227770"/>
                  </a:cubicBezTo>
                  <a:lnTo>
                    <a:pt x="91967" y="1186795"/>
                  </a:lnTo>
                  <a:cubicBezTo>
                    <a:pt x="97223" y="1183543"/>
                    <a:pt x="102149" y="1183543"/>
                    <a:pt x="105762" y="1186144"/>
                  </a:cubicBezTo>
                  <a:close/>
                  <a:moveTo>
                    <a:pt x="1324273" y="1019633"/>
                  </a:moveTo>
                  <a:cubicBezTo>
                    <a:pt x="1329661" y="1023820"/>
                    <a:pt x="1332926" y="1032032"/>
                    <a:pt x="1332926" y="1043199"/>
                  </a:cubicBezTo>
                  <a:cubicBezTo>
                    <a:pt x="1332926" y="1065534"/>
                    <a:pt x="1319865" y="1091154"/>
                    <a:pt x="1302886" y="1101665"/>
                  </a:cubicBezTo>
                  <a:lnTo>
                    <a:pt x="1090644" y="1225164"/>
                  </a:lnTo>
                  <a:cubicBezTo>
                    <a:pt x="1073665" y="1234361"/>
                    <a:pt x="1059951" y="1223850"/>
                    <a:pt x="1059951" y="1201515"/>
                  </a:cubicBezTo>
                  <a:cubicBezTo>
                    <a:pt x="1059951" y="1179180"/>
                    <a:pt x="1073665" y="1153561"/>
                    <a:pt x="1090644" y="1143707"/>
                  </a:cubicBezTo>
                  <a:lnTo>
                    <a:pt x="1302886" y="1020207"/>
                  </a:lnTo>
                  <a:cubicBezTo>
                    <a:pt x="1311376" y="1015281"/>
                    <a:pt x="1318886" y="1015445"/>
                    <a:pt x="1324273" y="1019633"/>
                  </a:cubicBezTo>
                  <a:close/>
                  <a:moveTo>
                    <a:pt x="597022" y="929841"/>
                  </a:moveTo>
                  <a:cubicBezTo>
                    <a:pt x="603263" y="933532"/>
                    <a:pt x="607103" y="941407"/>
                    <a:pt x="607103" y="952564"/>
                  </a:cubicBezTo>
                  <a:cubicBezTo>
                    <a:pt x="607103" y="974877"/>
                    <a:pt x="591741" y="1002441"/>
                    <a:pt x="572539" y="1013597"/>
                  </a:cubicBezTo>
                  <a:cubicBezTo>
                    <a:pt x="553337" y="1024097"/>
                    <a:pt x="538616" y="1015566"/>
                    <a:pt x="538616" y="992596"/>
                  </a:cubicBezTo>
                  <a:cubicBezTo>
                    <a:pt x="538616" y="970283"/>
                    <a:pt x="553337" y="943376"/>
                    <a:pt x="572539" y="932219"/>
                  </a:cubicBezTo>
                  <a:cubicBezTo>
                    <a:pt x="582140" y="926641"/>
                    <a:pt x="590781" y="926149"/>
                    <a:pt x="597022" y="929841"/>
                  </a:cubicBezTo>
                  <a:close/>
                  <a:moveTo>
                    <a:pt x="720876" y="857860"/>
                  </a:moveTo>
                  <a:cubicBezTo>
                    <a:pt x="727117" y="861447"/>
                    <a:pt x="730957" y="869272"/>
                    <a:pt x="730957" y="880359"/>
                  </a:cubicBezTo>
                  <a:cubicBezTo>
                    <a:pt x="730957" y="902532"/>
                    <a:pt x="715595" y="929922"/>
                    <a:pt x="696393" y="941008"/>
                  </a:cubicBezTo>
                  <a:cubicBezTo>
                    <a:pt x="677832" y="952095"/>
                    <a:pt x="662470" y="942965"/>
                    <a:pt x="662470" y="920792"/>
                  </a:cubicBezTo>
                  <a:cubicBezTo>
                    <a:pt x="662470" y="898619"/>
                    <a:pt x="677832" y="871229"/>
                    <a:pt x="696393" y="860794"/>
                  </a:cubicBezTo>
                  <a:cubicBezTo>
                    <a:pt x="705994" y="854925"/>
                    <a:pt x="714635" y="854273"/>
                    <a:pt x="720876" y="857860"/>
                  </a:cubicBezTo>
                  <a:close/>
                  <a:moveTo>
                    <a:pt x="841928" y="785770"/>
                  </a:moveTo>
                  <a:cubicBezTo>
                    <a:pt x="848089" y="789439"/>
                    <a:pt x="851929" y="797264"/>
                    <a:pt x="851929" y="808351"/>
                  </a:cubicBezTo>
                  <a:cubicBezTo>
                    <a:pt x="851929" y="830524"/>
                    <a:pt x="836567" y="857914"/>
                    <a:pt x="818005" y="869000"/>
                  </a:cubicBezTo>
                  <a:cubicBezTo>
                    <a:pt x="798804" y="880087"/>
                    <a:pt x="783442" y="870957"/>
                    <a:pt x="783442" y="848784"/>
                  </a:cubicBezTo>
                  <a:cubicBezTo>
                    <a:pt x="783442" y="826611"/>
                    <a:pt x="798804" y="799221"/>
                    <a:pt x="818005" y="788134"/>
                  </a:cubicBezTo>
                  <a:cubicBezTo>
                    <a:pt x="827286" y="782591"/>
                    <a:pt x="835767" y="782102"/>
                    <a:pt x="841928" y="785770"/>
                  </a:cubicBezTo>
                  <a:close/>
                  <a:moveTo>
                    <a:pt x="965700" y="716699"/>
                  </a:moveTo>
                  <a:cubicBezTo>
                    <a:pt x="971941" y="720390"/>
                    <a:pt x="975781" y="728265"/>
                    <a:pt x="975781" y="739422"/>
                  </a:cubicBezTo>
                  <a:cubicBezTo>
                    <a:pt x="975781" y="761735"/>
                    <a:pt x="960419" y="788642"/>
                    <a:pt x="941217" y="799799"/>
                  </a:cubicBezTo>
                  <a:cubicBezTo>
                    <a:pt x="922656" y="810955"/>
                    <a:pt x="907294" y="802424"/>
                    <a:pt x="907294" y="779454"/>
                  </a:cubicBezTo>
                  <a:cubicBezTo>
                    <a:pt x="907294" y="757141"/>
                    <a:pt x="922656" y="730234"/>
                    <a:pt x="941217" y="719077"/>
                  </a:cubicBezTo>
                  <a:cubicBezTo>
                    <a:pt x="950818" y="713499"/>
                    <a:pt x="959459" y="713007"/>
                    <a:pt x="965700" y="716699"/>
                  </a:cubicBezTo>
                  <a:close/>
                  <a:moveTo>
                    <a:pt x="105762" y="676331"/>
                  </a:moveTo>
                  <a:cubicBezTo>
                    <a:pt x="109375" y="678933"/>
                    <a:pt x="111674" y="684136"/>
                    <a:pt x="111674" y="691290"/>
                  </a:cubicBezTo>
                  <a:lnTo>
                    <a:pt x="111674" y="766735"/>
                  </a:lnTo>
                  <a:cubicBezTo>
                    <a:pt x="111674" y="781044"/>
                    <a:pt x="102478" y="797954"/>
                    <a:pt x="91967" y="803807"/>
                  </a:cubicBezTo>
                  <a:lnTo>
                    <a:pt x="19707" y="845432"/>
                  </a:lnTo>
                  <a:cubicBezTo>
                    <a:pt x="9197" y="851285"/>
                    <a:pt x="0" y="844781"/>
                    <a:pt x="0" y="830473"/>
                  </a:cubicBezTo>
                  <a:lnTo>
                    <a:pt x="0" y="755028"/>
                  </a:lnTo>
                  <a:cubicBezTo>
                    <a:pt x="0" y="740720"/>
                    <a:pt x="9197" y="724460"/>
                    <a:pt x="19707" y="717956"/>
                  </a:cubicBezTo>
                  <a:lnTo>
                    <a:pt x="91967" y="676982"/>
                  </a:lnTo>
                  <a:cubicBezTo>
                    <a:pt x="97223" y="673730"/>
                    <a:pt x="102149" y="673730"/>
                    <a:pt x="105762" y="676331"/>
                  </a:cubicBezTo>
                  <a:close/>
                  <a:moveTo>
                    <a:pt x="1324273" y="509901"/>
                  </a:moveTo>
                  <a:cubicBezTo>
                    <a:pt x="1329661" y="514006"/>
                    <a:pt x="1332926" y="522218"/>
                    <a:pt x="1332926" y="533385"/>
                  </a:cubicBezTo>
                  <a:cubicBezTo>
                    <a:pt x="1332926" y="555720"/>
                    <a:pt x="1319865" y="581997"/>
                    <a:pt x="1302886" y="591851"/>
                  </a:cubicBezTo>
                  <a:lnTo>
                    <a:pt x="1090644" y="715350"/>
                  </a:lnTo>
                  <a:cubicBezTo>
                    <a:pt x="1073665" y="724547"/>
                    <a:pt x="1059951" y="714693"/>
                    <a:pt x="1059951" y="691701"/>
                  </a:cubicBezTo>
                  <a:cubicBezTo>
                    <a:pt x="1059951" y="670023"/>
                    <a:pt x="1073665" y="643747"/>
                    <a:pt x="1090644" y="633893"/>
                  </a:cubicBezTo>
                  <a:lnTo>
                    <a:pt x="1302886" y="511050"/>
                  </a:lnTo>
                  <a:cubicBezTo>
                    <a:pt x="1311376" y="505795"/>
                    <a:pt x="1318886" y="505795"/>
                    <a:pt x="1324273" y="509901"/>
                  </a:cubicBezTo>
                  <a:close/>
                  <a:moveTo>
                    <a:pt x="597022" y="419972"/>
                  </a:moveTo>
                  <a:cubicBezTo>
                    <a:pt x="603263" y="423641"/>
                    <a:pt x="607103" y="431466"/>
                    <a:pt x="607103" y="442553"/>
                  </a:cubicBezTo>
                  <a:cubicBezTo>
                    <a:pt x="607103" y="464726"/>
                    <a:pt x="591741" y="492116"/>
                    <a:pt x="572539" y="503202"/>
                  </a:cubicBezTo>
                  <a:cubicBezTo>
                    <a:pt x="553337" y="514289"/>
                    <a:pt x="538616" y="505159"/>
                    <a:pt x="538616" y="482986"/>
                  </a:cubicBezTo>
                  <a:cubicBezTo>
                    <a:pt x="538616" y="460161"/>
                    <a:pt x="553337" y="433423"/>
                    <a:pt x="572539" y="422336"/>
                  </a:cubicBezTo>
                  <a:cubicBezTo>
                    <a:pt x="582140" y="416793"/>
                    <a:pt x="590781" y="416304"/>
                    <a:pt x="597022" y="419972"/>
                  </a:cubicBezTo>
                  <a:close/>
                  <a:moveTo>
                    <a:pt x="720876" y="350572"/>
                  </a:moveTo>
                  <a:cubicBezTo>
                    <a:pt x="727117" y="354100"/>
                    <a:pt x="730957" y="361811"/>
                    <a:pt x="730957" y="372968"/>
                  </a:cubicBezTo>
                  <a:cubicBezTo>
                    <a:pt x="730957" y="395281"/>
                    <a:pt x="715595" y="422844"/>
                    <a:pt x="696393" y="434001"/>
                  </a:cubicBezTo>
                  <a:cubicBezTo>
                    <a:pt x="677832" y="445157"/>
                    <a:pt x="662470" y="435970"/>
                    <a:pt x="662470" y="413656"/>
                  </a:cubicBezTo>
                  <a:cubicBezTo>
                    <a:pt x="662470" y="391343"/>
                    <a:pt x="677832" y="364436"/>
                    <a:pt x="696393" y="353279"/>
                  </a:cubicBezTo>
                  <a:cubicBezTo>
                    <a:pt x="705994" y="347701"/>
                    <a:pt x="714635" y="347045"/>
                    <a:pt x="720876" y="350572"/>
                  </a:cubicBezTo>
                  <a:close/>
                  <a:moveTo>
                    <a:pt x="841928" y="279163"/>
                  </a:moveTo>
                  <a:cubicBezTo>
                    <a:pt x="848089" y="282995"/>
                    <a:pt x="851929" y="290983"/>
                    <a:pt x="851929" y="302070"/>
                  </a:cubicBezTo>
                  <a:cubicBezTo>
                    <a:pt x="851929" y="324243"/>
                    <a:pt x="836567" y="350981"/>
                    <a:pt x="818005" y="362067"/>
                  </a:cubicBezTo>
                  <a:cubicBezTo>
                    <a:pt x="798804" y="373154"/>
                    <a:pt x="783442" y="364024"/>
                    <a:pt x="783442" y="341851"/>
                  </a:cubicBezTo>
                  <a:cubicBezTo>
                    <a:pt x="783442" y="319678"/>
                    <a:pt x="798804" y="292940"/>
                    <a:pt x="818005" y="281201"/>
                  </a:cubicBezTo>
                  <a:cubicBezTo>
                    <a:pt x="827286" y="275658"/>
                    <a:pt x="835767" y="275332"/>
                    <a:pt x="841928" y="279163"/>
                  </a:cubicBezTo>
                  <a:close/>
                  <a:moveTo>
                    <a:pt x="965700" y="206885"/>
                  </a:moveTo>
                  <a:cubicBezTo>
                    <a:pt x="971941" y="210577"/>
                    <a:pt x="975781" y="218452"/>
                    <a:pt x="975781" y="229609"/>
                  </a:cubicBezTo>
                  <a:cubicBezTo>
                    <a:pt x="975781" y="251922"/>
                    <a:pt x="960419" y="278829"/>
                    <a:pt x="941217" y="289986"/>
                  </a:cubicBezTo>
                  <a:cubicBezTo>
                    <a:pt x="922656" y="301142"/>
                    <a:pt x="907294" y="292611"/>
                    <a:pt x="907294" y="270298"/>
                  </a:cubicBezTo>
                  <a:cubicBezTo>
                    <a:pt x="907294" y="247984"/>
                    <a:pt x="922656" y="220421"/>
                    <a:pt x="941217" y="209264"/>
                  </a:cubicBezTo>
                  <a:cubicBezTo>
                    <a:pt x="950818" y="203686"/>
                    <a:pt x="959459" y="203194"/>
                    <a:pt x="965700" y="206885"/>
                  </a:cubicBezTo>
                  <a:close/>
                  <a:moveTo>
                    <a:pt x="1324273" y="2940"/>
                  </a:moveTo>
                  <a:cubicBezTo>
                    <a:pt x="1329661" y="7033"/>
                    <a:pt x="1332926" y="15221"/>
                    <a:pt x="1332926" y="26356"/>
                  </a:cubicBezTo>
                  <a:cubicBezTo>
                    <a:pt x="1332926" y="49281"/>
                    <a:pt x="1319865" y="74825"/>
                    <a:pt x="1302886" y="84650"/>
                  </a:cubicBezTo>
                  <a:lnTo>
                    <a:pt x="1090644" y="207790"/>
                  </a:lnTo>
                  <a:cubicBezTo>
                    <a:pt x="1073665" y="217615"/>
                    <a:pt x="1059951" y="207135"/>
                    <a:pt x="1059951" y="184865"/>
                  </a:cubicBezTo>
                  <a:cubicBezTo>
                    <a:pt x="1059951" y="162595"/>
                    <a:pt x="1073665" y="136395"/>
                    <a:pt x="1090644" y="127225"/>
                  </a:cubicBezTo>
                  <a:lnTo>
                    <a:pt x="1302886" y="4086"/>
                  </a:lnTo>
                  <a:cubicBezTo>
                    <a:pt x="1311376" y="-1154"/>
                    <a:pt x="1318886" y="-1154"/>
                    <a:pt x="1324273" y="294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CDFF4F7-4F2B-5744-83B1-EDE1B93BB963}"/>
              </a:ext>
            </a:extLst>
          </p:cNvPr>
          <p:cNvSpPr txBox="1"/>
          <p:nvPr/>
        </p:nvSpPr>
        <p:spPr>
          <a:xfrm>
            <a:off x="3681426" y="10359155"/>
            <a:ext cx="252344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KHÁCH HÀNG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05B66B8D-BCB7-BB49-B41E-E250A5C311E7}"/>
              </a:ext>
            </a:extLst>
          </p:cNvPr>
          <p:cNvSpPr txBox="1">
            <a:spLocks/>
          </p:cNvSpPr>
          <p:nvPr/>
        </p:nvSpPr>
        <p:spPr>
          <a:xfrm>
            <a:off x="3681427" y="11042981"/>
            <a:ext cx="5774470" cy="5102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Khách hàng có thể mua sản phẩm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2E168B-A0A4-4849-984F-F29ABEA1E4AD}"/>
              </a:ext>
            </a:extLst>
          </p:cNvPr>
          <p:cNvSpPr txBox="1"/>
          <p:nvPr/>
        </p:nvSpPr>
        <p:spPr>
          <a:xfrm>
            <a:off x="3681426" y="3376986"/>
            <a:ext cx="37282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QUẢN LÝ THÔNG TIN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234DDB1C-5347-004D-BA04-6538BCBC4707}"/>
              </a:ext>
            </a:extLst>
          </p:cNvPr>
          <p:cNvSpPr txBox="1">
            <a:spLocks/>
          </p:cNvSpPr>
          <p:nvPr/>
        </p:nvSpPr>
        <p:spPr>
          <a:xfrm>
            <a:off x="3681427" y="4060812"/>
            <a:ext cx="5774470" cy="20291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Sản phẩm</a:t>
            </a:r>
            <a:b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</a:b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Nhân viên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Khách hàng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Hóa đơn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FF1D01-D6AC-A940-9628-A69FA9578143}"/>
              </a:ext>
            </a:extLst>
          </p:cNvPr>
          <p:cNvSpPr txBox="1"/>
          <p:nvPr/>
        </p:nvSpPr>
        <p:spPr>
          <a:xfrm>
            <a:off x="3681426" y="6868070"/>
            <a:ext cx="1975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THỐNG KÊ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277BA892-5943-574B-8310-0AB742552706}"/>
              </a:ext>
            </a:extLst>
          </p:cNvPr>
          <p:cNvSpPr txBox="1">
            <a:spLocks/>
          </p:cNvSpPr>
          <p:nvPr/>
        </p:nvSpPr>
        <p:spPr>
          <a:xfrm>
            <a:off x="3681427" y="7551896"/>
            <a:ext cx="5774470" cy="990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Đưa ra báo cáo thống kê chính xác về số lượng 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5DB9871-7F2E-1146-8231-1167219DCE4C}"/>
              </a:ext>
            </a:extLst>
          </p:cNvPr>
          <p:cNvSpPr>
            <a:spLocks noChangeAspect="1"/>
          </p:cNvSpPr>
          <p:nvPr/>
        </p:nvSpPr>
        <p:spPr>
          <a:xfrm>
            <a:off x="1527560" y="10332364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9A0E97-1B69-984E-885A-1B43F4B88CCB}"/>
              </a:ext>
            </a:extLst>
          </p:cNvPr>
          <p:cNvSpPr>
            <a:spLocks noChangeAspect="1"/>
          </p:cNvSpPr>
          <p:nvPr/>
        </p:nvSpPr>
        <p:spPr>
          <a:xfrm>
            <a:off x="1527560" y="3272242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8D40183-799F-C144-BC31-B0580EB2B3A5}"/>
              </a:ext>
            </a:extLst>
          </p:cNvPr>
          <p:cNvSpPr>
            <a:spLocks noChangeAspect="1"/>
          </p:cNvSpPr>
          <p:nvPr/>
        </p:nvSpPr>
        <p:spPr>
          <a:xfrm>
            <a:off x="1527560" y="6856027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5F3E0691-4628-43E3-A6E8-C2982C435D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73" y="3518525"/>
            <a:ext cx="941462" cy="9414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4B5922E-BAF3-4AD3-A3AA-6ABF34192F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98" y="7244220"/>
            <a:ext cx="855383" cy="85538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6DA2094-D175-49CE-8E7C-53FF5FAEAFA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15" y="10559528"/>
            <a:ext cx="912138" cy="91213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EF49284-0ABE-4E92-B2C4-38063C9854C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11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3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3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3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3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3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3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3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5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3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5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9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3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3" grpId="0" animBg="1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F0FCC2-0FC8-3F41-9E29-3BFB187DB443}"/>
              </a:ext>
            </a:extLst>
          </p:cNvPr>
          <p:cNvGrpSpPr/>
          <p:nvPr/>
        </p:nvGrpSpPr>
        <p:grpSpPr>
          <a:xfrm>
            <a:off x="1520825" y="2286000"/>
            <a:ext cx="9145725" cy="10761772"/>
            <a:chOff x="6067960" y="798756"/>
            <a:chExt cx="10409636" cy="12249016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4585680D-13CD-554E-8C64-303ABF1D3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960" y="798756"/>
              <a:ext cx="9562175" cy="12231080"/>
            </a:xfrm>
            <a:custGeom>
              <a:avLst/>
              <a:gdLst>
                <a:gd name="connsiteX0" fmla="*/ 3600848 w 9562175"/>
                <a:gd name="connsiteY0" fmla="*/ 0 h 12231080"/>
                <a:gd name="connsiteX1" fmla="*/ 4496122 w 9562175"/>
                <a:gd name="connsiteY1" fmla="*/ 627521 h 12231080"/>
                <a:gd name="connsiteX2" fmla="*/ 5998308 w 9562175"/>
                <a:gd name="connsiteY2" fmla="*/ 1595633 h 12231080"/>
                <a:gd name="connsiteX3" fmla="*/ 8062832 w 9562175"/>
                <a:gd name="connsiteY3" fmla="*/ 1176249 h 12231080"/>
                <a:gd name="connsiteX4" fmla="*/ 8116388 w 9562175"/>
                <a:gd name="connsiteY4" fmla="*/ 3999583 h 12231080"/>
                <a:gd name="connsiteX5" fmla="*/ 8937365 w 9562175"/>
                <a:gd name="connsiteY5" fmla="*/ 8352169 h 12231080"/>
                <a:gd name="connsiteX6" fmla="*/ 8559246 w 9562175"/>
                <a:gd name="connsiteY6" fmla="*/ 8559315 h 12231080"/>
                <a:gd name="connsiteX7" fmla="*/ 8508054 w 9562175"/>
                <a:gd name="connsiteY7" fmla="*/ 8582243 h 12231080"/>
                <a:gd name="connsiteX8" fmla="*/ 8593241 w 9562175"/>
                <a:gd name="connsiteY8" fmla="*/ 8631261 h 12231080"/>
                <a:gd name="connsiteX9" fmla="*/ 8591281 w 9562175"/>
                <a:gd name="connsiteY9" fmla="*/ 8822646 h 12231080"/>
                <a:gd name="connsiteX10" fmla="*/ 6429098 w 9562175"/>
                <a:gd name="connsiteY10" fmla="*/ 10120278 h 12231080"/>
                <a:gd name="connsiteX11" fmla="*/ 6498497 w 9562175"/>
                <a:gd name="connsiteY11" fmla="*/ 10129969 h 12231080"/>
                <a:gd name="connsiteX12" fmla="*/ 7420314 w 9562175"/>
                <a:gd name="connsiteY12" fmla="*/ 10546695 h 12231080"/>
                <a:gd name="connsiteX13" fmla="*/ 7447440 w 9562175"/>
                <a:gd name="connsiteY13" fmla="*/ 10580981 h 12231080"/>
                <a:gd name="connsiteX14" fmla="*/ 7527912 w 9562175"/>
                <a:gd name="connsiteY14" fmla="*/ 10564954 h 12231080"/>
                <a:gd name="connsiteX15" fmla="*/ 7994178 w 9562175"/>
                <a:gd name="connsiteY15" fmla="*/ 10526594 h 12231080"/>
                <a:gd name="connsiteX16" fmla="*/ 9562175 w 9562175"/>
                <a:gd name="connsiteY16" fmla="*/ 11379490 h 12231080"/>
                <a:gd name="connsiteX17" fmla="*/ 7994178 w 9562175"/>
                <a:gd name="connsiteY17" fmla="*/ 12231080 h 12231080"/>
                <a:gd name="connsiteX18" fmla="*/ 6693976 w 9562175"/>
                <a:gd name="connsiteY18" fmla="*/ 11855571 h 12231080"/>
                <a:gd name="connsiteX19" fmla="*/ 6580039 w 9562175"/>
                <a:gd name="connsiteY19" fmla="*/ 11741570 h 12231080"/>
                <a:gd name="connsiteX20" fmla="*/ 6498497 w 9562175"/>
                <a:gd name="connsiteY20" fmla="*/ 11757799 h 12231080"/>
                <a:gd name="connsiteX21" fmla="*/ 6032037 w 9562175"/>
                <a:gd name="connsiteY21" fmla="*/ 11796155 h 12231080"/>
                <a:gd name="connsiteX22" fmla="*/ 4587855 w 9562175"/>
                <a:gd name="connsiteY22" fmla="*/ 11275442 h 12231080"/>
                <a:gd name="connsiteX23" fmla="*/ 4563810 w 9562175"/>
                <a:gd name="connsiteY23" fmla="*/ 11239729 h 12231080"/>
                <a:gd name="connsiteX24" fmla="*/ 3250582 w 9562175"/>
                <a:gd name="connsiteY24" fmla="*/ 12027861 h 12231080"/>
                <a:gd name="connsiteX25" fmla="*/ 2978190 w 9562175"/>
                <a:gd name="connsiteY25" fmla="*/ 12023942 h 12231080"/>
                <a:gd name="connsiteX26" fmla="*/ 234027 w 9562175"/>
                <a:gd name="connsiteY26" fmla="*/ 10500044 h 12231080"/>
                <a:gd name="connsiteX27" fmla="*/ 236640 w 9562175"/>
                <a:gd name="connsiteY27" fmla="*/ 10309312 h 12231080"/>
                <a:gd name="connsiteX28" fmla="*/ 1618263 w 9562175"/>
                <a:gd name="connsiteY28" fmla="*/ 9455658 h 12231080"/>
                <a:gd name="connsiteX29" fmla="*/ 1409994 w 9562175"/>
                <a:gd name="connsiteY29" fmla="*/ 9246116 h 12231080"/>
                <a:gd name="connsiteX30" fmla="*/ 971866 w 9562175"/>
                <a:gd name="connsiteY30" fmla="*/ 6535488 h 12231080"/>
                <a:gd name="connsiteX31" fmla="*/ 870631 w 9562175"/>
                <a:gd name="connsiteY31" fmla="*/ 3083730 h 12231080"/>
                <a:gd name="connsiteX32" fmla="*/ 1780433 w 9562175"/>
                <a:gd name="connsiteY32" fmla="*/ 1610005 h 12231080"/>
                <a:gd name="connsiteX33" fmla="*/ 3600848 w 9562175"/>
                <a:gd name="connsiteY33" fmla="*/ 0 h 122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62175" h="12231080">
                  <a:moveTo>
                    <a:pt x="3600848" y="0"/>
                  </a:moveTo>
                  <a:cubicBezTo>
                    <a:pt x="3949565" y="-170"/>
                    <a:pt x="4274060" y="178210"/>
                    <a:pt x="4496122" y="627521"/>
                  </a:cubicBezTo>
                  <a:cubicBezTo>
                    <a:pt x="5130959" y="1913112"/>
                    <a:pt x="5333427" y="1941854"/>
                    <a:pt x="5998308" y="1595633"/>
                  </a:cubicBezTo>
                  <a:cubicBezTo>
                    <a:pt x="6662534" y="1248759"/>
                    <a:pt x="7098821" y="736613"/>
                    <a:pt x="8062832" y="1176249"/>
                  </a:cubicBezTo>
                  <a:cubicBezTo>
                    <a:pt x="8816537" y="1519857"/>
                    <a:pt x="9399777" y="3049762"/>
                    <a:pt x="8116388" y="3999583"/>
                  </a:cubicBezTo>
                  <a:cubicBezTo>
                    <a:pt x="7626545" y="4362135"/>
                    <a:pt x="9662986" y="7833490"/>
                    <a:pt x="8937365" y="8352169"/>
                  </a:cubicBezTo>
                  <a:cubicBezTo>
                    <a:pt x="8848867" y="8415371"/>
                    <a:pt x="8719732" y="8485095"/>
                    <a:pt x="8559246" y="8559315"/>
                  </a:cubicBezTo>
                  <a:lnTo>
                    <a:pt x="8508054" y="8582243"/>
                  </a:lnTo>
                  <a:lnTo>
                    <a:pt x="8593241" y="8631261"/>
                  </a:lnTo>
                  <a:cubicBezTo>
                    <a:pt x="8666401" y="8674372"/>
                    <a:pt x="8665094" y="8780189"/>
                    <a:pt x="8591281" y="8822646"/>
                  </a:cubicBezTo>
                  <a:lnTo>
                    <a:pt x="6429098" y="10120278"/>
                  </a:lnTo>
                  <a:lnTo>
                    <a:pt x="6498497" y="10129969"/>
                  </a:lnTo>
                  <a:cubicBezTo>
                    <a:pt x="6897586" y="10197385"/>
                    <a:pt x="7228358" y="10349036"/>
                    <a:pt x="7420314" y="10546695"/>
                  </a:cubicBezTo>
                  <a:lnTo>
                    <a:pt x="7447440" y="10580981"/>
                  </a:lnTo>
                  <a:lnTo>
                    <a:pt x="7527912" y="10564954"/>
                  </a:lnTo>
                  <a:cubicBezTo>
                    <a:pt x="7675206" y="10540025"/>
                    <a:pt x="7831811" y="10526594"/>
                    <a:pt x="7994178" y="10526594"/>
                  </a:cubicBezTo>
                  <a:cubicBezTo>
                    <a:pt x="8860788" y="10526594"/>
                    <a:pt x="9562175" y="10908634"/>
                    <a:pt x="9562175" y="11379490"/>
                  </a:cubicBezTo>
                  <a:cubicBezTo>
                    <a:pt x="9562175" y="11849693"/>
                    <a:pt x="8860788" y="12231080"/>
                    <a:pt x="7994178" y="12231080"/>
                  </a:cubicBezTo>
                  <a:cubicBezTo>
                    <a:pt x="7452954" y="12231080"/>
                    <a:pt x="6975761" y="12082101"/>
                    <a:pt x="6693976" y="11855571"/>
                  </a:cubicBezTo>
                  <a:lnTo>
                    <a:pt x="6580039" y="11741570"/>
                  </a:lnTo>
                  <a:lnTo>
                    <a:pt x="6498497" y="11757799"/>
                  </a:lnTo>
                  <a:cubicBezTo>
                    <a:pt x="6351141" y="11782724"/>
                    <a:pt x="6194472" y="11796155"/>
                    <a:pt x="6032037" y="11796155"/>
                  </a:cubicBezTo>
                  <a:cubicBezTo>
                    <a:pt x="5382787" y="11796155"/>
                    <a:pt x="4825781" y="11581257"/>
                    <a:pt x="4587855" y="11275442"/>
                  </a:cubicBezTo>
                  <a:lnTo>
                    <a:pt x="4563810" y="11239729"/>
                  </a:lnTo>
                  <a:lnTo>
                    <a:pt x="3250582" y="12027861"/>
                  </a:lnTo>
                  <a:cubicBezTo>
                    <a:pt x="3165663" y="12075544"/>
                    <a:pt x="3061149" y="12074238"/>
                    <a:pt x="2978190" y="12023942"/>
                  </a:cubicBezTo>
                  <a:lnTo>
                    <a:pt x="234027" y="10500044"/>
                  </a:lnTo>
                  <a:cubicBezTo>
                    <a:pt x="161520" y="10456280"/>
                    <a:pt x="162827" y="10351116"/>
                    <a:pt x="236640" y="10309312"/>
                  </a:cubicBezTo>
                  <a:lnTo>
                    <a:pt x="1618263" y="9455658"/>
                  </a:lnTo>
                  <a:lnTo>
                    <a:pt x="1409994" y="9246116"/>
                  </a:lnTo>
                  <a:cubicBezTo>
                    <a:pt x="900484" y="8658575"/>
                    <a:pt x="629833" y="7767268"/>
                    <a:pt x="971866" y="6535488"/>
                  </a:cubicBezTo>
                  <a:cubicBezTo>
                    <a:pt x="1173028" y="5812997"/>
                    <a:pt x="-1238306" y="4253696"/>
                    <a:pt x="870631" y="3083730"/>
                  </a:cubicBezTo>
                  <a:cubicBezTo>
                    <a:pt x="1429705" y="2773438"/>
                    <a:pt x="1611274" y="2356666"/>
                    <a:pt x="1780433" y="1610005"/>
                  </a:cubicBezTo>
                  <a:cubicBezTo>
                    <a:pt x="1949266" y="864936"/>
                    <a:pt x="2833672" y="376"/>
                    <a:pt x="360084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B9F721-5D7B-0949-9A52-A86825CAC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671" y="8113815"/>
              <a:ext cx="1716660" cy="4496151"/>
            </a:xfrm>
            <a:custGeom>
              <a:avLst/>
              <a:gdLst>
                <a:gd name="T0" fmla="*/ 1355 w 2628"/>
                <a:gd name="T1" fmla="*/ 434 h 6882"/>
                <a:gd name="T2" fmla="*/ 2627 w 2628"/>
                <a:gd name="T3" fmla="*/ 0 h 6882"/>
                <a:gd name="T4" fmla="*/ 385 w 2628"/>
                <a:gd name="T5" fmla="*/ 6657 h 6882"/>
                <a:gd name="T6" fmla="*/ 0 w 2628"/>
                <a:gd name="T7" fmla="*/ 6881 h 6882"/>
                <a:gd name="T8" fmla="*/ 1355 w 2628"/>
                <a:gd name="T9" fmla="*/ 434 h 6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8" h="6882">
                  <a:moveTo>
                    <a:pt x="1355" y="434"/>
                  </a:moveTo>
                  <a:lnTo>
                    <a:pt x="2627" y="0"/>
                  </a:lnTo>
                  <a:lnTo>
                    <a:pt x="385" y="6657"/>
                  </a:lnTo>
                  <a:lnTo>
                    <a:pt x="0" y="6881"/>
                  </a:lnTo>
                  <a:lnTo>
                    <a:pt x="1355" y="4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8DC408B-ECEB-9E4B-AE7B-CFB6D274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486" y="6855121"/>
              <a:ext cx="1716660" cy="4496153"/>
            </a:xfrm>
            <a:custGeom>
              <a:avLst/>
              <a:gdLst>
                <a:gd name="T0" fmla="*/ 1354 w 2627"/>
                <a:gd name="T1" fmla="*/ 434 h 6882"/>
                <a:gd name="T2" fmla="*/ 2626 w 2627"/>
                <a:gd name="T3" fmla="*/ 0 h 6882"/>
                <a:gd name="T4" fmla="*/ 384 w 2627"/>
                <a:gd name="T5" fmla="*/ 6657 h 6882"/>
                <a:gd name="T6" fmla="*/ 0 w 2627"/>
                <a:gd name="T7" fmla="*/ 6881 h 6882"/>
                <a:gd name="T8" fmla="*/ 1354 w 2627"/>
                <a:gd name="T9" fmla="*/ 434 h 6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7" h="6882">
                  <a:moveTo>
                    <a:pt x="1354" y="434"/>
                  </a:moveTo>
                  <a:lnTo>
                    <a:pt x="2626" y="0"/>
                  </a:lnTo>
                  <a:lnTo>
                    <a:pt x="384" y="6657"/>
                  </a:lnTo>
                  <a:lnTo>
                    <a:pt x="0" y="6881"/>
                  </a:lnTo>
                  <a:lnTo>
                    <a:pt x="1354" y="4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8964C59-E4FF-9D45-A7E8-7005B9D6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3686" y="4061227"/>
              <a:ext cx="167058" cy="241945"/>
            </a:xfrm>
            <a:custGeom>
              <a:avLst/>
              <a:gdLst>
                <a:gd name="T0" fmla="*/ 253 w 254"/>
                <a:gd name="T1" fmla="*/ 370 h 371"/>
                <a:gd name="T2" fmla="*/ 0 w 254"/>
                <a:gd name="T3" fmla="*/ 219 h 371"/>
                <a:gd name="T4" fmla="*/ 157 w 254"/>
                <a:gd name="T5" fmla="*/ 0 h 371"/>
                <a:gd name="T6" fmla="*/ 253 w 254"/>
                <a:gd name="T7" fmla="*/ 58 h 371"/>
                <a:gd name="T8" fmla="*/ 253 w 254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71">
                  <a:moveTo>
                    <a:pt x="253" y="370"/>
                  </a:moveTo>
                  <a:lnTo>
                    <a:pt x="0" y="219"/>
                  </a:lnTo>
                  <a:lnTo>
                    <a:pt x="157" y="0"/>
                  </a:lnTo>
                  <a:lnTo>
                    <a:pt x="253" y="58"/>
                  </a:lnTo>
                  <a:lnTo>
                    <a:pt x="253" y="370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0AF84BB-ADE1-2149-ABC9-097B85A91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062" y="4041066"/>
              <a:ext cx="1486236" cy="2373369"/>
            </a:xfrm>
            <a:custGeom>
              <a:avLst/>
              <a:gdLst>
                <a:gd name="T0" fmla="*/ 1999 w 2275"/>
                <a:gd name="T1" fmla="*/ 2319 h 3635"/>
                <a:gd name="T2" fmla="*/ 119 w 2275"/>
                <a:gd name="T3" fmla="*/ 3602 h 3635"/>
                <a:gd name="T4" fmla="*/ 119 w 2275"/>
                <a:gd name="T5" fmla="*/ 3602 h 3635"/>
                <a:gd name="T6" fmla="*/ 0 w 2275"/>
                <a:gd name="T7" fmla="*/ 3534 h 3635"/>
                <a:gd name="T8" fmla="*/ 0 w 2275"/>
                <a:gd name="T9" fmla="*/ 1428 h 3635"/>
                <a:gd name="T10" fmla="*/ 0 w 2275"/>
                <a:gd name="T11" fmla="*/ 1428 h 3635"/>
                <a:gd name="T12" fmla="*/ 118 w 2275"/>
                <a:gd name="T13" fmla="*/ 1222 h 3635"/>
                <a:gd name="T14" fmla="*/ 2155 w 2275"/>
                <a:gd name="T15" fmla="*/ 31 h 3635"/>
                <a:gd name="T16" fmla="*/ 2155 w 2275"/>
                <a:gd name="T17" fmla="*/ 31 h 3635"/>
                <a:gd name="T18" fmla="*/ 2274 w 2275"/>
                <a:gd name="T19" fmla="*/ 99 h 3635"/>
                <a:gd name="T20" fmla="*/ 2117 w 2275"/>
                <a:gd name="T21" fmla="*/ 2113 h 3635"/>
                <a:gd name="T22" fmla="*/ 2117 w 2275"/>
                <a:gd name="T23" fmla="*/ 2113 h 3635"/>
                <a:gd name="T24" fmla="*/ 1999 w 2275"/>
                <a:gd name="T25" fmla="*/ 2319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635">
                  <a:moveTo>
                    <a:pt x="1999" y="2319"/>
                  </a:moveTo>
                  <a:lnTo>
                    <a:pt x="119" y="3602"/>
                  </a:lnTo>
                  <a:lnTo>
                    <a:pt x="119" y="3602"/>
                  </a:lnTo>
                  <a:cubicBezTo>
                    <a:pt x="66" y="3634"/>
                    <a:pt x="0" y="3596"/>
                    <a:pt x="0" y="353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4"/>
                    <a:pt x="44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117" y="2113"/>
                  </a:lnTo>
                  <a:lnTo>
                    <a:pt x="2117" y="2113"/>
                  </a:lnTo>
                  <a:cubicBezTo>
                    <a:pt x="2117" y="2198"/>
                    <a:pt x="2072" y="2276"/>
                    <a:pt x="1999" y="2319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3BBC96F-76E5-C84F-9ACF-707ED55D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549" y="4078509"/>
              <a:ext cx="1486236" cy="2373369"/>
            </a:xfrm>
            <a:custGeom>
              <a:avLst/>
              <a:gdLst>
                <a:gd name="T0" fmla="*/ 2156 w 2275"/>
                <a:gd name="T1" fmla="*/ 2412 h 3635"/>
                <a:gd name="T2" fmla="*/ 119 w 2275"/>
                <a:gd name="T3" fmla="*/ 3603 h 3635"/>
                <a:gd name="T4" fmla="*/ 119 w 2275"/>
                <a:gd name="T5" fmla="*/ 3603 h 3635"/>
                <a:gd name="T6" fmla="*/ 0 w 2275"/>
                <a:gd name="T7" fmla="*/ 3535 h 3635"/>
                <a:gd name="T8" fmla="*/ 0 w 2275"/>
                <a:gd name="T9" fmla="*/ 1429 h 3635"/>
                <a:gd name="T10" fmla="*/ 0 w 2275"/>
                <a:gd name="T11" fmla="*/ 1429 h 3635"/>
                <a:gd name="T12" fmla="*/ 118 w 2275"/>
                <a:gd name="T13" fmla="*/ 1222 h 3635"/>
                <a:gd name="T14" fmla="*/ 2155 w 2275"/>
                <a:gd name="T15" fmla="*/ 31 h 3635"/>
                <a:gd name="T16" fmla="*/ 2155 w 2275"/>
                <a:gd name="T17" fmla="*/ 31 h 3635"/>
                <a:gd name="T18" fmla="*/ 2274 w 2275"/>
                <a:gd name="T19" fmla="*/ 99 h 3635"/>
                <a:gd name="T20" fmla="*/ 2274 w 2275"/>
                <a:gd name="T21" fmla="*/ 2206 h 3635"/>
                <a:gd name="T22" fmla="*/ 2274 w 2275"/>
                <a:gd name="T23" fmla="*/ 2206 h 3635"/>
                <a:gd name="T24" fmla="*/ 2156 w 2275"/>
                <a:gd name="T25" fmla="*/ 2412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635">
                  <a:moveTo>
                    <a:pt x="2156" y="2412"/>
                  </a:moveTo>
                  <a:lnTo>
                    <a:pt x="119" y="3603"/>
                  </a:lnTo>
                  <a:lnTo>
                    <a:pt x="119" y="3603"/>
                  </a:lnTo>
                  <a:cubicBezTo>
                    <a:pt x="67" y="3634"/>
                    <a:pt x="0" y="3597"/>
                    <a:pt x="0" y="3535"/>
                  </a:cubicBezTo>
                  <a:lnTo>
                    <a:pt x="0" y="1429"/>
                  </a:lnTo>
                  <a:lnTo>
                    <a:pt x="0" y="1429"/>
                  </a:lnTo>
                  <a:cubicBezTo>
                    <a:pt x="0" y="1344"/>
                    <a:pt x="45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274" y="2206"/>
                  </a:lnTo>
                  <a:lnTo>
                    <a:pt x="2274" y="2206"/>
                  </a:lnTo>
                  <a:cubicBezTo>
                    <a:pt x="2274" y="2291"/>
                    <a:pt x="2229" y="2369"/>
                    <a:pt x="2156" y="24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4C12628-F717-7F43-B297-21CF93D7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003088"/>
              <a:ext cx="1163642" cy="751758"/>
            </a:xfrm>
            <a:custGeom>
              <a:avLst/>
              <a:gdLst>
                <a:gd name="T0" fmla="*/ 1748 w 1781"/>
                <a:gd name="T1" fmla="*/ 157 h 1149"/>
                <a:gd name="T2" fmla="*/ 51 w 1781"/>
                <a:gd name="T3" fmla="*/ 1135 h 1149"/>
                <a:gd name="T4" fmla="*/ 51 w 1781"/>
                <a:gd name="T5" fmla="*/ 1135 h 1149"/>
                <a:gd name="T6" fmla="*/ 0 w 1781"/>
                <a:gd name="T7" fmla="*/ 1107 h 1149"/>
                <a:gd name="T8" fmla="*/ 0 w 1781"/>
                <a:gd name="T9" fmla="*/ 1057 h 1149"/>
                <a:gd name="T10" fmla="*/ 0 w 1781"/>
                <a:gd name="T11" fmla="*/ 1057 h 1149"/>
                <a:gd name="T12" fmla="*/ 41 w 1781"/>
                <a:gd name="T13" fmla="*/ 985 h 1149"/>
                <a:gd name="T14" fmla="*/ 1727 w 1781"/>
                <a:gd name="T15" fmla="*/ 14 h 1149"/>
                <a:gd name="T16" fmla="*/ 1727 w 1781"/>
                <a:gd name="T17" fmla="*/ 14 h 1149"/>
                <a:gd name="T18" fmla="*/ 1780 w 1781"/>
                <a:gd name="T19" fmla="*/ 44 h 1149"/>
                <a:gd name="T20" fmla="*/ 1780 w 1781"/>
                <a:gd name="T21" fmla="*/ 101 h 1149"/>
                <a:gd name="T22" fmla="*/ 1780 w 1781"/>
                <a:gd name="T23" fmla="*/ 101 h 1149"/>
                <a:gd name="T24" fmla="*/ 1748 w 1781"/>
                <a:gd name="T25" fmla="*/ 15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7"/>
                  </a:moveTo>
                  <a:lnTo>
                    <a:pt x="51" y="1135"/>
                  </a:lnTo>
                  <a:lnTo>
                    <a:pt x="51" y="1135"/>
                  </a:lnTo>
                  <a:cubicBezTo>
                    <a:pt x="28" y="1148"/>
                    <a:pt x="0" y="1132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7"/>
                    <a:pt x="1780" y="44"/>
                  </a:cubicBezTo>
                  <a:lnTo>
                    <a:pt x="1780" y="101"/>
                  </a:lnTo>
                  <a:lnTo>
                    <a:pt x="1780" y="101"/>
                  </a:lnTo>
                  <a:cubicBezTo>
                    <a:pt x="1780" y="125"/>
                    <a:pt x="1768" y="145"/>
                    <a:pt x="1748" y="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97868EC-B971-5040-92CC-F54D8FE62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201827"/>
              <a:ext cx="1163642" cy="751760"/>
            </a:xfrm>
            <a:custGeom>
              <a:avLst/>
              <a:gdLst>
                <a:gd name="T0" fmla="*/ 1748 w 1781"/>
                <a:gd name="T1" fmla="*/ 158 h 1150"/>
                <a:gd name="T2" fmla="*/ 51 w 1781"/>
                <a:gd name="T3" fmla="*/ 1136 h 1150"/>
                <a:gd name="T4" fmla="*/ 51 w 1781"/>
                <a:gd name="T5" fmla="*/ 1136 h 1150"/>
                <a:gd name="T6" fmla="*/ 0 w 1781"/>
                <a:gd name="T7" fmla="*/ 1107 h 1150"/>
                <a:gd name="T8" fmla="*/ 0 w 1781"/>
                <a:gd name="T9" fmla="*/ 1058 h 1150"/>
                <a:gd name="T10" fmla="*/ 0 w 1781"/>
                <a:gd name="T11" fmla="*/ 1058 h 1150"/>
                <a:gd name="T12" fmla="*/ 41 w 1781"/>
                <a:gd name="T13" fmla="*/ 985 h 1150"/>
                <a:gd name="T14" fmla="*/ 1727 w 1781"/>
                <a:gd name="T15" fmla="*/ 15 h 1150"/>
                <a:gd name="T16" fmla="*/ 1727 w 1781"/>
                <a:gd name="T17" fmla="*/ 15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8"/>
                  </a:moveTo>
                  <a:lnTo>
                    <a:pt x="51" y="1136"/>
                  </a:lnTo>
                  <a:lnTo>
                    <a:pt x="51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8"/>
                  </a:lnTo>
                  <a:lnTo>
                    <a:pt x="0" y="1058"/>
                  </a:lnTo>
                  <a:cubicBezTo>
                    <a:pt x="0" y="1028"/>
                    <a:pt x="16" y="1001"/>
                    <a:pt x="41" y="985"/>
                  </a:cubicBezTo>
                  <a:lnTo>
                    <a:pt x="1727" y="15"/>
                  </a:lnTo>
                  <a:lnTo>
                    <a:pt x="1727" y="15"/>
                  </a:lnTo>
                  <a:cubicBezTo>
                    <a:pt x="1750" y="0"/>
                    <a:pt x="1780" y="18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01102D7-9C13-DA44-A76C-9FBCFD7E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397688"/>
              <a:ext cx="1163642" cy="751760"/>
            </a:xfrm>
            <a:custGeom>
              <a:avLst/>
              <a:gdLst>
                <a:gd name="T0" fmla="*/ 1748 w 1781"/>
                <a:gd name="T1" fmla="*/ 157 h 1150"/>
                <a:gd name="T2" fmla="*/ 51 w 1781"/>
                <a:gd name="T3" fmla="*/ 1136 h 1150"/>
                <a:gd name="T4" fmla="*/ 51 w 1781"/>
                <a:gd name="T5" fmla="*/ 1136 h 1150"/>
                <a:gd name="T6" fmla="*/ 0 w 1781"/>
                <a:gd name="T7" fmla="*/ 1107 h 1150"/>
                <a:gd name="T8" fmla="*/ 0 w 1781"/>
                <a:gd name="T9" fmla="*/ 1057 h 1150"/>
                <a:gd name="T10" fmla="*/ 0 w 1781"/>
                <a:gd name="T11" fmla="*/ 1057 h 1150"/>
                <a:gd name="T12" fmla="*/ 41 w 1781"/>
                <a:gd name="T13" fmla="*/ 985 h 1150"/>
                <a:gd name="T14" fmla="*/ 1727 w 1781"/>
                <a:gd name="T15" fmla="*/ 14 h 1150"/>
                <a:gd name="T16" fmla="*/ 1727 w 1781"/>
                <a:gd name="T17" fmla="*/ 14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7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7"/>
                  </a:moveTo>
                  <a:lnTo>
                    <a:pt x="51" y="1136"/>
                  </a:lnTo>
                  <a:lnTo>
                    <a:pt x="51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8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8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47A243C0-2A51-0349-B6B6-B6E6FB99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8728" y="2802536"/>
              <a:ext cx="63367" cy="241945"/>
            </a:xfrm>
            <a:custGeom>
              <a:avLst/>
              <a:gdLst>
                <a:gd name="T0" fmla="*/ 96 w 97"/>
                <a:gd name="T1" fmla="*/ 371 h 372"/>
                <a:gd name="T2" fmla="*/ 0 w 97"/>
                <a:gd name="T3" fmla="*/ 312 h 372"/>
                <a:gd name="T4" fmla="*/ 0 w 97"/>
                <a:gd name="T5" fmla="*/ 0 h 372"/>
                <a:gd name="T6" fmla="*/ 96 w 97"/>
                <a:gd name="T7" fmla="*/ 58 h 372"/>
                <a:gd name="T8" fmla="*/ 96 w 97"/>
                <a:gd name="T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72">
                  <a:moveTo>
                    <a:pt x="96" y="371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96" y="58"/>
                  </a:lnTo>
                  <a:lnTo>
                    <a:pt x="96" y="371"/>
                  </a:lnTo>
                </a:path>
              </a:pathLst>
            </a:custGeom>
            <a:solidFill>
              <a:srgbClr val="CD50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39B8A92-224C-1540-95FE-5C33A7A3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6546" y="904417"/>
              <a:ext cx="167058" cy="285151"/>
            </a:xfrm>
            <a:custGeom>
              <a:avLst/>
              <a:gdLst>
                <a:gd name="T0" fmla="*/ 254 w 255"/>
                <a:gd name="T1" fmla="*/ 434 h 435"/>
                <a:gd name="T2" fmla="*/ 0 w 255"/>
                <a:gd name="T3" fmla="*/ 219 h 435"/>
                <a:gd name="T4" fmla="*/ 158 w 255"/>
                <a:gd name="T5" fmla="*/ 0 h 435"/>
                <a:gd name="T6" fmla="*/ 254 w 255"/>
                <a:gd name="T7" fmla="*/ 58 h 435"/>
                <a:gd name="T8" fmla="*/ 254 w 255"/>
                <a:gd name="T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35">
                  <a:moveTo>
                    <a:pt x="254" y="434"/>
                  </a:moveTo>
                  <a:lnTo>
                    <a:pt x="0" y="219"/>
                  </a:lnTo>
                  <a:lnTo>
                    <a:pt x="158" y="0"/>
                  </a:lnTo>
                  <a:lnTo>
                    <a:pt x="254" y="58"/>
                  </a:lnTo>
                  <a:lnTo>
                    <a:pt x="254" y="434"/>
                  </a:lnTo>
                </a:path>
              </a:pathLst>
            </a:custGeom>
            <a:solidFill>
              <a:srgbClr val="CD50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E6F0335-1157-244A-B691-C03675AB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803" y="884255"/>
              <a:ext cx="1486236" cy="2142945"/>
            </a:xfrm>
            <a:custGeom>
              <a:avLst/>
              <a:gdLst>
                <a:gd name="T0" fmla="*/ 1998 w 2275"/>
                <a:gd name="T1" fmla="*/ 1963 h 3279"/>
                <a:gd name="T2" fmla="*/ 118 w 2275"/>
                <a:gd name="T3" fmla="*/ 3247 h 3279"/>
                <a:gd name="T4" fmla="*/ 118 w 2275"/>
                <a:gd name="T5" fmla="*/ 3247 h 3279"/>
                <a:gd name="T6" fmla="*/ 0 w 2275"/>
                <a:gd name="T7" fmla="*/ 3179 h 3279"/>
                <a:gd name="T8" fmla="*/ 0 w 2275"/>
                <a:gd name="T9" fmla="*/ 1429 h 3279"/>
                <a:gd name="T10" fmla="*/ 0 w 2275"/>
                <a:gd name="T11" fmla="*/ 1429 h 3279"/>
                <a:gd name="T12" fmla="*/ 117 w 2275"/>
                <a:gd name="T13" fmla="*/ 1222 h 3279"/>
                <a:gd name="T14" fmla="*/ 2154 w 2275"/>
                <a:gd name="T15" fmla="*/ 31 h 3279"/>
                <a:gd name="T16" fmla="*/ 2154 w 2275"/>
                <a:gd name="T17" fmla="*/ 31 h 3279"/>
                <a:gd name="T18" fmla="*/ 2274 w 2275"/>
                <a:gd name="T19" fmla="*/ 99 h 3279"/>
                <a:gd name="T20" fmla="*/ 2116 w 2275"/>
                <a:gd name="T21" fmla="*/ 1757 h 3279"/>
                <a:gd name="T22" fmla="*/ 2116 w 2275"/>
                <a:gd name="T23" fmla="*/ 1757 h 3279"/>
                <a:gd name="T24" fmla="*/ 1998 w 2275"/>
                <a:gd name="T25" fmla="*/ 1963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279">
                  <a:moveTo>
                    <a:pt x="1998" y="1963"/>
                  </a:moveTo>
                  <a:lnTo>
                    <a:pt x="118" y="3247"/>
                  </a:lnTo>
                  <a:lnTo>
                    <a:pt x="118" y="3247"/>
                  </a:lnTo>
                  <a:cubicBezTo>
                    <a:pt x="66" y="3278"/>
                    <a:pt x="0" y="3240"/>
                    <a:pt x="0" y="3179"/>
                  </a:cubicBezTo>
                  <a:lnTo>
                    <a:pt x="0" y="1429"/>
                  </a:lnTo>
                  <a:lnTo>
                    <a:pt x="0" y="1429"/>
                  </a:lnTo>
                  <a:cubicBezTo>
                    <a:pt x="0" y="1343"/>
                    <a:pt x="44" y="1265"/>
                    <a:pt x="117" y="1222"/>
                  </a:cubicBezTo>
                  <a:lnTo>
                    <a:pt x="2154" y="31"/>
                  </a:lnTo>
                  <a:lnTo>
                    <a:pt x="2154" y="31"/>
                  </a:lnTo>
                  <a:cubicBezTo>
                    <a:pt x="2207" y="0"/>
                    <a:pt x="2274" y="38"/>
                    <a:pt x="2274" y="99"/>
                  </a:cubicBezTo>
                  <a:lnTo>
                    <a:pt x="2116" y="1757"/>
                  </a:lnTo>
                  <a:lnTo>
                    <a:pt x="2116" y="1757"/>
                  </a:lnTo>
                  <a:cubicBezTo>
                    <a:pt x="2116" y="1842"/>
                    <a:pt x="2071" y="1920"/>
                    <a:pt x="1998" y="196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522F55B-D9D3-B74C-8EDA-72C1DA49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3291" y="921698"/>
              <a:ext cx="1486236" cy="2142945"/>
            </a:xfrm>
            <a:custGeom>
              <a:avLst/>
              <a:gdLst>
                <a:gd name="T0" fmla="*/ 2156 w 2275"/>
                <a:gd name="T1" fmla="*/ 2055 h 3279"/>
                <a:gd name="T2" fmla="*/ 119 w 2275"/>
                <a:gd name="T3" fmla="*/ 3247 h 3279"/>
                <a:gd name="T4" fmla="*/ 119 w 2275"/>
                <a:gd name="T5" fmla="*/ 3247 h 3279"/>
                <a:gd name="T6" fmla="*/ 0 w 2275"/>
                <a:gd name="T7" fmla="*/ 3178 h 3279"/>
                <a:gd name="T8" fmla="*/ 0 w 2275"/>
                <a:gd name="T9" fmla="*/ 1428 h 3279"/>
                <a:gd name="T10" fmla="*/ 0 w 2275"/>
                <a:gd name="T11" fmla="*/ 1428 h 3279"/>
                <a:gd name="T12" fmla="*/ 118 w 2275"/>
                <a:gd name="T13" fmla="*/ 1222 h 3279"/>
                <a:gd name="T14" fmla="*/ 2154 w 2275"/>
                <a:gd name="T15" fmla="*/ 31 h 3279"/>
                <a:gd name="T16" fmla="*/ 2154 w 2275"/>
                <a:gd name="T17" fmla="*/ 31 h 3279"/>
                <a:gd name="T18" fmla="*/ 2274 w 2275"/>
                <a:gd name="T19" fmla="*/ 99 h 3279"/>
                <a:gd name="T20" fmla="*/ 2274 w 2275"/>
                <a:gd name="T21" fmla="*/ 1849 h 3279"/>
                <a:gd name="T22" fmla="*/ 2274 w 2275"/>
                <a:gd name="T23" fmla="*/ 1849 h 3279"/>
                <a:gd name="T24" fmla="*/ 2156 w 2275"/>
                <a:gd name="T25" fmla="*/ 2055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279">
                  <a:moveTo>
                    <a:pt x="2156" y="2055"/>
                  </a:moveTo>
                  <a:lnTo>
                    <a:pt x="119" y="3247"/>
                  </a:lnTo>
                  <a:lnTo>
                    <a:pt x="119" y="3247"/>
                  </a:lnTo>
                  <a:cubicBezTo>
                    <a:pt x="66" y="3278"/>
                    <a:pt x="0" y="3239"/>
                    <a:pt x="0" y="3178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4"/>
                    <a:pt x="44" y="1265"/>
                    <a:pt x="118" y="1222"/>
                  </a:cubicBezTo>
                  <a:lnTo>
                    <a:pt x="2154" y="31"/>
                  </a:lnTo>
                  <a:lnTo>
                    <a:pt x="2154" y="31"/>
                  </a:lnTo>
                  <a:cubicBezTo>
                    <a:pt x="2207" y="0"/>
                    <a:pt x="2274" y="38"/>
                    <a:pt x="2274" y="99"/>
                  </a:cubicBezTo>
                  <a:lnTo>
                    <a:pt x="2274" y="1849"/>
                  </a:lnTo>
                  <a:lnTo>
                    <a:pt x="2274" y="1849"/>
                  </a:lnTo>
                  <a:cubicBezTo>
                    <a:pt x="2274" y="1934"/>
                    <a:pt x="2229" y="2012"/>
                    <a:pt x="2156" y="20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F53726-CB27-594B-9FCD-AF6D7553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4748" y="1224265"/>
              <a:ext cx="1162990" cy="1528941"/>
            </a:xfrm>
            <a:custGeom>
              <a:avLst/>
              <a:gdLst>
                <a:gd name="connsiteX0" fmla="*/ 811619 w 1162990"/>
                <a:gd name="connsiteY0" fmla="*/ 988059 h 1528941"/>
                <a:gd name="connsiteX1" fmla="*/ 823115 w 1162990"/>
                <a:gd name="connsiteY1" fmla="*/ 1007877 h 1528941"/>
                <a:gd name="connsiteX2" fmla="*/ 823115 w 1162990"/>
                <a:gd name="connsiteY2" fmla="*/ 1045720 h 1528941"/>
                <a:gd name="connsiteX3" fmla="*/ 802243 w 1162990"/>
                <a:gd name="connsiteY3" fmla="*/ 1081606 h 1528941"/>
                <a:gd name="connsiteX4" fmla="*/ 32612 w 1162990"/>
                <a:gd name="connsiteY4" fmla="*/ 1525932 h 1528941"/>
                <a:gd name="connsiteX5" fmla="*/ 1 w 1162990"/>
                <a:gd name="connsiteY5" fmla="*/ 1507010 h 1528941"/>
                <a:gd name="connsiteX6" fmla="*/ 1 w 1162990"/>
                <a:gd name="connsiteY6" fmla="*/ 1475040 h 1528941"/>
                <a:gd name="connsiteX7" fmla="*/ 26742 w 1162990"/>
                <a:gd name="connsiteY7" fmla="*/ 1427410 h 1528941"/>
                <a:gd name="connsiteX8" fmla="*/ 787894 w 1162990"/>
                <a:gd name="connsiteY8" fmla="*/ 988304 h 1528941"/>
                <a:gd name="connsiteX9" fmla="*/ 811619 w 1162990"/>
                <a:gd name="connsiteY9" fmla="*/ 988059 h 1528941"/>
                <a:gd name="connsiteX10" fmla="*/ 327960 w 1162990"/>
                <a:gd name="connsiteY10" fmla="*/ 861188 h 1528941"/>
                <a:gd name="connsiteX11" fmla="*/ 350746 w 1162990"/>
                <a:gd name="connsiteY11" fmla="*/ 884679 h 1528941"/>
                <a:gd name="connsiteX12" fmla="*/ 350746 w 1162990"/>
                <a:gd name="connsiteY12" fmla="*/ 921872 h 1528941"/>
                <a:gd name="connsiteX13" fmla="*/ 329923 w 1162990"/>
                <a:gd name="connsiteY13" fmla="*/ 957761 h 1528941"/>
                <a:gd name="connsiteX14" fmla="*/ 32537 w 1162990"/>
                <a:gd name="connsiteY14" fmla="*/ 1130678 h 1528941"/>
                <a:gd name="connsiteX15" fmla="*/ 0 w 1162990"/>
                <a:gd name="connsiteY15" fmla="*/ 1111755 h 1528941"/>
                <a:gd name="connsiteX16" fmla="*/ 0 w 1162990"/>
                <a:gd name="connsiteY16" fmla="*/ 1079782 h 1528941"/>
                <a:gd name="connsiteX17" fmla="*/ 26680 w 1162990"/>
                <a:gd name="connsiteY17" fmla="*/ 1032800 h 1528941"/>
                <a:gd name="connsiteX18" fmla="*/ 316257 w 1162990"/>
                <a:gd name="connsiteY18" fmla="*/ 864450 h 1528941"/>
                <a:gd name="connsiteX19" fmla="*/ 327960 w 1162990"/>
                <a:gd name="connsiteY19" fmla="*/ 861188 h 1528941"/>
                <a:gd name="connsiteX20" fmla="*/ 1128457 w 1162990"/>
                <a:gd name="connsiteY20" fmla="*/ 780271 h 1528941"/>
                <a:gd name="connsiteX21" fmla="*/ 1162990 w 1162990"/>
                <a:gd name="connsiteY21" fmla="*/ 800504 h 1528941"/>
                <a:gd name="connsiteX22" fmla="*/ 1162990 w 1162990"/>
                <a:gd name="connsiteY22" fmla="*/ 838359 h 1528941"/>
                <a:gd name="connsiteX23" fmla="*/ 1142140 w 1162990"/>
                <a:gd name="connsiteY23" fmla="*/ 874257 h 1528941"/>
                <a:gd name="connsiteX24" fmla="*/ 888681 w 1162990"/>
                <a:gd name="connsiteY24" fmla="*/ 1027637 h 1528941"/>
                <a:gd name="connsiteX25" fmla="*/ 855451 w 1162990"/>
                <a:gd name="connsiteY25" fmla="*/ 1008709 h 1528941"/>
                <a:gd name="connsiteX26" fmla="*/ 855451 w 1162990"/>
                <a:gd name="connsiteY26" fmla="*/ 976075 h 1528941"/>
                <a:gd name="connsiteX27" fmla="*/ 882165 w 1162990"/>
                <a:gd name="connsiteY27" fmla="*/ 929082 h 1528941"/>
                <a:gd name="connsiteX28" fmla="*/ 1128341 w 1162990"/>
                <a:gd name="connsiteY28" fmla="*/ 595954 h 1528941"/>
                <a:gd name="connsiteX29" fmla="*/ 1162988 w 1162990"/>
                <a:gd name="connsiteY29" fmla="*/ 616236 h 1528941"/>
                <a:gd name="connsiteX30" fmla="*/ 1162988 w 1162990"/>
                <a:gd name="connsiteY30" fmla="*/ 654184 h 1528941"/>
                <a:gd name="connsiteX31" fmla="*/ 1142723 w 1162990"/>
                <a:gd name="connsiteY31" fmla="*/ 690169 h 1528941"/>
                <a:gd name="connsiteX32" fmla="*/ 32687 w 1162990"/>
                <a:gd name="connsiteY32" fmla="*/ 1330046 h 1528941"/>
                <a:gd name="connsiteX33" fmla="*/ 0 w 1162990"/>
                <a:gd name="connsiteY33" fmla="*/ 1311072 h 1528941"/>
                <a:gd name="connsiteX34" fmla="*/ 0 w 1162990"/>
                <a:gd name="connsiteY34" fmla="*/ 1278359 h 1528941"/>
                <a:gd name="connsiteX35" fmla="*/ 26803 w 1162990"/>
                <a:gd name="connsiteY35" fmla="*/ 1231906 h 1528941"/>
                <a:gd name="connsiteX36" fmla="*/ 823212 w 1162990"/>
                <a:gd name="connsiteY36" fmla="*/ 581796 h 1528941"/>
                <a:gd name="connsiteX37" fmla="*/ 846153 w 1162990"/>
                <a:gd name="connsiteY37" fmla="*/ 604675 h 1528941"/>
                <a:gd name="connsiteX38" fmla="*/ 846153 w 1162990"/>
                <a:gd name="connsiteY38" fmla="*/ 642570 h 1528941"/>
                <a:gd name="connsiteX39" fmla="*/ 825187 w 1162990"/>
                <a:gd name="connsiteY39" fmla="*/ 678506 h 1528941"/>
                <a:gd name="connsiteX40" fmla="*/ 421600 w 1162990"/>
                <a:gd name="connsiteY40" fmla="*/ 912415 h 1528941"/>
                <a:gd name="connsiteX41" fmla="*/ 388841 w 1162990"/>
                <a:gd name="connsiteY41" fmla="*/ 893467 h 1528941"/>
                <a:gd name="connsiteX42" fmla="*/ 388841 w 1162990"/>
                <a:gd name="connsiteY42" fmla="*/ 860798 h 1528941"/>
                <a:gd name="connsiteX43" fmla="*/ 415703 w 1162990"/>
                <a:gd name="connsiteY43" fmla="*/ 814408 h 1528941"/>
                <a:gd name="connsiteX44" fmla="*/ 811429 w 1162990"/>
                <a:gd name="connsiteY44" fmla="*/ 585073 h 1528941"/>
                <a:gd name="connsiteX45" fmla="*/ 823212 w 1162990"/>
                <a:gd name="connsiteY45" fmla="*/ 581796 h 1528941"/>
                <a:gd name="connsiteX46" fmla="*/ 1134380 w 1162990"/>
                <a:gd name="connsiteY46" fmla="*/ 400324 h 1528941"/>
                <a:gd name="connsiteX47" fmla="*/ 1157229 w 1162990"/>
                <a:gd name="connsiteY47" fmla="*/ 423149 h 1528941"/>
                <a:gd name="connsiteX48" fmla="*/ 1157229 w 1162990"/>
                <a:gd name="connsiteY48" fmla="*/ 460957 h 1528941"/>
                <a:gd name="connsiteX49" fmla="*/ 1136348 w 1162990"/>
                <a:gd name="connsiteY49" fmla="*/ 496809 h 1528941"/>
                <a:gd name="connsiteX50" fmla="*/ 905358 w 1162990"/>
                <a:gd name="connsiteY50" fmla="*/ 633047 h 1528941"/>
                <a:gd name="connsiteX51" fmla="*/ 872732 w 1162990"/>
                <a:gd name="connsiteY51" fmla="*/ 614143 h 1528941"/>
                <a:gd name="connsiteX52" fmla="*/ 872732 w 1162990"/>
                <a:gd name="connsiteY52" fmla="*/ 581550 h 1528941"/>
                <a:gd name="connsiteX53" fmla="*/ 898833 w 1162990"/>
                <a:gd name="connsiteY53" fmla="*/ 535268 h 1528941"/>
                <a:gd name="connsiteX54" fmla="*/ 1122645 w 1162990"/>
                <a:gd name="connsiteY54" fmla="*/ 403593 h 1528941"/>
                <a:gd name="connsiteX55" fmla="*/ 1134380 w 1162990"/>
                <a:gd name="connsiteY55" fmla="*/ 400324 h 1528941"/>
                <a:gd name="connsiteX56" fmla="*/ 523986 w 1162990"/>
                <a:gd name="connsiteY56" fmla="*/ 360306 h 1528941"/>
                <a:gd name="connsiteX57" fmla="*/ 546604 w 1162990"/>
                <a:gd name="connsiteY57" fmla="*/ 383581 h 1528941"/>
                <a:gd name="connsiteX58" fmla="*/ 546604 w 1162990"/>
                <a:gd name="connsiteY58" fmla="*/ 420869 h 1528941"/>
                <a:gd name="connsiteX59" fmla="*/ 525682 w 1162990"/>
                <a:gd name="connsiteY59" fmla="*/ 456850 h 1528941"/>
                <a:gd name="connsiteX60" fmla="*/ 32693 w 1162990"/>
                <a:gd name="connsiteY60" fmla="*/ 744692 h 1528941"/>
                <a:gd name="connsiteX61" fmla="*/ 1 w 1162990"/>
                <a:gd name="connsiteY61" fmla="*/ 725721 h 1528941"/>
                <a:gd name="connsiteX62" fmla="*/ 1 w 1162990"/>
                <a:gd name="connsiteY62" fmla="*/ 693666 h 1528941"/>
                <a:gd name="connsiteX63" fmla="*/ 26808 w 1162990"/>
                <a:gd name="connsiteY63" fmla="*/ 646564 h 1528941"/>
                <a:gd name="connsiteX64" fmla="*/ 511951 w 1162990"/>
                <a:gd name="connsiteY64" fmla="*/ 363955 h 1528941"/>
                <a:gd name="connsiteX65" fmla="*/ 523986 w 1162990"/>
                <a:gd name="connsiteY65" fmla="*/ 360306 h 1528941"/>
                <a:gd name="connsiteX66" fmla="*/ 1140373 w 1162990"/>
                <a:gd name="connsiteY66" fmla="*/ 201610 h 1528941"/>
                <a:gd name="connsiteX67" fmla="*/ 1162988 w 1162990"/>
                <a:gd name="connsiteY67" fmla="*/ 225144 h 1528941"/>
                <a:gd name="connsiteX68" fmla="*/ 1162988 w 1162990"/>
                <a:gd name="connsiteY68" fmla="*/ 262405 h 1528941"/>
                <a:gd name="connsiteX69" fmla="*/ 1142723 w 1162990"/>
                <a:gd name="connsiteY69" fmla="*/ 298358 h 1528941"/>
                <a:gd name="connsiteX70" fmla="*/ 32687 w 1162990"/>
                <a:gd name="connsiteY70" fmla="*/ 938333 h 1528941"/>
                <a:gd name="connsiteX71" fmla="*/ 0 w 1162990"/>
                <a:gd name="connsiteY71" fmla="*/ 919376 h 1528941"/>
                <a:gd name="connsiteX72" fmla="*/ 0 w 1162990"/>
                <a:gd name="connsiteY72" fmla="*/ 886691 h 1528941"/>
                <a:gd name="connsiteX73" fmla="*/ 26803 w 1162990"/>
                <a:gd name="connsiteY73" fmla="*/ 840278 h 1528941"/>
                <a:gd name="connsiteX74" fmla="*/ 1128341 w 1162990"/>
                <a:gd name="connsiteY74" fmla="*/ 204879 h 1528941"/>
                <a:gd name="connsiteX75" fmla="*/ 1140373 w 1162990"/>
                <a:gd name="connsiteY75" fmla="*/ 201610 h 1528941"/>
                <a:gd name="connsiteX76" fmla="*/ 1131532 w 1162990"/>
                <a:gd name="connsiteY76" fmla="*/ 1 h 1528941"/>
                <a:gd name="connsiteX77" fmla="*/ 1154350 w 1162990"/>
                <a:gd name="connsiteY77" fmla="*/ 23582 h 1528941"/>
                <a:gd name="connsiteX78" fmla="*/ 1154350 w 1162990"/>
                <a:gd name="connsiteY78" fmla="*/ 60918 h 1528941"/>
                <a:gd name="connsiteX79" fmla="*/ 1133497 w 1162990"/>
                <a:gd name="connsiteY79" fmla="*/ 97599 h 1528941"/>
                <a:gd name="connsiteX80" fmla="*/ 612176 w 1162990"/>
                <a:gd name="connsiteY80" fmla="*/ 405460 h 1528941"/>
                <a:gd name="connsiteX81" fmla="*/ 578942 w 1162990"/>
                <a:gd name="connsiteY81" fmla="*/ 386464 h 1528941"/>
                <a:gd name="connsiteX82" fmla="*/ 578942 w 1162990"/>
                <a:gd name="connsiteY82" fmla="*/ 353713 h 1528941"/>
                <a:gd name="connsiteX83" fmla="*/ 606311 w 1162990"/>
                <a:gd name="connsiteY83" fmla="*/ 307206 h 1528941"/>
                <a:gd name="connsiteX84" fmla="*/ 1119813 w 1162990"/>
                <a:gd name="connsiteY84" fmla="*/ 3276 h 1528941"/>
                <a:gd name="connsiteX85" fmla="*/ 1131532 w 1162990"/>
                <a:gd name="connsiteY85" fmla="*/ 1 h 15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62990" h="1528941">
                  <a:moveTo>
                    <a:pt x="811619" y="988059"/>
                  </a:moveTo>
                  <a:cubicBezTo>
                    <a:pt x="818386" y="991892"/>
                    <a:pt x="823115" y="999069"/>
                    <a:pt x="823115" y="1007877"/>
                  </a:cubicBezTo>
                  <a:lnTo>
                    <a:pt x="823115" y="1045720"/>
                  </a:lnTo>
                  <a:cubicBezTo>
                    <a:pt x="823115" y="1060074"/>
                    <a:pt x="815288" y="1073776"/>
                    <a:pt x="802243" y="1081606"/>
                  </a:cubicBezTo>
                  <a:lnTo>
                    <a:pt x="32612" y="1525932"/>
                  </a:lnTo>
                  <a:cubicBezTo>
                    <a:pt x="18263" y="1534414"/>
                    <a:pt x="1" y="1523974"/>
                    <a:pt x="1" y="1507010"/>
                  </a:cubicBezTo>
                  <a:lnTo>
                    <a:pt x="1" y="1475040"/>
                  </a:lnTo>
                  <a:cubicBezTo>
                    <a:pt x="1" y="1455466"/>
                    <a:pt x="9784" y="1437849"/>
                    <a:pt x="26742" y="1427410"/>
                  </a:cubicBezTo>
                  <a:lnTo>
                    <a:pt x="787894" y="988304"/>
                  </a:lnTo>
                  <a:cubicBezTo>
                    <a:pt x="796047" y="983736"/>
                    <a:pt x="804852" y="984226"/>
                    <a:pt x="811619" y="988059"/>
                  </a:cubicBezTo>
                  <a:close/>
                  <a:moveTo>
                    <a:pt x="327960" y="861188"/>
                  </a:moveTo>
                  <a:cubicBezTo>
                    <a:pt x="339765" y="861310"/>
                    <a:pt x="350746" y="870976"/>
                    <a:pt x="350746" y="884679"/>
                  </a:cubicBezTo>
                  <a:lnTo>
                    <a:pt x="350746" y="921872"/>
                  </a:lnTo>
                  <a:cubicBezTo>
                    <a:pt x="350746" y="936880"/>
                    <a:pt x="342937" y="950583"/>
                    <a:pt x="329923" y="957761"/>
                  </a:cubicBezTo>
                  <a:lnTo>
                    <a:pt x="32537" y="1130678"/>
                  </a:lnTo>
                  <a:cubicBezTo>
                    <a:pt x="18221" y="1139814"/>
                    <a:pt x="0" y="1128721"/>
                    <a:pt x="0" y="1111755"/>
                  </a:cubicBezTo>
                  <a:lnTo>
                    <a:pt x="0" y="1079782"/>
                  </a:lnTo>
                  <a:cubicBezTo>
                    <a:pt x="0" y="1060206"/>
                    <a:pt x="9761" y="1042588"/>
                    <a:pt x="26680" y="1032800"/>
                  </a:cubicBezTo>
                  <a:lnTo>
                    <a:pt x="316257" y="864450"/>
                  </a:lnTo>
                  <a:cubicBezTo>
                    <a:pt x="319999" y="862166"/>
                    <a:pt x="324025" y="861147"/>
                    <a:pt x="327960" y="861188"/>
                  </a:cubicBezTo>
                  <a:close/>
                  <a:moveTo>
                    <a:pt x="1128457" y="780271"/>
                  </a:moveTo>
                  <a:cubicBezTo>
                    <a:pt x="1143443" y="771786"/>
                    <a:pt x="1162990" y="782882"/>
                    <a:pt x="1162990" y="800504"/>
                  </a:cubicBezTo>
                  <a:lnTo>
                    <a:pt x="1162990" y="838359"/>
                  </a:lnTo>
                  <a:cubicBezTo>
                    <a:pt x="1162990" y="852718"/>
                    <a:pt x="1155172" y="866425"/>
                    <a:pt x="1142140" y="874257"/>
                  </a:cubicBezTo>
                  <a:lnTo>
                    <a:pt x="888681" y="1027637"/>
                  </a:lnTo>
                  <a:cubicBezTo>
                    <a:pt x="873695" y="1036121"/>
                    <a:pt x="855451" y="1025679"/>
                    <a:pt x="855451" y="1008709"/>
                  </a:cubicBezTo>
                  <a:lnTo>
                    <a:pt x="855451" y="976075"/>
                  </a:lnTo>
                  <a:cubicBezTo>
                    <a:pt x="855451" y="957147"/>
                    <a:pt x="865224" y="938872"/>
                    <a:pt x="882165" y="929082"/>
                  </a:cubicBezTo>
                  <a:close/>
                  <a:moveTo>
                    <a:pt x="1128341" y="595954"/>
                  </a:moveTo>
                  <a:cubicBezTo>
                    <a:pt x="1144030" y="587448"/>
                    <a:pt x="1162988" y="598571"/>
                    <a:pt x="1162988" y="616236"/>
                  </a:cubicBezTo>
                  <a:lnTo>
                    <a:pt x="1162988" y="654184"/>
                  </a:lnTo>
                  <a:cubicBezTo>
                    <a:pt x="1162988" y="668578"/>
                    <a:pt x="1155797" y="682317"/>
                    <a:pt x="1142723" y="690169"/>
                  </a:cubicBezTo>
                  <a:lnTo>
                    <a:pt x="32687" y="1330046"/>
                  </a:lnTo>
                  <a:cubicBezTo>
                    <a:pt x="18304" y="1338552"/>
                    <a:pt x="0" y="1328084"/>
                    <a:pt x="0" y="1311072"/>
                  </a:cubicBezTo>
                  <a:lnTo>
                    <a:pt x="0" y="1278359"/>
                  </a:lnTo>
                  <a:cubicBezTo>
                    <a:pt x="0" y="1259385"/>
                    <a:pt x="9806" y="1241720"/>
                    <a:pt x="26803" y="1231906"/>
                  </a:cubicBezTo>
                  <a:close/>
                  <a:moveTo>
                    <a:pt x="823212" y="581796"/>
                  </a:moveTo>
                  <a:cubicBezTo>
                    <a:pt x="835097" y="581888"/>
                    <a:pt x="846153" y="591444"/>
                    <a:pt x="846153" y="604675"/>
                  </a:cubicBezTo>
                  <a:lnTo>
                    <a:pt x="846153" y="642570"/>
                  </a:lnTo>
                  <a:cubicBezTo>
                    <a:pt x="846153" y="657598"/>
                    <a:pt x="838291" y="670666"/>
                    <a:pt x="825187" y="678506"/>
                  </a:cubicBezTo>
                  <a:lnTo>
                    <a:pt x="421600" y="912415"/>
                  </a:lnTo>
                  <a:cubicBezTo>
                    <a:pt x="407186" y="920909"/>
                    <a:pt x="388841" y="910455"/>
                    <a:pt x="388841" y="893467"/>
                  </a:cubicBezTo>
                  <a:lnTo>
                    <a:pt x="388841" y="860798"/>
                  </a:lnTo>
                  <a:cubicBezTo>
                    <a:pt x="388841" y="841850"/>
                    <a:pt x="399324" y="823556"/>
                    <a:pt x="415703" y="814408"/>
                  </a:cubicBezTo>
                  <a:lnTo>
                    <a:pt x="811429" y="585073"/>
                  </a:lnTo>
                  <a:cubicBezTo>
                    <a:pt x="815196" y="582787"/>
                    <a:pt x="819250" y="581766"/>
                    <a:pt x="823212" y="581796"/>
                  </a:cubicBezTo>
                  <a:close/>
                  <a:moveTo>
                    <a:pt x="1134380" y="400324"/>
                  </a:moveTo>
                  <a:cubicBezTo>
                    <a:pt x="1146218" y="400415"/>
                    <a:pt x="1157229" y="409949"/>
                    <a:pt x="1157229" y="423149"/>
                  </a:cubicBezTo>
                  <a:lnTo>
                    <a:pt x="1157229" y="460957"/>
                  </a:lnTo>
                  <a:cubicBezTo>
                    <a:pt x="1157229" y="475949"/>
                    <a:pt x="1149398" y="489638"/>
                    <a:pt x="1136348" y="496809"/>
                  </a:cubicBezTo>
                  <a:lnTo>
                    <a:pt x="905358" y="633047"/>
                  </a:lnTo>
                  <a:cubicBezTo>
                    <a:pt x="891002" y="641521"/>
                    <a:pt x="872732" y="631091"/>
                    <a:pt x="872732" y="614143"/>
                  </a:cubicBezTo>
                  <a:lnTo>
                    <a:pt x="872732" y="581550"/>
                  </a:lnTo>
                  <a:cubicBezTo>
                    <a:pt x="872732" y="562646"/>
                    <a:pt x="882520" y="544394"/>
                    <a:pt x="898833" y="535268"/>
                  </a:cubicBezTo>
                  <a:lnTo>
                    <a:pt x="1122645" y="403593"/>
                  </a:lnTo>
                  <a:cubicBezTo>
                    <a:pt x="1126397" y="401312"/>
                    <a:pt x="1130435" y="400293"/>
                    <a:pt x="1134380" y="400324"/>
                  </a:cubicBezTo>
                  <a:close/>
                  <a:moveTo>
                    <a:pt x="523986" y="360306"/>
                  </a:moveTo>
                  <a:cubicBezTo>
                    <a:pt x="535938" y="360152"/>
                    <a:pt x="546604" y="369843"/>
                    <a:pt x="546604" y="383581"/>
                  </a:cubicBezTo>
                  <a:lnTo>
                    <a:pt x="546604" y="420869"/>
                  </a:lnTo>
                  <a:cubicBezTo>
                    <a:pt x="546604" y="435916"/>
                    <a:pt x="538758" y="449654"/>
                    <a:pt x="525682" y="456850"/>
                  </a:cubicBezTo>
                  <a:lnTo>
                    <a:pt x="32693" y="744692"/>
                  </a:lnTo>
                  <a:cubicBezTo>
                    <a:pt x="18308" y="753851"/>
                    <a:pt x="1" y="742730"/>
                    <a:pt x="1" y="725721"/>
                  </a:cubicBezTo>
                  <a:lnTo>
                    <a:pt x="1" y="693666"/>
                  </a:lnTo>
                  <a:cubicBezTo>
                    <a:pt x="1" y="674040"/>
                    <a:pt x="9808" y="656377"/>
                    <a:pt x="26808" y="646564"/>
                  </a:cubicBezTo>
                  <a:lnTo>
                    <a:pt x="511951" y="363955"/>
                  </a:lnTo>
                  <a:cubicBezTo>
                    <a:pt x="515874" y="361502"/>
                    <a:pt x="520001" y="360357"/>
                    <a:pt x="523986" y="360306"/>
                  </a:cubicBezTo>
                  <a:close/>
                  <a:moveTo>
                    <a:pt x="1140373" y="201610"/>
                  </a:moveTo>
                  <a:cubicBezTo>
                    <a:pt x="1152324" y="201733"/>
                    <a:pt x="1162988" y="211416"/>
                    <a:pt x="1162988" y="225144"/>
                  </a:cubicBezTo>
                  <a:lnTo>
                    <a:pt x="1162988" y="262405"/>
                  </a:lnTo>
                  <a:cubicBezTo>
                    <a:pt x="1162988" y="277440"/>
                    <a:pt x="1155797" y="291168"/>
                    <a:pt x="1142723" y="298358"/>
                  </a:cubicBezTo>
                  <a:lnTo>
                    <a:pt x="32687" y="938333"/>
                  </a:lnTo>
                  <a:cubicBezTo>
                    <a:pt x="18304" y="946831"/>
                    <a:pt x="0" y="936372"/>
                    <a:pt x="0" y="919376"/>
                  </a:cubicBezTo>
                  <a:lnTo>
                    <a:pt x="0" y="886691"/>
                  </a:lnTo>
                  <a:cubicBezTo>
                    <a:pt x="0" y="867733"/>
                    <a:pt x="9806" y="849430"/>
                    <a:pt x="26803" y="840278"/>
                  </a:cubicBezTo>
                  <a:lnTo>
                    <a:pt x="1128341" y="204879"/>
                  </a:lnTo>
                  <a:cubicBezTo>
                    <a:pt x="1132263" y="202591"/>
                    <a:pt x="1136390" y="201569"/>
                    <a:pt x="1140373" y="201610"/>
                  </a:cubicBezTo>
                  <a:close/>
                  <a:moveTo>
                    <a:pt x="1131532" y="1"/>
                  </a:moveTo>
                  <a:cubicBezTo>
                    <a:pt x="1143354" y="124"/>
                    <a:pt x="1154350" y="9826"/>
                    <a:pt x="1154350" y="23582"/>
                  </a:cubicBezTo>
                  <a:lnTo>
                    <a:pt x="1154350" y="60918"/>
                  </a:lnTo>
                  <a:cubicBezTo>
                    <a:pt x="1154350" y="75984"/>
                    <a:pt x="1146531" y="89739"/>
                    <a:pt x="1133497" y="97599"/>
                  </a:cubicBezTo>
                  <a:lnTo>
                    <a:pt x="612176" y="405460"/>
                  </a:lnTo>
                  <a:cubicBezTo>
                    <a:pt x="597188" y="413975"/>
                    <a:pt x="578942" y="403495"/>
                    <a:pt x="578942" y="386464"/>
                  </a:cubicBezTo>
                  <a:lnTo>
                    <a:pt x="578942" y="353713"/>
                  </a:lnTo>
                  <a:cubicBezTo>
                    <a:pt x="578942" y="334717"/>
                    <a:pt x="588717" y="317032"/>
                    <a:pt x="606311" y="307206"/>
                  </a:cubicBezTo>
                  <a:lnTo>
                    <a:pt x="1119813" y="3276"/>
                  </a:lnTo>
                  <a:cubicBezTo>
                    <a:pt x="1123560" y="984"/>
                    <a:pt x="1127592" y="-40"/>
                    <a:pt x="113153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F690EBD-3319-0D40-BDBA-5B86F50B4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228" y="2580752"/>
              <a:ext cx="63367" cy="241945"/>
            </a:xfrm>
            <a:custGeom>
              <a:avLst/>
              <a:gdLst>
                <a:gd name="T0" fmla="*/ 95 w 96"/>
                <a:gd name="T1" fmla="*/ 371 h 372"/>
                <a:gd name="T2" fmla="*/ 0 w 96"/>
                <a:gd name="T3" fmla="*/ 312 h 372"/>
                <a:gd name="T4" fmla="*/ 0 w 96"/>
                <a:gd name="T5" fmla="*/ 0 h 372"/>
                <a:gd name="T6" fmla="*/ 95 w 96"/>
                <a:gd name="T7" fmla="*/ 58 h 372"/>
                <a:gd name="T8" fmla="*/ 95 w 96"/>
                <a:gd name="T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72">
                  <a:moveTo>
                    <a:pt x="95" y="371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95" y="58"/>
                  </a:lnTo>
                  <a:lnTo>
                    <a:pt x="95" y="371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4347A37-A020-6949-8526-C723B5C4C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047" y="987946"/>
              <a:ext cx="167058" cy="241945"/>
            </a:xfrm>
            <a:custGeom>
              <a:avLst/>
              <a:gdLst>
                <a:gd name="T0" fmla="*/ 253 w 254"/>
                <a:gd name="T1" fmla="*/ 370 h 371"/>
                <a:gd name="T2" fmla="*/ 0 w 254"/>
                <a:gd name="T3" fmla="*/ 219 h 371"/>
                <a:gd name="T4" fmla="*/ 158 w 254"/>
                <a:gd name="T5" fmla="*/ 0 h 371"/>
                <a:gd name="T6" fmla="*/ 253 w 254"/>
                <a:gd name="T7" fmla="*/ 58 h 371"/>
                <a:gd name="T8" fmla="*/ 253 w 254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71">
                  <a:moveTo>
                    <a:pt x="253" y="370"/>
                  </a:moveTo>
                  <a:lnTo>
                    <a:pt x="0" y="219"/>
                  </a:lnTo>
                  <a:lnTo>
                    <a:pt x="158" y="0"/>
                  </a:lnTo>
                  <a:lnTo>
                    <a:pt x="253" y="58"/>
                  </a:lnTo>
                  <a:lnTo>
                    <a:pt x="253" y="370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3693EE92-CDD7-EA45-8A81-F8195209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424" y="967783"/>
              <a:ext cx="1486236" cy="1837633"/>
            </a:xfrm>
            <a:custGeom>
              <a:avLst/>
              <a:gdLst>
                <a:gd name="T0" fmla="*/ 1999 w 2275"/>
                <a:gd name="T1" fmla="*/ 1499 h 2815"/>
                <a:gd name="T2" fmla="*/ 119 w 2275"/>
                <a:gd name="T3" fmla="*/ 2783 h 2815"/>
                <a:gd name="T4" fmla="*/ 119 w 2275"/>
                <a:gd name="T5" fmla="*/ 2783 h 2815"/>
                <a:gd name="T6" fmla="*/ 0 w 2275"/>
                <a:gd name="T7" fmla="*/ 2714 h 2815"/>
                <a:gd name="T8" fmla="*/ 0 w 2275"/>
                <a:gd name="T9" fmla="*/ 1428 h 2815"/>
                <a:gd name="T10" fmla="*/ 0 w 2275"/>
                <a:gd name="T11" fmla="*/ 1428 h 2815"/>
                <a:gd name="T12" fmla="*/ 118 w 2275"/>
                <a:gd name="T13" fmla="*/ 1222 h 2815"/>
                <a:gd name="T14" fmla="*/ 2155 w 2275"/>
                <a:gd name="T15" fmla="*/ 31 h 2815"/>
                <a:gd name="T16" fmla="*/ 2155 w 2275"/>
                <a:gd name="T17" fmla="*/ 31 h 2815"/>
                <a:gd name="T18" fmla="*/ 2274 w 2275"/>
                <a:gd name="T19" fmla="*/ 99 h 2815"/>
                <a:gd name="T20" fmla="*/ 2116 w 2275"/>
                <a:gd name="T21" fmla="*/ 1293 h 2815"/>
                <a:gd name="T22" fmla="*/ 2116 w 2275"/>
                <a:gd name="T23" fmla="*/ 1293 h 2815"/>
                <a:gd name="T24" fmla="*/ 1999 w 2275"/>
                <a:gd name="T25" fmla="*/ 1499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2815">
                  <a:moveTo>
                    <a:pt x="1999" y="1499"/>
                  </a:moveTo>
                  <a:lnTo>
                    <a:pt x="119" y="2783"/>
                  </a:lnTo>
                  <a:lnTo>
                    <a:pt x="119" y="2783"/>
                  </a:lnTo>
                  <a:cubicBezTo>
                    <a:pt x="66" y="2814"/>
                    <a:pt x="0" y="2776"/>
                    <a:pt x="0" y="271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3"/>
                    <a:pt x="44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116" y="1293"/>
                  </a:lnTo>
                  <a:lnTo>
                    <a:pt x="2116" y="1293"/>
                  </a:lnTo>
                  <a:cubicBezTo>
                    <a:pt x="2116" y="1378"/>
                    <a:pt x="2072" y="1456"/>
                    <a:pt x="1999" y="1499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12C08971-452C-654B-877E-4A183BFD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1791" y="1005228"/>
              <a:ext cx="1486236" cy="1837633"/>
            </a:xfrm>
            <a:custGeom>
              <a:avLst/>
              <a:gdLst>
                <a:gd name="T0" fmla="*/ 2156 w 2276"/>
                <a:gd name="T1" fmla="*/ 1591 h 2814"/>
                <a:gd name="T2" fmla="*/ 119 w 2276"/>
                <a:gd name="T3" fmla="*/ 2782 h 2814"/>
                <a:gd name="T4" fmla="*/ 119 w 2276"/>
                <a:gd name="T5" fmla="*/ 2782 h 2814"/>
                <a:gd name="T6" fmla="*/ 0 w 2276"/>
                <a:gd name="T7" fmla="*/ 2714 h 2814"/>
                <a:gd name="T8" fmla="*/ 0 w 2276"/>
                <a:gd name="T9" fmla="*/ 1428 h 2814"/>
                <a:gd name="T10" fmla="*/ 0 w 2276"/>
                <a:gd name="T11" fmla="*/ 1428 h 2814"/>
                <a:gd name="T12" fmla="*/ 118 w 2276"/>
                <a:gd name="T13" fmla="*/ 1222 h 2814"/>
                <a:gd name="T14" fmla="*/ 2155 w 2276"/>
                <a:gd name="T15" fmla="*/ 31 h 2814"/>
                <a:gd name="T16" fmla="*/ 2155 w 2276"/>
                <a:gd name="T17" fmla="*/ 31 h 2814"/>
                <a:gd name="T18" fmla="*/ 2275 w 2276"/>
                <a:gd name="T19" fmla="*/ 99 h 2814"/>
                <a:gd name="T20" fmla="*/ 2275 w 2276"/>
                <a:gd name="T21" fmla="*/ 1385 h 2814"/>
                <a:gd name="T22" fmla="*/ 2275 w 2276"/>
                <a:gd name="T23" fmla="*/ 1385 h 2814"/>
                <a:gd name="T24" fmla="*/ 2156 w 2276"/>
                <a:gd name="T25" fmla="*/ 1591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6" h="2814">
                  <a:moveTo>
                    <a:pt x="2156" y="1591"/>
                  </a:moveTo>
                  <a:lnTo>
                    <a:pt x="119" y="2782"/>
                  </a:lnTo>
                  <a:lnTo>
                    <a:pt x="119" y="2782"/>
                  </a:lnTo>
                  <a:cubicBezTo>
                    <a:pt x="67" y="2813"/>
                    <a:pt x="0" y="2775"/>
                    <a:pt x="0" y="271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3"/>
                    <a:pt x="45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5" y="38"/>
                    <a:pt x="2275" y="99"/>
                  </a:cubicBezTo>
                  <a:lnTo>
                    <a:pt x="2275" y="1385"/>
                  </a:lnTo>
                  <a:lnTo>
                    <a:pt x="2275" y="1385"/>
                  </a:lnTo>
                  <a:cubicBezTo>
                    <a:pt x="2275" y="1470"/>
                    <a:pt x="2229" y="1548"/>
                    <a:pt x="2156" y="159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96C558F-AA89-6549-B292-7D05CF5F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394067"/>
              <a:ext cx="1163642" cy="751760"/>
            </a:xfrm>
            <a:custGeom>
              <a:avLst/>
              <a:gdLst>
                <a:gd name="T0" fmla="*/ 1748 w 1781"/>
                <a:gd name="T1" fmla="*/ 157 h 1149"/>
                <a:gd name="T2" fmla="*/ 50 w 1781"/>
                <a:gd name="T3" fmla="*/ 1136 h 1149"/>
                <a:gd name="T4" fmla="*/ 50 w 1781"/>
                <a:gd name="T5" fmla="*/ 1136 h 1149"/>
                <a:gd name="T6" fmla="*/ 0 w 1781"/>
                <a:gd name="T7" fmla="*/ 1106 h 1149"/>
                <a:gd name="T8" fmla="*/ 0 w 1781"/>
                <a:gd name="T9" fmla="*/ 1057 h 1149"/>
                <a:gd name="T10" fmla="*/ 0 w 1781"/>
                <a:gd name="T11" fmla="*/ 1057 h 1149"/>
                <a:gd name="T12" fmla="*/ 41 w 1781"/>
                <a:gd name="T13" fmla="*/ 985 h 1149"/>
                <a:gd name="T14" fmla="*/ 1727 w 1781"/>
                <a:gd name="T15" fmla="*/ 14 h 1149"/>
                <a:gd name="T16" fmla="*/ 1727 w 1781"/>
                <a:gd name="T17" fmla="*/ 14 h 1149"/>
                <a:gd name="T18" fmla="*/ 1780 w 1781"/>
                <a:gd name="T19" fmla="*/ 44 h 1149"/>
                <a:gd name="T20" fmla="*/ 1780 w 1781"/>
                <a:gd name="T21" fmla="*/ 102 h 1149"/>
                <a:gd name="T22" fmla="*/ 1780 w 1781"/>
                <a:gd name="T23" fmla="*/ 102 h 1149"/>
                <a:gd name="T24" fmla="*/ 1748 w 1781"/>
                <a:gd name="T25" fmla="*/ 15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7"/>
                  </a:moveTo>
                  <a:lnTo>
                    <a:pt x="50" y="1136"/>
                  </a:lnTo>
                  <a:lnTo>
                    <a:pt x="50" y="1136"/>
                  </a:lnTo>
                  <a:cubicBezTo>
                    <a:pt x="28" y="1148"/>
                    <a:pt x="0" y="1132"/>
                    <a:pt x="0" y="1106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6"/>
                    <a:pt x="1780" y="44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4"/>
                    <a:pt x="1768" y="145"/>
                    <a:pt x="1748" y="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328D6BE3-3EAD-BF40-9685-13AE85F6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592810"/>
              <a:ext cx="1163642" cy="751758"/>
            </a:xfrm>
            <a:custGeom>
              <a:avLst/>
              <a:gdLst>
                <a:gd name="T0" fmla="*/ 1748 w 1781"/>
                <a:gd name="T1" fmla="*/ 156 h 1149"/>
                <a:gd name="T2" fmla="*/ 50 w 1781"/>
                <a:gd name="T3" fmla="*/ 1135 h 1149"/>
                <a:gd name="T4" fmla="*/ 50 w 1781"/>
                <a:gd name="T5" fmla="*/ 1135 h 1149"/>
                <a:gd name="T6" fmla="*/ 0 w 1781"/>
                <a:gd name="T7" fmla="*/ 1106 h 1149"/>
                <a:gd name="T8" fmla="*/ 0 w 1781"/>
                <a:gd name="T9" fmla="*/ 1056 h 1149"/>
                <a:gd name="T10" fmla="*/ 0 w 1781"/>
                <a:gd name="T11" fmla="*/ 1056 h 1149"/>
                <a:gd name="T12" fmla="*/ 41 w 1781"/>
                <a:gd name="T13" fmla="*/ 985 h 1149"/>
                <a:gd name="T14" fmla="*/ 1727 w 1781"/>
                <a:gd name="T15" fmla="*/ 13 h 1149"/>
                <a:gd name="T16" fmla="*/ 1727 w 1781"/>
                <a:gd name="T17" fmla="*/ 13 h 1149"/>
                <a:gd name="T18" fmla="*/ 1780 w 1781"/>
                <a:gd name="T19" fmla="*/ 44 h 1149"/>
                <a:gd name="T20" fmla="*/ 1780 w 1781"/>
                <a:gd name="T21" fmla="*/ 101 h 1149"/>
                <a:gd name="T22" fmla="*/ 1780 w 1781"/>
                <a:gd name="T23" fmla="*/ 101 h 1149"/>
                <a:gd name="T24" fmla="*/ 1748 w 1781"/>
                <a:gd name="T25" fmla="*/ 156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6"/>
                  </a:moveTo>
                  <a:lnTo>
                    <a:pt x="50" y="1135"/>
                  </a:lnTo>
                  <a:lnTo>
                    <a:pt x="50" y="1135"/>
                  </a:lnTo>
                  <a:cubicBezTo>
                    <a:pt x="28" y="1148"/>
                    <a:pt x="0" y="1132"/>
                    <a:pt x="0" y="1106"/>
                  </a:cubicBezTo>
                  <a:lnTo>
                    <a:pt x="0" y="1056"/>
                  </a:lnTo>
                  <a:lnTo>
                    <a:pt x="0" y="1056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3"/>
                  </a:lnTo>
                  <a:lnTo>
                    <a:pt x="1727" y="13"/>
                  </a:lnTo>
                  <a:cubicBezTo>
                    <a:pt x="1750" y="0"/>
                    <a:pt x="1780" y="17"/>
                    <a:pt x="1780" y="44"/>
                  </a:cubicBezTo>
                  <a:lnTo>
                    <a:pt x="1780" y="101"/>
                  </a:lnTo>
                  <a:lnTo>
                    <a:pt x="1780" y="101"/>
                  </a:lnTo>
                  <a:cubicBezTo>
                    <a:pt x="1780" y="124"/>
                    <a:pt x="1768" y="145"/>
                    <a:pt x="1748" y="1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A369FEBE-54A5-F547-99C9-258CA973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788671"/>
              <a:ext cx="1163642" cy="751758"/>
            </a:xfrm>
            <a:custGeom>
              <a:avLst/>
              <a:gdLst>
                <a:gd name="T0" fmla="*/ 1748 w 1781"/>
                <a:gd name="T1" fmla="*/ 158 h 1150"/>
                <a:gd name="T2" fmla="*/ 50 w 1781"/>
                <a:gd name="T3" fmla="*/ 1136 h 1150"/>
                <a:gd name="T4" fmla="*/ 50 w 1781"/>
                <a:gd name="T5" fmla="*/ 1136 h 1150"/>
                <a:gd name="T6" fmla="*/ 0 w 1781"/>
                <a:gd name="T7" fmla="*/ 1107 h 1150"/>
                <a:gd name="T8" fmla="*/ 0 w 1781"/>
                <a:gd name="T9" fmla="*/ 1057 h 1150"/>
                <a:gd name="T10" fmla="*/ 0 w 1781"/>
                <a:gd name="T11" fmla="*/ 1057 h 1150"/>
                <a:gd name="T12" fmla="*/ 41 w 1781"/>
                <a:gd name="T13" fmla="*/ 986 h 1150"/>
                <a:gd name="T14" fmla="*/ 1727 w 1781"/>
                <a:gd name="T15" fmla="*/ 14 h 1150"/>
                <a:gd name="T16" fmla="*/ 1727 w 1781"/>
                <a:gd name="T17" fmla="*/ 14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8"/>
                  </a:moveTo>
                  <a:lnTo>
                    <a:pt x="50" y="1136"/>
                  </a:lnTo>
                  <a:lnTo>
                    <a:pt x="50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8"/>
                    <a:pt x="16" y="1000"/>
                    <a:pt x="41" y="986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7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0FC3BE-A2E4-8746-BE61-E39A42BD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992" y="5518661"/>
              <a:ext cx="8818832" cy="7087772"/>
            </a:xfrm>
            <a:custGeom>
              <a:avLst/>
              <a:gdLst>
                <a:gd name="connsiteX0" fmla="*/ 8818832 w 8818832"/>
                <a:gd name="connsiteY0" fmla="*/ 0 h 7087772"/>
                <a:gd name="connsiteX1" fmla="*/ 8818832 w 8818832"/>
                <a:gd name="connsiteY1" fmla="*/ 305699 h 7087772"/>
                <a:gd name="connsiteX2" fmla="*/ 8693430 w 8818832"/>
                <a:gd name="connsiteY2" fmla="*/ 522561 h 7087772"/>
                <a:gd name="connsiteX3" fmla="*/ 3478156 w 8818832"/>
                <a:gd name="connsiteY3" fmla="*/ 3634413 h 7087772"/>
                <a:gd name="connsiteX4" fmla="*/ 3154855 w 8818832"/>
                <a:gd name="connsiteY4" fmla="*/ 3630494 h 7087772"/>
                <a:gd name="connsiteX5" fmla="*/ 3014646 w 8818832"/>
                <a:gd name="connsiteY5" fmla="*/ 3551234 h 7087772"/>
                <a:gd name="connsiteX6" fmla="*/ 2271089 w 8818832"/>
                <a:gd name="connsiteY6" fmla="*/ 7087772 h 7087772"/>
                <a:gd name="connsiteX7" fmla="*/ 2137185 w 8818832"/>
                <a:gd name="connsiteY7" fmla="*/ 7007459 h 7087772"/>
                <a:gd name="connsiteX8" fmla="*/ 2869230 w 8818832"/>
                <a:gd name="connsiteY8" fmla="*/ 3469030 h 7087772"/>
                <a:gd name="connsiteX9" fmla="*/ 868604 w 8818832"/>
                <a:gd name="connsiteY9" fmla="*/ 2338080 h 7087772"/>
                <a:gd name="connsiteX10" fmla="*/ 134557 w 8818832"/>
                <a:gd name="connsiteY10" fmla="*/ 5831960 h 7087772"/>
                <a:gd name="connsiteX11" fmla="*/ 0 w 8818832"/>
                <a:gd name="connsiteY11" fmla="*/ 5751647 h 7087772"/>
                <a:gd name="connsiteX12" fmla="*/ 723217 w 8818832"/>
                <a:gd name="connsiteY12" fmla="*/ 2255893 h 7087772"/>
                <a:gd name="connsiteX13" fmla="*/ 622002 w 8818832"/>
                <a:gd name="connsiteY13" fmla="*/ 2198676 h 7087772"/>
                <a:gd name="connsiteX14" fmla="*/ 501172 w 8818832"/>
                <a:gd name="connsiteY14" fmla="*/ 1985080 h 7087772"/>
                <a:gd name="connsiteX15" fmla="*/ 501172 w 8818832"/>
                <a:gd name="connsiteY15" fmla="*/ 1736863 h 7087772"/>
                <a:gd name="connsiteX16" fmla="*/ 796594 w 8818832"/>
                <a:gd name="connsiteY16" fmla="*/ 1901217 h 7087772"/>
                <a:gd name="connsiteX17" fmla="*/ 868741 w 8818832"/>
                <a:gd name="connsiteY17" fmla="*/ 1552484 h 7087772"/>
                <a:gd name="connsiteX18" fmla="*/ 1018974 w 8818832"/>
                <a:gd name="connsiteY18" fmla="*/ 1622351 h 7087772"/>
                <a:gd name="connsiteX19" fmla="*/ 943245 w 8818832"/>
                <a:gd name="connsiteY19" fmla="*/ 1982804 h 7087772"/>
                <a:gd name="connsiteX20" fmla="*/ 2946175 w 8818832"/>
                <a:gd name="connsiteY20" fmla="*/ 3097104 h 7087772"/>
                <a:gd name="connsiteX21" fmla="*/ 3005925 w 8818832"/>
                <a:gd name="connsiteY21" fmla="*/ 2808296 h 7087772"/>
                <a:gd name="connsiteX22" fmla="*/ 3156159 w 8818832"/>
                <a:gd name="connsiteY22" fmla="*/ 2878162 h 7087772"/>
                <a:gd name="connsiteX23" fmla="*/ 3092958 w 8818832"/>
                <a:gd name="connsiteY23" fmla="*/ 3178764 h 7087772"/>
                <a:gd name="connsiteX24" fmla="*/ 3315526 w 8818832"/>
                <a:gd name="connsiteY24" fmla="*/ 3302587 h 708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18832" h="7087772">
                  <a:moveTo>
                    <a:pt x="8818832" y="0"/>
                  </a:moveTo>
                  <a:lnTo>
                    <a:pt x="8818832" y="305699"/>
                  </a:lnTo>
                  <a:cubicBezTo>
                    <a:pt x="8818832" y="395840"/>
                    <a:pt x="8770500" y="478144"/>
                    <a:pt x="8693430" y="522561"/>
                  </a:cubicBezTo>
                  <a:lnTo>
                    <a:pt x="3478156" y="3634413"/>
                  </a:lnTo>
                  <a:cubicBezTo>
                    <a:pt x="3377573" y="3691895"/>
                    <a:pt x="3254131" y="3689935"/>
                    <a:pt x="3154855" y="3630494"/>
                  </a:cubicBezTo>
                  <a:lnTo>
                    <a:pt x="3014646" y="3551234"/>
                  </a:lnTo>
                  <a:lnTo>
                    <a:pt x="2271089" y="7087772"/>
                  </a:lnTo>
                  <a:lnTo>
                    <a:pt x="2137185" y="7007459"/>
                  </a:lnTo>
                  <a:lnTo>
                    <a:pt x="2869230" y="3469030"/>
                  </a:lnTo>
                  <a:lnTo>
                    <a:pt x="868604" y="2338080"/>
                  </a:lnTo>
                  <a:lnTo>
                    <a:pt x="134557" y="5831960"/>
                  </a:lnTo>
                  <a:lnTo>
                    <a:pt x="0" y="5751647"/>
                  </a:lnTo>
                  <a:lnTo>
                    <a:pt x="723217" y="2255893"/>
                  </a:lnTo>
                  <a:lnTo>
                    <a:pt x="622002" y="2198676"/>
                  </a:lnTo>
                  <a:cubicBezTo>
                    <a:pt x="546892" y="2154259"/>
                    <a:pt x="501172" y="2072609"/>
                    <a:pt x="501172" y="1985080"/>
                  </a:cubicBezTo>
                  <a:lnTo>
                    <a:pt x="501172" y="1736863"/>
                  </a:lnTo>
                  <a:lnTo>
                    <a:pt x="796594" y="1901217"/>
                  </a:lnTo>
                  <a:lnTo>
                    <a:pt x="868741" y="1552484"/>
                  </a:lnTo>
                  <a:lnTo>
                    <a:pt x="1018974" y="1622351"/>
                  </a:lnTo>
                  <a:lnTo>
                    <a:pt x="943245" y="1982804"/>
                  </a:lnTo>
                  <a:lnTo>
                    <a:pt x="2946175" y="3097104"/>
                  </a:lnTo>
                  <a:lnTo>
                    <a:pt x="3005925" y="2808296"/>
                  </a:lnTo>
                  <a:lnTo>
                    <a:pt x="3156159" y="2878162"/>
                  </a:lnTo>
                  <a:lnTo>
                    <a:pt x="3092958" y="3178764"/>
                  </a:lnTo>
                  <a:lnTo>
                    <a:pt x="3315526" y="330258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6D528976-BFDF-4C4B-93FD-1349EE17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467" y="5596429"/>
              <a:ext cx="5440892" cy="3568694"/>
            </a:xfrm>
            <a:custGeom>
              <a:avLst/>
              <a:gdLst>
                <a:gd name="T0" fmla="*/ 194 w 8328"/>
                <a:gd name="T1" fmla="*/ 4972 h 5464"/>
                <a:gd name="T2" fmla="*/ 8327 w 8328"/>
                <a:gd name="T3" fmla="*/ 0 h 5464"/>
                <a:gd name="T4" fmla="*/ 8327 w 8328"/>
                <a:gd name="T5" fmla="*/ 334 h 5464"/>
                <a:gd name="T6" fmla="*/ 8327 w 8328"/>
                <a:gd name="T7" fmla="*/ 334 h 5464"/>
                <a:gd name="T8" fmla="*/ 8123 w 8328"/>
                <a:gd name="T9" fmla="*/ 686 h 5464"/>
                <a:gd name="T10" fmla="*/ 217 w 8328"/>
                <a:gd name="T11" fmla="*/ 5404 h 5464"/>
                <a:gd name="T12" fmla="*/ 217 w 8328"/>
                <a:gd name="T13" fmla="*/ 5404 h 5464"/>
                <a:gd name="T14" fmla="*/ 215 w 8328"/>
                <a:gd name="T15" fmla="*/ 5406 h 5464"/>
                <a:gd name="T16" fmla="*/ 215 w 8328"/>
                <a:gd name="T17" fmla="*/ 5406 h 5464"/>
                <a:gd name="T18" fmla="*/ 0 w 8328"/>
                <a:gd name="T19" fmla="*/ 5285 h 5464"/>
                <a:gd name="T20" fmla="*/ 0 w 8328"/>
                <a:gd name="T21" fmla="*/ 5148 h 5464"/>
                <a:gd name="T22" fmla="*/ 0 w 8328"/>
                <a:gd name="T23" fmla="*/ 5148 h 5464"/>
                <a:gd name="T24" fmla="*/ 184 w 8328"/>
                <a:gd name="T25" fmla="*/ 4977 h 5464"/>
                <a:gd name="T26" fmla="*/ 194 w 8328"/>
                <a:gd name="T27" fmla="*/ 4972 h 5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28" h="5464">
                  <a:moveTo>
                    <a:pt x="194" y="4972"/>
                  </a:moveTo>
                  <a:lnTo>
                    <a:pt x="8327" y="0"/>
                  </a:lnTo>
                  <a:lnTo>
                    <a:pt x="8327" y="334"/>
                  </a:lnTo>
                  <a:lnTo>
                    <a:pt x="8327" y="334"/>
                  </a:lnTo>
                  <a:cubicBezTo>
                    <a:pt x="8327" y="479"/>
                    <a:pt x="8249" y="614"/>
                    <a:pt x="8123" y="686"/>
                  </a:cubicBezTo>
                  <a:lnTo>
                    <a:pt x="217" y="5404"/>
                  </a:lnTo>
                  <a:lnTo>
                    <a:pt x="217" y="5404"/>
                  </a:lnTo>
                  <a:cubicBezTo>
                    <a:pt x="217" y="5405"/>
                    <a:pt x="216" y="5405"/>
                    <a:pt x="215" y="5406"/>
                  </a:cubicBezTo>
                  <a:lnTo>
                    <a:pt x="215" y="5406"/>
                  </a:lnTo>
                  <a:cubicBezTo>
                    <a:pt x="121" y="5463"/>
                    <a:pt x="0" y="5395"/>
                    <a:pt x="0" y="5285"/>
                  </a:cubicBezTo>
                  <a:lnTo>
                    <a:pt x="0" y="5148"/>
                  </a:lnTo>
                  <a:lnTo>
                    <a:pt x="0" y="5148"/>
                  </a:lnTo>
                  <a:cubicBezTo>
                    <a:pt x="0" y="5017"/>
                    <a:pt x="71" y="5042"/>
                    <a:pt x="184" y="4977"/>
                  </a:cubicBezTo>
                  <a:lnTo>
                    <a:pt x="194" y="497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1DE2173E-F077-EB40-9AC7-27B3C0AD6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202" y="5337203"/>
              <a:ext cx="8505532" cy="3554293"/>
            </a:xfrm>
            <a:custGeom>
              <a:avLst/>
              <a:gdLst>
                <a:gd name="T0" fmla="*/ 4868 w 13020"/>
                <a:gd name="T1" fmla="*/ 4875 h 5440"/>
                <a:gd name="T2" fmla="*/ 13019 w 13020"/>
                <a:gd name="T3" fmla="*/ 0 h 5440"/>
                <a:gd name="T4" fmla="*/ 13019 w 13020"/>
                <a:gd name="T5" fmla="*/ 273 h 5440"/>
                <a:gd name="T6" fmla="*/ 13019 w 13020"/>
                <a:gd name="T7" fmla="*/ 273 h 5440"/>
                <a:gd name="T8" fmla="*/ 12921 w 13020"/>
                <a:gd name="T9" fmla="*/ 441 h 5440"/>
                <a:gd name="T10" fmla="*/ 4679 w 13020"/>
                <a:gd name="T11" fmla="*/ 5372 h 5440"/>
                <a:gd name="T12" fmla="*/ 4679 w 13020"/>
                <a:gd name="T13" fmla="*/ 5372 h 5440"/>
                <a:gd name="T14" fmla="*/ 4301 w 13020"/>
                <a:gd name="T15" fmla="*/ 5366 h 5440"/>
                <a:gd name="T16" fmla="*/ 78 w 13020"/>
                <a:gd name="T17" fmla="*/ 3014 h 5440"/>
                <a:gd name="T18" fmla="*/ 78 w 13020"/>
                <a:gd name="T19" fmla="*/ 3014 h 5440"/>
                <a:gd name="T20" fmla="*/ 3 w 13020"/>
                <a:gd name="T21" fmla="*/ 2882 h 5440"/>
                <a:gd name="T22" fmla="*/ 2 w 13020"/>
                <a:gd name="T23" fmla="*/ 2763 h 5440"/>
                <a:gd name="T24" fmla="*/ 2 w 13020"/>
                <a:gd name="T25" fmla="*/ 2763 h 5440"/>
                <a:gd name="T26" fmla="*/ 97 w 13020"/>
                <a:gd name="T27" fmla="*/ 2463 h 5440"/>
                <a:gd name="T28" fmla="*/ 4102 w 13020"/>
                <a:gd name="T29" fmla="*/ 4866 h 5440"/>
                <a:gd name="T30" fmla="*/ 4102 w 13020"/>
                <a:gd name="T31" fmla="*/ 4866 h 5440"/>
                <a:gd name="T32" fmla="*/ 4868 w 13020"/>
                <a:gd name="T33" fmla="*/ 4875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20" h="5440">
                  <a:moveTo>
                    <a:pt x="4868" y="4875"/>
                  </a:moveTo>
                  <a:lnTo>
                    <a:pt x="13019" y="0"/>
                  </a:lnTo>
                  <a:lnTo>
                    <a:pt x="13019" y="273"/>
                  </a:lnTo>
                  <a:lnTo>
                    <a:pt x="13019" y="273"/>
                  </a:lnTo>
                  <a:cubicBezTo>
                    <a:pt x="13019" y="343"/>
                    <a:pt x="12982" y="407"/>
                    <a:pt x="12921" y="441"/>
                  </a:cubicBezTo>
                  <a:lnTo>
                    <a:pt x="4679" y="5372"/>
                  </a:lnTo>
                  <a:lnTo>
                    <a:pt x="4679" y="5372"/>
                  </a:lnTo>
                  <a:cubicBezTo>
                    <a:pt x="4562" y="5439"/>
                    <a:pt x="4417" y="5437"/>
                    <a:pt x="4301" y="5366"/>
                  </a:cubicBezTo>
                  <a:lnTo>
                    <a:pt x="78" y="3014"/>
                  </a:lnTo>
                  <a:lnTo>
                    <a:pt x="78" y="3014"/>
                  </a:lnTo>
                  <a:cubicBezTo>
                    <a:pt x="32" y="2986"/>
                    <a:pt x="4" y="2936"/>
                    <a:pt x="3" y="2882"/>
                  </a:cubicBezTo>
                  <a:lnTo>
                    <a:pt x="2" y="2763"/>
                  </a:lnTo>
                  <a:lnTo>
                    <a:pt x="2" y="2763"/>
                  </a:lnTo>
                  <a:cubicBezTo>
                    <a:pt x="0" y="2655"/>
                    <a:pt x="34" y="2550"/>
                    <a:pt x="97" y="2463"/>
                  </a:cubicBezTo>
                  <a:lnTo>
                    <a:pt x="4102" y="4866"/>
                  </a:lnTo>
                  <a:lnTo>
                    <a:pt x="4102" y="4866"/>
                  </a:lnTo>
                  <a:cubicBezTo>
                    <a:pt x="4337" y="5007"/>
                    <a:pt x="4630" y="5011"/>
                    <a:pt x="4868" y="487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3AE58DEF-7FF5-9B4C-946E-B84F8884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483" y="3574457"/>
              <a:ext cx="8505532" cy="5112536"/>
            </a:xfrm>
            <a:custGeom>
              <a:avLst/>
              <a:gdLst>
                <a:gd name="T0" fmla="*/ 8526 w 13020"/>
                <a:gd name="T1" fmla="*/ 32 h 7826"/>
                <a:gd name="T2" fmla="*/ 12907 w 13020"/>
                <a:gd name="T3" fmla="*/ 2553 h 7826"/>
                <a:gd name="T4" fmla="*/ 12907 w 13020"/>
                <a:gd name="T5" fmla="*/ 2553 h 7826"/>
                <a:gd name="T6" fmla="*/ 12904 w 13020"/>
                <a:gd name="T7" fmla="*/ 2846 h 7826"/>
                <a:gd name="T8" fmla="*/ 4728 w 13020"/>
                <a:gd name="T9" fmla="*/ 7752 h 7826"/>
                <a:gd name="T10" fmla="*/ 4728 w 13020"/>
                <a:gd name="T11" fmla="*/ 7752 h 7826"/>
                <a:gd name="T12" fmla="*/ 4311 w 13020"/>
                <a:gd name="T13" fmla="*/ 7746 h 7826"/>
                <a:gd name="T14" fmla="*/ 111 w 13020"/>
                <a:gd name="T15" fmla="*/ 5413 h 7826"/>
                <a:gd name="T16" fmla="*/ 111 w 13020"/>
                <a:gd name="T17" fmla="*/ 5413 h 7826"/>
                <a:gd name="T18" fmla="*/ 114 w 13020"/>
                <a:gd name="T19" fmla="*/ 5121 h 7826"/>
                <a:gd name="T20" fmla="*/ 8355 w 13020"/>
                <a:gd name="T21" fmla="*/ 31 h 7826"/>
                <a:gd name="T22" fmla="*/ 8355 w 13020"/>
                <a:gd name="T23" fmla="*/ 31 h 7826"/>
                <a:gd name="T24" fmla="*/ 8526 w 13020"/>
                <a:gd name="T25" fmla="*/ 32 h 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0" h="7826">
                  <a:moveTo>
                    <a:pt x="8526" y="32"/>
                  </a:moveTo>
                  <a:lnTo>
                    <a:pt x="12907" y="2553"/>
                  </a:lnTo>
                  <a:lnTo>
                    <a:pt x="12907" y="2553"/>
                  </a:lnTo>
                  <a:cubicBezTo>
                    <a:pt x="13019" y="2619"/>
                    <a:pt x="13017" y="2782"/>
                    <a:pt x="12904" y="2846"/>
                  </a:cubicBezTo>
                  <a:lnTo>
                    <a:pt x="4728" y="7752"/>
                  </a:lnTo>
                  <a:lnTo>
                    <a:pt x="4728" y="7752"/>
                  </a:lnTo>
                  <a:cubicBezTo>
                    <a:pt x="4598" y="7825"/>
                    <a:pt x="4438" y="7823"/>
                    <a:pt x="4311" y="7746"/>
                  </a:cubicBezTo>
                  <a:lnTo>
                    <a:pt x="111" y="5413"/>
                  </a:lnTo>
                  <a:lnTo>
                    <a:pt x="111" y="5413"/>
                  </a:lnTo>
                  <a:cubicBezTo>
                    <a:pt x="0" y="5346"/>
                    <a:pt x="1" y="5185"/>
                    <a:pt x="114" y="5121"/>
                  </a:cubicBezTo>
                  <a:lnTo>
                    <a:pt x="8355" y="31"/>
                  </a:lnTo>
                  <a:lnTo>
                    <a:pt x="8355" y="31"/>
                  </a:lnTo>
                  <a:cubicBezTo>
                    <a:pt x="8408" y="0"/>
                    <a:pt x="8474" y="1"/>
                    <a:pt x="8526" y="3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11C08CDD-3310-BB41-A6D0-577033FA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531" y="3617662"/>
              <a:ext cx="8344237" cy="5020368"/>
            </a:xfrm>
            <a:custGeom>
              <a:avLst/>
              <a:gdLst>
                <a:gd name="T0" fmla="*/ 8413 w 12773"/>
                <a:gd name="T1" fmla="*/ 31 h 7685"/>
                <a:gd name="T2" fmla="*/ 12661 w 12773"/>
                <a:gd name="T3" fmla="*/ 2482 h 7685"/>
                <a:gd name="T4" fmla="*/ 12661 w 12773"/>
                <a:gd name="T5" fmla="*/ 2482 h 7685"/>
                <a:gd name="T6" fmla="*/ 12659 w 12773"/>
                <a:gd name="T7" fmla="*/ 2771 h 7685"/>
                <a:gd name="T8" fmla="*/ 4592 w 12773"/>
                <a:gd name="T9" fmla="*/ 7611 h 7685"/>
                <a:gd name="T10" fmla="*/ 4592 w 12773"/>
                <a:gd name="T11" fmla="*/ 7611 h 7685"/>
                <a:gd name="T12" fmla="*/ 4180 w 12773"/>
                <a:gd name="T13" fmla="*/ 7606 h 7685"/>
                <a:gd name="T14" fmla="*/ 110 w 12773"/>
                <a:gd name="T15" fmla="*/ 5341 h 7685"/>
                <a:gd name="T16" fmla="*/ 110 w 12773"/>
                <a:gd name="T17" fmla="*/ 5341 h 7685"/>
                <a:gd name="T18" fmla="*/ 113 w 12773"/>
                <a:gd name="T19" fmla="*/ 5052 h 7685"/>
                <a:gd name="T20" fmla="*/ 8244 w 12773"/>
                <a:gd name="T21" fmla="*/ 30 h 7685"/>
                <a:gd name="T22" fmla="*/ 8244 w 12773"/>
                <a:gd name="T23" fmla="*/ 30 h 7685"/>
                <a:gd name="T24" fmla="*/ 8413 w 12773"/>
                <a:gd name="T25" fmla="*/ 31 h 7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73" h="7685">
                  <a:moveTo>
                    <a:pt x="8413" y="31"/>
                  </a:moveTo>
                  <a:lnTo>
                    <a:pt x="12661" y="2482"/>
                  </a:lnTo>
                  <a:lnTo>
                    <a:pt x="12661" y="2482"/>
                  </a:lnTo>
                  <a:cubicBezTo>
                    <a:pt x="12772" y="2547"/>
                    <a:pt x="12770" y="2708"/>
                    <a:pt x="12659" y="2771"/>
                  </a:cubicBezTo>
                  <a:lnTo>
                    <a:pt x="4592" y="7611"/>
                  </a:lnTo>
                  <a:lnTo>
                    <a:pt x="4592" y="7611"/>
                  </a:lnTo>
                  <a:cubicBezTo>
                    <a:pt x="4464" y="7684"/>
                    <a:pt x="4306" y="7682"/>
                    <a:pt x="4180" y="7606"/>
                  </a:cubicBezTo>
                  <a:lnTo>
                    <a:pt x="110" y="5341"/>
                  </a:lnTo>
                  <a:lnTo>
                    <a:pt x="110" y="5341"/>
                  </a:lnTo>
                  <a:cubicBezTo>
                    <a:pt x="0" y="5275"/>
                    <a:pt x="2" y="5116"/>
                    <a:pt x="113" y="5052"/>
                  </a:cubicBezTo>
                  <a:lnTo>
                    <a:pt x="8244" y="30"/>
                  </a:lnTo>
                  <a:lnTo>
                    <a:pt x="8244" y="30"/>
                  </a:lnTo>
                  <a:cubicBezTo>
                    <a:pt x="8297" y="0"/>
                    <a:pt x="8362" y="0"/>
                    <a:pt x="8413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DCF9E8CF-87A6-2242-82CB-D8039468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1916" y="4798586"/>
              <a:ext cx="4870590" cy="2851499"/>
            </a:xfrm>
            <a:custGeom>
              <a:avLst/>
              <a:gdLst>
                <a:gd name="T0" fmla="*/ 4373 w 7459"/>
                <a:gd name="T1" fmla="*/ 0 h 4364"/>
                <a:gd name="T2" fmla="*/ 0 w 7459"/>
                <a:gd name="T3" fmla="*/ 2568 h 4364"/>
                <a:gd name="T4" fmla="*/ 3081 w 7459"/>
                <a:gd name="T5" fmla="*/ 4363 h 4364"/>
                <a:gd name="T6" fmla="*/ 7458 w 7459"/>
                <a:gd name="T7" fmla="*/ 1788 h 4364"/>
                <a:gd name="T8" fmla="*/ 4373 w 7459"/>
                <a:gd name="T9" fmla="*/ 0 h 4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9" h="4364">
                  <a:moveTo>
                    <a:pt x="4373" y="0"/>
                  </a:moveTo>
                  <a:lnTo>
                    <a:pt x="0" y="2568"/>
                  </a:lnTo>
                  <a:lnTo>
                    <a:pt x="3081" y="4363"/>
                  </a:lnTo>
                  <a:lnTo>
                    <a:pt x="7458" y="1788"/>
                  </a:lnTo>
                  <a:lnTo>
                    <a:pt x="437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86B3BE09-BFA0-6E4B-A32F-A36ADEFA0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5847015"/>
              <a:ext cx="4674730" cy="1728181"/>
            </a:xfrm>
            <a:custGeom>
              <a:avLst/>
              <a:gdLst>
                <a:gd name="T0" fmla="*/ 0 w 7159"/>
                <a:gd name="T1" fmla="*/ 763 h 2646"/>
                <a:gd name="T2" fmla="*/ 0 w 7159"/>
                <a:gd name="T3" fmla="*/ 922 h 2646"/>
                <a:gd name="T4" fmla="*/ 2944 w 7159"/>
                <a:gd name="T5" fmla="*/ 2645 h 2646"/>
                <a:gd name="T6" fmla="*/ 7158 w 7159"/>
                <a:gd name="T7" fmla="*/ 158 h 2646"/>
                <a:gd name="T8" fmla="*/ 7158 w 7159"/>
                <a:gd name="T9" fmla="*/ 0 h 2646"/>
                <a:gd name="T10" fmla="*/ 0 w 7159"/>
                <a:gd name="T11" fmla="*/ 76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59" h="2646">
                  <a:moveTo>
                    <a:pt x="0" y="763"/>
                  </a:moveTo>
                  <a:lnTo>
                    <a:pt x="0" y="922"/>
                  </a:lnTo>
                  <a:lnTo>
                    <a:pt x="2944" y="2645"/>
                  </a:lnTo>
                  <a:lnTo>
                    <a:pt x="7158" y="158"/>
                  </a:lnTo>
                  <a:lnTo>
                    <a:pt x="7158" y="0"/>
                  </a:lnTo>
                  <a:lnTo>
                    <a:pt x="0" y="76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CB939103-9EC9-6048-BD3D-ACCDDEA7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9810" y="5847015"/>
              <a:ext cx="2753569" cy="1728181"/>
            </a:xfrm>
            <a:custGeom>
              <a:avLst/>
              <a:gdLst>
                <a:gd name="T0" fmla="*/ 0 w 4215"/>
                <a:gd name="T1" fmla="*/ 2487 h 2646"/>
                <a:gd name="T2" fmla="*/ 0 w 4215"/>
                <a:gd name="T3" fmla="*/ 2645 h 2646"/>
                <a:gd name="T4" fmla="*/ 4214 w 4215"/>
                <a:gd name="T5" fmla="*/ 158 h 2646"/>
                <a:gd name="T6" fmla="*/ 4214 w 4215"/>
                <a:gd name="T7" fmla="*/ 0 h 2646"/>
                <a:gd name="T8" fmla="*/ 0 w 4215"/>
                <a:gd name="T9" fmla="*/ 2487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5" h="2646">
                  <a:moveTo>
                    <a:pt x="0" y="2487"/>
                  </a:moveTo>
                  <a:lnTo>
                    <a:pt x="0" y="2645"/>
                  </a:lnTo>
                  <a:lnTo>
                    <a:pt x="4214" y="158"/>
                  </a:lnTo>
                  <a:lnTo>
                    <a:pt x="4214" y="0"/>
                  </a:lnTo>
                  <a:lnTo>
                    <a:pt x="0" y="2487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9EDB8D9D-F8C3-0C46-8BF6-E8239D3EA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4723698"/>
              <a:ext cx="4674730" cy="2747808"/>
            </a:xfrm>
            <a:custGeom>
              <a:avLst/>
              <a:gdLst>
                <a:gd name="T0" fmla="*/ 4210 w 7159"/>
                <a:gd name="T1" fmla="*/ 0 h 4207"/>
                <a:gd name="T2" fmla="*/ 0 w 7159"/>
                <a:gd name="T3" fmla="*/ 2482 h 4207"/>
                <a:gd name="T4" fmla="*/ 2944 w 7159"/>
                <a:gd name="T5" fmla="*/ 4206 h 4207"/>
                <a:gd name="T6" fmla="*/ 7158 w 7159"/>
                <a:gd name="T7" fmla="*/ 1719 h 4207"/>
                <a:gd name="T8" fmla="*/ 4210 w 7159"/>
                <a:gd name="T9" fmla="*/ 0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9" h="4207">
                  <a:moveTo>
                    <a:pt x="4210" y="0"/>
                  </a:moveTo>
                  <a:lnTo>
                    <a:pt x="0" y="2482"/>
                  </a:lnTo>
                  <a:lnTo>
                    <a:pt x="2944" y="4206"/>
                  </a:lnTo>
                  <a:lnTo>
                    <a:pt x="7158" y="1719"/>
                  </a:lnTo>
                  <a:lnTo>
                    <a:pt x="4210" y="0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0472FDE4-9C37-C342-A1D3-D322CF25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3474" y="4870593"/>
              <a:ext cx="3562935" cy="2093979"/>
            </a:xfrm>
            <a:custGeom>
              <a:avLst/>
              <a:gdLst>
                <a:gd name="T0" fmla="*/ 3888 w 5455"/>
                <a:gd name="T1" fmla="*/ 0 h 3207"/>
                <a:gd name="T2" fmla="*/ 0 w 5455"/>
                <a:gd name="T3" fmla="*/ 2291 h 3207"/>
                <a:gd name="T4" fmla="*/ 1563 w 5455"/>
                <a:gd name="T5" fmla="*/ 3206 h 3207"/>
                <a:gd name="T6" fmla="*/ 5454 w 5455"/>
                <a:gd name="T7" fmla="*/ 909 h 3207"/>
                <a:gd name="T8" fmla="*/ 3888 w 5455"/>
                <a:gd name="T9" fmla="*/ 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5" h="3207">
                  <a:moveTo>
                    <a:pt x="3888" y="0"/>
                  </a:moveTo>
                  <a:lnTo>
                    <a:pt x="0" y="2291"/>
                  </a:lnTo>
                  <a:lnTo>
                    <a:pt x="1563" y="3206"/>
                  </a:lnTo>
                  <a:lnTo>
                    <a:pt x="5454" y="909"/>
                  </a:lnTo>
                  <a:lnTo>
                    <a:pt x="3888" y="0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0F48EA7D-70F3-5544-BD6A-3E5B03F93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107" y="6011193"/>
              <a:ext cx="1564005" cy="918816"/>
            </a:xfrm>
            <a:custGeom>
              <a:avLst/>
              <a:gdLst>
                <a:gd name="T0" fmla="*/ 1448 w 2396"/>
                <a:gd name="T1" fmla="*/ 0 h 1408"/>
                <a:gd name="T2" fmla="*/ 0 w 2396"/>
                <a:gd name="T3" fmla="*/ 854 h 1408"/>
                <a:gd name="T4" fmla="*/ 945 w 2396"/>
                <a:gd name="T5" fmla="*/ 1407 h 1408"/>
                <a:gd name="T6" fmla="*/ 2395 w 2396"/>
                <a:gd name="T7" fmla="*/ 552 h 1408"/>
                <a:gd name="T8" fmla="*/ 1448 w 2396"/>
                <a:gd name="T9" fmla="*/ 0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6" h="1408">
                  <a:moveTo>
                    <a:pt x="1448" y="0"/>
                  </a:moveTo>
                  <a:lnTo>
                    <a:pt x="0" y="854"/>
                  </a:lnTo>
                  <a:lnTo>
                    <a:pt x="945" y="1407"/>
                  </a:lnTo>
                  <a:lnTo>
                    <a:pt x="2395" y="552"/>
                  </a:lnTo>
                  <a:lnTo>
                    <a:pt x="1448" y="0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8F9784A-F30F-5D49-8897-334C0E66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6294" y="6405793"/>
              <a:ext cx="437806" cy="256348"/>
            </a:xfrm>
            <a:custGeom>
              <a:avLst/>
              <a:gdLst>
                <a:gd name="T0" fmla="*/ 19 w 671"/>
                <a:gd name="T1" fmla="*/ 0 h 393"/>
                <a:gd name="T2" fmla="*/ 0 w 671"/>
                <a:gd name="T3" fmla="*/ 10 h 393"/>
                <a:gd name="T4" fmla="*/ 651 w 671"/>
                <a:gd name="T5" fmla="*/ 392 h 393"/>
                <a:gd name="T6" fmla="*/ 670 w 671"/>
                <a:gd name="T7" fmla="*/ 380 h 393"/>
                <a:gd name="T8" fmla="*/ 19 w 671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93">
                  <a:moveTo>
                    <a:pt x="19" y="0"/>
                  </a:moveTo>
                  <a:lnTo>
                    <a:pt x="0" y="10"/>
                  </a:lnTo>
                  <a:lnTo>
                    <a:pt x="651" y="392"/>
                  </a:lnTo>
                  <a:lnTo>
                    <a:pt x="670" y="380"/>
                  </a:lnTo>
                  <a:lnTo>
                    <a:pt x="19" y="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34F51CE-16A5-714C-9465-F318853B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8000" y="1932685"/>
              <a:ext cx="2830675" cy="4363004"/>
            </a:xfrm>
            <a:custGeom>
              <a:avLst/>
              <a:gdLst>
                <a:gd name="connsiteX0" fmla="*/ 2750688 w 2830675"/>
                <a:gd name="connsiteY0" fmla="*/ 0 h 4363004"/>
                <a:gd name="connsiteX1" fmla="*/ 2830675 w 2830675"/>
                <a:gd name="connsiteY1" fmla="*/ 48467 h 4363004"/>
                <a:gd name="connsiteX2" fmla="*/ 2830675 w 2830675"/>
                <a:gd name="connsiteY2" fmla="*/ 491876 h 4363004"/>
                <a:gd name="connsiteX3" fmla="*/ 2750688 w 2830675"/>
                <a:gd name="connsiteY3" fmla="*/ 459128 h 4363004"/>
                <a:gd name="connsiteX4" fmla="*/ 2750035 w 2830675"/>
                <a:gd name="connsiteY4" fmla="*/ 0 h 4363004"/>
                <a:gd name="connsiteX5" fmla="*/ 2750035 w 2830675"/>
                <a:gd name="connsiteY5" fmla="*/ 2744923 h 4363004"/>
                <a:gd name="connsiteX6" fmla="*/ 0 w 2830675"/>
                <a:gd name="connsiteY6" fmla="*/ 4363004 h 4363004"/>
                <a:gd name="connsiteX7" fmla="*/ 0 w 2830675"/>
                <a:gd name="connsiteY7" fmla="*/ 1618081 h 436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0675" h="4363004">
                  <a:moveTo>
                    <a:pt x="2750688" y="0"/>
                  </a:moveTo>
                  <a:lnTo>
                    <a:pt x="2830675" y="48467"/>
                  </a:lnTo>
                  <a:lnTo>
                    <a:pt x="2830675" y="491876"/>
                  </a:lnTo>
                  <a:lnTo>
                    <a:pt x="2750688" y="459128"/>
                  </a:lnTo>
                  <a:close/>
                  <a:moveTo>
                    <a:pt x="2750035" y="0"/>
                  </a:moveTo>
                  <a:lnTo>
                    <a:pt x="2750035" y="2744923"/>
                  </a:lnTo>
                  <a:lnTo>
                    <a:pt x="0" y="4363004"/>
                  </a:lnTo>
                  <a:lnTo>
                    <a:pt x="0" y="1618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2947221F-196F-A544-8F19-65585708C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8001" y="3548535"/>
              <a:ext cx="80648" cy="2793893"/>
            </a:xfrm>
            <a:custGeom>
              <a:avLst/>
              <a:gdLst>
                <a:gd name="T0" fmla="*/ 121 w 122"/>
                <a:gd name="T1" fmla="*/ 74 h 4277"/>
                <a:gd name="T2" fmla="*/ 121 w 122"/>
                <a:gd name="T3" fmla="*/ 4276 h 4277"/>
                <a:gd name="T4" fmla="*/ 0 w 122"/>
                <a:gd name="T5" fmla="*/ 4202 h 4277"/>
                <a:gd name="T6" fmla="*/ 0 w 122"/>
                <a:gd name="T7" fmla="*/ 0 h 4277"/>
                <a:gd name="T8" fmla="*/ 121 w 122"/>
                <a:gd name="T9" fmla="*/ 74 h 4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277">
                  <a:moveTo>
                    <a:pt x="121" y="74"/>
                  </a:moveTo>
                  <a:lnTo>
                    <a:pt x="121" y="4276"/>
                  </a:lnTo>
                  <a:lnTo>
                    <a:pt x="0" y="4202"/>
                  </a:lnTo>
                  <a:lnTo>
                    <a:pt x="0" y="0"/>
                  </a:lnTo>
                  <a:lnTo>
                    <a:pt x="121" y="74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81F69DC5-5E76-CE41-B3C2-3BDAE836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1978770"/>
              <a:ext cx="2750688" cy="4363657"/>
            </a:xfrm>
            <a:custGeom>
              <a:avLst/>
              <a:gdLst>
                <a:gd name="T0" fmla="*/ 4210 w 4211"/>
                <a:gd name="T1" fmla="*/ 0 h 6680"/>
                <a:gd name="T2" fmla="*/ 4210 w 4211"/>
                <a:gd name="T3" fmla="*/ 4202 h 6680"/>
                <a:gd name="T4" fmla="*/ 0 w 4211"/>
                <a:gd name="T5" fmla="*/ 6679 h 6680"/>
                <a:gd name="T6" fmla="*/ 0 w 4211"/>
                <a:gd name="T7" fmla="*/ 2477 h 6680"/>
                <a:gd name="T8" fmla="*/ 4210 w 4211"/>
                <a:gd name="T9" fmla="*/ 0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1" h="6680">
                  <a:moveTo>
                    <a:pt x="4210" y="0"/>
                  </a:moveTo>
                  <a:lnTo>
                    <a:pt x="4210" y="4202"/>
                  </a:lnTo>
                  <a:lnTo>
                    <a:pt x="0" y="6679"/>
                  </a:lnTo>
                  <a:lnTo>
                    <a:pt x="0" y="2477"/>
                  </a:lnTo>
                  <a:lnTo>
                    <a:pt x="4210" y="0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64785DCD-DC09-7742-A6B6-1CFBC034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015" y="2249519"/>
              <a:ext cx="2638357" cy="3954654"/>
            </a:xfrm>
            <a:custGeom>
              <a:avLst/>
              <a:gdLst>
                <a:gd name="T0" fmla="*/ 4001 w 4038"/>
                <a:gd name="T1" fmla="*/ 3759 h 6055"/>
                <a:gd name="T2" fmla="*/ 108 w 4038"/>
                <a:gd name="T3" fmla="*/ 6025 h 6055"/>
                <a:gd name="T4" fmla="*/ 108 w 4038"/>
                <a:gd name="T5" fmla="*/ 6025 h 6055"/>
                <a:gd name="T6" fmla="*/ 0 w 4038"/>
                <a:gd name="T7" fmla="*/ 5964 h 6055"/>
                <a:gd name="T8" fmla="*/ 0 w 4038"/>
                <a:gd name="T9" fmla="*/ 2367 h 6055"/>
                <a:gd name="T10" fmla="*/ 0 w 4038"/>
                <a:gd name="T11" fmla="*/ 2367 h 6055"/>
                <a:gd name="T12" fmla="*/ 36 w 4038"/>
                <a:gd name="T13" fmla="*/ 2305 h 6055"/>
                <a:gd name="T14" fmla="*/ 3929 w 4038"/>
                <a:gd name="T15" fmla="*/ 28 h 6055"/>
                <a:gd name="T16" fmla="*/ 3929 w 4038"/>
                <a:gd name="T17" fmla="*/ 28 h 6055"/>
                <a:gd name="T18" fmla="*/ 4037 w 4038"/>
                <a:gd name="T19" fmla="*/ 90 h 6055"/>
                <a:gd name="T20" fmla="*/ 4037 w 4038"/>
                <a:gd name="T21" fmla="*/ 3697 h 6055"/>
                <a:gd name="T22" fmla="*/ 4037 w 4038"/>
                <a:gd name="T23" fmla="*/ 3697 h 6055"/>
                <a:gd name="T24" fmla="*/ 4001 w 4038"/>
                <a:gd name="T25" fmla="*/ 3759 h 6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8" h="6055">
                  <a:moveTo>
                    <a:pt x="4001" y="3759"/>
                  </a:moveTo>
                  <a:lnTo>
                    <a:pt x="108" y="6025"/>
                  </a:lnTo>
                  <a:lnTo>
                    <a:pt x="108" y="6025"/>
                  </a:lnTo>
                  <a:cubicBezTo>
                    <a:pt x="60" y="6054"/>
                    <a:pt x="0" y="6019"/>
                    <a:pt x="0" y="5964"/>
                  </a:cubicBezTo>
                  <a:lnTo>
                    <a:pt x="0" y="2367"/>
                  </a:lnTo>
                  <a:lnTo>
                    <a:pt x="0" y="2367"/>
                  </a:lnTo>
                  <a:cubicBezTo>
                    <a:pt x="0" y="2342"/>
                    <a:pt x="13" y="2318"/>
                    <a:pt x="36" y="2305"/>
                  </a:cubicBezTo>
                  <a:lnTo>
                    <a:pt x="3929" y="28"/>
                  </a:lnTo>
                  <a:lnTo>
                    <a:pt x="3929" y="28"/>
                  </a:lnTo>
                  <a:cubicBezTo>
                    <a:pt x="3976" y="0"/>
                    <a:pt x="4037" y="34"/>
                    <a:pt x="4037" y="90"/>
                  </a:cubicBezTo>
                  <a:lnTo>
                    <a:pt x="4037" y="3697"/>
                  </a:lnTo>
                  <a:lnTo>
                    <a:pt x="4037" y="3697"/>
                  </a:lnTo>
                  <a:cubicBezTo>
                    <a:pt x="4037" y="3722"/>
                    <a:pt x="4023" y="3746"/>
                    <a:pt x="4001" y="37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13ABA2F-EB63-8C4F-99C7-AF0DE228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2891244"/>
              <a:ext cx="1661280" cy="1141897"/>
            </a:xfrm>
            <a:custGeom>
              <a:avLst/>
              <a:gdLst>
                <a:gd name="connsiteX0" fmla="*/ 419125 w 1661280"/>
                <a:gd name="connsiteY0" fmla="*/ 706482 h 1141897"/>
                <a:gd name="connsiteX1" fmla="*/ 454434 w 1661280"/>
                <a:gd name="connsiteY1" fmla="*/ 741423 h 1141897"/>
                <a:gd name="connsiteX2" fmla="*/ 454434 w 1661280"/>
                <a:gd name="connsiteY2" fmla="*/ 886580 h 1141897"/>
                <a:gd name="connsiteX3" fmla="*/ 436780 w 1661280"/>
                <a:gd name="connsiteY3" fmla="*/ 917312 h 1141897"/>
                <a:gd name="connsiteX4" fmla="*/ 60155 w 1661280"/>
                <a:gd name="connsiteY4" fmla="*/ 1136356 h 1141897"/>
                <a:gd name="connsiteX5" fmla="*/ 0 w 1661280"/>
                <a:gd name="connsiteY5" fmla="*/ 1102355 h 1141897"/>
                <a:gd name="connsiteX6" fmla="*/ 0 w 1661280"/>
                <a:gd name="connsiteY6" fmla="*/ 968967 h 1141897"/>
                <a:gd name="connsiteX7" fmla="*/ 20270 w 1661280"/>
                <a:gd name="connsiteY7" fmla="*/ 934312 h 1141897"/>
                <a:gd name="connsiteX8" fmla="*/ 400817 w 1661280"/>
                <a:gd name="connsiteY8" fmla="*/ 711345 h 1141897"/>
                <a:gd name="connsiteX9" fmla="*/ 419125 w 1661280"/>
                <a:gd name="connsiteY9" fmla="*/ 706482 h 1141897"/>
                <a:gd name="connsiteX10" fmla="*/ 949785 w 1661280"/>
                <a:gd name="connsiteY10" fmla="*/ 395663 h 1141897"/>
                <a:gd name="connsiteX11" fmla="*/ 984412 w 1661280"/>
                <a:gd name="connsiteY11" fmla="*/ 430846 h 1141897"/>
                <a:gd name="connsiteX12" fmla="*/ 984412 w 1661280"/>
                <a:gd name="connsiteY12" fmla="*/ 577444 h 1141897"/>
                <a:gd name="connsiteX13" fmla="*/ 967475 w 1661280"/>
                <a:gd name="connsiteY13" fmla="*/ 607415 h 1141897"/>
                <a:gd name="connsiteX14" fmla="*/ 559697 w 1661280"/>
                <a:gd name="connsiteY14" fmla="*/ 844577 h 1141897"/>
                <a:gd name="connsiteX15" fmla="*/ 506933 w 1661280"/>
                <a:gd name="connsiteY15" fmla="*/ 814606 h 1141897"/>
                <a:gd name="connsiteX16" fmla="*/ 506933 w 1661280"/>
                <a:gd name="connsiteY16" fmla="*/ 669311 h 1141897"/>
                <a:gd name="connsiteX17" fmla="*/ 524521 w 1661280"/>
                <a:gd name="connsiteY17" fmla="*/ 638689 h 1141897"/>
                <a:gd name="connsiteX18" fmla="*/ 931648 w 1661280"/>
                <a:gd name="connsiteY18" fmla="*/ 400875 h 1141897"/>
                <a:gd name="connsiteX19" fmla="*/ 949785 w 1661280"/>
                <a:gd name="connsiteY19" fmla="*/ 395663 h 1141897"/>
                <a:gd name="connsiteX20" fmla="*/ 1629938 w 1661280"/>
                <a:gd name="connsiteY20" fmla="*/ 5 h 1141897"/>
                <a:gd name="connsiteX21" fmla="*/ 1661280 w 1661280"/>
                <a:gd name="connsiteY21" fmla="*/ 31789 h 1141897"/>
                <a:gd name="connsiteX22" fmla="*/ 1661280 w 1661280"/>
                <a:gd name="connsiteY22" fmla="*/ 182684 h 1141897"/>
                <a:gd name="connsiteX23" fmla="*/ 1639775 w 1661280"/>
                <a:gd name="connsiteY23" fmla="*/ 218612 h 1141897"/>
                <a:gd name="connsiteX24" fmla="*/ 1098229 w 1661280"/>
                <a:gd name="connsiteY24" fmla="*/ 534774 h 1141897"/>
                <a:gd name="connsiteX25" fmla="*/ 1051308 w 1661280"/>
                <a:gd name="connsiteY25" fmla="*/ 507992 h 1141897"/>
                <a:gd name="connsiteX26" fmla="*/ 1051308 w 1661280"/>
                <a:gd name="connsiteY26" fmla="*/ 358403 h 1141897"/>
                <a:gd name="connsiteX27" fmla="*/ 1072162 w 1661280"/>
                <a:gd name="connsiteY27" fmla="*/ 321822 h 1141897"/>
                <a:gd name="connsiteX28" fmla="*/ 1613708 w 1661280"/>
                <a:gd name="connsiteY28" fmla="*/ 4353 h 1141897"/>
                <a:gd name="connsiteX29" fmla="*/ 1629938 w 1661280"/>
                <a:gd name="connsiteY29" fmla="*/ 5 h 114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1280" h="1141897">
                  <a:moveTo>
                    <a:pt x="419125" y="706482"/>
                  </a:moveTo>
                  <a:cubicBezTo>
                    <a:pt x="437515" y="706727"/>
                    <a:pt x="454434" y="721317"/>
                    <a:pt x="454434" y="741423"/>
                  </a:cubicBezTo>
                  <a:lnTo>
                    <a:pt x="454434" y="886580"/>
                  </a:lnTo>
                  <a:cubicBezTo>
                    <a:pt x="454434" y="899004"/>
                    <a:pt x="447896" y="910773"/>
                    <a:pt x="436780" y="917312"/>
                  </a:cubicBezTo>
                  <a:lnTo>
                    <a:pt x="60155" y="1136356"/>
                  </a:lnTo>
                  <a:cubicBezTo>
                    <a:pt x="33347" y="1152048"/>
                    <a:pt x="0" y="1132432"/>
                    <a:pt x="0" y="1102355"/>
                  </a:cubicBezTo>
                  <a:lnTo>
                    <a:pt x="0" y="968967"/>
                  </a:lnTo>
                  <a:cubicBezTo>
                    <a:pt x="0" y="954582"/>
                    <a:pt x="7846" y="941505"/>
                    <a:pt x="20270" y="934312"/>
                  </a:cubicBezTo>
                  <a:lnTo>
                    <a:pt x="400817" y="711345"/>
                  </a:lnTo>
                  <a:cubicBezTo>
                    <a:pt x="406702" y="707912"/>
                    <a:pt x="412995" y="706400"/>
                    <a:pt x="419125" y="706482"/>
                  </a:cubicBezTo>
                  <a:close/>
                  <a:moveTo>
                    <a:pt x="949785" y="395663"/>
                  </a:moveTo>
                  <a:cubicBezTo>
                    <a:pt x="967923" y="395663"/>
                    <a:pt x="984412" y="410322"/>
                    <a:pt x="984412" y="430846"/>
                  </a:cubicBezTo>
                  <a:lnTo>
                    <a:pt x="984412" y="577444"/>
                  </a:lnTo>
                  <a:cubicBezTo>
                    <a:pt x="984412" y="589171"/>
                    <a:pt x="977898" y="600899"/>
                    <a:pt x="967475" y="607415"/>
                  </a:cubicBezTo>
                  <a:lnTo>
                    <a:pt x="559697" y="844577"/>
                  </a:lnTo>
                  <a:cubicBezTo>
                    <a:pt x="536246" y="858260"/>
                    <a:pt x="506933" y="841319"/>
                    <a:pt x="506933" y="814606"/>
                  </a:cubicBezTo>
                  <a:lnTo>
                    <a:pt x="506933" y="669311"/>
                  </a:lnTo>
                  <a:cubicBezTo>
                    <a:pt x="506933" y="656932"/>
                    <a:pt x="513447" y="645204"/>
                    <a:pt x="524521" y="638689"/>
                  </a:cubicBezTo>
                  <a:lnTo>
                    <a:pt x="931648" y="400875"/>
                  </a:lnTo>
                  <a:cubicBezTo>
                    <a:pt x="937511" y="397291"/>
                    <a:pt x="943740" y="395663"/>
                    <a:pt x="949785" y="395663"/>
                  </a:cubicBezTo>
                  <a:close/>
                  <a:moveTo>
                    <a:pt x="1629938" y="5"/>
                  </a:moveTo>
                  <a:cubicBezTo>
                    <a:pt x="1646251" y="311"/>
                    <a:pt x="1661280" y="13662"/>
                    <a:pt x="1661280" y="31789"/>
                  </a:cubicBezTo>
                  <a:lnTo>
                    <a:pt x="1661280" y="182684"/>
                  </a:lnTo>
                  <a:cubicBezTo>
                    <a:pt x="1661280" y="197709"/>
                    <a:pt x="1652809" y="211426"/>
                    <a:pt x="1639775" y="218612"/>
                  </a:cubicBezTo>
                  <a:lnTo>
                    <a:pt x="1098229" y="534774"/>
                  </a:lnTo>
                  <a:cubicBezTo>
                    <a:pt x="1077375" y="547186"/>
                    <a:pt x="1051308" y="532161"/>
                    <a:pt x="1051308" y="507992"/>
                  </a:cubicBezTo>
                  <a:lnTo>
                    <a:pt x="1051308" y="358403"/>
                  </a:lnTo>
                  <a:cubicBezTo>
                    <a:pt x="1051308" y="343379"/>
                    <a:pt x="1059128" y="329661"/>
                    <a:pt x="1072162" y="321822"/>
                  </a:cubicBezTo>
                  <a:lnTo>
                    <a:pt x="1613708" y="4353"/>
                  </a:lnTo>
                  <a:cubicBezTo>
                    <a:pt x="1618921" y="1250"/>
                    <a:pt x="1624501" y="-97"/>
                    <a:pt x="162993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E26B0416-7E47-FF4B-A8E0-067DA0AE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2857261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69 h 2294"/>
                <a:gd name="T4" fmla="*/ 92 w 3433"/>
                <a:gd name="T5" fmla="*/ 2269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6 h 2294"/>
                <a:gd name="T20" fmla="*/ 3432 w 3433"/>
                <a:gd name="T21" fmla="*/ 289 h 2294"/>
                <a:gd name="T22" fmla="*/ 3432 w 3433"/>
                <a:gd name="T23" fmla="*/ 289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69"/>
                  </a:lnTo>
                  <a:lnTo>
                    <a:pt x="92" y="2269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29"/>
                    <a:pt x="3432" y="76"/>
                  </a:cubicBezTo>
                  <a:lnTo>
                    <a:pt x="3432" y="289"/>
                  </a:lnTo>
                  <a:lnTo>
                    <a:pt x="3432" y="289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C05F6058-F01E-1846-B833-BC1FBC7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3171215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69 h 2294"/>
                <a:gd name="T4" fmla="*/ 92 w 3433"/>
                <a:gd name="T5" fmla="*/ 2269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89 h 2294"/>
                <a:gd name="T22" fmla="*/ 3432 w 3433"/>
                <a:gd name="T23" fmla="*/ 289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69"/>
                  </a:lnTo>
                  <a:lnTo>
                    <a:pt x="92" y="2269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29"/>
                    <a:pt x="3432" y="77"/>
                  </a:cubicBezTo>
                  <a:lnTo>
                    <a:pt x="3432" y="289"/>
                  </a:lnTo>
                  <a:lnTo>
                    <a:pt x="3432" y="289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BC184BA-40D3-DE4B-A11D-503FD9D4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3492348"/>
              <a:ext cx="2243101" cy="1477302"/>
            </a:xfrm>
            <a:custGeom>
              <a:avLst/>
              <a:gdLst>
                <a:gd name="connsiteX0" fmla="*/ 554963 w 2243101"/>
                <a:gd name="connsiteY0" fmla="*/ 964193 h 1477302"/>
                <a:gd name="connsiteX1" fmla="*/ 592689 w 2243101"/>
                <a:gd name="connsiteY1" fmla="*/ 1002393 h 1477302"/>
                <a:gd name="connsiteX2" fmla="*/ 592689 w 2243101"/>
                <a:gd name="connsiteY2" fmla="*/ 1128767 h 1477302"/>
                <a:gd name="connsiteX3" fmla="*/ 563969 w 2243101"/>
                <a:gd name="connsiteY3" fmla="*/ 1178926 h 1477302"/>
                <a:gd name="connsiteX4" fmla="*/ 60052 w 2243101"/>
                <a:gd name="connsiteY4" fmla="*/ 1472062 h 1477302"/>
                <a:gd name="connsiteX5" fmla="*/ 0 w 2243101"/>
                <a:gd name="connsiteY5" fmla="*/ 1437537 h 1477302"/>
                <a:gd name="connsiteX6" fmla="*/ 0 w 2243101"/>
                <a:gd name="connsiteY6" fmla="*/ 1304649 h 1477302"/>
                <a:gd name="connsiteX7" fmla="*/ 20235 w 2243101"/>
                <a:gd name="connsiteY7" fmla="*/ 1270124 h 1477302"/>
                <a:gd name="connsiteX8" fmla="*/ 535248 w 2243101"/>
                <a:gd name="connsiteY8" fmla="*/ 969170 h 1477302"/>
                <a:gd name="connsiteX9" fmla="*/ 554963 w 2243101"/>
                <a:gd name="connsiteY9" fmla="*/ 964193 h 1477302"/>
                <a:gd name="connsiteX10" fmla="*/ 2203940 w 2243101"/>
                <a:gd name="connsiteY10" fmla="*/ 1 h 1477302"/>
                <a:gd name="connsiteX11" fmla="*/ 2243101 w 2243101"/>
                <a:gd name="connsiteY11" fmla="*/ 40227 h 1477302"/>
                <a:gd name="connsiteX12" fmla="*/ 2243101 w 2243101"/>
                <a:gd name="connsiteY12" fmla="*/ 179336 h 1477302"/>
                <a:gd name="connsiteX13" fmla="*/ 2223490 w 2243101"/>
                <a:gd name="connsiteY13" fmla="*/ 213296 h 1477302"/>
                <a:gd name="connsiteX14" fmla="*/ 702324 w 2243101"/>
                <a:gd name="connsiteY14" fmla="*/ 1098889 h 1477302"/>
                <a:gd name="connsiteX15" fmla="*/ 648067 w 2243101"/>
                <a:gd name="connsiteY15" fmla="*/ 1066888 h 1477302"/>
                <a:gd name="connsiteX16" fmla="*/ 648067 w 2243101"/>
                <a:gd name="connsiteY16" fmla="*/ 936922 h 1477302"/>
                <a:gd name="connsiteX17" fmla="*/ 677484 w 2243101"/>
                <a:gd name="connsiteY17" fmla="*/ 885981 h 1477302"/>
                <a:gd name="connsiteX18" fmla="*/ 2183614 w 2243101"/>
                <a:gd name="connsiteY18" fmla="*/ 5613 h 1477302"/>
                <a:gd name="connsiteX19" fmla="*/ 2203940 w 2243101"/>
                <a:gd name="connsiteY19" fmla="*/ 1 h 147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3101" h="1477302">
                  <a:moveTo>
                    <a:pt x="554963" y="964193"/>
                  </a:moveTo>
                  <a:cubicBezTo>
                    <a:pt x="574698" y="964651"/>
                    <a:pt x="592689" y="980407"/>
                    <a:pt x="592689" y="1002393"/>
                  </a:cubicBezTo>
                  <a:lnTo>
                    <a:pt x="592689" y="1128767"/>
                  </a:lnTo>
                  <a:cubicBezTo>
                    <a:pt x="592689" y="1149612"/>
                    <a:pt x="581593" y="1168503"/>
                    <a:pt x="563969" y="1178926"/>
                  </a:cubicBezTo>
                  <a:lnTo>
                    <a:pt x="60052" y="1472062"/>
                  </a:lnTo>
                  <a:cubicBezTo>
                    <a:pt x="33290" y="1487045"/>
                    <a:pt x="0" y="1468154"/>
                    <a:pt x="0" y="1437537"/>
                  </a:cubicBezTo>
                  <a:lnTo>
                    <a:pt x="0" y="1304649"/>
                  </a:lnTo>
                  <a:cubicBezTo>
                    <a:pt x="0" y="1290318"/>
                    <a:pt x="7833" y="1277289"/>
                    <a:pt x="20235" y="1270124"/>
                  </a:cubicBezTo>
                  <a:lnTo>
                    <a:pt x="535248" y="969170"/>
                  </a:lnTo>
                  <a:cubicBezTo>
                    <a:pt x="541612" y="965588"/>
                    <a:pt x="548384" y="964040"/>
                    <a:pt x="554963" y="964193"/>
                  </a:cubicBezTo>
                  <a:close/>
                  <a:moveTo>
                    <a:pt x="2203940" y="1"/>
                  </a:moveTo>
                  <a:cubicBezTo>
                    <a:pt x="2224348" y="184"/>
                    <a:pt x="2243101" y="16716"/>
                    <a:pt x="2243101" y="40227"/>
                  </a:cubicBezTo>
                  <a:lnTo>
                    <a:pt x="2243101" y="179336"/>
                  </a:lnTo>
                  <a:cubicBezTo>
                    <a:pt x="2243101" y="193050"/>
                    <a:pt x="2235257" y="206112"/>
                    <a:pt x="2223490" y="213296"/>
                  </a:cubicBezTo>
                  <a:lnTo>
                    <a:pt x="702324" y="1098889"/>
                  </a:lnTo>
                  <a:cubicBezTo>
                    <a:pt x="678137" y="1112604"/>
                    <a:pt x="648067" y="1094971"/>
                    <a:pt x="648067" y="1066888"/>
                  </a:cubicBezTo>
                  <a:lnTo>
                    <a:pt x="648067" y="936922"/>
                  </a:lnTo>
                  <a:cubicBezTo>
                    <a:pt x="648067" y="916023"/>
                    <a:pt x="659180" y="896430"/>
                    <a:pt x="677484" y="885981"/>
                  </a:cubicBezTo>
                  <a:lnTo>
                    <a:pt x="2183614" y="5613"/>
                  </a:lnTo>
                  <a:cubicBezTo>
                    <a:pt x="2190151" y="1695"/>
                    <a:pt x="2197138" y="-61"/>
                    <a:pt x="220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B8160152-1F63-0F42-B606-9000E808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3796240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70 h 2294"/>
                <a:gd name="T4" fmla="*/ 92 w 3433"/>
                <a:gd name="T5" fmla="*/ 2270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90 h 2294"/>
                <a:gd name="T22" fmla="*/ 3432 w 3433"/>
                <a:gd name="T23" fmla="*/ 290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70"/>
                  </a:lnTo>
                  <a:lnTo>
                    <a:pt x="92" y="2270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30"/>
                    <a:pt x="3432" y="77"/>
                  </a:cubicBezTo>
                  <a:lnTo>
                    <a:pt x="3432" y="290"/>
                  </a:lnTo>
                  <a:lnTo>
                    <a:pt x="3432" y="290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2F57B4E-AD25-A54D-BFF4-DD0F47CA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4117434"/>
              <a:ext cx="2243099" cy="1477208"/>
            </a:xfrm>
            <a:custGeom>
              <a:avLst/>
              <a:gdLst>
                <a:gd name="connsiteX0" fmla="*/ 1682820 w 2243099"/>
                <a:gd name="connsiteY0" fmla="*/ 293738 h 1477208"/>
                <a:gd name="connsiteX1" fmla="*/ 1710247 w 2243099"/>
                <a:gd name="connsiteY1" fmla="*/ 309422 h 1477208"/>
                <a:gd name="connsiteX2" fmla="*/ 1710247 w 2243099"/>
                <a:gd name="connsiteY2" fmla="*/ 472790 h 1477208"/>
                <a:gd name="connsiteX3" fmla="*/ 1680208 w 2243099"/>
                <a:gd name="connsiteY3" fmla="*/ 525068 h 1477208"/>
                <a:gd name="connsiteX4" fmla="*/ 60077 w 2243099"/>
                <a:gd name="connsiteY4" fmla="*/ 1471952 h 1477208"/>
                <a:gd name="connsiteX5" fmla="*/ 0 w 2243099"/>
                <a:gd name="connsiteY5" fmla="*/ 1437318 h 1477208"/>
                <a:gd name="connsiteX6" fmla="*/ 0 w 2243099"/>
                <a:gd name="connsiteY6" fmla="*/ 1304009 h 1477208"/>
                <a:gd name="connsiteX7" fmla="*/ 20243 w 2243099"/>
                <a:gd name="connsiteY7" fmla="*/ 1269375 h 1477208"/>
                <a:gd name="connsiteX8" fmla="*/ 2203873 w 2243099"/>
                <a:gd name="connsiteY8" fmla="*/ 5 h 1477208"/>
                <a:gd name="connsiteX9" fmla="*/ 2243099 w 2243099"/>
                <a:gd name="connsiteY9" fmla="*/ 40036 h 1477208"/>
                <a:gd name="connsiteX10" fmla="*/ 2243099 w 2243099"/>
                <a:gd name="connsiteY10" fmla="*/ 178785 h 1477208"/>
                <a:gd name="connsiteX11" fmla="*/ 2223455 w 2243099"/>
                <a:gd name="connsiteY11" fmla="*/ 212658 h 1477208"/>
                <a:gd name="connsiteX12" fmla="*/ 1803734 w 2243099"/>
                <a:gd name="connsiteY12" fmla="*/ 456283 h 1477208"/>
                <a:gd name="connsiteX13" fmla="*/ 1759863 w 2243099"/>
                <a:gd name="connsiteY13" fmla="*/ 431530 h 1477208"/>
                <a:gd name="connsiteX14" fmla="*/ 1759863 w 2243099"/>
                <a:gd name="connsiteY14" fmla="*/ 286918 h 1477208"/>
                <a:gd name="connsiteX15" fmla="*/ 1790638 w 2243099"/>
                <a:gd name="connsiteY15" fmla="*/ 234805 h 1477208"/>
                <a:gd name="connsiteX16" fmla="*/ 2183513 w 2243099"/>
                <a:gd name="connsiteY16" fmla="*/ 5512 h 1477208"/>
                <a:gd name="connsiteX17" fmla="*/ 2203873 w 2243099"/>
                <a:gd name="connsiteY17" fmla="*/ 5 h 147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43099" h="1477208">
                  <a:moveTo>
                    <a:pt x="1682820" y="293738"/>
                  </a:moveTo>
                  <a:cubicBezTo>
                    <a:pt x="1695228" y="286550"/>
                    <a:pt x="1710247" y="295699"/>
                    <a:pt x="1710247" y="309422"/>
                  </a:cubicBezTo>
                  <a:lnTo>
                    <a:pt x="1710247" y="472790"/>
                  </a:lnTo>
                  <a:cubicBezTo>
                    <a:pt x="1710247" y="494355"/>
                    <a:pt x="1699146" y="513959"/>
                    <a:pt x="1680208" y="525068"/>
                  </a:cubicBezTo>
                  <a:lnTo>
                    <a:pt x="60077" y="1471952"/>
                  </a:lnTo>
                  <a:cubicBezTo>
                    <a:pt x="33304" y="1486982"/>
                    <a:pt x="0" y="1468031"/>
                    <a:pt x="0" y="1437318"/>
                  </a:cubicBezTo>
                  <a:lnTo>
                    <a:pt x="0" y="1304009"/>
                  </a:lnTo>
                  <a:cubicBezTo>
                    <a:pt x="0" y="1289633"/>
                    <a:pt x="7836" y="1276563"/>
                    <a:pt x="20243" y="1269375"/>
                  </a:cubicBezTo>
                  <a:close/>
                  <a:moveTo>
                    <a:pt x="2203873" y="5"/>
                  </a:moveTo>
                  <a:cubicBezTo>
                    <a:pt x="2224315" y="341"/>
                    <a:pt x="2243099" y="17074"/>
                    <a:pt x="2243099" y="40036"/>
                  </a:cubicBezTo>
                  <a:lnTo>
                    <a:pt x="2243099" y="178785"/>
                  </a:lnTo>
                  <a:cubicBezTo>
                    <a:pt x="2243099" y="193116"/>
                    <a:pt x="2235242" y="206144"/>
                    <a:pt x="2223455" y="212658"/>
                  </a:cubicBezTo>
                  <a:lnTo>
                    <a:pt x="1803734" y="456283"/>
                  </a:lnTo>
                  <a:cubicBezTo>
                    <a:pt x="1784090" y="467357"/>
                    <a:pt x="1759863" y="453677"/>
                    <a:pt x="1759863" y="431530"/>
                  </a:cubicBezTo>
                  <a:lnTo>
                    <a:pt x="1759863" y="286918"/>
                  </a:lnTo>
                  <a:cubicBezTo>
                    <a:pt x="1759863" y="265421"/>
                    <a:pt x="1772304" y="245228"/>
                    <a:pt x="1790638" y="234805"/>
                  </a:cubicBezTo>
                  <a:lnTo>
                    <a:pt x="2183513" y="5512"/>
                  </a:lnTo>
                  <a:cubicBezTo>
                    <a:pt x="2190061" y="1603"/>
                    <a:pt x="2197059" y="-107"/>
                    <a:pt x="2203873" y="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421FBABC-443C-724B-960A-508E16FD2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4418385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70 h 2294"/>
                <a:gd name="T4" fmla="*/ 92 w 3433"/>
                <a:gd name="T5" fmla="*/ 2270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90 h 2294"/>
                <a:gd name="T22" fmla="*/ 3432 w 3433"/>
                <a:gd name="T23" fmla="*/ 290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70"/>
                  </a:lnTo>
                  <a:lnTo>
                    <a:pt x="92" y="2270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2"/>
                    <a:pt x="12" y="1972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30"/>
                    <a:pt x="3432" y="77"/>
                  </a:cubicBezTo>
                  <a:lnTo>
                    <a:pt x="3432" y="290"/>
                  </a:lnTo>
                  <a:lnTo>
                    <a:pt x="3432" y="290"/>
                  </a:lnTo>
                  <a:cubicBezTo>
                    <a:pt x="3432" y="312"/>
                    <a:pt x="3420" y="332"/>
                    <a:pt x="3402" y="3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997E1A53-FC46-524A-81E8-00663450C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5270" y="2848622"/>
              <a:ext cx="34564" cy="72007"/>
            </a:xfrm>
            <a:custGeom>
              <a:avLst/>
              <a:gdLst>
                <a:gd name="T0" fmla="*/ 25 w 52"/>
                <a:gd name="T1" fmla="*/ 9 h 112"/>
                <a:gd name="T2" fmla="*/ 25 w 52"/>
                <a:gd name="T3" fmla="*/ 9 h 112"/>
                <a:gd name="T4" fmla="*/ 51 w 52"/>
                <a:gd name="T5" fmla="*/ 40 h 112"/>
                <a:gd name="T6" fmla="*/ 51 w 52"/>
                <a:gd name="T7" fmla="*/ 40 h 112"/>
                <a:gd name="T8" fmla="*/ 25 w 52"/>
                <a:gd name="T9" fmla="*/ 102 h 112"/>
                <a:gd name="T10" fmla="*/ 25 w 52"/>
                <a:gd name="T11" fmla="*/ 102 h 112"/>
                <a:gd name="T12" fmla="*/ 0 w 52"/>
                <a:gd name="T13" fmla="*/ 71 h 112"/>
                <a:gd name="T14" fmla="*/ 0 w 52"/>
                <a:gd name="T15" fmla="*/ 71 h 112"/>
                <a:gd name="T16" fmla="*/ 25 w 52"/>
                <a:gd name="T17" fmla="*/ 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12">
                  <a:moveTo>
                    <a:pt x="25" y="9"/>
                  </a:moveTo>
                  <a:lnTo>
                    <a:pt x="25" y="9"/>
                  </a:lnTo>
                  <a:cubicBezTo>
                    <a:pt x="39" y="0"/>
                    <a:pt x="51" y="14"/>
                    <a:pt x="51" y="40"/>
                  </a:cubicBezTo>
                  <a:lnTo>
                    <a:pt x="51" y="40"/>
                  </a:lnTo>
                  <a:cubicBezTo>
                    <a:pt x="51" y="66"/>
                    <a:pt x="39" y="93"/>
                    <a:pt x="25" y="102"/>
                  </a:cubicBezTo>
                  <a:lnTo>
                    <a:pt x="25" y="102"/>
                  </a:lnTo>
                  <a:cubicBezTo>
                    <a:pt x="11" y="111"/>
                    <a:pt x="0" y="97"/>
                    <a:pt x="0" y="71"/>
                  </a:cubicBezTo>
                  <a:lnTo>
                    <a:pt x="0" y="71"/>
                  </a:lnTo>
                  <a:cubicBezTo>
                    <a:pt x="0" y="46"/>
                    <a:pt x="11" y="18"/>
                    <a:pt x="25" y="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539A93D-B3F9-2041-81A6-6E5CF6DC0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021" y="4935726"/>
              <a:ext cx="3296788" cy="1960491"/>
            </a:xfrm>
            <a:custGeom>
              <a:avLst/>
              <a:gdLst>
                <a:gd name="connsiteX0" fmla="*/ 883514 w 3296788"/>
                <a:gd name="connsiteY0" fmla="*/ 1817173 h 1960491"/>
                <a:gd name="connsiteX1" fmla="*/ 899862 w 3296788"/>
                <a:gd name="connsiteY1" fmla="*/ 1820927 h 1960491"/>
                <a:gd name="connsiteX2" fmla="*/ 986398 w 3296788"/>
                <a:gd name="connsiteY2" fmla="*/ 1869893 h 1960491"/>
                <a:gd name="connsiteX3" fmla="*/ 986398 w 3296788"/>
                <a:gd name="connsiteY3" fmla="*/ 1901883 h 1960491"/>
                <a:gd name="connsiteX4" fmla="*/ 893355 w 3296788"/>
                <a:gd name="connsiteY4" fmla="*/ 1955419 h 1960491"/>
                <a:gd name="connsiteX5" fmla="*/ 860172 w 3296788"/>
                <a:gd name="connsiteY5" fmla="*/ 1956724 h 1960491"/>
                <a:gd name="connsiteX6" fmla="*/ 775588 w 3296788"/>
                <a:gd name="connsiteY6" fmla="*/ 1908412 h 1960491"/>
                <a:gd name="connsiteX7" fmla="*/ 775588 w 3296788"/>
                <a:gd name="connsiteY7" fmla="*/ 1876421 h 1960491"/>
                <a:gd name="connsiteX8" fmla="*/ 866679 w 3296788"/>
                <a:gd name="connsiteY8" fmla="*/ 1822233 h 1960491"/>
                <a:gd name="connsiteX9" fmla="*/ 883514 w 3296788"/>
                <a:gd name="connsiteY9" fmla="*/ 1817173 h 1960491"/>
                <a:gd name="connsiteX10" fmla="*/ 1076253 w 3296788"/>
                <a:gd name="connsiteY10" fmla="*/ 1705153 h 1960491"/>
                <a:gd name="connsiteX11" fmla="*/ 1092844 w 3296788"/>
                <a:gd name="connsiteY11" fmla="*/ 1709197 h 1960491"/>
                <a:gd name="connsiteX12" fmla="*/ 1179380 w 3296788"/>
                <a:gd name="connsiteY12" fmla="*/ 1757084 h 1960491"/>
                <a:gd name="connsiteX13" fmla="*/ 1178729 w 3296788"/>
                <a:gd name="connsiteY13" fmla="*/ 1788145 h 1960491"/>
                <a:gd name="connsiteX14" fmla="*/ 1086337 w 3296788"/>
                <a:gd name="connsiteY14" fmla="*/ 1843150 h 1960491"/>
                <a:gd name="connsiteX15" fmla="*/ 1053154 w 3296788"/>
                <a:gd name="connsiteY15" fmla="*/ 1843150 h 1960491"/>
                <a:gd name="connsiteX16" fmla="*/ 968570 w 3296788"/>
                <a:gd name="connsiteY16" fmla="*/ 1795264 h 1960491"/>
                <a:gd name="connsiteX17" fmla="*/ 968570 w 3296788"/>
                <a:gd name="connsiteY17" fmla="*/ 1763555 h 1960491"/>
                <a:gd name="connsiteX18" fmla="*/ 1059661 w 3296788"/>
                <a:gd name="connsiteY18" fmla="*/ 1709844 h 1960491"/>
                <a:gd name="connsiteX19" fmla="*/ 1076253 w 3296788"/>
                <a:gd name="connsiteY19" fmla="*/ 1705153 h 1960491"/>
                <a:gd name="connsiteX20" fmla="*/ 693747 w 3296788"/>
                <a:gd name="connsiteY20" fmla="*/ 1699148 h 1960491"/>
                <a:gd name="connsiteX21" fmla="*/ 710139 w 3296788"/>
                <a:gd name="connsiteY21" fmla="*/ 1703435 h 1960491"/>
                <a:gd name="connsiteX22" fmla="*/ 796915 w 3296788"/>
                <a:gd name="connsiteY22" fmla="*/ 1751969 h 1960491"/>
                <a:gd name="connsiteX23" fmla="*/ 796262 w 3296788"/>
                <a:gd name="connsiteY23" fmla="*/ 1783030 h 1960491"/>
                <a:gd name="connsiteX24" fmla="*/ 703615 w 3296788"/>
                <a:gd name="connsiteY24" fmla="*/ 1837388 h 1960491"/>
                <a:gd name="connsiteX25" fmla="*/ 670340 w 3296788"/>
                <a:gd name="connsiteY25" fmla="*/ 1838035 h 1960491"/>
                <a:gd name="connsiteX26" fmla="*/ 584870 w 3296788"/>
                <a:gd name="connsiteY26" fmla="*/ 1789502 h 1960491"/>
                <a:gd name="connsiteX27" fmla="*/ 584870 w 3296788"/>
                <a:gd name="connsiteY27" fmla="*/ 1758440 h 1960491"/>
                <a:gd name="connsiteX28" fmla="*/ 676865 w 3296788"/>
                <a:gd name="connsiteY28" fmla="*/ 1704082 h 1960491"/>
                <a:gd name="connsiteX29" fmla="*/ 693747 w 3296788"/>
                <a:gd name="connsiteY29" fmla="*/ 1699148 h 1960491"/>
                <a:gd name="connsiteX30" fmla="*/ 1266684 w 3296788"/>
                <a:gd name="connsiteY30" fmla="*/ 1589704 h 1960491"/>
                <a:gd name="connsiteX31" fmla="*/ 1283321 w 3296788"/>
                <a:gd name="connsiteY31" fmla="*/ 1594010 h 1960491"/>
                <a:gd name="connsiteX32" fmla="*/ 1370097 w 3296788"/>
                <a:gd name="connsiteY32" fmla="*/ 1642108 h 1960491"/>
                <a:gd name="connsiteX33" fmla="*/ 1369444 w 3296788"/>
                <a:gd name="connsiteY33" fmla="*/ 1673957 h 1960491"/>
                <a:gd name="connsiteX34" fmla="*/ 1276797 w 3296788"/>
                <a:gd name="connsiteY34" fmla="*/ 1728555 h 1960491"/>
                <a:gd name="connsiteX35" fmla="*/ 1242870 w 3296788"/>
                <a:gd name="connsiteY35" fmla="*/ 1729205 h 1960491"/>
                <a:gd name="connsiteX36" fmla="*/ 1158052 w 3296788"/>
                <a:gd name="connsiteY36" fmla="*/ 1680457 h 1960491"/>
                <a:gd name="connsiteX37" fmla="*/ 1158052 w 3296788"/>
                <a:gd name="connsiteY37" fmla="*/ 1649258 h 1960491"/>
                <a:gd name="connsiteX38" fmla="*/ 1250047 w 3296788"/>
                <a:gd name="connsiteY38" fmla="*/ 1594660 h 1960491"/>
                <a:gd name="connsiteX39" fmla="*/ 1266684 w 3296788"/>
                <a:gd name="connsiteY39" fmla="*/ 1589704 h 1960491"/>
                <a:gd name="connsiteX40" fmla="*/ 883514 w 3296788"/>
                <a:gd name="connsiteY40" fmla="*/ 1586662 h 1960491"/>
                <a:gd name="connsiteX41" fmla="*/ 899862 w 3296788"/>
                <a:gd name="connsiteY41" fmla="*/ 1590480 h 1960491"/>
                <a:gd name="connsiteX42" fmla="*/ 986398 w 3296788"/>
                <a:gd name="connsiteY42" fmla="*/ 1639229 h 1960491"/>
                <a:gd name="connsiteX43" fmla="*/ 986398 w 3296788"/>
                <a:gd name="connsiteY43" fmla="*/ 1670428 h 1960491"/>
                <a:gd name="connsiteX44" fmla="*/ 893355 w 3296788"/>
                <a:gd name="connsiteY44" fmla="*/ 1725026 h 1960491"/>
                <a:gd name="connsiteX45" fmla="*/ 860172 w 3296788"/>
                <a:gd name="connsiteY45" fmla="*/ 1725676 h 1960491"/>
                <a:gd name="connsiteX46" fmla="*/ 775588 w 3296788"/>
                <a:gd name="connsiteY46" fmla="*/ 1676928 h 1960491"/>
                <a:gd name="connsiteX47" fmla="*/ 775588 w 3296788"/>
                <a:gd name="connsiteY47" fmla="*/ 1645729 h 1960491"/>
                <a:gd name="connsiteX48" fmla="*/ 866679 w 3296788"/>
                <a:gd name="connsiteY48" fmla="*/ 1591130 h 1960491"/>
                <a:gd name="connsiteX49" fmla="*/ 883514 w 3296788"/>
                <a:gd name="connsiteY49" fmla="*/ 1586662 h 1960491"/>
                <a:gd name="connsiteX50" fmla="*/ 500433 w 3296788"/>
                <a:gd name="connsiteY50" fmla="*/ 1581063 h 1960491"/>
                <a:gd name="connsiteX51" fmla="*/ 516781 w 3296788"/>
                <a:gd name="connsiteY51" fmla="*/ 1585369 h 1960491"/>
                <a:gd name="connsiteX52" fmla="*/ 603317 w 3296788"/>
                <a:gd name="connsiteY52" fmla="*/ 1633468 h 1960491"/>
                <a:gd name="connsiteX53" fmla="*/ 602666 w 3296788"/>
                <a:gd name="connsiteY53" fmla="*/ 1665317 h 1960491"/>
                <a:gd name="connsiteX54" fmla="*/ 510274 w 3296788"/>
                <a:gd name="connsiteY54" fmla="*/ 1719915 h 1960491"/>
                <a:gd name="connsiteX55" fmla="*/ 477091 w 3296788"/>
                <a:gd name="connsiteY55" fmla="*/ 1719915 h 1960491"/>
                <a:gd name="connsiteX56" fmla="*/ 392507 w 3296788"/>
                <a:gd name="connsiteY56" fmla="*/ 1671817 h 1960491"/>
                <a:gd name="connsiteX57" fmla="*/ 392507 w 3296788"/>
                <a:gd name="connsiteY57" fmla="*/ 1639968 h 1960491"/>
                <a:gd name="connsiteX58" fmla="*/ 483598 w 3296788"/>
                <a:gd name="connsiteY58" fmla="*/ 1586019 h 1960491"/>
                <a:gd name="connsiteX59" fmla="*/ 500433 w 3296788"/>
                <a:gd name="connsiteY59" fmla="*/ 1581063 h 1960491"/>
                <a:gd name="connsiteX60" fmla="*/ 1076251 w 3296788"/>
                <a:gd name="connsiteY60" fmla="*/ 1471929 h 1960491"/>
                <a:gd name="connsiteX61" fmla="*/ 1092842 w 3296788"/>
                <a:gd name="connsiteY61" fmla="*/ 1476539 h 1960491"/>
                <a:gd name="connsiteX62" fmla="*/ 1179378 w 3296788"/>
                <a:gd name="connsiteY62" fmla="*/ 1524426 h 1960491"/>
                <a:gd name="connsiteX63" fmla="*/ 1178727 w 3296788"/>
                <a:gd name="connsiteY63" fmla="*/ 1556135 h 1960491"/>
                <a:gd name="connsiteX64" fmla="*/ 1086335 w 3296788"/>
                <a:gd name="connsiteY64" fmla="*/ 1610493 h 1960491"/>
                <a:gd name="connsiteX65" fmla="*/ 1053152 w 3296788"/>
                <a:gd name="connsiteY65" fmla="*/ 1610493 h 1960491"/>
                <a:gd name="connsiteX66" fmla="*/ 968568 w 3296788"/>
                <a:gd name="connsiteY66" fmla="*/ 1562606 h 1960491"/>
                <a:gd name="connsiteX67" fmla="*/ 968568 w 3296788"/>
                <a:gd name="connsiteY67" fmla="*/ 1530897 h 1960491"/>
                <a:gd name="connsiteX68" fmla="*/ 1059659 w 3296788"/>
                <a:gd name="connsiteY68" fmla="*/ 1476539 h 1960491"/>
                <a:gd name="connsiteX69" fmla="*/ 1076251 w 3296788"/>
                <a:gd name="connsiteY69" fmla="*/ 1471929 h 1960491"/>
                <a:gd name="connsiteX70" fmla="*/ 693747 w 3296788"/>
                <a:gd name="connsiteY70" fmla="*/ 1468975 h 1960491"/>
                <a:gd name="connsiteX71" fmla="*/ 710139 w 3296788"/>
                <a:gd name="connsiteY71" fmla="*/ 1473037 h 1960491"/>
                <a:gd name="connsiteX72" fmla="*/ 796915 w 3296788"/>
                <a:gd name="connsiteY72" fmla="*/ 1521135 h 1960491"/>
                <a:gd name="connsiteX73" fmla="*/ 796262 w 3296788"/>
                <a:gd name="connsiteY73" fmla="*/ 1552984 h 1960491"/>
                <a:gd name="connsiteX74" fmla="*/ 703615 w 3296788"/>
                <a:gd name="connsiteY74" fmla="*/ 1606932 h 1960491"/>
                <a:gd name="connsiteX75" fmla="*/ 670340 w 3296788"/>
                <a:gd name="connsiteY75" fmla="*/ 1607582 h 1960491"/>
                <a:gd name="connsiteX76" fmla="*/ 584870 w 3296788"/>
                <a:gd name="connsiteY76" fmla="*/ 1559484 h 1960491"/>
                <a:gd name="connsiteX77" fmla="*/ 584870 w 3296788"/>
                <a:gd name="connsiteY77" fmla="*/ 1527635 h 1960491"/>
                <a:gd name="connsiteX78" fmla="*/ 676865 w 3296788"/>
                <a:gd name="connsiteY78" fmla="*/ 1473687 h 1960491"/>
                <a:gd name="connsiteX79" fmla="*/ 693747 w 3296788"/>
                <a:gd name="connsiteY79" fmla="*/ 1468975 h 1960491"/>
                <a:gd name="connsiteX80" fmla="*/ 307453 w 3296788"/>
                <a:gd name="connsiteY80" fmla="*/ 1463207 h 1960491"/>
                <a:gd name="connsiteX81" fmla="*/ 323801 w 3296788"/>
                <a:gd name="connsiteY81" fmla="*/ 1467251 h 1960491"/>
                <a:gd name="connsiteX82" fmla="*/ 410337 w 3296788"/>
                <a:gd name="connsiteY82" fmla="*/ 1515138 h 1960491"/>
                <a:gd name="connsiteX83" fmla="*/ 410337 w 3296788"/>
                <a:gd name="connsiteY83" fmla="*/ 1546846 h 1960491"/>
                <a:gd name="connsiteX84" fmla="*/ 317294 w 3296788"/>
                <a:gd name="connsiteY84" fmla="*/ 1601204 h 1960491"/>
                <a:gd name="connsiteX85" fmla="*/ 284111 w 3296788"/>
                <a:gd name="connsiteY85" fmla="*/ 1601204 h 1960491"/>
                <a:gd name="connsiteX86" fmla="*/ 199527 w 3296788"/>
                <a:gd name="connsiteY86" fmla="*/ 1553318 h 1960491"/>
                <a:gd name="connsiteX87" fmla="*/ 199527 w 3296788"/>
                <a:gd name="connsiteY87" fmla="*/ 1521609 h 1960491"/>
                <a:gd name="connsiteX88" fmla="*/ 290618 w 3296788"/>
                <a:gd name="connsiteY88" fmla="*/ 1467898 h 1960491"/>
                <a:gd name="connsiteX89" fmla="*/ 307453 w 3296788"/>
                <a:gd name="connsiteY89" fmla="*/ 1463207 h 1960491"/>
                <a:gd name="connsiteX90" fmla="*/ 1266682 w 3296788"/>
                <a:gd name="connsiteY90" fmla="*/ 1359198 h 1960491"/>
                <a:gd name="connsiteX91" fmla="*/ 1283319 w 3296788"/>
                <a:gd name="connsiteY91" fmla="*/ 1362935 h 1960491"/>
                <a:gd name="connsiteX92" fmla="*/ 1370095 w 3296788"/>
                <a:gd name="connsiteY92" fmla="*/ 1411683 h 1960491"/>
                <a:gd name="connsiteX93" fmla="*/ 1369442 w 3296788"/>
                <a:gd name="connsiteY93" fmla="*/ 1443532 h 1960491"/>
                <a:gd name="connsiteX94" fmla="*/ 1276795 w 3296788"/>
                <a:gd name="connsiteY94" fmla="*/ 1497480 h 1960491"/>
                <a:gd name="connsiteX95" fmla="*/ 1242868 w 3296788"/>
                <a:gd name="connsiteY95" fmla="*/ 1498130 h 1960491"/>
                <a:gd name="connsiteX96" fmla="*/ 1158050 w 3296788"/>
                <a:gd name="connsiteY96" fmla="*/ 1450032 h 1960491"/>
                <a:gd name="connsiteX97" fmla="*/ 1158050 w 3296788"/>
                <a:gd name="connsiteY97" fmla="*/ 1418183 h 1960491"/>
                <a:gd name="connsiteX98" fmla="*/ 1250045 w 3296788"/>
                <a:gd name="connsiteY98" fmla="*/ 1364235 h 1960491"/>
                <a:gd name="connsiteX99" fmla="*/ 1266682 w 3296788"/>
                <a:gd name="connsiteY99" fmla="*/ 1359198 h 1960491"/>
                <a:gd name="connsiteX100" fmla="*/ 117685 w 3296788"/>
                <a:gd name="connsiteY100" fmla="*/ 1356636 h 1960491"/>
                <a:gd name="connsiteX101" fmla="*/ 134077 w 3296788"/>
                <a:gd name="connsiteY101" fmla="*/ 1360680 h 1960491"/>
                <a:gd name="connsiteX102" fmla="*/ 220853 w 3296788"/>
                <a:gd name="connsiteY102" fmla="*/ 1409214 h 1960491"/>
                <a:gd name="connsiteX103" fmla="*/ 220853 w 3296788"/>
                <a:gd name="connsiteY103" fmla="*/ 1440276 h 1960491"/>
                <a:gd name="connsiteX104" fmla="*/ 127553 w 3296788"/>
                <a:gd name="connsiteY104" fmla="*/ 1494634 h 1960491"/>
                <a:gd name="connsiteX105" fmla="*/ 94278 w 3296788"/>
                <a:gd name="connsiteY105" fmla="*/ 1494634 h 1960491"/>
                <a:gd name="connsiteX106" fmla="*/ 8808 w 3296788"/>
                <a:gd name="connsiteY106" fmla="*/ 1446747 h 1960491"/>
                <a:gd name="connsiteX107" fmla="*/ 8808 w 3296788"/>
                <a:gd name="connsiteY107" fmla="*/ 1415685 h 1960491"/>
                <a:gd name="connsiteX108" fmla="*/ 100803 w 3296788"/>
                <a:gd name="connsiteY108" fmla="*/ 1361327 h 1960491"/>
                <a:gd name="connsiteX109" fmla="*/ 117685 w 3296788"/>
                <a:gd name="connsiteY109" fmla="*/ 1356636 h 1960491"/>
                <a:gd name="connsiteX110" fmla="*/ 883514 w 3296788"/>
                <a:gd name="connsiteY110" fmla="*/ 1356634 h 1960491"/>
                <a:gd name="connsiteX111" fmla="*/ 899862 w 3296788"/>
                <a:gd name="connsiteY111" fmla="*/ 1360679 h 1960491"/>
                <a:gd name="connsiteX112" fmla="*/ 986398 w 3296788"/>
                <a:gd name="connsiteY112" fmla="*/ 1409213 h 1960491"/>
                <a:gd name="connsiteX113" fmla="*/ 986398 w 3296788"/>
                <a:gd name="connsiteY113" fmla="*/ 1440274 h 1960491"/>
                <a:gd name="connsiteX114" fmla="*/ 893355 w 3296788"/>
                <a:gd name="connsiteY114" fmla="*/ 1494633 h 1960491"/>
                <a:gd name="connsiteX115" fmla="*/ 860172 w 3296788"/>
                <a:gd name="connsiteY115" fmla="*/ 1494633 h 1960491"/>
                <a:gd name="connsiteX116" fmla="*/ 775588 w 3296788"/>
                <a:gd name="connsiteY116" fmla="*/ 1446746 h 1960491"/>
                <a:gd name="connsiteX117" fmla="*/ 775588 w 3296788"/>
                <a:gd name="connsiteY117" fmla="*/ 1415684 h 1960491"/>
                <a:gd name="connsiteX118" fmla="*/ 866679 w 3296788"/>
                <a:gd name="connsiteY118" fmla="*/ 1361326 h 1960491"/>
                <a:gd name="connsiteX119" fmla="*/ 883514 w 3296788"/>
                <a:gd name="connsiteY119" fmla="*/ 1356634 h 1960491"/>
                <a:gd name="connsiteX120" fmla="*/ 500432 w 3296788"/>
                <a:gd name="connsiteY120" fmla="*/ 1350483 h 1960491"/>
                <a:gd name="connsiteX121" fmla="*/ 516780 w 3296788"/>
                <a:gd name="connsiteY121" fmla="*/ 1354319 h 1960491"/>
                <a:gd name="connsiteX122" fmla="*/ 603316 w 3296788"/>
                <a:gd name="connsiteY122" fmla="*/ 1402631 h 1960491"/>
                <a:gd name="connsiteX123" fmla="*/ 602665 w 3296788"/>
                <a:gd name="connsiteY123" fmla="*/ 1434622 h 1960491"/>
                <a:gd name="connsiteX124" fmla="*/ 510273 w 3296788"/>
                <a:gd name="connsiteY124" fmla="*/ 1489464 h 1960491"/>
                <a:gd name="connsiteX125" fmla="*/ 477090 w 3296788"/>
                <a:gd name="connsiteY125" fmla="*/ 1490116 h 1960491"/>
                <a:gd name="connsiteX126" fmla="*/ 392506 w 3296788"/>
                <a:gd name="connsiteY126" fmla="*/ 1441151 h 1960491"/>
                <a:gd name="connsiteX127" fmla="*/ 392506 w 3296788"/>
                <a:gd name="connsiteY127" fmla="*/ 1409813 h 1960491"/>
                <a:gd name="connsiteX128" fmla="*/ 483597 w 3296788"/>
                <a:gd name="connsiteY128" fmla="*/ 1354972 h 1960491"/>
                <a:gd name="connsiteX129" fmla="*/ 500432 w 3296788"/>
                <a:gd name="connsiteY129" fmla="*/ 1350483 h 1960491"/>
                <a:gd name="connsiteX130" fmla="*/ 1459575 w 3296788"/>
                <a:gd name="connsiteY130" fmla="*/ 1247184 h 1960491"/>
                <a:gd name="connsiteX131" fmla="*/ 1475923 w 3296788"/>
                <a:gd name="connsiteY131" fmla="*/ 1251228 h 1960491"/>
                <a:gd name="connsiteX132" fmla="*/ 1562459 w 3296788"/>
                <a:gd name="connsiteY132" fmla="*/ 1299762 h 1960491"/>
                <a:gd name="connsiteX133" fmla="*/ 1562459 w 3296788"/>
                <a:gd name="connsiteY133" fmla="*/ 1330824 h 1960491"/>
                <a:gd name="connsiteX134" fmla="*/ 1469416 w 3296788"/>
                <a:gd name="connsiteY134" fmla="*/ 1385182 h 1960491"/>
                <a:gd name="connsiteX135" fmla="*/ 1436233 w 3296788"/>
                <a:gd name="connsiteY135" fmla="*/ 1385182 h 1960491"/>
                <a:gd name="connsiteX136" fmla="*/ 1351649 w 3296788"/>
                <a:gd name="connsiteY136" fmla="*/ 1336648 h 1960491"/>
                <a:gd name="connsiteX137" fmla="*/ 1351649 w 3296788"/>
                <a:gd name="connsiteY137" fmla="*/ 1305586 h 1960491"/>
                <a:gd name="connsiteX138" fmla="*/ 1442740 w 3296788"/>
                <a:gd name="connsiteY138" fmla="*/ 1251875 h 1960491"/>
                <a:gd name="connsiteX139" fmla="*/ 1459575 w 3296788"/>
                <a:gd name="connsiteY139" fmla="*/ 1247184 h 1960491"/>
                <a:gd name="connsiteX140" fmla="*/ 307452 w 3296788"/>
                <a:gd name="connsiteY140" fmla="*/ 1241188 h 1960491"/>
                <a:gd name="connsiteX141" fmla="*/ 323800 w 3296788"/>
                <a:gd name="connsiteY141" fmla="*/ 1245494 h 1960491"/>
                <a:gd name="connsiteX142" fmla="*/ 410336 w 3296788"/>
                <a:gd name="connsiteY142" fmla="*/ 1293592 h 1960491"/>
                <a:gd name="connsiteX143" fmla="*/ 410336 w 3296788"/>
                <a:gd name="connsiteY143" fmla="*/ 1325441 h 1960491"/>
                <a:gd name="connsiteX144" fmla="*/ 317293 w 3296788"/>
                <a:gd name="connsiteY144" fmla="*/ 1380040 h 1960491"/>
                <a:gd name="connsiteX145" fmla="*/ 284110 w 3296788"/>
                <a:gd name="connsiteY145" fmla="*/ 1380690 h 1960491"/>
                <a:gd name="connsiteX146" fmla="*/ 199526 w 3296788"/>
                <a:gd name="connsiteY146" fmla="*/ 1331941 h 1960491"/>
                <a:gd name="connsiteX147" fmla="*/ 199526 w 3296788"/>
                <a:gd name="connsiteY147" fmla="*/ 1300742 h 1960491"/>
                <a:gd name="connsiteX148" fmla="*/ 290617 w 3296788"/>
                <a:gd name="connsiteY148" fmla="*/ 1246144 h 1960491"/>
                <a:gd name="connsiteX149" fmla="*/ 307452 w 3296788"/>
                <a:gd name="connsiteY149" fmla="*/ 1241188 h 1960491"/>
                <a:gd name="connsiteX150" fmla="*/ 1076251 w 3296788"/>
                <a:gd name="connsiteY150" fmla="*/ 1241187 h 1960491"/>
                <a:gd name="connsiteX151" fmla="*/ 1092842 w 3296788"/>
                <a:gd name="connsiteY151" fmla="*/ 1245493 h 1960491"/>
                <a:gd name="connsiteX152" fmla="*/ 1179378 w 3296788"/>
                <a:gd name="connsiteY152" fmla="*/ 1293591 h 1960491"/>
                <a:gd name="connsiteX153" fmla="*/ 1178727 w 3296788"/>
                <a:gd name="connsiteY153" fmla="*/ 1325440 h 1960491"/>
                <a:gd name="connsiteX154" fmla="*/ 1086335 w 3296788"/>
                <a:gd name="connsiteY154" fmla="*/ 1380039 h 1960491"/>
                <a:gd name="connsiteX155" fmla="*/ 1053152 w 3296788"/>
                <a:gd name="connsiteY155" fmla="*/ 1380689 h 1960491"/>
                <a:gd name="connsiteX156" fmla="*/ 968568 w 3296788"/>
                <a:gd name="connsiteY156" fmla="*/ 1331940 h 1960491"/>
                <a:gd name="connsiteX157" fmla="*/ 968568 w 3296788"/>
                <a:gd name="connsiteY157" fmla="*/ 1300741 h 1960491"/>
                <a:gd name="connsiteX158" fmla="*/ 1059659 w 3296788"/>
                <a:gd name="connsiteY158" fmla="*/ 1246143 h 1960491"/>
                <a:gd name="connsiteX159" fmla="*/ 1076251 w 3296788"/>
                <a:gd name="connsiteY159" fmla="*/ 1241187 h 1960491"/>
                <a:gd name="connsiteX160" fmla="*/ 693746 w 3296788"/>
                <a:gd name="connsiteY160" fmla="*/ 1238226 h 1960491"/>
                <a:gd name="connsiteX161" fmla="*/ 710138 w 3296788"/>
                <a:gd name="connsiteY161" fmla="*/ 1242614 h 1960491"/>
                <a:gd name="connsiteX162" fmla="*/ 796914 w 3296788"/>
                <a:gd name="connsiteY162" fmla="*/ 1290712 h 1960491"/>
                <a:gd name="connsiteX163" fmla="*/ 796261 w 3296788"/>
                <a:gd name="connsiteY163" fmla="*/ 1321911 h 1960491"/>
                <a:gd name="connsiteX164" fmla="*/ 703614 w 3296788"/>
                <a:gd name="connsiteY164" fmla="*/ 1376509 h 1960491"/>
                <a:gd name="connsiteX165" fmla="*/ 670339 w 3296788"/>
                <a:gd name="connsiteY165" fmla="*/ 1377159 h 1960491"/>
                <a:gd name="connsiteX166" fmla="*/ 584869 w 3296788"/>
                <a:gd name="connsiteY166" fmla="*/ 1328411 h 1960491"/>
                <a:gd name="connsiteX167" fmla="*/ 584869 w 3296788"/>
                <a:gd name="connsiteY167" fmla="*/ 1297212 h 1960491"/>
                <a:gd name="connsiteX168" fmla="*/ 676864 w 3296788"/>
                <a:gd name="connsiteY168" fmla="*/ 1242614 h 1960491"/>
                <a:gd name="connsiteX169" fmla="*/ 693746 w 3296788"/>
                <a:gd name="connsiteY169" fmla="*/ 1238226 h 1960491"/>
                <a:gd name="connsiteX170" fmla="*/ 1649432 w 3296788"/>
                <a:gd name="connsiteY170" fmla="*/ 1134616 h 1960491"/>
                <a:gd name="connsiteX171" fmla="*/ 1666023 w 3296788"/>
                <a:gd name="connsiteY171" fmla="*/ 1138922 h 1960491"/>
                <a:gd name="connsiteX172" fmla="*/ 1752559 w 3296788"/>
                <a:gd name="connsiteY172" fmla="*/ 1187020 h 1960491"/>
                <a:gd name="connsiteX173" fmla="*/ 1751908 w 3296788"/>
                <a:gd name="connsiteY173" fmla="*/ 1218869 h 1960491"/>
                <a:gd name="connsiteX174" fmla="*/ 1659516 w 3296788"/>
                <a:gd name="connsiteY174" fmla="*/ 1273467 h 1960491"/>
                <a:gd name="connsiteX175" fmla="*/ 1625683 w 3296788"/>
                <a:gd name="connsiteY175" fmla="*/ 1274117 h 1960491"/>
                <a:gd name="connsiteX176" fmla="*/ 1541749 w 3296788"/>
                <a:gd name="connsiteY176" fmla="*/ 1225369 h 1960491"/>
                <a:gd name="connsiteX177" fmla="*/ 1541749 w 3296788"/>
                <a:gd name="connsiteY177" fmla="*/ 1194170 h 1960491"/>
                <a:gd name="connsiteX178" fmla="*/ 1632840 w 3296788"/>
                <a:gd name="connsiteY178" fmla="*/ 1139572 h 1960491"/>
                <a:gd name="connsiteX179" fmla="*/ 1649432 w 3296788"/>
                <a:gd name="connsiteY179" fmla="*/ 1134616 h 1960491"/>
                <a:gd name="connsiteX180" fmla="*/ 500431 w 3296788"/>
                <a:gd name="connsiteY180" fmla="*/ 1128774 h 1960491"/>
                <a:gd name="connsiteX181" fmla="*/ 516779 w 3296788"/>
                <a:gd name="connsiteY181" fmla="*/ 1133162 h 1960491"/>
                <a:gd name="connsiteX182" fmla="*/ 603315 w 3296788"/>
                <a:gd name="connsiteY182" fmla="*/ 1181260 h 1960491"/>
                <a:gd name="connsiteX183" fmla="*/ 602664 w 3296788"/>
                <a:gd name="connsiteY183" fmla="*/ 1212459 h 1960491"/>
                <a:gd name="connsiteX184" fmla="*/ 510272 w 3296788"/>
                <a:gd name="connsiteY184" fmla="*/ 1267057 h 1960491"/>
                <a:gd name="connsiteX185" fmla="*/ 477089 w 3296788"/>
                <a:gd name="connsiteY185" fmla="*/ 1267707 h 1960491"/>
                <a:gd name="connsiteX186" fmla="*/ 392505 w 3296788"/>
                <a:gd name="connsiteY186" fmla="*/ 1218959 h 1960491"/>
                <a:gd name="connsiteX187" fmla="*/ 392505 w 3296788"/>
                <a:gd name="connsiteY187" fmla="*/ 1187760 h 1960491"/>
                <a:gd name="connsiteX188" fmla="*/ 483596 w 3296788"/>
                <a:gd name="connsiteY188" fmla="*/ 1133162 h 1960491"/>
                <a:gd name="connsiteX189" fmla="*/ 500431 w 3296788"/>
                <a:gd name="connsiteY189" fmla="*/ 1128774 h 1960491"/>
                <a:gd name="connsiteX190" fmla="*/ 1266682 w 3296788"/>
                <a:gd name="connsiteY190" fmla="*/ 1128773 h 1960491"/>
                <a:gd name="connsiteX191" fmla="*/ 1283319 w 3296788"/>
                <a:gd name="connsiteY191" fmla="*/ 1133161 h 1960491"/>
                <a:gd name="connsiteX192" fmla="*/ 1370095 w 3296788"/>
                <a:gd name="connsiteY192" fmla="*/ 1181259 h 1960491"/>
                <a:gd name="connsiteX193" fmla="*/ 1369442 w 3296788"/>
                <a:gd name="connsiteY193" fmla="*/ 1212458 h 1960491"/>
                <a:gd name="connsiteX194" fmla="*/ 1276795 w 3296788"/>
                <a:gd name="connsiteY194" fmla="*/ 1267056 h 1960491"/>
                <a:gd name="connsiteX195" fmla="*/ 1242868 w 3296788"/>
                <a:gd name="connsiteY195" fmla="*/ 1267706 h 1960491"/>
                <a:gd name="connsiteX196" fmla="*/ 1158050 w 3296788"/>
                <a:gd name="connsiteY196" fmla="*/ 1218958 h 1960491"/>
                <a:gd name="connsiteX197" fmla="*/ 1158050 w 3296788"/>
                <a:gd name="connsiteY197" fmla="*/ 1187759 h 1960491"/>
                <a:gd name="connsiteX198" fmla="*/ 1250045 w 3296788"/>
                <a:gd name="connsiteY198" fmla="*/ 1133161 h 1960491"/>
                <a:gd name="connsiteX199" fmla="*/ 1266682 w 3296788"/>
                <a:gd name="connsiteY199" fmla="*/ 1128773 h 1960491"/>
                <a:gd name="connsiteX200" fmla="*/ 883513 w 3296788"/>
                <a:gd name="connsiteY200" fmla="*/ 1125894 h 1960491"/>
                <a:gd name="connsiteX201" fmla="*/ 899861 w 3296788"/>
                <a:gd name="connsiteY201" fmla="*/ 1129632 h 1960491"/>
                <a:gd name="connsiteX202" fmla="*/ 986397 w 3296788"/>
                <a:gd name="connsiteY202" fmla="*/ 1178380 h 1960491"/>
                <a:gd name="connsiteX203" fmla="*/ 986397 w 3296788"/>
                <a:gd name="connsiteY203" fmla="*/ 1210229 h 1960491"/>
                <a:gd name="connsiteX204" fmla="*/ 893354 w 3296788"/>
                <a:gd name="connsiteY204" fmla="*/ 1264828 h 1960491"/>
                <a:gd name="connsiteX205" fmla="*/ 860171 w 3296788"/>
                <a:gd name="connsiteY205" fmla="*/ 1264828 h 1960491"/>
                <a:gd name="connsiteX206" fmla="*/ 775587 w 3296788"/>
                <a:gd name="connsiteY206" fmla="*/ 1216729 h 1960491"/>
                <a:gd name="connsiteX207" fmla="*/ 775587 w 3296788"/>
                <a:gd name="connsiteY207" fmla="*/ 1184880 h 1960491"/>
                <a:gd name="connsiteX208" fmla="*/ 866678 w 3296788"/>
                <a:gd name="connsiteY208" fmla="*/ 1130932 h 1960491"/>
                <a:gd name="connsiteX209" fmla="*/ 883513 w 3296788"/>
                <a:gd name="connsiteY209" fmla="*/ 1125894 h 1960491"/>
                <a:gd name="connsiteX210" fmla="*/ 1842422 w 3296788"/>
                <a:gd name="connsiteY210" fmla="*/ 1022122 h 1960491"/>
                <a:gd name="connsiteX211" fmla="*/ 1859105 w 3296788"/>
                <a:gd name="connsiteY211" fmla="*/ 1025940 h 1960491"/>
                <a:gd name="connsiteX212" fmla="*/ 1946120 w 3296788"/>
                <a:gd name="connsiteY212" fmla="*/ 1074039 h 1960491"/>
                <a:gd name="connsiteX213" fmla="*/ 1945466 w 3296788"/>
                <a:gd name="connsiteY213" fmla="*/ 1105888 h 1960491"/>
                <a:gd name="connsiteX214" fmla="*/ 1852562 w 3296788"/>
                <a:gd name="connsiteY214" fmla="*/ 1160486 h 1960491"/>
                <a:gd name="connsiteX215" fmla="*/ 1818541 w 3296788"/>
                <a:gd name="connsiteY215" fmla="*/ 1161136 h 1960491"/>
                <a:gd name="connsiteX216" fmla="*/ 1734143 w 3296788"/>
                <a:gd name="connsiteY216" fmla="*/ 1112388 h 1960491"/>
                <a:gd name="connsiteX217" fmla="*/ 1734143 w 3296788"/>
                <a:gd name="connsiteY217" fmla="*/ 1081189 h 1960491"/>
                <a:gd name="connsiteX218" fmla="*/ 1825738 w 3296788"/>
                <a:gd name="connsiteY218" fmla="*/ 1026590 h 1960491"/>
                <a:gd name="connsiteX219" fmla="*/ 1842422 w 3296788"/>
                <a:gd name="connsiteY219" fmla="*/ 1022122 h 1960491"/>
                <a:gd name="connsiteX220" fmla="*/ 693745 w 3296788"/>
                <a:gd name="connsiteY220" fmla="*/ 1016760 h 1960491"/>
                <a:gd name="connsiteX221" fmla="*/ 710137 w 3296788"/>
                <a:gd name="connsiteY221" fmla="*/ 1020805 h 1960491"/>
                <a:gd name="connsiteX222" fmla="*/ 796913 w 3296788"/>
                <a:gd name="connsiteY222" fmla="*/ 1069339 h 1960491"/>
                <a:gd name="connsiteX223" fmla="*/ 796260 w 3296788"/>
                <a:gd name="connsiteY223" fmla="*/ 1101048 h 1960491"/>
                <a:gd name="connsiteX224" fmla="*/ 703613 w 3296788"/>
                <a:gd name="connsiteY224" fmla="*/ 1154758 h 1960491"/>
                <a:gd name="connsiteX225" fmla="*/ 670338 w 3296788"/>
                <a:gd name="connsiteY225" fmla="*/ 1155406 h 1960491"/>
                <a:gd name="connsiteX226" fmla="*/ 584868 w 3296788"/>
                <a:gd name="connsiteY226" fmla="*/ 1107519 h 1960491"/>
                <a:gd name="connsiteX227" fmla="*/ 584868 w 3296788"/>
                <a:gd name="connsiteY227" fmla="*/ 1075810 h 1960491"/>
                <a:gd name="connsiteX228" fmla="*/ 676863 w 3296788"/>
                <a:gd name="connsiteY228" fmla="*/ 1021452 h 1960491"/>
                <a:gd name="connsiteX229" fmla="*/ 693745 w 3296788"/>
                <a:gd name="connsiteY229" fmla="*/ 1016760 h 1960491"/>
                <a:gd name="connsiteX230" fmla="*/ 1459575 w 3296788"/>
                <a:gd name="connsiteY230" fmla="*/ 1016759 h 1960491"/>
                <a:gd name="connsiteX231" fmla="*/ 1475923 w 3296788"/>
                <a:gd name="connsiteY231" fmla="*/ 1020804 h 1960491"/>
                <a:gd name="connsiteX232" fmla="*/ 1562459 w 3296788"/>
                <a:gd name="connsiteY232" fmla="*/ 1069338 h 1960491"/>
                <a:gd name="connsiteX233" fmla="*/ 1562459 w 3296788"/>
                <a:gd name="connsiteY233" fmla="*/ 1101047 h 1960491"/>
                <a:gd name="connsiteX234" fmla="*/ 1469416 w 3296788"/>
                <a:gd name="connsiteY234" fmla="*/ 1154757 h 1960491"/>
                <a:gd name="connsiteX235" fmla="*/ 1436233 w 3296788"/>
                <a:gd name="connsiteY235" fmla="*/ 1155405 h 1960491"/>
                <a:gd name="connsiteX236" fmla="*/ 1351649 w 3296788"/>
                <a:gd name="connsiteY236" fmla="*/ 1107518 h 1960491"/>
                <a:gd name="connsiteX237" fmla="*/ 1351649 w 3296788"/>
                <a:gd name="connsiteY237" fmla="*/ 1075809 h 1960491"/>
                <a:gd name="connsiteX238" fmla="*/ 1442740 w 3296788"/>
                <a:gd name="connsiteY238" fmla="*/ 1021451 h 1960491"/>
                <a:gd name="connsiteX239" fmla="*/ 1459575 w 3296788"/>
                <a:gd name="connsiteY239" fmla="*/ 1016759 h 1960491"/>
                <a:gd name="connsiteX240" fmla="*/ 1076249 w 3296788"/>
                <a:gd name="connsiteY240" fmla="*/ 1011007 h 1960491"/>
                <a:gd name="connsiteX241" fmla="*/ 1092841 w 3296788"/>
                <a:gd name="connsiteY241" fmla="*/ 1015070 h 1960491"/>
                <a:gd name="connsiteX242" fmla="*/ 1179377 w 3296788"/>
                <a:gd name="connsiteY242" fmla="*/ 1063168 h 1960491"/>
                <a:gd name="connsiteX243" fmla="*/ 1178726 w 3296788"/>
                <a:gd name="connsiteY243" fmla="*/ 1095017 h 1960491"/>
                <a:gd name="connsiteX244" fmla="*/ 1086334 w 3296788"/>
                <a:gd name="connsiteY244" fmla="*/ 1148966 h 1960491"/>
                <a:gd name="connsiteX245" fmla="*/ 1053151 w 3296788"/>
                <a:gd name="connsiteY245" fmla="*/ 1149616 h 1960491"/>
                <a:gd name="connsiteX246" fmla="*/ 968567 w 3296788"/>
                <a:gd name="connsiteY246" fmla="*/ 1101517 h 1960491"/>
                <a:gd name="connsiteX247" fmla="*/ 968567 w 3296788"/>
                <a:gd name="connsiteY247" fmla="*/ 1069668 h 1960491"/>
                <a:gd name="connsiteX248" fmla="*/ 1059658 w 3296788"/>
                <a:gd name="connsiteY248" fmla="*/ 1015720 h 1960491"/>
                <a:gd name="connsiteX249" fmla="*/ 1076249 w 3296788"/>
                <a:gd name="connsiteY249" fmla="*/ 1011007 h 1960491"/>
                <a:gd name="connsiteX250" fmla="*/ 2450028 w 3296788"/>
                <a:gd name="connsiteY250" fmla="*/ 912842 h 1960491"/>
                <a:gd name="connsiteX251" fmla="*/ 2466428 w 3296788"/>
                <a:gd name="connsiteY251" fmla="*/ 917178 h 1960491"/>
                <a:gd name="connsiteX252" fmla="*/ 2553241 w 3296788"/>
                <a:gd name="connsiteY252" fmla="*/ 965601 h 1960491"/>
                <a:gd name="connsiteX253" fmla="*/ 2552588 w 3296788"/>
                <a:gd name="connsiteY253" fmla="*/ 997666 h 1960491"/>
                <a:gd name="connsiteX254" fmla="*/ 1475592 w 3296788"/>
                <a:gd name="connsiteY254" fmla="*/ 1621286 h 1960491"/>
                <a:gd name="connsiteX255" fmla="*/ 1442303 w 3296788"/>
                <a:gd name="connsiteY255" fmla="*/ 1621940 h 1960491"/>
                <a:gd name="connsiteX256" fmla="*/ 1357449 w 3296788"/>
                <a:gd name="connsiteY256" fmla="*/ 1573517 h 1960491"/>
                <a:gd name="connsiteX257" fmla="*/ 1357449 w 3296788"/>
                <a:gd name="connsiteY257" fmla="*/ 1541452 h 1960491"/>
                <a:gd name="connsiteX258" fmla="*/ 2433139 w 3296788"/>
                <a:gd name="connsiteY258" fmla="*/ 917832 h 1960491"/>
                <a:gd name="connsiteX259" fmla="*/ 2450028 w 3296788"/>
                <a:gd name="connsiteY259" fmla="*/ 912842 h 1960491"/>
                <a:gd name="connsiteX260" fmla="*/ 2032754 w 3296788"/>
                <a:gd name="connsiteY260" fmla="*/ 907308 h 1960491"/>
                <a:gd name="connsiteX261" fmla="*/ 2049102 w 3296788"/>
                <a:gd name="connsiteY261" fmla="*/ 911352 h 1960491"/>
                <a:gd name="connsiteX262" fmla="*/ 2135638 w 3296788"/>
                <a:gd name="connsiteY262" fmla="*/ 959886 h 1960491"/>
                <a:gd name="connsiteX263" fmla="*/ 2135638 w 3296788"/>
                <a:gd name="connsiteY263" fmla="*/ 991595 h 1960491"/>
                <a:gd name="connsiteX264" fmla="*/ 2042595 w 3296788"/>
                <a:gd name="connsiteY264" fmla="*/ 1045306 h 1960491"/>
                <a:gd name="connsiteX265" fmla="*/ 2009412 w 3296788"/>
                <a:gd name="connsiteY265" fmla="*/ 1045953 h 1960491"/>
                <a:gd name="connsiteX266" fmla="*/ 1924828 w 3296788"/>
                <a:gd name="connsiteY266" fmla="*/ 998066 h 1960491"/>
                <a:gd name="connsiteX267" fmla="*/ 1924828 w 3296788"/>
                <a:gd name="connsiteY267" fmla="*/ 966357 h 1960491"/>
                <a:gd name="connsiteX268" fmla="*/ 2015919 w 3296788"/>
                <a:gd name="connsiteY268" fmla="*/ 911999 h 1960491"/>
                <a:gd name="connsiteX269" fmla="*/ 2032754 w 3296788"/>
                <a:gd name="connsiteY269" fmla="*/ 907308 h 1960491"/>
                <a:gd name="connsiteX270" fmla="*/ 883512 w 3296788"/>
                <a:gd name="connsiteY270" fmla="*/ 904111 h 1960491"/>
                <a:gd name="connsiteX271" fmla="*/ 899860 w 3296788"/>
                <a:gd name="connsiteY271" fmla="*/ 907849 h 1960491"/>
                <a:gd name="connsiteX272" fmla="*/ 986396 w 3296788"/>
                <a:gd name="connsiteY272" fmla="*/ 956597 h 1960491"/>
                <a:gd name="connsiteX273" fmla="*/ 986396 w 3296788"/>
                <a:gd name="connsiteY273" fmla="*/ 987796 h 1960491"/>
                <a:gd name="connsiteX274" fmla="*/ 893353 w 3296788"/>
                <a:gd name="connsiteY274" fmla="*/ 1042394 h 1960491"/>
                <a:gd name="connsiteX275" fmla="*/ 860170 w 3296788"/>
                <a:gd name="connsiteY275" fmla="*/ 1043044 h 1960491"/>
                <a:gd name="connsiteX276" fmla="*/ 775586 w 3296788"/>
                <a:gd name="connsiteY276" fmla="*/ 994946 h 1960491"/>
                <a:gd name="connsiteX277" fmla="*/ 775586 w 3296788"/>
                <a:gd name="connsiteY277" fmla="*/ 963097 h 1960491"/>
                <a:gd name="connsiteX278" fmla="*/ 866677 w 3296788"/>
                <a:gd name="connsiteY278" fmla="*/ 909149 h 1960491"/>
                <a:gd name="connsiteX279" fmla="*/ 883512 w 3296788"/>
                <a:gd name="connsiteY279" fmla="*/ 904111 h 1960491"/>
                <a:gd name="connsiteX280" fmla="*/ 1649432 w 3296788"/>
                <a:gd name="connsiteY280" fmla="*/ 904110 h 1960491"/>
                <a:gd name="connsiteX281" fmla="*/ 1666023 w 3296788"/>
                <a:gd name="connsiteY281" fmla="*/ 907848 h 1960491"/>
                <a:gd name="connsiteX282" fmla="*/ 1752559 w 3296788"/>
                <a:gd name="connsiteY282" fmla="*/ 956596 h 1960491"/>
                <a:gd name="connsiteX283" fmla="*/ 1751908 w 3296788"/>
                <a:gd name="connsiteY283" fmla="*/ 987795 h 1960491"/>
                <a:gd name="connsiteX284" fmla="*/ 1659516 w 3296788"/>
                <a:gd name="connsiteY284" fmla="*/ 1042393 h 1960491"/>
                <a:gd name="connsiteX285" fmla="*/ 1625683 w 3296788"/>
                <a:gd name="connsiteY285" fmla="*/ 1043043 h 1960491"/>
                <a:gd name="connsiteX286" fmla="*/ 1541749 w 3296788"/>
                <a:gd name="connsiteY286" fmla="*/ 994945 h 1960491"/>
                <a:gd name="connsiteX287" fmla="*/ 1541749 w 3296788"/>
                <a:gd name="connsiteY287" fmla="*/ 963096 h 1960491"/>
                <a:gd name="connsiteX288" fmla="*/ 1632840 w 3296788"/>
                <a:gd name="connsiteY288" fmla="*/ 909148 h 1960491"/>
                <a:gd name="connsiteX289" fmla="*/ 1649432 w 3296788"/>
                <a:gd name="connsiteY289" fmla="*/ 904110 h 1960491"/>
                <a:gd name="connsiteX290" fmla="*/ 1266681 w 3296788"/>
                <a:gd name="connsiteY290" fmla="*/ 898432 h 1960491"/>
                <a:gd name="connsiteX291" fmla="*/ 1283318 w 3296788"/>
                <a:gd name="connsiteY291" fmla="*/ 902738 h 1960491"/>
                <a:gd name="connsiteX292" fmla="*/ 1370094 w 3296788"/>
                <a:gd name="connsiteY292" fmla="*/ 950836 h 1960491"/>
                <a:gd name="connsiteX293" fmla="*/ 1369441 w 3296788"/>
                <a:gd name="connsiteY293" fmla="*/ 982685 h 1960491"/>
                <a:gd name="connsiteX294" fmla="*/ 1276794 w 3296788"/>
                <a:gd name="connsiteY294" fmla="*/ 1037283 h 1960491"/>
                <a:gd name="connsiteX295" fmla="*/ 1242867 w 3296788"/>
                <a:gd name="connsiteY295" fmla="*/ 1037283 h 1960491"/>
                <a:gd name="connsiteX296" fmla="*/ 1158049 w 3296788"/>
                <a:gd name="connsiteY296" fmla="*/ 989185 h 1960491"/>
                <a:gd name="connsiteX297" fmla="*/ 1158049 w 3296788"/>
                <a:gd name="connsiteY297" fmla="*/ 957986 h 1960491"/>
                <a:gd name="connsiteX298" fmla="*/ 1250044 w 3296788"/>
                <a:gd name="connsiteY298" fmla="*/ 903388 h 1960491"/>
                <a:gd name="connsiteX299" fmla="*/ 1266681 w 3296788"/>
                <a:gd name="connsiteY299" fmla="*/ 898432 h 1960491"/>
                <a:gd name="connsiteX300" fmla="*/ 2608815 w 3296788"/>
                <a:gd name="connsiteY300" fmla="*/ 800737 h 1960491"/>
                <a:gd name="connsiteX301" fmla="*/ 2625163 w 3296788"/>
                <a:gd name="connsiteY301" fmla="*/ 804781 h 1960491"/>
                <a:gd name="connsiteX302" fmla="*/ 2711699 w 3296788"/>
                <a:gd name="connsiteY302" fmla="*/ 853315 h 1960491"/>
                <a:gd name="connsiteX303" fmla="*/ 2711699 w 3296788"/>
                <a:gd name="connsiteY303" fmla="*/ 885023 h 1960491"/>
                <a:gd name="connsiteX304" fmla="*/ 2618656 w 3296788"/>
                <a:gd name="connsiteY304" fmla="*/ 938734 h 1960491"/>
                <a:gd name="connsiteX305" fmla="*/ 2585473 w 3296788"/>
                <a:gd name="connsiteY305" fmla="*/ 939381 h 1960491"/>
                <a:gd name="connsiteX306" fmla="*/ 2500889 w 3296788"/>
                <a:gd name="connsiteY306" fmla="*/ 891495 h 1960491"/>
                <a:gd name="connsiteX307" fmla="*/ 2500889 w 3296788"/>
                <a:gd name="connsiteY307" fmla="*/ 859786 h 1960491"/>
                <a:gd name="connsiteX308" fmla="*/ 2591980 w 3296788"/>
                <a:gd name="connsiteY308" fmla="*/ 805428 h 1960491"/>
                <a:gd name="connsiteX309" fmla="*/ 2608815 w 3296788"/>
                <a:gd name="connsiteY309" fmla="*/ 800737 h 1960491"/>
                <a:gd name="connsiteX310" fmla="*/ 2225492 w 3296788"/>
                <a:gd name="connsiteY310" fmla="*/ 794740 h 1960491"/>
                <a:gd name="connsiteX311" fmla="*/ 2242083 w 3296788"/>
                <a:gd name="connsiteY311" fmla="*/ 799046 h 1960491"/>
                <a:gd name="connsiteX312" fmla="*/ 2328619 w 3296788"/>
                <a:gd name="connsiteY312" fmla="*/ 847144 h 1960491"/>
                <a:gd name="connsiteX313" fmla="*/ 2327968 w 3296788"/>
                <a:gd name="connsiteY313" fmla="*/ 878343 h 1960491"/>
                <a:gd name="connsiteX314" fmla="*/ 2235576 w 3296788"/>
                <a:gd name="connsiteY314" fmla="*/ 932941 h 1960491"/>
                <a:gd name="connsiteX315" fmla="*/ 2201743 w 3296788"/>
                <a:gd name="connsiteY315" fmla="*/ 933591 h 1960491"/>
                <a:gd name="connsiteX316" fmla="*/ 2117809 w 3296788"/>
                <a:gd name="connsiteY316" fmla="*/ 885493 h 1960491"/>
                <a:gd name="connsiteX317" fmla="*/ 2117809 w 3296788"/>
                <a:gd name="connsiteY317" fmla="*/ 853644 h 1960491"/>
                <a:gd name="connsiteX318" fmla="*/ 2208900 w 3296788"/>
                <a:gd name="connsiteY318" fmla="*/ 799696 h 1960491"/>
                <a:gd name="connsiteX319" fmla="*/ 2225492 w 3296788"/>
                <a:gd name="connsiteY319" fmla="*/ 794740 h 1960491"/>
                <a:gd name="connsiteX320" fmla="*/ 1076248 w 3296788"/>
                <a:gd name="connsiteY320" fmla="*/ 791861 h 1960491"/>
                <a:gd name="connsiteX321" fmla="*/ 1092840 w 3296788"/>
                <a:gd name="connsiteY321" fmla="*/ 796167 h 1960491"/>
                <a:gd name="connsiteX322" fmla="*/ 1179376 w 3296788"/>
                <a:gd name="connsiteY322" fmla="*/ 844265 h 1960491"/>
                <a:gd name="connsiteX323" fmla="*/ 1178725 w 3296788"/>
                <a:gd name="connsiteY323" fmla="*/ 876114 h 1960491"/>
                <a:gd name="connsiteX324" fmla="*/ 1086333 w 3296788"/>
                <a:gd name="connsiteY324" fmla="*/ 930713 h 1960491"/>
                <a:gd name="connsiteX325" fmla="*/ 1053150 w 3296788"/>
                <a:gd name="connsiteY325" fmla="*/ 930713 h 1960491"/>
                <a:gd name="connsiteX326" fmla="*/ 968566 w 3296788"/>
                <a:gd name="connsiteY326" fmla="*/ 882614 h 1960491"/>
                <a:gd name="connsiteX327" fmla="*/ 968566 w 3296788"/>
                <a:gd name="connsiteY327" fmla="*/ 851415 h 1960491"/>
                <a:gd name="connsiteX328" fmla="*/ 1059657 w 3296788"/>
                <a:gd name="connsiteY328" fmla="*/ 796817 h 1960491"/>
                <a:gd name="connsiteX329" fmla="*/ 1076248 w 3296788"/>
                <a:gd name="connsiteY329" fmla="*/ 791861 h 1960491"/>
                <a:gd name="connsiteX330" fmla="*/ 1842422 w 3296788"/>
                <a:gd name="connsiteY330" fmla="*/ 791860 h 1960491"/>
                <a:gd name="connsiteX331" fmla="*/ 1859105 w 3296788"/>
                <a:gd name="connsiteY331" fmla="*/ 796166 h 1960491"/>
                <a:gd name="connsiteX332" fmla="*/ 1946120 w 3296788"/>
                <a:gd name="connsiteY332" fmla="*/ 844264 h 1960491"/>
                <a:gd name="connsiteX333" fmla="*/ 1945466 w 3296788"/>
                <a:gd name="connsiteY333" fmla="*/ 876113 h 1960491"/>
                <a:gd name="connsiteX334" fmla="*/ 1852562 w 3296788"/>
                <a:gd name="connsiteY334" fmla="*/ 930712 h 1960491"/>
                <a:gd name="connsiteX335" fmla="*/ 1818541 w 3296788"/>
                <a:gd name="connsiteY335" fmla="*/ 930712 h 1960491"/>
                <a:gd name="connsiteX336" fmla="*/ 1734143 w 3296788"/>
                <a:gd name="connsiteY336" fmla="*/ 882613 h 1960491"/>
                <a:gd name="connsiteX337" fmla="*/ 1734143 w 3296788"/>
                <a:gd name="connsiteY337" fmla="*/ 851414 h 1960491"/>
                <a:gd name="connsiteX338" fmla="*/ 1825738 w 3296788"/>
                <a:gd name="connsiteY338" fmla="*/ 796816 h 1960491"/>
                <a:gd name="connsiteX339" fmla="*/ 1842422 w 3296788"/>
                <a:gd name="connsiteY339" fmla="*/ 791860 h 1960491"/>
                <a:gd name="connsiteX340" fmla="*/ 1459574 w 3296788"/>
                <a:gd name="connsiteY340" fmla="*/ 785938 h 1960491"/>
                <a:gd name="connsiteX341" fmla="*/ 1475922 w 3296788"/>
                <a:gd name="connsiteY341" fmla="*/ 789757 h 1960491"/>
                <a:gd name="connsiteX342" fmla="*/ 1562458 w 3296788"/>
                <a:gd name="connsiteY342" fmla="*/ 837855 h 1960491"/>
                <a:gd name="connsiteX343" fmla="*/ 1562458 w 3296788"/>
                <a:gd name="connsiteY343" fmla="*/ 869704 h 1960491"/>
                <a:gd name="connsiteX344" fmla="*/ 1469415 w 3296788"/>
                <a:gd name="connsiteY344" fmla="*/ 924303 h 1960491"/>
                <a:gd name="connsiteX345" fmla="*/ 1436232 w 3296788"/>
                <a:gd name="connsiteY345" fmla="*/ 924953 h 1960491"/>
                <a:gd name="connsiteX346" fmla="*/ 1351648 w 3296788"/>
                <a:gd name="connsiteY346" fmla="*/ 876204 h 1960491"/>
                <a:gd name="connsiteX347" fmla="*/ 1351648 w 3296788"/>
                <a:gd name="connsiteY347" fmla="*/ 845005 h 1960491"/>
                <a:gd name="connsiteX348" fmla="*/ 1442739 w 3296788"/>
                <a:gd name="connsiteY348" fmla="*/ 790407 h 1960491"/>
                <a:gd name="connsiteX349" fmla="*/ 1459574 w 3296788"/>
                <a:gd name="connsiteY349" fmla="*/ 785938 h 1960491"/>
                <a:gd name="connsiteX350" fmla="*/ 2801553 w 3296788"/>
                <a:gd name="connsiteY350" fmla="*/ 688169 h 1960491"/>
                <a:gd name="connsiteX351" fmla="*/ 2818144 w 3296788"/>
                <a:gd name="connsiteY351" fmla="*/ 692475 h 1960491"/>
                <a:gd name="connsiteX352" fmla="*/ 2904680 w 3296788"/>
                <a:gd name="connsiteY352" fmla="*/ 740574 h 1960491"/>
                <a:gd name="connsiteX353" fmla="*/ 2904029 w 3296788"/>
                <a:gd name="connsiteY353" fmla="*/ 771773 h 1960491"/>
                <a:gd name="connsiteX354" fmla="*/ 2811637 w 3296788"/>
                <a:gd name="connsiteY354" fmla="*/ 826371 h 1960491"/>
                <a:gd name="connsiteX355" fmla="*/ 2777804 w 3296788"/>
                <a:gd name="connsiteY355" fmla="*/ 827021 h 1960491"/>
                <a:gd name="connsiteX356" fmla="*/ 2693870 w 3296788"/>
                <a:gd name="connsiteY356" fmla="*/ 778273 h 1960491"/>
                <a:gd name="connsiteX357" fmla="*/ 2693870 w 3296788"/>
                <a:gd name="connsiteY357" fmla="*/ 747074 h 1960491"/>
                <a:gd name="connsiteX358" fmla="*/ 2784961 w 3296788"/>
                <a:gd name="connsiteY358" fmla="*/ 693125 h 1960491"/>
                <a:gd name="connsiteX359" fmla="*/ 2801553 w 3296788"/>
                <a:gd name="connsiteY359" fmla="*/ 688169 h 1960491"/>
                <a:gd name="connsiteX360" fmla="*/ 2418803 w 3296788"/>
                <a:gd name="connsiteY360" fmla="*/ 682409 h 1960491"/>
                <a:gd name="connsiteX361" fmla="*/ 2435440 w 3296788"/>
                <a:gd name="connsiteY361" fmla="*/ 686715 h 1960491"/>
                <a:gd name="connsiteX362" fmla="*/ 2522216 w 3296788"/>
                <a:gd name="connsiteY362" fmla="*/ 734814 h 1960491"/>
                <a:gd name="connsiteX363" fmla="*/ 2521563 w 3296788"/>
                <a:gd name="connsiteY363" fmla="*/ 766663 h 1960491"/>
                <a:gd name="connsiteX364" fmla="*/ 2428916 w 3296788"/>
                <a:gd name="connsiteY364" fmla="*/ 821261 h 1960491"/>
                <a:gd name="connsiteX365" fmla="*/ 2394989 w 3296788"/>
                <a:gd name="connsiteY365" fmla="*/ 821261 h 1960491"/>
                <a:gd name="connsiteX366" fmla="*/ 2310171 w 3296788"/>
                <a:gd name="connsiteY366" fmla="*/ 773163 h 1960491"/>
                <a:gd name="connsiteX367" fmla="*/ 2310171 w 3296788"/>
                <a:gd name="connsiteY367" fmla="*/ 741314 h 1960491"/>
                <a:gd name="connsiteX368" fmla="*/ 2402166 w 3296788"/>
                <a:gd name="connsiteY368" fmla="*/ 687365 h 1960491"/>
                <a:gd name="connsiteX369" fmla="*/ 2418803 w 3296788"/>
                <a:gd name="connsiteY369" fmla="*/ 682409 h 1960491"/>
                <a:gd name="connsiteX370" fmla="*/ 1266680 w 3296788"/>
                <a:gd name="connsiteY370" fmla="*/ 676649 h 1960491"/>
                <a:gd name="connsiteX371" fmla="*/ 1283317 w 3296788"/>
                <a:gd name="connsiteY371" fmla="*/ 680955 h 1960491"/>
                <a:gd name="connsiteX372" fmla="*/ 1370093 w 3296788"/>
                <a:gd name="connsiteY372" fmla="*/ 729053 h 1960491"/>
                <a:gd name="connsiteX373" fmla="*/ 1369440 w 3296788"/>
                <a:gd name="connsiteY373" fmla="*/ 760902 h 1960491"/>
                <a:gd name="connsiteX374" fmla="*/ 1276793 w 3296788"/>
                <a:gd name="connsiteY374" fmla="*/ 815501 h 1960491"/>
                <a:gd name="connsiteX375" fmla="*/ 1242866 w 3296788"/>
                <a:gd name="connsiteY375" fmla="*/ 816151 h 1960491"/>
                <a:gd name="connsiteX376" fmla="*/ 1158048 w 3296788"/>
                <a:gd name="connsiteY376" fmla="*/ 767402 h 1960491"/>
                <a:gd name="connsiteX377" fmla="*/ 1158048 w 3296788"/>
                <a:gd name="connsiteY377" fmla="*/ 736203 h 1960491"/>
                <a:gd name="connsiteX378" fmla="*/ 1250043 w 3296788"/>
                <a:gd name="connsiteY378" fmla="*/ 681605 h 1960491"/>
                <a:gd name="connsiteX379" fmla="*/ 1266680 w 3296788"/>
                <a:gd name="connsiteY379" fmla="*/ 676649 h 1960491"/>
                <a:gd name="connsiteX380" fmla="*/ 2032754 w 3296788"/>
                <a:gd name="connsiteY380" fmla="*/ 676648 h 1960491"/>
                <a:gd name="connsiteX381" fmla="*/ 2049102 w 3296788"/>
                <a:gd name="connsiteY381" fmla="*/ 680954 h 1960491"/>
                <a:gd name="connsiteX382" fmla="*/ 2135638 w 3296788"/>
                <a:gd name="connsiteY382" fmla="*/ 729052 h 1960491"/>
                <a:gd name="connsiteX383" fmla="*/ 2135638 w 3296788"/>
                <a:gd name="connsiteY383" fmla="*/ 760901 h 1960491"/>
                <a:gd name="connsiteX384" fmla="*/ 2042595 w 3296788"/>
                <a:gd name="connsiteY384" fmla="*/ 815500 h 1960491"/>
                <a:gd name="connsiteX385" fmla="*/ 2009412 w 3296788"/>
                <a:gd name="connsiteY385" fmla="*/ 816150 h 1960491"/>
                <a:gd name="connsiteX386" fmla="*/ 1924828 w 3296788"/>
                <a:gd name="connsiteY386" fmla="*/ 767401 h 1960491"/>
                <a:gd name="connsiteX387" fmla="*/ 1924828 w 3296788"/>
                <a:gd name="connsiteY387" fmla="*/ 736202 h 1960491"/>
                <a:gd name="connsiteX388" fmla="*/ 2015919 w 3296788"/>
                <a:gd name="connsiteY388" fmla="*/ 681604 h 1960491"/>
                <a:gd name="connsiteX389" fmla="*/ 2032754 w 3296788"/>
                <a:gd name="connsiteY389" fmla="*/ 676648 h 1960491"/>
                <a:gd name="connsiteX390" fmla="*/ 1649431 w 3296788"/>
                <a:gd name="connsiteY390" fmla="*/ 674084 h 1960491"/>
                <a:gd name="connsiteX391" fmla="*/ 1666022 w 3296788"/>
                <a:gd name="connsiteY391" fmla="*/ 678695 h 1960491"/>
                <a:gd name="connsiteX392" fmla="*/ 1752558 w 3296788"/>
                <a:gd name="connsiteY392" fmla="*/ 726581 h 1960491"/>
                <a:gd name="connsiteX393" fmla="*/ 1751907 w 3296788"/>
                <a:gd name="connsiteY393" fmla="*/ 757643 h 1960491"/>
                <a:gd name="connsiteX394" fmla="*/ 1659515 w 3296788"/>
                <a:gd name="connsiteY394" fmla="*/ 812000 h 1960491"/>
                <a:gd name="connsiteX395" fmla="*/ 1625682 w 3296788"/>
                <a:gd name="connsiteY395" fmla="*/ 812648 h 1960491"/>
                <a:gd name="connsiteX396" fmla="*/ 1541748 w 3296788"/>
                <a:gd name="connsiteY396" fmla="*/ 764114 h 1960491"/>
                <a:gd name="connsiteX397" fmla="*/ 1541748 w 3296788"/>
                <a:gd name="connsiteY397" fmla="*/ 733053 h 1960491"/>
                <a:gd name="connsiteX398" fmla="*/ 1632839 w 3296788"/>
                <a:gd name="connsiteY398" fmla="*/ 678695 h 1960491"/>
                <a:gd name="connsiteX399" fmla="*/ 1649431 w 3296788"/>
                <a:gd name="connsiteY399" fmla="*/ 674084 h 1960491"/>
                <a:gd name="connsiteX400" fmla="*/ 2991739 w 3296788"/>
                <a:gd name="connsiteY400" fmla="*/ 575837 h 1960491"/>
                <a:gd name="connsiteX401" fmla="*/ 3008621 w 3296788"/>
                <a:gd name="connsiteY401" fmla="*/ 580143 h 1960491"/>
                <a:gd name="connsiteX402" fmla="*/ 3095397 w 3296788"/>
                <a:gd name="connsiteY402" fmla="*/ 628241 h 1960491"/>
                <a:gd name="connsiteX403" fmla="*/ 3094744 w 3296788"/>
                <a:gd name="connsiteY403" fmla="*/ 660090 h 1960491"/>
                <a:gd name="connsiteX404" fmla="*/ 3002097 w 3296788"/>
                <a:gd name="connsiteY404" fmla="*/ 714688 h 1960491"/>
                <a:gd name="connsiteX405" fmla="*/ 2968170 w 3296788"/>
                <a:gd name="connsiteY405" fmla="*/ 714688 h 1960491"/>
                <a:gd name="connsiteX406" fmla="*/ 2883352 w 3296788"/>
                <a:gd name="connsiteY406" fmla="*/ 666590 h 1960491"/>
                <a:gd name="connsiteX407" fmla="*/ 2883352 w 3296788"/>
                <a:gd name="connsiteY407" fmla="*/ 634741 h 1960491"/>
                <a:gd name="connsiteX408" fmla="*/ 2975347 w 3296788"/>
                <a:gd name="connsiteY408" fmla="*/ 580793 h 1960491"/>
                <a:gd name="connsiteX409" fmla="*/ 2991739 w 3296788"/>
                <a:gd name="connsiteY409" fmla="*/ 575837 h 1960491"/>
                <a:gd name="connsiteX410" fmla="*/ 2608815 w 3296788"/>
                <a:gd name="connsiteY410" fmla="*/ 570076 h 1960491"/>
                <a:gd name="connsiteX411" fmla="*/ 2625163 w 3296788"/>
                <a:gd name="connsiteY411" fmla="*/ 574382 h 1960491"/>
                <a:gd name="connsiteX412" fmla="*/ 2711699 w 3296788"/>
                <a:gd name="connsiteY412" fmla="*/ 622480 h 1960491"/>
                <a:gd name="connsiteX413" fmla="*/ 2711699 w 3296788"/>
                <a:gd name="connsiteY413" fmla="*/ 654329 h 1960491"/>
                <a:gd name="connsiteX414" fmla="*/ 2618656 w 3296788"/>
                <a:gd name="connsiteY414" fmla="*/ 708927 h 1960491"/>
                <a:gd name="connsiteX415" fmla="*/ 2585473 w 3296788"/>
                <a:gd name="connsiteY415" fmla="*/ 708927 h 1960491"/>
                <a:gd name="connsiteX416" fmla="*/ 2500889 w 3296788"/>
                <a:gd name="connsiteY416" fmla="*/ 660829 h 1960491"/>
                <a:gd name="connsiteX417" fmla="*/ 2500889 w 3296788"/>
                <a:gd name="connsiteY417" fmla="*/ 629630 h 1960491"/>
                <a:gd name="connsiteX418" fmla="*/ 2591980 w 3296788"/>
                <a:gd name="connsiteY418" fmla="*/ 575032 h 1960491"/>
                <a:gd name="connsiteX419" fmla="*/ 2608815 w 3296788"/>
                <a:gd name="connsiteY419" fmla="*/ 570076 h 1960491"/>
                <a:gd name="connsiteX420" fmla="*/ 1459573 w 3296788"/>
                <a:gd name="connsiteY420" fmla="*/ 564552 h 1960491"/>
                <a:gd name="connsiteX421" fmla="*/ 1475921 w 3296788"/>
                <a:gd name="connsiteY421" fmla="*/ 568597 h 1960491"/>
                <a:gd name="connsiteX422" fmla="*/ 1562457 w 3296788"/>
                <a:gd name="connsiteY422" fmla="*/ 617130 h 1960491"/>
                <a:gd name="connsiteX423" fmla="*/ 1562457 w 3296788"/>
                <a:gd name="connsiteY423" fmla="*/ 648192 h 1960491"/>
                <a:gd name="connsiteX424" fmla="*/ 1469414 w 3296788"/>
                <a:gd name="connsiteY424" fmla="*/ 702549 h 1960491"/>
                <a:gd name="connsiteX425" fmla="*/ 1436231 w 3296788"/>
                <a:gd name="connsiteY425" fmla="*/ 703197 h 1960491"/>
                <a:gd name="connsiteX426" fmla="*/ 1351647 w 3296788"/>
                <a:gd name="connsiteY426" fmla="*/ 654663 h 1960491"/>
                <a:gd name="connsiteX427" fmla="*/ 1351647 w 3296788"/>
                <a:gd name="connsiteY427" fmla="*/ 623602 h 1960491"/>
                <a:gd name="connsiteX428" fmla="*/ 1442738 w 3296788"/>
                <a:gd name="connsiteY428" fmla="*/ 569244 h 1960491"/>
                <a:gd name="connsiteX429" fmla="*/ 1459573 w 3296788"/>
                <a:gd name="connsiteY429" fmla="*/ 564552 h 1960491"/>
                <a:gd name="connsiteX430" fmla="*/ 2225491 w 3296788"/>
                <a:gd name="connsiteY430" fmla="*/ 564551 h 1960491"/>
                <a:gd name="connsiteX431" fmla="*/ 2242083 w 3296788"/>
                <a:gd name="connsiteY431" fmla="*/ 568596 h 1960491"/>
                <a:gd name="connsiteX432" fmla="*/ 2328619 w 3296788"/>
                <a:gd name="connsiteY432" fmla="*/ 617129 h 1960491"/>
                <a:gd name="connsiteX433" fmla="*/ 2327968 w 3296788"/>
                <a:gd name="connsiteY433" fmla="*/ 648191 h 1960491"/>
                <a:gd name="connsiteX434" fmla="*/ 2235576 w 3296788"/>
                <a:gd name="connsiteY434" fmla="*/ 702548 h 1960491"/>
                <a:gd name="connsiteX435" fmla="*/ 2201743 w 3296788"/>
                <a:gd name="connsiteY435" fmla="*/ 703196 h 1960491"/>
                <a:gd name="connsiteX436" fmla="*/ 2117809 w 3296788"/>
                <a:gd name="connsiteY436" fmla="*/ 654662 h 1960491"/>
                <a:gd name="connsiteX437" fmla="*/ 2117809 w 3296788"/>
                <a:gd name="connsiteY437" fmla="*/ 623601 h 1960491"/>
                <a:gd name="connsiteX438" fmla="*/ 2208900 w 3296788"/>
                <a:gd name="connsiteY438" fmla="*/ 569243 h 1960491"/>
                <a:gd name="connsiteX439" fmla="*/ 2225491 w 3296788"/>
                <a:gd name="connsiteY439" fmla="*/ 564551 h 1960491"/>
                <a:gd name="connsiteX440" fmla="*/ 1842421 w 3296788"/>
                <a:gd name="connsiteY440" fmla="*/ 561274 h 1960491"/>
                <a:gd name="connsiteX441" fmla="*/ 1859104 w 3296788"/>
                <a:gd name="connsiteY441" fmla="*/ 565093 h 1960491"/>
                <a:gd name="connsiteX442" fmla="*/ 1946119 w 3296788"/>
                <a:gd name="connsiteY442" fmla="*/ 613841 h 1960491"/>
                <a:gd name="connsiteX443" fmla="*/ 1945465 w 3296788"/>
                <a:gd name="connsiteY443" fmla="*/ 645690 h 1960491"/>
                <a:gd name="connsiteX444" fmla="*/ 1852561 w 3296788"/>
                <a:gd name="connsiteY444" fmla="*/ 699639 h 1960491"/>
                <a:gd name="connsiteX445" fmla="*/ 1818540 w 3296788"/>
                <a:gd name="connsiteY445" fmla="*/ 700289 h 1960491"/>
                <a:gd name="connsiteX446" fmla="*/ 1734142 w 3296788"/>
                <a:gd name="connsiteY446" fmla="*/ 652190 h 1960491"/>
                <a:gd name="connsiteX447" fmla="*/ 1734142 w 3296788"/>
                <a:gd name="connsiteY447" fmla="*/ 620341 h 1960491"/>
                <a:gd name="connsiteX448" fmla="*/ 1825737 w 3296788"/>
                <a:gd name="connsiteY448" fmla="*/ 565743 h 1960491"/>
                <a:gd name="connsiteX449" fmla="*/ 1842421 w 3296788"/>
                <a:gd name="connsiteY449" fmla="*/ 561274 h 1960491"/>
                <a:gd name="connsiteX450" fmla="*/ 3184875 w 3296788"/>
                <a:gd name="connsiteY450" fmla="*/ 463507 h 1960491"/>
                <a:gd name="connsiteX451" fmla="*/ 3201223 w 3296788"/>
                <a:gd name="connsiteY451" fmla="*/ 467813 h 1960491"/>
                <a:gd name="connsiteX452" fmla="*/ 3287759 w 3296788"/>
                <a:gd name="connsiteY452" fmla="*/ 515912 h 1960491"/>
                <a:gd name="connsiteX453" fmla="*/ 3287759 w 3296788"/>
                <a:gd name="connsiteY453" fmla="*/ 547761 h 1960491"/>
                <a:gd name="connsiteX454" fmla="*/ 3194716 w 3296788"/>
                <a:gd name="connsiteY454" fmla="*/ 602359 h 1960491"/>
                <a:gd name="connsiteX455" fmla="*/ 3161533 w 3296788"/>
                <a:gd name="connsiteY455" fmla="*/ 603009 h 1960491"/>
                <a:gd name="connsiteX456" fmla="*/ 3076949 w 3296788"/>
                <a:gd name="connsiteY456" fmla="*/ 554261 h 1960491"/>
                <a:gd name="connsiteX457" fmla="*/ 3076949 w 3296788"/>
                <a:gd name="connsiteY457" fmla="*/ 523062 h 1960491"/>
                <a:gd name="connsiteX458" fmla="*/ 3168040 w 3296788"/>
                <a:gd name="connsiteY458" fmla="*/ 468463 h 1960491"/>
                <a:gd name="connsiteX459" fmla="*/ 3184875 w 3296788"/>
                <a:gd name="connsiteY459" fmla="*/ 463507 h 1960491"/>
                <a:gd name="connsiteX460" fmla="*/ 2801554 w 3296788"/>
                <a:gd name="connsiteY460" fmla="*/ 457982 h 1960491"/>
                <a:gd name="connsiteX461" fmla="*/ 2818145 w 3296788"/>
                <a:gd name="connsiteY461" fmla="*/ 462026 h 1960491"/>
                <a:gd name="connsiteX462" fmla="*/ 2904681 w 3296788"/>
                <a:gd name="connsiteY462" fmla="*/ 509913 h 1960491"/>
                <a:gd name="connsiteX463" fmla="*/ 2904030 w 3296788"/>
                <a:gd name="connsiteY463" fmla="*/ 541622 h 1960491"/>
                <a:gd name="connsiteX464" fmla="*/ 2811638 w 3296788"/>
                <a:gd name="connsiteY464" fmla="*/ 595980 h 1960491"/>
                <a:gd name="connsiteX465" fmla="*/ 2777805 w 3296788"/>
                <a:gd name="connsiteY465" fmla="*/ 596627 h 1960491"/>
                <a:gd name="connsiteX466" fmla="*/ 2693871 w 3296788"/>
                <a:gd name="connsiteY466" fmla="*/ 548093 h 1960491"/>
                <a:gd name="connsiteX467" fmla="*/ 2693871 w 3296788"/>
                <a:gd name="connsiteY467" fmla="*/ 516384 h 1960491"/>
                <a:gd name="connsiteX468" fmla="*/ 2784962 w 3296788"/>
                <a:gd name="connsiteY468" fmla="*/ 462673 h 1960491"/>
                <a:gd name="connsiteX469" fmla="*/ 2801554 w 3296788"/>
                <a:gd name="connsiteY469" fmla="*/ 457982 h 1960491"/>
                <a:gd name="connsiteX470" fmla="*/ 2418803 w 3296788"/>
                <a:gd name="connsiteY470" fmla="*/ 452220 h 1960491"/>
                <a:gd name="connsiteX471" fmla="*/ 2435440 w 3296788"/>
                <a:gd name="connsiteY471" fmla="*/ 456264 h 1960491"/>
                <a:gd name="connsiteX472" fmla="*/ 2522216 w 3296788"/>
                <a:gd name="connsiteY472" fmla="*/ 504798 h 1960491"/>
                <a:gd name="connsiteX473" fmla="*/ 2521563 w 3296788"/>
                <a:gd name="connsiteY473" fmla="*/ 536507 h 1960491"/>
                <a:gd name="connsiteX474" fmla="*/ 2428916 w 3296788"/>
                <a:gd name="connsiteY474" fmla="*/ 590218 h 1960491"/>
                <a:gd name="connsiteX475" fmla="*/ 2394989 w 3296788"/>
                <a:gd name="connsiteY475" fmla="*/ 590865 h 1960491"/>
                <a:gd name="connsiteX476" fmla="*/ 2310171 w 3296788"/>
                <a:gd name="connsiteY476" fmla="*/ 542978 h 1960491"/>
                <a:gd name="connsiteX477" fmla="*/ 2310171 w 3296788"/>
                <a:gd name="connsiteY477" fmla="*/ 511269 h 1960491"/>
                <a:gd name="connsiteX478" fmla="*/ 2402166 w 3296788"/>
                <a:gd name="connsiteY478" fmla="*/ 456911 h 1960491"/>
                <a:gd name="connsiteX479" fmla="*/ 2418803 w 3296788"/>
                <a:gd name="connsiteY479" fmla="*/ 452220 h 1960491"/>
                <a:gd name="connsiteX480" fmla="*/ 1649430 w 3296788"/>
                <a:gd name="connsiteY480" fmla="*/ 452220 h 1960491"/>
                <a:gd name="connsiteX481" fmla="*/ 1666021 w 3296788"/>
                <a:gd name="connsiteY481" fmla="*/ 456265 h 1960491"/>
                <a:gd name="connsiteX482" fmla="*/ 1752557 w 3296788"/>
                <a:gd name="connsiteY482" fmla="*/ 504799 h 1960491"/>
                <a:gd name="connsiteX483" fmla="*/ 1751906 w 3296788"/>
                <a:gd name="connsiteY483" fmla="*/ 536508 h 1960491"/>
                <a:gd name="connsiteX484" fmla="*/ 1659514 w 3296788"/>
                <a:gd name="connsiteY484" fmla="*/ 590218 h 1960491"/>
                <a:gd name="connsiteX485" fmla="*/ 1625681 w 3296788"/>
                <a:gd name="connsiteY485" fmla="*/ 590866 h 1960491"/>
                <a:gd name="connsiteX486" fmla="*/ 1541747 w 3296788"/>
                <a:gd name="connsiteY486" fmla="*/ 542979 h 1960491"/>
                <a:gd name="connsiteX487" fmla="*/ 1541747 w 3296788"/>
                <a:gd name="connsiteY487" fmla="*/ 511270 h 1960491"/>
                <a:gd name="connsiteX488" fmla="*/ 1632838 w 3296788"/>
                <a:gd name="connsiteY488" fmla="*/ 456912 h 1960491"/>
                <a:gd name="connsiteX489" fmla="*/ 1649430 w 3296788"/>
                <a:gd name="connsiteY489" fmla="*/ 452220 h 1960491"/>
                <a:gd name="connsiteX490" fmla="*/ 2032754 w 3296788"/>
                <a:gd name="connsiteY490" fmla="*/ 446217 h 1960491"/>
                <a:gd name="connsiteX491" fmla="*/ 2049102 w 3296788"/>
                <a:gd name="connsiteY491" fmla="*/ 450504 h 1960491"/>
                <a:gd name="connsiteX492" fmla="*/ 2135638 w 3296788"/>
                <a:gd name="connsiteY492" fmla="*/ 498391 h 1960491"/>
                <a:gd name="connsiteX493" fmla="*/ 2135638 w 3296788"/>
                <a:gd name="connsiteY493" fmla="*/ 529453 h 1960491"/>
                <a:gd name="connsiteX494" fmla="*/ 2042595 w 3296788"/>
                <a:gd name="connsiteY494" fmla="*/ 584458 h 1960491"/>
                <a:gd name="connsiteX495" fmla="*/ 2009412 w 3296788"/>
                <a:gd name="connsiteY495" fmla="*/ 584458 h 1960491"/>
                <a:gd name="connsiteX496" fmla="*/ 1924828 w 3296788"/>
                <a:gd name="connsiteY496" fmla="*/ 535924 h 1960491"/>
                <a:gd name="connsiteX497" fmla="*/ 1924828 w 3296788"/>
                <a:gd name="connsiteY497" fmla="*/ 504862 h 1960491"/>
                <a:gd name="connsiteX498" fmla="*/ 2015919 w 3296788"/>
                <a:gd name="connsiteY498" fmla="*/ 451151 h 1960491"/>
                <a:gd name="connsiteX499" fmla="*/ 2032754 w 3296788"/>
                <a:gd name="connsiteY499" fmla="*/ 446217 h 1960491"/>
                <a:gd name="connsiteX500" fmla="*/ 2991740 w 3296788"/>
                <a:gd name="connsiteY500" fmla="*/ 345333 h 1960491"/>
                <a:gd name="connsiteX501" fmla="*/ 3008622 w 3296788"/>
                <a:gd name="connsiteY501" fmla="*/ 349070 h 1960491"/>
                <a:gd name="connsiteX502" fmla="*/ 3095398 w 3296788"/>
                <a:gd name="connsiteY502" fmla="*/ 397818 h 1960491"/>
                <a:gd name="connsiteX503" fmla="*/ 3094745 w 3296788"/>
                <a:gd name="connsiteY503" fmla="*/ 429667 h 1960491"/>
                <a:gd name="connsiteX504" fmla="*/ 3002098 w 3296788"/>
                <a:gd name="connsiteY504" fmla="*/ 483615 h 1960491"/>
                <a:gd name="connsiteX505" fmla="*/ 2968171 w 3296788"/>
                <a:gd name="connsiteY505" fmla="*/ 484265 h 1960491"/>
                <a:gd name="connsiteX506" fmla="*/ 2883353 w 3296788"/>
                <a:gd name="connsiteY506" fmla="*/ 436167 h 1960491"/>
                <a:gd name="connsiteX507" fmla="*/ 2883353 w 3296788"/>
                <a:gd name="connsiteY507" fmla="*/ 404318 h 1960491"/>
                <a:gd name="connsiteX508" fmla="*/ 2975348 w 3296788"/>
                <a:gd name="connsiteY508" fmla="*/ 350370 h 1960491"/>
                <a:gd name="connsiteX509" fmla="*/ 2991740 w 3296788"/>
                <a:gd name="connsiteY509" fmla="*/ 345333 h 1960491"/>
                <a:gd name="connsiteX510" fmla="*/ 1842420 w 3296788"/>
                <a:gd name="connsiteY510" fmla="*/ 339653 h 1960491"/>
                <a:gd name="connsiteX511" fmla="*/ 1859103 w 3296788"/>
                <a:gd name="connsiteY511" fmla="*/ 343959 h 1960491"/>
                <a:gd name="connsiteX512" fmla="*/ 1946118 w 3296788"/>
                <a:gd name="connsiteY512" fmla="*/ 392057 h 1960491"/>
                <a:gd name="connsiteX513" fmla="*/ 1945464 w 3296788"/>
                <a:gd name="connsiteY513" fmla="*/ 423256 h 1960491"/>
                <a:gd name="connsiteX514" fmla="*/ 1852560 w 3296788"/>
                <a:gd name="connsiteY514" fmla="*/ 477854 h 1960491"/>
                <a:gd name="connsiteX515" fmla="*/ 1818539 w 3296788"/>
                <a:gd name="connsiteY515" fmla="*/ 478504 h 1960491"/>
                <a:gd name="connsiteX516" fmla="*/ 1734141 w 3296788"/>
                <a:gd name="connsiteY516" fmla="*/ 429756 h 1960491"/>
                <a:gd name="connsiteX517" fmla="*/ 1734141 w 3296788"/>
                <a:gd name="connsiteY517" fmla="*/ 398557 h 1960491"/>
                <a:gd name="connsiteX518" fmla="*/ 1825736 w 3296788"/>
                <a:gd name="connsiteY518" fmla="*/ 344609 h 1960491"/>
                <a:gd name="connsiteX519" fmla="*/ 1842420 w 3296788"/>
                <a:gd name="connsiteY519" fmla="*/ 339653 h 1960491"/>
                <a:gd name="connsiteX520" fmla="*/ 2608815 w 3296788"/>
                <a:gd name="connsiteY520" fmla="*/ 339652 h 1960491"/>
                <a:gd name="connsiteX521" fmla="*/ 2625163 w 3296788"/>
                <a:gd name="connsiteY521" fmla="*/ 343958 h 1960491"/>
                <a:gd name="connsiteX522" fmla="*/ 2711699 w 3296788"/>
                <a:gd name="connsiteY522" fmla="*/ 392056 h 1960491"/>
                <a:gd name="connsiteX523" fmla="*/ 2711699 w 3296788"/>
                <a:gd name="connsiteY523" fmla="*/ 423255 h 1960491"/>
                <a:gd name="connsiteX524" fmla="*/ 2618656 w 3296788"/>
                <a:gd name="connsiteY524" fmla="*/ 477853 h 1960491"/>
                <a:gd name="connsiteX525" fmla="*/ 2585473 w 3296788"/>
                <a:gd name="connsiteY525" fmla="*/ 478503 h 1960491"/>
                <a:gd name="connsiteX526" fmla="*/ 2500889 w 3296788"/>
                <a:gd name="connsiteY526" fmla="*/ 429755 h 1960491"/>
                <a:gd name="connsiteX527" fmla="*/ 2500889 w 3296788"/>
                <a:gd name="connsiteY527" fmla="*/ 398556 h 1960491"/>
                <a:gd name="connsiteX528" fmla="*/ 2591980 w 3296788"/>
                <a:gd name="connsiteY528" fmla="*/ 344608 h 1960491"/>
                <a:gd name="connsiteX529" fmla="*/ 2608815 w 3296788"/>
                <a:gd name="connsiteY529" fmla="*/ 339652 h 1960491"/>
                <a:gd name="connsiteX530" fmla="*/ 2225492 w 3296788"/>
                <a:gd name="connsiteY530" fmla="*/ 333811 h 1960491"/>
                <a:gd name="connsiteX531" fmla="*/ 2242083 w 3296788"/>
                <a:gd name="connsiteY531" fmla="*/ 338198 h 1960491"/>
                <a:gd name="connsiteX532" fmla="*/ 2328619 w 3296788"/>
                <a:gd name="connsiteY532" fmla="*/ 386296 h 1960491"/>
                <a:gd name="connsiteX533" fmla="*/ 2327968 w 3296788"/>
                <a:gd name="connsiteY533" fmla="*/ 418145 h 1960491"/>
                <a:gd name="connsiteX534" fmla="*/ 2235576 w 3296788"/>
                <a:gd name="connsiteY534" fmla="*/ 472743 h 1960491"/>
                <a:gd name="connsiteX535" fmla="*/ 2201743 w 3296788"/>
                <a:gd name="connsiteY535" fmla="*/ 472743 h 1960491"/>
                <a:gd name="connsiteX536" fmla="*/ 2117809 w 3296788"/>
                <a:gd name="connsiteY536" fmla="*/ 424645 h 1960491"/>
                <a:gd name="connsiteX537" fmla="*/ 2117809 w 3296788"/>
                <a:gd name="connsiteY537" fmla="*/ 393446 h 1960491"/>
                <a:gd name="connsiteX538" fmla="*/ 2208900 w 3296788"/>
                <a:gd name="connsiteY538" fmla="*/ 338198 h 1960491"/>
                <a:gd name="connsiteX539" fmla="*/ 2225492 w 3296788"/>
                <a:gd name="connsiteY539" fmla="*/ 333811 h 1960491"/>
                <a:gd name="connsiteX540" fmla="*/ 2801554 w 3296788"/>
                <a:gd name="connsiteY540" fmla="*/ 227322 h 1960491"/>
                <a:gd name="connsiteX541" fmla="*/ 2818145 w 3296788"/>
                <a:gd name="connsiteY541" fmla="*/ 231628 h 1960491"/>
                <a:gd name="connsiteX542" fmla="*/ 2904681 w 3296788"/>
                <a:gd name="connsiteY542" fmla="*/ 279727 h 1960491"/>
                <a:gd name="connsiteX543" fmla="*/ 2904030 w 3296788"/>
                <a:gd name="connsiteY543" fmla="*/ 311576 h 1960491"/>
                <a:gd name="connsiteX544" fmla="*/ 2811638 w 3296788"/>
                <a:gd name="connsiteY544" fmla="*/ 366174 h 1960491"/>
                <a:gd name="connsiteX545" fmla="*/ 2777805 w 3296788"/>
                <a:gd name="connsiteY545" fmla="*/ 366174 h 1960491"/>
                <a:gd name="connsiteX546" fmla="*/ 2693871 w 3296788"/>
                <a:gd name="connsiteY546" fmla="*/ 318076 h 1960491"/>
                <a:gd name="connsiteX547" fmla="*/ 2693871 w 3296788"/>
                <a:gd name="connsiteY547" fmla="*/ 286227 h 1960491"/>
                <a:gd name="connsiteX548" fmla="*/ 2784962 w 3296788"/>
                <a:gd name="connsiteY548" fmla="*/ 232278 h 1960491"/>
                <a:gd name="connsiteX549" fmla="*/ 2801554 w 3296788"/>
                <a:gd name="connsiteY549" fmla="*/ 227322 h 1960491"/>
                <a:gd name="connsiteX550" fmla="*/ 2032752 w 3296788"/>
                <a:gd name="connsiteY550" fmla="*/ 227322 h 1960491"/>
                <a:gd name="connsiteX551" fmla="*/ 2049100 w 3296788"/>
                <a:gd name="connsiteY551" fmla="*/ 231628 h 1960491"/>
                <a:gd name="connsiteX552" fmla="*/ 2135636 w 3296788"/>
                <a:gd name="connsiteY552" fmla="*/ 279726 h 1960491"/>
                <a:gd name="connsiteX553" fmla="*/ 2135636 w 3296788"/>
                <a:gd name="connsiteY553" fmla="*/ 311575 h 1960491"/>
                <a:gd name="connsiteX554" fmla="*/ 2042593 w 3296788"/>
                <a:gd name="connsiteY554" fmla="*/ 366174 h 1960491"/>
                <a:gd name="connsiteX555" fmla="*/ 2009410 w 3296788"/>
                <a:gd name="connsiteY555" fmla="*/ 366174 h 1960491"/>
                <a:gd name="connsiteX556" fmla="*/ 1924826 w 3296788"/>
                <a:gd name="connsiteY556" fmla="*/ 318075 h 1960491"/>
                <a:gd name="connsiteX557" fmla="*/ 1924826 w 3296788"/>
                <a:gd name="connsiteY557" fmla="*/ 286226 h 1960491"/>
                <a:gd name="connsiteX558" fmla="*/ 2015917 w 3296788"/>
                <a:gd name="connsiteY558" fmla="*/ 232278 h 1960491"/>
                <a:gd name="connsiteX559" fmla="*/ 2032752 w 3296788"/>
                <a:gd name="connsiteY559" fmla="*/ 227322 h 1960491"/>
                <a:gd name="connsiteX560" fmla="*/ 2418803 w 3296788"/>
                <a:gd name="connsiteY560" fmla="*/ 221560 h 1960491"/>
                <a:gd name="connsiteX561" fmla="*/ 2435440 w 3296788"/>
                <a:gd name="connsiteY561" fmla="*/ 225866 h 1960491"/>
                <a:gd name="connsiteX562" fmla="*/ 2522216 w 3296788"/>
                <a:gd name="connsiteY562" fmla="*/ 273965 h 1960491"/>
                <a:gd name="connsiteX563" fmla="*/ 2521563 w 3296788"/>
                <a:gd name="connsiteY563" fmla="*/ 305814 h 1960491"/>
                <a:gd name="connsiteX564" fmla="*/ 2428916 w 3296788"/>
                <a:gd name="connsiteY564" fmla="*/ 360412 h 1960491"/>
                <a:gd name="connsiteX565" fmla="*/ 2394989 w 3296788"/>
                <a:gd name="connsiteY565" fmla="*/ 361062 h 1960491"/>
                <a:gd name="connsiteX566" fmla="*/ 2310171 w 3296788"/>
                <a:gd name="connsiteY566" fmla="*/ 312314 h 1960491"/>
                <a:gd name="connsiteX567" fmla="*/ 2310171 w 3296788"/>
                <a:gd name="connsiteY567" fmla="*/ 281115 h 1960491"/>
                <a:gd name="connsiteX568" fmla="*/ 2402166 w 3296788"/>
                <a:gd name="connsiteY568" fmla="*/ 226516 h 1960491"/>
                <a:gd name="connsiteX569" fmla="*/ 2418803 w 3296788"/>
                <a:gd name="connsiteY569" fmla="*/ 221560 h 1960491"/>
                <a:gd name="connsiteX570" fmla="*/ 2225490 w 3296788"/>
                <a:gd name="connsiteY570" fmla="*/ 112110 h 1960491"/>
                <a:gd name="connsiteX571" fmla="*/ 2242081 w 3296788"/>
                <a:gd name="connsiteY571" fmla="*/ 116416 h 1960491"/>
                <a:gd name="connsiteX572" fmla="*/ 2328617 w 3296788"/>
                <a:gd name="connsiteY572" fmla="*/ 164514 h 1960491"/>
                <a:gd name="connsiteX573" fmla="*/ 2327966 w 3296788"/>
                <a:gd name="connsiteY573" fmla="*/ 196363 h 1960491"/>
                <a:gd name="connsiteX574" fmla="*/ 2235574 w 3296788"/>
                <a:gd name="connsiteY574" fmla="*/ 250962 h 1960491"/>
                <a:gd name="connsiteX575" fmla="*/ 2201741 w 3296788"/>
                <a:gd name="connsiteY575" fmla="*/ 251612 h 1960491"/>
                <a:gd name="connsiteX576" fmla="*/ 2117807 w 3296788"/>
                <a:gd name="connsiteY576" fmla="*/ 202863 h 1960491"/>
                <a:gd name="connsiteX577" fmla="*/ 2117807 w 3296788"/>
                <a:gd name="connsiteY577" fmla="*/ 171664 h 1960491"/>
                <a:gd name="connsiteX578" fmla="*/ 2208898 w 3296788"/>
                <a:gd name="connsiteY578" fmla="*/ 117066 h 1960491"/>
                <a:gd name="connsiteX579" fmla="*/ 2225490 w 3296788"/>
                <a:gd name="connsiteY579" fmla="*/ 112110 h 1960491"/>
                <a:gd name="connsiteX580" fmla="*/ 2608815 w 3296788"/>
                <a:gd name="connsiteY580" fmla="*/ 109464 h 1960491"/>
                <a:gd name="connsiteX581" fmla="*/ 2625163 w 3296788"/>
                <a:gd name="connsiteY581" fmla="*/ 113508 h 1960491"/>
                <a:gd name="connsiteX582" fmla="*/ 2711699 w 3296788"/>
                <a:gd name="connsiteY582" fmla="*/ 162042 h 1960491"/>
                <a:gd name="connsiteX583" fmla="*/ 2711699 w 3296788"/>
                <a:gd name="connsiteY583" fmla="*/ 193103 h 1960491"/>
                <a:gd name="connsiteX584" fmla="*/ 2618656 w 3296788"/>
                <a:gd name="connsiteY584" fmla="*/ 247461 h 1960491"/>
                <a:gd name="connsiteX585" fmla="*/ 2585473 w 3296788"/>
                <a:gd name="connsiteY585" fmla="*/ 248108 h 1960491"/>
                <a:gd name="connsiteX586" fmla="*/ 2500889 w 3296788"/>
                <a:gd name="connsiteY586" fmla="*/ 199575 h 1960491"/>
                <a:gd name="connsiteX587" fmla="*/ 2500889 w 3296788"/>
                <a:gd name="connsiteY587" fmla="*/ 168513 h 1960491"/>
                <a:gd name="connsiteX588" fmla="*/ 2591980 w 3296788"/>
                <a:gd name="connsiteY588" fmla="*/ 114155 h 1960491"/>
                <a:gd name="connsiteX589" fmla="*/ 2608815 w 3296788"/>
                <a:gd name="connsiteY589" fmla="*/ 109464 h 1960491"/>
                <a:gd name="connsiteX590" fmla="*/ 2418801 w 3296788"/>
                <a:gd name="connsiteY590" fmla="*/ 13 h 1960491"/>
                <a:gd name="connsiteX591" fmla="*/ 2435438 w 3296788"/>
                <a:gd name="connsiteY591" fmla="*/ 4058 h 1960491"/>
                <a:gd name="connsiteX592" fmla="*/ 2522214 w 3296788"/>
                <a:gd name="connsiteY592" fmla="*/ 52591 h 1960491"/>
                <a:gd name="connsiteX593" fmla="*/ 2521561 w 3296788"/>
                <a:gd name="connsiteY593" fmla="*/ 83653 h 1960491"/>
                <a:gd name="connsiteX594" fmla="*/ 2428914 w 3296788"/>
                <a:gd name="connsiteY594" fmla="*/ 138010 h 1960491"/>
                <a:gd name="connsiteX595" fmla="*/ 2394987 w 3296788"/>
                <a:gd name="connsiteY595" fmla="*/ 138658 h 1960491"/>
                <a:gd name="connsiteX596" fmla="*/ 2310169 w 3296788"/>
                <a:gd name="connsiteY596" fmla="*/ 90124 h 1960491"/>
                <a:gd name="connsiteX597" fmla="*/ 2310169 w 3296788"/>
                <a:gd name="connsiteY597" fmla="*/ 59063 h 1960491"/>
                <a:gd name="connsiteX598" fmla="*/ 2402164 w 3296788"/>
                <a:gd name="connsiteY598" fmla="*/ 4705 h 1960491"/>
                <a:gd name="connsiteX599" fmla="*/ 2418801 w 3296788"/>
                <a:gd name="connsiteY599" fmla="*/ 13 h 19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</a:cxnLst>
              <a:rect l="l" t="t" r="r" b="b"/>
              <a:pathLst>
                <a:path w="3296788" h="1960491">
                  <a:moveTo>
                    <a:pt x="883514" y="1817173"/>
                  </a:moveTo>
                  <a:cubicBezTo>
                    <a:pt x="889289" y="1817010"/>
                    <a:pt x="894982" y="1818316"/>
                    <a:pt x="899862" y="1820927"/>
                  </a:cubicBezTo>
                  <a:lnTo>
                    <a:pt x="986398" y="1869893"/>
                  </a:lnTo>
                  <a:cubicBezTo>
                    <a:pt x="998760" y="1877074"/>
                    <a:pt x="998110" y="1894702"/>
                    <a:pt x="986398" y="1901883"/>
                  </a:cubicBezTo>
                  <a:lnTo>
                    <a:pt x="893355" y="1955419"/>
                  </a:lnTo>
                  <a:cubicBezTo>
                    <a:pt x="883596" y="1961947"/>
                    <a:pt x="870583" y="1961947"/>
                    <a:pt x="860172" y="1956724"/>
                  </a:cubicBezTo>
                  <a:lnTo>
                    <a:pt x="775588" y="1908412"/>
                  </a:lnTo>
                  <a:cubicBezTo>
                    <a:pt x="763226" y="1901230"/>
                    <a:pt x="763877" y="1883603"/>
                    <a:pt x="775588" y="1876421"/>
                  </a:cubicBezTo>
                  <a:lnTo>
                    <a:pt x="866679" y="1822233"/>
                  </a:lnTo>
                  <a:cubicBezTo>
                    <a:pt x="871884" y="1818969"/>
                    <a:pt x="877740" y="1817336"/>
                    <a:pt x="883514" y="1817173"/>
                  </a:cubicBezTo>
                  <a:close/>
                  <a:moveTo>
                    <a:pt x="1076253" y="1705153"/>
                  </a:moveTo>
                  <a:cubicBezTo>
                    <a:pt x="1081946" y="1704991"/>
                    <a:pt x="1087639" y="1706285"/>
                    <a:pt x="1092844" y="1709197"/>
                  </a:cubicBezTo>
                  <a:lnTo>
                    <a:pt x="1179380" y="1757084"/>
                  </a:lnTo>
                  <a:cubicBezTo>
                    <a:pt x="1191742" y="1764202"/>
                    <a:pt x="1191092" y="1781674"/>
                    <a:pt x="1178729" y="1788145"/>
                  </a:cubicBezTo>
                  <a:lnTo>
                    <a:pt x="1086337" y="1843150"/>
                  </a:lnTo>
                  <a:cubicBezTo>
                    <a:pt x="1075927" y="1848974"/>
                    <a:pt x="1062914" y="1849621"/>
                    <a:pt x="1053154" y="1843150"/>
                  </a:cubicBezTo>
                  <a:lnTo>
                    <a:pt x="968570" y="1795264"/>
                  </a:lnTo>
                  <a:cubicBezTo>
                    <a:pt x="956208" y="1788145"/>
                    <a:pt x="956859" y="1771320"/>
                    <a:pt x="968570" y="1763555"/>
                  </a:cubicBezTo>
                  <a:lnTo>
                    <a:pt x="1059661" y="1709844"/>
                  </a:lnTo>
                  <a:cubicBezTo>
                    <a:pt x="1064866" y="1706932"/>
                    <a:pt x="1070559" y="1705315"/>
                    <a:pt x="1076253" y="1705153"/>
                  </a:cubicBezTo>
                  <a:close/>
                  <a:moveTo>
                    <a:pt x="693747" y="1699148"/>
                  </a:moveTo>
                  <a:cubicBezTo>
                    <a:pt x="699537" y="1699067"/>
                    <a:pt x="705246" y="1700523"/>
                    <a:pt x="710139" y="1703435"/>
                  </a:cubicBezTo>
                  <a:lnTo>
                    <a:pt x="796915" y="1751969"/>
                  </a:lnTo>
                  <a:cubicBezTo>
                    <a:pt x="808659" y="1758440"/>
                    <a:pt x="808659" y="1775912"/>
                    <a:pt x="796262" y="1783030"/>
                  </a:cubicBezTo>
                  <a:lnTo>
                    <a:pt x="703615" y="1837388"/>
                  </a:lnTo>
                  <a:cubicBezTo>
                    <a:pt x="693176" y="1843212"/>
                    <a:pt x="680127" y="1843859"/>
                    <a:pt x="670340" y="1838035"/>
                  </a:cubicBezTo>
                  <a:lnTo>
                    <a:pt x="584870" y="1789502"/>
                  </a:lnTo>
                  <a:cubicBezTo>
                    <a:pt x="573126" y="1782383"/>
                    <a:pt x="573126" y="1765558"/>
                    <a:pt x="584870" y="1758440"/>
                  </a:cubicBezTo>
                  <a:lnTo>
                    <a:pt x="676865" y="1704082"/>
                  </a:lnTo>
                  <a:cubicBezTo>
                    <a:pt x="682085" y="1700847"/>
                    <a:pt x="687957" y="1699229"/>
                    <a:pt x="693747" y="1699148"/>
                  </a:cubicBezTo>
                  <a:close/>
                  <a:moveTo>
                    <a:pt x="1266684" y="1589704"/>
                  </a:moveTo>
                  <a:cubicBezTo>
                    <a:pt x="1272393" y="1589623"/>
                    <a:pt x="1278102" y="1591085"/>
                    <a:pt x="1283321" y="1594010"/>
                  </a:cubicBezTo>
                  <a:lnTo>
                    <a:pt x="1370097" y="1642108"/>
                  </a:lnTo>
                  <a:cubicBezTo>
                    <a:pt x="1381841" y="1649258"/>
                    <a:pt x="1381841" y="1666808"/>
                    <a:pt x="1369444" y="1673957"/>
                  </a:cubicBezTo>
                  <a:lnTo>
                    <a:pt x="1276797" y="1728555"/>
                  </a:lnTo>
                  <a:cubicBezTo>
                    <a:pt x="1266358" y="1734405"/>
                    <a:pt x="1253309" y="1734405"/>
                    <a:pt x="1242870" y="1729205"/>
                  </a:cubicBezTo>
                  <a:lnTo>
                    <a:pt x="1158052" y="1680457"/>
                  </a:lnTo>
                  <a:cubicBezTo>
                    <a:pt x="1146308" y="1673307"/>
                    <a:pt x="1146308" y="1656408"/>
                    <a:pt x="1158052" y="1649258"/>
                  </a:cubicBezTo>
                  <a:lnTo>
                    <a:pt x="1250047" y="1594660"/>
                  </a:lnTo>
                  <a:cubicBezTo>
                    <a:pt x="1255266" y="1591410"/>
                    <a:pt x="1260975" y="1589785"/>
                    <a:pt x="1266684" y="1589704"/>
                  </a:cubicBezTo>
                  <a:close/>
                  <a:moveTo>
                    <a:pt x="883514" y="1586662"/>
                  </a:moveTo>
                  <a:cubicBezTo>
                    <a:pt x="889289" y="1586580"/>
                    <a:pt x="894982" y="1587880"/>
                    <a:pt x="899862" y="1590480"/>
                  </a:cubicBezTo>
                  <a:lnTo>
                    <a:pt x="986398" y="1639229"/>
                  </a:lnTo>
                  <a:cubicBezTo>
                    <a:pt x="998760" y="1645729"/>
                    <a:pt x="998110" y="1663278"/>
                    <a:pt x="986398" y="1670428"/>
                  </a:cubicBezTo>
                  <a:lnTo>
                    <a:pt x="893355" y="1725026"/>
                  </a:lnTo>
                  <a:cubicBezTo>
                    <a:pt x="883596" y="1731526"/>
                    <a:pt x="870583" y="1731526"/>
                    <a:pt x="860172" y="1725676"/>
                  </a:cubicBezTo>
                  <a:lnTo>
                    <a:pt x="775588" y="1676928"/>
                  </a:lnTo>
                  <a:cubicBezTo>
                    <a:pt x="763226" y="1670428"/>
                    <a:pt x="763877" y="1652878"/>
                    <a:pt x="775588" y="1645729"/>
                  </a:cubicBezTo>
                  <a:lnTo>
                    <a:pt x="866679" y="1591130"/>
                  </a:lnTo>
                  <a:cubicBezTo>
                    <a:pt x="871884" y="1588205"/>
                    <a:pt x="877740" y="1586743"/>
                    <a:pt x="883514" y="1586662"/>
                  </a:cubicBezTo>
                  <a:close/>
                  <a:moveTo>
                    <a:pt x="500433" y="1581063"/>
                  </a:moveTo>
                  <a:cubicBezTo>
                    <a:pt x="506208" y="1580982"/>
                    <a:pt x="511901" y="1582444"/>
                    <a:pt x="516781" y="1585369"/>
                  </a:cubicBezTo>
                  <a:lnTo>
                    <a:pt x="603317" y="1633468"/>
                  </a:lnTo>
                  <a:cubicBezTo>
                    <a:pt x="615679" y="1639968"/>
                    <a:pt x="615029" y="1658167"/>
                    <a:pt x="602666" y="1665317"/>
                  </a:cubicBezTo>
                  <a:lnTo>
                    <a:pt x="510274" y="1719915"/>
                  </a:lnTo>
                  <a:cubicBezTo>
                    <a:pt x="499864" y="1725765"/>
                    <a:pt x="486851" y="1725765"/>
                    <a:pt x="477091" y="1719915"/>
                  </a:cubicBezTo>
                  <a:lnTo>
                    <a:pt x="392507" y="1671817"/>
                  </a:lnTo>
                  <a:cubicBezTo>
                    <a:pt x="380145" y="1664667"/>
                    <a:pt x="380796" y="1647117"/>
                    <a:pt x="392507" y="1639968"/>
                  </a:cubicBezTo>
                  <a:lnTo>
                    <a:pt x="483598" y="1586019"/>
                  </a:lnTo>
                  <a:cubicBezTo>
                    <a:pt x="488803" y="1582769"/>
                    <a:pt x="494659" y="1581144"/>
                    <a:pt x="500433" y="1581063"/>
                  </a:cubicBezTo>
                  <a:close/>
                  <a:moveTo>
                    <a:pt x="1076251" y="1471929"/>
                  </a:moveTo>
                  <a:cubicBezTo>
                    <a:pt x="1081944" y="1471848"/>
                    <a:pt x="1087637" y="1473304"/>
                    <a:pt x="1092842" y="1476539"/>
                  </a:cubicBezTo>
                  <a:lnTo>
                    <a:pt x="1179378" y="1524426"/>
                  </a:lnTo>
                  <a:cubicBezTo>
                    <a:pt x="1191740" y="1531545"/>
                    <a:pt x="1191090" y="1548370"/>
                    <a:pt x="1178727" y="1556135"/>
                  </a:cubicBezTo>
                  <a:lnTo>
                    <a:pt x="1086335" y="1610493"/>
                  </a:lnTo>
                  <a:cubicBezTo>
                    <a:pt x="1075925" y="1616317"/>
                    <a:pt x="1062912" y="1616317"/>
                    <a:pt x="1053152" y="1610493"/>
                  </a:cubicBezTo>
                  <a:lnTo>
                    <a:pt x="968568" y="1562606"/>
                  </a:lnTo>
                  <a:cubicBezTo>
                    <a:pt x="956206" y="1555488"/>
                    <a:pt x="956857" y="1538016"/>
                    <a:pt x="968568" y="1530897"/>
                  </a:cubicBezTo>
                  <a:lnTo>
                    <a:pt x="1059659" y="1476539"/>
                  </a:lnTo>
                  <a:cubicBezTo>
                    <a:pt x="1064864" y="1473627"/>
                    <a:pt x="1070557" y="1472009"/>
                    <a:pt x="1076251" y="1471929"/>
                  </a:cubicBezTo>
                  <a:close/>
                  <a:moveTo>
                    <a:pt x="693747" y="1468975"/>
                  </a:moveTo>
                  <a:cubicBezTo>
                    <a:pt x="699537" y="1468812"/>
                    <a:pt x="705246" y="1470112"/>
                    <a:pt x="710139" y="1473037"/>
                  </a:cubicBezTo>
                  <a:lnTo>
                    <a:pt x="796915" y="1521135"/>
                  </a:lnTo>
                  <a:cubicBezTo>
                    <a:pt x="808659" y="1528285"/>
                    <a:pt x="808659" y="1545835"/>
                    <a:pt x="796262" y="1552984"/>
                  </a:cubicBezTo>
                  <a:lnTo>
                    <a:pt x="703615" y="1606932"/>
                  </a:lnTo>
                  <a:cubicBezTo>
                    <a:pt x="693176" y="1613432"/>
                    <a:pt x="680127" y="1613432"/>
                    <a:pt x="670340" y="1607582"/>
                  </a:cubicBezTo>
                  <a:lnTo>
                    <a:pt x="584870" y="1559484"/>
                  </a:lnTo>
                  <a:cubicBezTo>
                    <a:pt x="573126" y="1552334"/>
                    <a:pt x="573126" y="1534785"/>
                    <a:pt x="584870" y="1527635"/>
                  </a:cubicBezTo>
                  <a:lnTo>
                    <a:pt x="676865" y="1473687"/>
                  </a:lnTo>
                  <a:cubicBezTo>
                    <a:pt x="682085" y="1470762"/>
                    <a:pt x="687957" y="1469137"/>
                    <a:pt x="693747" y="1468975"/>
                  </a:cubicBezTo>
                  <a:close/>
                  <a:moveTo>
                    <a:pt x="307453" y="1463207"/>
                  </a:moveTo>
                  <a:cubicBezTo>
                    <a:pt x="313228" y="1463045"/>
                    <a:pt x="318921" y="1464339"/>
                    <a:pt x="323801" y="1467251"/>
                  </a:cubicBezTo>
                  <a:lnTo>
                    <a:pt x="410337" y="1515138"/>
                  </a:lnTo>
                  <a:cubicBezTo>
                    <a:pt x="422699" y="1521609"/>
                    <a:pt x="422049" y="1539728"/>
                    <a:pt x="410337" y="1546846"/>
                  </a:cubicBezTo>
                  <a:lnTo>
                    <a:pt x="317294" y="1601204"/>
                  </a:lnTo>
                  <a:cubicBezTo>
                    <a:pt x="307535" y="1607028"/>
                    <a:pt x="294522" y="1607675"/>
                    <a:pt x="284111" y="1601204"/>
                  </a:cubicBezTo>
                  <a:lnTo>
                    <a:pt x="199527" y="1553318"/>
                  </a:lnTo>
                  <a:cubicBezTo>
                    <a:pt x="187165" y="1546199"/>
                    <a:pt x="187816" y="1529374"/>
                    <a:pt x="199527" y="1521609"/>
                  </a:cubicBezTo>
                  <a:lnTo>
                    <a:pt x="290618" y="1467898"/>
                  </a:lnTo>
                  <a:cubicBezTo>
                    <a:pt x="295823" y="1464986"/>
                    <a:pt x="301679" y="1463369"/>
                    <a:pt x="307453" y="1463207"/>
                  </a:cubicBezTo>
                  <a:close/>
                  <a:moveTo>
                    <a:pt x="1266682" y="1359198"/>
                  </a:moveTo>
                  <a:cubicBezTo>
                    <a:pt x="1272391" y="1359035"/>
                    <a:pt x="1278100" y="1360335"/>
                    <a:pt x="1283319" y="1362935"/>
                  </a:cubicBezTo>
                  <a:lnTo>
                    <a:pt x="1370095" y="1411683"/>
                  </a:lnTo>
                  <a:cubicBezTo>
                    <a:pt x="1381839" y="1418833"/>
                    <a:pt x="1381839" y="1436383"/>
                    <a:pt x="1369442" y="1443532"/>
                  </a:cubicBezTo>
                  <a:lnTo>
                    <a:pt x="1276795" y="1497480"/>
                  </a:lnTo>
                  <a:cubicBezTo>
                    <a:pt x="1266356" y="1503980"/>
                    <a:pt x="1253307" y="1503980"/>
                    <a:pt x="1242868" y="1498130"/>
                  </a:cubicBezTo>
                  <a:lnTo>
                    <a:pt x="1158050" y="1450032"/>
                  </a:lnTo>
                  <a:cubicBezTo>
                    <a:pt x="1146306" y="1442882"/>
                    <a:pt x="1146306" y="1425333"/>
                    <a:pt x="1158050" y="1418183"/>
                  </a:cubicBezTo>
                  <a:lnTo>
                    <a:pt x="1250045" y="1364235"/>
                  </a:lnTo>
                  <a:cubicBezTo>
                    <a:pt x="1255265" y="1360985"/>
                    <a:pt x="1260973" y="1359360"/>
                    <a:pt x="1266682" y="1359198"/>
                  </a:cubicBezTo>
                  <a:close/>
                  <a:moveTo>
                    <a:pt x="117685" y="1356636"/>
                  </a:moveTo>
                  <a:cubicBezTo>
                    <a:pt x="123475" y="1356474"/>
                    <a:pt x="129184" y="1357768"/>
                    <a:pt x="134077" y="1360680"/>
                  </a:cubicBezTo>
                  <a:lnTo>
                    <a:pt x="220853" y="1409214"/>
                  </a:lnTo>
                  <a:cubicBezTo>
                    <a:pt x="232597" y="1415685"/>
                    <a:pt x="232597" y="1433158"/>
                    <a:pt x="220853" y="1440276"/>
                  </a:cubicBezTo>
                  <a:lnTo>
                    <a:pt x="127553" y="1494634"/>
                  </a:lnTo>
                  <a:cubicBezTo>
                    <a:pt x="117114" y="1500458"/>
                    <a:pt x="104065" y="1501105"/>
                    <a:pt x="94278" y="1494634"/>
                  </a:cubicBezTo>
                  <a:lnTo>
                    <a:pt x="8808" y="1446747"/>
                  </a:lnTo>
                  <a:cubicBezTo>
                    <a:pt x="-2936" y="1439629"/>
                    <a:pt x="-2936" y="1422804"/>
                    <a:pt x="8808" y="1415685"/>
                  </a:cubicBezTo>
                  <a:lnTo>
                    <a:pt x="100803" y="1361327"/>
                  </a:lnTo>
                  <a:cubicBezTo>
                    <a:pt x="106023" y="1358415"/>
                    <a:pt x="111895" y="1356798"/>
                    <a:pt x="117685" y="1356636"/>
                  </a:cubicBezTo>
                  <a:close/>
                  <a:moveTo>
                    <a:pt x="883514" y="1356634"/>
                  </a:moveTo>
                  <a:cubicBezTo>
                    <a:pt x="889289" y="1356473"/>
                    <a:pt x="894982" y="1357767"/>
                    <a:pt x="899862" y="1360679"/>
                  </a:cubicBezTo>
                  <a:lnTo>
                    <a:pt x="986398" y="1409213"/>
                  </a:lnTo>
                  <a:cubicBezTo>
                    <a:pt x="998760" y="1415684"/>
                    <a:pt x="998110" y="1433156"/>
                    <a:pt x="986398" y="1440274"/>
                  </a:cubicBezTo>
                  <a:lnTo>
                    <a:pt x="893355" y="1494633"/>
                  </a:lnTo>
                  <a:cubicBezTo>
                    <a:pt x="883596" y="1500457"/>
                    <a:pt x="870583" y="1501104"/>
                    <a:pt x="860172" y="1494633"/>
                  </a:cubicBezTo>
                  <a:lnTo>
                    <a:pt x="775588" y="1446746"/>
                  </a:lnTo>
                  <a:cubicBezTo>
                    <a:pt x="763226" y="1439627"/>
                    <a:pt x="763877" y="1422802"/>
                    <a:pt x="775588" y="1415684"/>
                  </a:cubicBezTo>
                  <a:lnTo>
                    <a:pt x="866679" y="1361326"/>
                  </a:lnTo>
                  <a:cubicBezTo>
                    <a:pt x="871884" y="1358414"/>
                    <a:pt x="877740" y="1356796"/>
                    <a:pt x="883514" y="1356634"/>
                  </a:cubicBezTo>
                  <a:close/>
                  <a:moveTo>
                    <a:pt x="500432" y="1350483"/>
                  </a:moveTo>
                  <a:cubicBezTo>
                    <a:pt x="506207" y="1350402"/>
                    <a:pt x="511900" y="1351707"/>
                    <a:pt x="516780" y="1354319"/>
                  </a:cubicBezTo>
                  <a:lnTo>
                    <a:pt x="603316" y="1402631"/>
                  </a:lnTo>
                  <a:cubicBezTo>
                    <a:pt x="615678" y="1409813"/>
                    <a:pt x="615028" y="1427440"/>
                    <a:pt x="602665" y="1434622"/>
                  </a:cubicBezTo>
                  <a:lnTo>
                    <a:pt x="510273" y="1489464"/>
                  </a:lnTo>
                  <a:cubicBezTo>
                    <a:pt x="499863" y="1495339"/>
                    <a:pt x="486850" y="1495339"/>
                    <a:pt x="477090" y="1490116"/>
                  </a:cubicBezTo>
                  <a:lnTo>
                    <a:pt x="392506" y="1441151"/>
                  </a:lnTo>
                  <a:cubicBezTo>
                    <a:pt x="380144" y="1434622"/>
                    <a:pt x="380795" y="1416994"/>
                    <a:pt x="392506" y="1409813"/>
                  </a:cubicBezTo>
                  <a:lnTo>
                    <a:pt x="483597" y="1354972"/>
                  </a:lnTo>
                  <a:cubicBezTo>
                    <a:pt x="488802" y="1352034"/>
                    <a:pt x="494658" y="1350565"/>
                    <a:pt x="500432" y="1350483"/>
                  </a:cubicBezTo>
                  <a:close/>
                  <a:moveTo>
                    <a:pt x="1459575" y="1247184"/>
                  </a:moveTo>
                  <a:cubicBezTo>
                    <a:pt x="1465350" y="1247022"/>
                    <a:pt x="1471043" y="1248316"/>
                    <a:pt x="1475923" y="1251228"/>
                  </a:cubicBezTo>
                  <a:lnTo>
                    <a:pt x="1562459" y="1299762"/>
                  </a:lnTo>
                  <a:cubicBezTo>
                    <a:pt x="1574821" y="1305586"/>
                    <a:pt x="1574171" y="1323059"/>
                    <a:pt x="1562459" y="1330824"/>
                  </a:cubicBezTo>
                  <a:lnTo>
                    <a:pt x="1469416" y="1385182"/>
                  </a:lnTo>
                  <a:cubicBezTo>
                    <a:pt x="1459657" y="1391006"/>
                    <a:pt x="1446644" y="1391653"/>
                    <a:pt x="1436233" y="1385182"/>
                  </a:cubicBezTo>
                  <a:lnTo>
                    <a:pt x="1351649" y="1336648"/>
                  </a:lnTo>
                  <a:cubicBezTo>
                    <a:pt x="1339287" y="1330177"/>
                    <a:pt x="1339938" y="1313352"/>
                    <a:pt x="1351649" y="1305586"/>
                  </a:cubicBezTo>
                  <a:lnTo>
                    <a:pt x="1442740" y="1251875"/>
                  </a:lnTo>
                  <a:cubicBezTo>
                    <a:pt x="1447945" y="1248963"/>
                    <a:pt x="1453801" y="1247345"/>
                    <a:pt x="1459575" y="1247184"/>
                  </a:cubicBezTo>
                  <a:close/>
                  <a:moveTo>
                    <a:pt x="307452" y="1241188"/>
                  </a:moveTo>
                  <a:cubicBezTo>
                    <a:pt x="313227" y="1241106"/>
                    <a:pt x="318920" y="1242569"/>
                    <a:pt x="323800" y="1245494"/>
                  </a:cubicBezTo>
                  <a:lnTo>
                    <a:pt x="410336" y="1293592"/>
                  </a:lnTo>
                  <a:cubicBezTo>
                    <a:pt x="422698" y="1300742"/>
                    <a:pt x="422048" y="1318292"/>
                    <a:pt x="410336" y="1325441"/>
                  </a:cubicBezTo>
                  <a:lnTo>
                    <a:pt x="317293" y="1380040"/>
                  </a:lnTo>
                  <a:cubicBezTo>
                    <a:pt x="307534" y="1385890"/>
                    <a:pt x="294521" y="1385890"/>
                    <a:pt x="284110" y="1380690"/>
                  </a:cubicBezTo>
                  <a:lnTo>
                    <a:pt x="199526" y="1331941"/>
                  </a:lnTo>
                  <a:cubicBezTo>
                    <a:pt x="187164" y="1324791"/>
                    <a:pt x="187815" y="1307892"/>
                    <a:pt x="199526" y="1300742"/>
                  </a:cubicBezTo>
                  <a:lnTo>
                    <a:pt x="290617" y="1246144"/>
                  </a:lnTo>
                  <a:cubicBezTo>
                    <a:pt x="295822" y="1242894"/>
                    <a:pt x="301678" y="1241269"/>
                    <a:pt x="307452" y="1241188"/>
                  </a:cubicBezTo>
                  <a:close/>
                  <a:moveTo>
                    <a:pt x="1076251" y="1241187"/>
                  </a:moveTo>
                  <a:cubicBezTo>
                    <a:pt x="1081944" y="1241105"/>
                    <a:pt x="1087637" y="1242568"/>
                    <a:pt x="1092842" y="1245493"/>
                  </a:cubicBezTo>
                  <a:lnTo>
                    <a:pt x="1179378" y="1293591"/>
                  </a:lnTo>
                  <a:cubicBezTo>
                    <a:pt x="1191740" y="1300741"/>
                    <a:pt x="1191090" y="1318291"/>
                    <a:pt x="1178727" y="1325440"/>
                  </a:cubicBezTo>
                  <a:lnTo>
                    <a:pt x="1086335" y="1380039"/>
                  </a:lnTo>
                  <a:cubicBezTo>
                    <a:pt x="1075925" y="1385889"/>
                    <a:pt x="1062912" y="1385889"/>
                    <a:pt x="1053152" y="1380689"/>
                  </a:cubicBezTo>
                  <a:lnTo>
                    <a:pt x="968568" y="1331940"/>
                  </a:lnTo>
                  <a:cubicBezTo>
                    <a:pt x="956206" y="1324790"/>
                    <a:pt x="956857" y="1307891"/>
                    <a:pt x="968568" y="1300741"/>
                  </a:cubicBezTo>
                  <a:lnTo>
                    <a:pt x="1059659" y="1246143"/>
                  </a:lnTo>
                  <a:cubicBezTo>
                    <a:pt x="1064864" y="1242893"/>
                    <a:pt x="1070557" y="1241268"/>
                    <a:pt x="1076251" y="1241187"/>
                  </a:cubicBezTo>
                  <a:close/>
                  <a:moveTo>
                    <a:pt x="693746" y="1238226"/>
                  </a:moveTo>
                  <a:cubicBezTo>
                    <a:pt x="699536" y="1238226"/>
                    <a:pt x="705245" y="1239689"/>
                    <a:pt x="710138" y="1242614"/>
                  </a:cubicBezTo>
                  <a:lnTo>
                    <a:pt x="796914" y="1290712"/>
                  </a:lnTo>
                  <a:cubicBezTo>
                    <a:pt x="808658" y="1297212"/>
                    <a:pt x="808658" y="1314761"/>
                    <a:pt x="796261" y="1321911"/>
                  </a:cubicBezTo>
                  <a:lnTo>
                    <a:pt x="703614" y="1376509"/>
                  </a:lnTo>
                  <a:cubicBezTo>
                    <a:pt x="693175" y="1383009"/>
                    <a:pt x="680126" y="1383009"/>
                    <a:pt x="670339" y="1377159"/>
                  </a:cubicBezTo>
                  <a:lnTo>
                    <a:pt x="584869" y="1328411"/>
                  </a:lnTo>
                  <a:cubicBezTo>
                    <a:pt x="573125" y="1321911"/>
                    <a:pt x="573125" y="1304361"/>
                    <a:pt x="584869" y="1297212"/>
                  </a:cubicBezTo>
                  <a:lnTo>
                    <a:pt x="676864" y="1242614"/>
                  </a:lnTo>
                  <a:cubicBezTo>
                    <a:pt x="682084" y="1239689"/>
                    <a:pt x="687956" y="1238226"/>
                    <a:pt x="693746" y="1238226"/>
                  </a:cubicBezTo>
                  <a:close/>
                  <a:moveTo>
                    <a:pt x="1649432" y="1134616"/>
                  </a:moveTo>
                  <a:cubicBezTo>
                    <a:pt x="1655125" y="1134535"/>
                    <a:pt x="1660818" y="1135997"/>
                    <a:pt x="1666023" y="1138922"/>
                  </a:cubicBezTo>
                  <a:lnTo>
                    <a:pt x="1752559" y="1187020"/>
                  </a:lnTo>
                  <a:cubicBezTo>
                    <a:pt x="1764921" y="1194170"/>
                    <a:pt x="1764271" y="1211720"/>
                    <a:pt x="1751908" y="1218869"/>
                  </a:cubicBezTo>
                  <a:lnTo>
                    <a:pt x="1659516" y="1273467"/>
                  </a:lnTo>
                  <a:cubicBezTo>
                    <a:pt x="1649106" y="1279317"/>
                    <a:pt x="1636093" y="1279317"/>
                    <a:pt x="1625683" y="1274117"/>
                  </a:cubicBezTo>
                  <a:lnTo>
                    <a:pt x="1541749" y="1225369"/>
                  </a:lnTo>
                  <a:cubicBezTo>
                    <a:pt x="1529387" y="1218219"/>
                    <a:pt x="1530038" y="1201320"/>
                    <a:pt x="1541749" y="1194170"/>
                  </a:cubicBezTo>
                  <a:lnTo>
                    <a:pt x="1632840" y="1139572"/>
                  </a:lnTo>
                  <a:cubicBezTo>
                    <a:pt x="1638045" y="1136322"/>
                    <a:pt x="1643738" y="1134697"/>
                    <a:pt x="1649432" y="1134616"/>
                  </a:cubicBezTo>
                  <a:close/>
                  <a:moveTo>
                    <a:pt x="500431" y="1128774"/>
                  </a:moveTo>
                  <a:cubicBezTo>
                    <a:pt x="506206" y="1128774"/>
                    <a:pt x="511899" y="1130237"/>
                    <a:pt x="516779" y="1133162"/>
                  </a:cubicBezTo>
                  <a:lnTo>
                    <a:pt x="603315" y="1181260"/>
                  </a:lnTo>
                  <a:cubicBezTo>
                    <a:pt x="615677" y="1187760"/>
                    <a:pt x="615027" y="1205309"/>
                    <a:pt x="602664" y="1212459"/>
                  </a:cubicBezTo>
                  <a:lnTo>
                    <a:pt x="510272" y="1267057"/>
                  </a:lnTo>
                  <a:cubicBezTo>
                    <a:pt x="499862" y="1273557"/>
                    <a:pt x="486849" y="1273557"/>
                    <a:pt x="477089" y="1267707"/>
                  </a:cubicBezTo>
                  <a:lnTo>
                    <a:pt x="392505" y="1218959"/>
                  </a:lnTo>
                  <a:cubicBezTo>
                    <a:pt x="380143" y="1212459"/>
                    <a:pt x="380794" y="1194909"/>
                    <a:pt x="392505" y="1187760"/>
                  </a:cubicBezTo>
                  <a:lnTo>
                    <a:pt x="483596" y="1133162"/>
                  </a:lnTo>
                  <a:cubicBezTo>
                    <a:pt x="488801" y="1130237"/>
                    <a:pt x="494657" y="1128774"/>
                    <a:pt x="500431" y="1128774"/>
                  </a:cubicBezTo>
                  <a:close/>
                  <a:moveTo>
                    <a:pt x="1266682" y="1128773"/>
                  </a:moveTo>
                  <a:cubicBezTo>
                    <a:pt x="1272391" y="1128773"/>
                    <a:pt x="1278100" y="1130236"/>
                    <a:pt x="1283319" y="1133161"/>
                  </a:cubicBezTo>
                  <a:lnTo>
                    <a:pt x="1370095" y="1181259"/>
                  </a:lnTo>
                  <a:cubicBezTo>
                    <a:pt x="1381839" y="1187759"/>
                    <a:pt x="1381839" y="1205308"/>
                    <a:pt x="1369442" y="1212458"/>
                  </a:cubicBezTo>
                  <a:lnTo>
                    <a:pt x="1276795" y="1267056"/>
                  </a:lnTo>
                  <a:cubicBezTo>
                    <a:pt x="1266356" y="1273556"/>
                    <a:pt x="1253307" y="1273556"/>
                    <a:pt x="1242868" y="1267706"/>
                  </a:cubicBezTo>
                  <a:lnTo>
                    <a:pt x="1158050" y="1218958"/>
                  </a:lnTo>
                  <a:cubicBezTo>
                    <a:pt x="1146306" y="1212458"/>
                    <a:pt x="1146306" y="1194908"/>
                    <a:pt x="1158050" y="1187759"/>
                  </a:cubicBezTo>
                  <a:lnTo>
                    <a:pt x="1250045" y="1133161"/>
                  </a:lnTo>
                  <a:cubicBezTo>
                    <a:pt x="1255264" y="1130236"/>
                    <a:pt x="1260973" y="1128773"/>
                    <a:pt x="1266682" y="1128773"/>
                  </a:cubicBezTo>
                  <a:close/>
                  <a:moveTo>
                    <a:pt x="883513" y="1125894"/>
                  </a:moveTo>
                  <a:cubicBezTo>
                    <a:pt x="889288" y="1125732"/>
                    <a:pt x="894981" y="1127032"/>
                    <a:pt x="899861" y="1129632"/>
                  </a:cubicBezTo>
                  <a:lnTo>
                    <a:pt x="986397" y="1178380"/>
                  </a:lnTo>
                  <a:cubicBezTo>
                    <a:pt x="998759" y="1185530"/>
                    <a:pt x="998109" y="1203080"/>
                    <a:pt x="986397" y="1210229"/>
                  </a:cubicBezTo>
                  <a:lnTo>
                    <a:pt x="893354" y="1264828"/>
                  </a:lnTo>
                  <a:cubicBezTo>
                    <a:pt x="883595" y="1270678"/>
                    <a:pt x="870582" y="1270678"/>
                    <a:pt x="860171" y="1264828"/>
                  </a:cubicBezTo>
                  <a:lnTo>
                    <a:pt x="775587" y="1216729"/>
                  </a:lnTo>
                  <a:cubicBezTo>
                    <a:pt x="763225" y="1209579"/>
                    <a:pt x="763876" y="1192030"/>
                    <a:pt x="775587" y="1184880"/>
                  </a:cubicBezTo>
                  <a:lnTo>
                    <a:pt x="866678" y="1130932"/>
                  </a:lnTo>
                  <a:cubicBezTo>
                    <a:pt x="871883" y="1127682"/>
                    <a:pt x="877739" y="1126057"/>
                    <a:pt x="883513" y="1125894"/>
                  </a:cubicBezTo>
                  <a:close/>
                  <a:moveTo>
                    <a:pt x="1842422" y="1022122"/>
                  </a:moveTo>
                  <a:cubicBezTo>
                    <a:pt x="1848146" y="1022040"/>
                    <a:pt x="1853871" y="1023340"/>
                    <a:pt x="1859105" y="1025940"/>
                  </a:cubicBezTo>
                  <a:lnTo>
                    <a:pt x="1946120" y="1074039"/>
                  </a:lnTo>
                  <a:cubicBezTo>
                    <a:pt x="1957897" y="1081189"/>
                    <a:pt x="1957897" y="1098738"/>
                    <a:pt x="1945466" y="1105888"/>
                  </a:cubicBezTo>
                  <a:lnTo>
                    <a:pt x="1852562" y="1160486"/>
                  </a:lnTo>
                  <a:cubicBezTo>
                    <a:pt x="1842094" y="1166986"/>
                    <a:pt x="1829009" y="1166986"/>
                    <a:pt x="1818541" y="1161136"/>
                  </a:cubicBezTo>
                  <a:lnTo>
                    <a:pt x="1734143" y="1112388"/>
                  </a:lnTo>
                  <a:cubicBezTo>
                    <a:pt x="1722366" y="1105888"/>
                    <a:pt x="1722366" y="1088338"/>
                    <a:pt x="1734143" y="1081189"/>
                  </a:cubicBezTo>
                  <a:lnTo>
                    <a:pt x="1825738" y="1026590"/>
                  </a:lnTo>
                  <a:cubicBezTo>
                    <a:pt x="1830972" y="1023665"/>
                    <a:pt x="1836697" y="1022203"/>
                    <a:pt x="1842422" y="1022122"/>
                  </a:cubicBezTo>
                  <a:close/>
                  <a:moveTo>
                    <a:pt x="693745" y="1016760"/>
                  </a:moveTo>
                  <a:cubicBezTo>
                    <a:pt x="699535" y="1016599"/>
                    <a:pt x="705244" y="1017893"/>
                    <a:pt x="710137" y="1020805"/>
                  </a:cubicBezTo>
                  <a:lnTo>
                    <a:pt x="796913" y="1069339"/>
                  </a:lnTo>
                  <a:cubicBezTo>
                    <a:pt x="808657" y="1076457"/>
                    <a:pt x="808657" y="1093282"/>
                    <a:pt x="796260" y="1101048"/>
                  </a:cubicBezTo>
                  <a:lnTo>
                    <a:pt x="703613" y="1154758"/>
                  </a:lnTo>
                  <a:cubicBezTo>
                    <a:pt x="693174" y="1161230"/>
                    <a:pt x="680125" y="1161230"/>
                    <a:pt x="670338" y="1155406"/>
                  </a:cubicBezTo>
                  <a:lnTo>
                    <a:pt x="584868" y="1107519"/>
                  </a:lnTo>
                  <a:cubicBezTo>
                    <a:pt x="573124" y="1100400"/>
                    <a:pt x="573124" y="1082928"/>
                    <a:pt x="584868" y="1075810"/>
                  </a:cubicBezTo>
                  <a:lnTo>
                    <a:pt x="676863" y="1021452"/>
                  </a:lnTo>
                  <a:cubicBezTo>
                    <a:pt x="682082" y="1018540"/>
                    <a:pt x="687954" y="1016922"/>
                    <a:pt x="693745" y="1016760"/>
                  </a:cubicBezTo>
                  <a:close/>
                  <a:moveTo>
                    <a:pt x="1459575" y="1016759"/>
                  </a:moveTo>
                  <a:cubicBezTo>
                    <a:pt x="1465350" y="1016598"/>
                    <a:pt x="1471043" y="1017892"/>
                    <a:pt x="1475923" y="1020804"/>
                  </a:cubicBezTo>
                  <a:lnTo>
                    <a:pt x="1562459" y="1069338"/>
                  </a:lnTo>
                  <a:cubicBezTo>
                    <a:pt x="1574821" y="1076456"/>
                    <a:pt x="1574171" y="1093281"/>
                    <a:pt x="1562459" y="1101047"/>
                  </a:cubicBezTo>
                  <a:lnTo>
                    <a:pt x="1469416" y="1154757"/>
                  </a:lnTo>
                  <a:cubicBezTo>
                    <a:pt x="1459657" y="1161229"/>
                    <a:pt x="1446644" y="1161229"/>
                    <a:pt x="1436233" y="1155405"/>
                  </a:cubicBezTo>
                  <a:lnTo>
                    <a:pt x="1351649" y="1107518"/>
                  </a:lnTo>
                  <a:cubicBezTo>
                    <a:pt x="1339287" y="1100399"/>
                    <a:pt x="1339938" y="1082927"/>
                    <a:pt x="1351649" y="1075809"/>
                  </a:cubicBezTo>
                  <a:lnTo>
                    <a:pt x="1442740" y="1021451"/>
                  </a:lnTo>
                  <a:cubicBezTo>
                    <a:pt x="1447945" y="1018539"/>
                    <a:pt x="1453801" y="1016921"/>
                    <a:pt x="1459575" y="1016759"/>
                  </a:cubicBezTo>
                  <a:close/>
                  <a:moveTo>
                    <a:pt x="1076249" y="1011007"/>
                  </a:moveTo>
                  <a:cubicBezTo>
                    <a:pt x="1081943" y="1010845"/>
                    <a:pt x="1087636" y="1012145"/>
                    <a:pt x="1092841" y="1015070"/>
                  </a:cubicBezTo>
                  <a:lnTo>
                    <a:pt x="1179377" y="1063168"/>
                  </a:lnTo>
                  <a:cubicBezTo>
                    <a:pt x="1191739" y="1070318"/>
                    <a:pt x="1191089" y="1087868"/>
                    <a:pt x="1178726" y="1095017"/>
                  </a:cubicBezTo>
                  <a:lnTo>
                    <a:pt x="1086334" y="1148966"/>
                  </a:lnTo>
                  <a:cubicBezTo>
                    <a:pt x="1075924" y="1155466"/>
                    <a:pt x="1062911" y="1155466"/>
                    <a:pt x="1053151" y="1149616"/>
                  </a:cubicBezTo>
                  <a:lnTo>
                    <a:pt x="968567" y="1101517"/>
                  </a:lnTo>
                  <a:cubicBezTo>
                    <a:pt x="956205" y="1095017"/>
                    <a:pt x="956856" y="1076818"/>
                    <a:pt x="968567" y="1069668"/>
                  </a:cubicBezTo>
                  <a:lnTo>
                    <a:pt x="1059658" y="1015720"/>
                  </a:lnTo>
                  <a:cubicBezTo>
                    <a:pt x="1064863" y="1012795"/>
                    <a:pt x="1070556" y="1011170"/>
                    <a:pt x="1076249" y="1011007"/>
                  </a:cubicBezTo>
                  <a:close/>
                  <a:moveTo>
                    <a:pt x="2450028" y="912842"/>
                  </a:moveTo>
                  <a:cubicBezTo>
                    <a:pt x="2455821" y="912761"/>
                    <a:pt x="2461532" y="914233"/>
                    <a:pt x="2466428" y="917178"/>
                  </a:cubicBezTo>
                  <a:lnTo>
                    <a:pt x="2553241" y="965601"/>
                  </a:lnTo>
                  <a:cubicBezTo>
                    <a:pt x="2565642" y="972800"/>
                    <a:pt x="2564989" y="990468"/>
                    <a:pt x="2552588" y="997666"/>
                  </a:cubicBezTo>
                  <a:lnTo>
                    <a:pt x="1475592" y="1621286"/>
                  </a:lnTo>
                  <a:cubicBezTo>
                    <a:pt x="1465801" y="1627830"/>
                    <a:pt x="1452747" y="1627830"/>
                    <a:pt x="1442303" y="1621940"/>
                  </a:cubicBezTo>
                  <a:lnTo>
                    <a:pt x="1357449" y="1573517"/>
                  </a:lnTo>
                  <a:cubicBezTo>
                    <a:pt x="1345047" y="1566319"/>
                    <a:pt x="1345700" y="1548650"/>
                    <a:pt x="1357449" y="1541452"/>
                  </a:cubicBezTo>
                  <a:lnTo>
                    <a:pt x="2433139" y="917832"/>
                  </a:lnTo>
                  <a:cubicBezTo>
                    <a:pt x="2438361" y="914560"/>
                    <a:pt x="2444236" y="912924"/>
                    <a:pt x="2450028" y="912842"/>
                  </a:cubicBezTo>
                  <a:close/>
                  <a:moveTo>
                    <a:pt x="2032754" y="907308"/>
                  </a:moveTo>
                  <a:cubicBezTo>
                    <a:pt x="2038529" y="907146"/>
                    <a:pt x="2044222" y="908440"/>
                    <a:pt x="2049102" y="911352"/>
                  </a:cubicBezTo>
                  <a:lnTo>
                    <a:pt x="2135638" y="959886"/>
                  </a:lnTo>
                  <a:cubicBezTo>
                    <a:pt x="2148000" y="966357"/>
                    <a:pt x="2147350" y="983830"/>
                    <a:pt x="2135638" y="991595"/>
                  </a:cubicBezTo>
                  <a:lnTo>
                    <a:pt x="2042595" y="1045306"/>
                  </a:lnTo>
                  <a:cubicBezTo>
                    <a:pt x="2032836" y="1051777"/>
                    <a:pt x="2019823" y="1051777"/>
                    <a:pt x="2009412" y="1045953"/>
                  </a:cubicBezTo>
                  <a:lnTo>
                    <a:pt x="1924828" y="998066"/>
                  </a:lnTo>
                  <a:cubicBezTo>
                    <a:pt x="1912466" y="990948"/>
                    <a:pt x="1913117" y="973476"/>
                    <a:pt x="1924828" y="966357"/>
                  </a:cubicBezTo>
                  <a:lnTo>
                    <a:pt x="2015919" y="911999"/>
                  </a:lnTo>
                  <a:cubicBezTo>
                    <a:pt x="2021124" y="909087"/>
                    <a:pt x="2026980" y="907470"/>
                    <a:pt x="2032754" y="907308"/>
                  </a:cubicBezTo>
                  <a:close/>
                  <a:moveTo>
                    <a:pt x="883512" y="904111"/>
                  </a:moveTo>
                  <a:cubicBezTo>
                    <a:pt x="889287" y="903949"/>
                    <a:pt x="894980" y="905249"/>
                    <a:pt x="899860" y="907849"/>
                  </a:cubicBezTo>
                  <a:lnTo>
                    <a:pt x="986396" y="956597"/>
                  </a:lnTo>
                  <a:cubicBezTo>
                    <a:pt x="998758" y="963747"/>
                    <a:pt x="998108" y="981296"/>
                    <a:pt x="986396" y="987796"/>
                  </a:cubicBezTo>
                  <a:lnTo>
                    <a:pt x="893353" y="1042394"/>
                  </a:lnTo>
                  <a:cubicBezTo>
                    <a:pt x="883594" y="1048894"/>
                    <a:pt x="870581" y="1048894"/>
                    <a:pt x="860170" y="1043044"/>
                  </a:cubicBezTo>
                  <a:lnTo>
                    <a:pt x="775586" y="994946"/>
                  </a:lnTo>
                  <a:cubicBezTo>
                    <a:pt x="763224" y="987796"/>
                    <a:pt x="763875" y="970246"/>
                    <a:pt x="775586" y="963097"/>
                  </a:cubicBezTo>
                  <a:lnTo>
                    <a:pt x="866677" y="909149"/>
                  </a:lnTo>
                  <a:cubicBezTo>
                    <a:pt x="871882" y="905899"/>
                    <a:pt x="877738" y="904274"/>
                    <a:pt x="883512" y="904111"/>
                  </a:cubicBezTo>
                  <a:close/>
                  <a:moveTo>
                    <a:pt x="1649432" y="904110"/>
                  </a:moveTo>
                  <a:cubicBezTo>
                    <a:pt x="1655125" y="903948"/>
                    <a:pt x="1660818" y="905248"/>
                    <a:pt x="1666023" y="907848"/>
                  </a:cubicBezTo>
                  <a:lnTo>
                    <a:pt x="1752559" y="956596"/>
                  </a:lnTo>
                  <a:cubicBezTo>
                    <a:pt x="1764921" y="963746"/>
                    <a:pt x="1764271" y="981295"/>
                    <a:pt x="1751908" y="987795"/>
                  </a:cubicBezTo>
                  <a:lnTo>
                    <a:pt x="1659516" y="1042393"/>
                  </a:lnTo>
                  <a:cubicBezTo>
                    <a:pt x="1649106" y="1048893"/>
                    <a:pt x="1636093" y="1048893"/>
                    <a:pt x="1625683" y="1043043"/>
                  </a:cubicBezTo>
                  <a:lnTo>
                    <a:pt x="1541749" y="994945"/>
                  </a:lnTo>
                  <a:cubicBezTo>
                    <a:pt x="1529387" y="987795"/>
                    <a:pt x="1530038" y="970245"/>
                    <a:pt x="1541749" y="963096"/>
                  </a:cubicBezTo>
                  <a:lnTo>
                    <a:pt x="1632840" y="909148"/>
                  </a:lnTo>
                  <a:cubicBezTo>
                    <a:pt x="1638045" y="905898"/>
                    <a:pt x="1643738" y="904273"/>
                    <a:pt x="1649432" y="904110"/>
                  </a:cubicBezTo>
                  <a:close/>
                  <a:moveTo>
                    <a:pt x="1266681" y="898432"/>
                  </a:moveTo>
                  <a:cubicBezTo>
                    <a:pt x="1272390" y="898350"/>
                    <a:pt x="1278098" y="899813"/>
                    <a:pt x="1283318" y="902738"/>
                  </a:cubicBezTo>
                  <a:lnTo>
                    <a:pt x="1370094" y="950836"/>
                  </a:lnTo>
                  <a:cubicBezTo>
                    <a:pt x="1381838" y="957986"/>
                    <a:pt x="1381838" y="975535"/>
                    <a:pt x="1369441" y="982685"/>
                  </a:cubicBezTo>
                  <a:lnTo>
                    <a:pt x="1276794" y="1037283"/>
                  </a:lnTo>
                  <a:cubicBezTo>
                    <a:pt x="1266355" y="1043133"/>
                    <a:pt x="1253306" y="1043133"/>
                    <a:pt x="1242867" y="1037283"/>
                  </a:cubicBezTo>
                  <a:lnTo>
                    <a:pt x="1158049" y="989185"/>
                  </a:lnTo>
                  <a:cubicBezTo>
                    <a:pt x="1146305" y="982035"/>
                    <a:pt x="1146305" y="965135"/>
                    <a:pt x="1158049" y="957986"/>
                  </a:cubicBezTo>
                  <a:lnTo>
                    <a:pt x="1250044" y="903388"/>
                  </a:lnTo>
                  <a:cubicBezTo>
                    <a:pt x="1255264" y="900138"/>
                    <a:pt x="1260972" y="898513"/>
                    <a:pt x="1266681" y="898432"/>
                  </a:cubicBezTo>
                  <a:close/>
                  <a:moveTo>
                    <a:pt x="2608815" y="800737"/>
                  </a:moveTo>
                  <a:cubicBezTo>
                    <a:pt x="2614590" y="800575"/>
                    <a:pt x="2620283" y="801869"/>
                    <a:pt x="2625163" y="804781"/>
                  </a:cubicBezTo>
                  <a:lnTo>
                    <a:pt x="2711699" y="853315"/>
                  </a:lnTo>
                  <a:cubicBezTo>
                    <a:pt x="2724061" y="859786"/>
                    <a:pt x="2723411" y="877905"/>
                    <a:pt x="2711699" y="885023"/>
                  </a:cubicBezTo>
                  <a:lnTo>
                    <a:pt x="2618656" y="938734"/>
                  </a:lnTo>
                  <a:cubicBezTo>
                    <a:pt x="2608897" y="945205"/>
                    <a:pt x="2595884" y="945205"/>
                    <a:pt x="2585473" y="939381"/>
                  </a:cubicBezTo>
                  <a:lnTo>
                    <a:pt x="2500889" y="891495"/>
                  </a:lnTo>
                  <a:cubicBezTo>
                    <a:pt x="2488527" y="884376"/>
                    <a:pt x="2489178" y="866904"/>
                    <a:pt x="2500889" y="859786"/>
                  </a:cubicBezTo>
                  <a:lnTo>
                    <a:pt x="2591980" y="805428"/>
                  </a:lnTo>
                  <a:cubicBezTo>
                    <a:pt x="2597185" y="802516"/>
                    <a:pt x="2603041" y="800898"/>
                    <a:pt x="2608815" y="800737"/>
                  </a:cubicBezTo>
                  <a:close/>
                  <a:moveTo>
                    <a:pt x="2225492" y="794740"/>
                  </a:moveTo>
                  <a:cubicBezTo>
                    <a:pt x="2231185" y="794659"/>
                    <a:pt x="2236878" y="796121"/>
                    <a:pt x="2242083" y="799046"/>
                  </a:cubicBezTo>
                  <a:lnTo>
                    <a:pt x="2328619" y="847144"/>
                  </a:lnTo>
                  <a:cubicBezTo>
                    <a:pt x="2340981" y="854294"/>
                    <a:pt x="2340331" y="871844"/>
                    <a:pt x="2327968" y="878343"/>
                  </a:cubicBezTo>
                  <a:lnTo>
                    <a:pt x="2235576" y="932941"/>
                  </a:lnTo>
                  <a:cubicBezTo>
                    <a:pt x="2225166" y="939441"/>
                    <a:pt x="2212153" y="939441"/>
                    <a:pt x="2201743" y="933591"/>
                  </a:cubicBezTo>
                  <a:lnTo>
                    <a:pt x="2117809" y="885493"/>
                  </a:lnTo>
                  <a:cubicBezTo>
                    <a:pt x="2105447" y="878343"/>
                    <a:pt x="2106098" y="860794"/>
                    <a:pt x="2117809" y="853644"/>
                  </a:cubicBezTo>
                  <a:lnTo>
                    <a:pt x="2208900" y="799696"/>
                  </a:lnTo>
                  <a:cubicBezTo>
                    <a:pt x="2214105" y="796446"/>
                    <a:pt x="2219798" y="794821"/>
                    <a:pt x="2225492" y="794740"/>
                  </a:cubicBezTo>
                  <a:close/>
                  <a:moveTo>
                    <a:pt x="1076248" y="791861"/>
                  </a:moveTo>
                  <a:cubicBezTo>
                    <a:pt x="1081942" y="791779"/>
                    <a:pt x="1087635" y="793242"/>
                    <a:pt x="1092840" y="796167"/>
                  </a:cubicBezTo>
                  <a:lnTo>
                    <a:pt x="1179376" y="844265"/>
                  </a:lnTo>
                  <a:cubicBezTo>
                    <a:pt x="1191738" y="851415"/>
                    <a:pt x="1191088" y="868315"/>
                    <a:pt x="1178725" y="876114"/>
                  </a:cubicBezTo>
                  <a:lnTo>
                    <a:pt x="1086333" y="930713"/>
                  </a:lnTo>
                  <a:cubicBezTo>
                    <a:pt x="1075923" y="936563"/>
                    <a:pt x="1062910" y="936563"/>
                    <a:pt x="1053150" y="930713"/>
                  </a:cubicBezTo>
                  <a:lnTo>
                    <a:pt x="968566" y="882614"/>
                  </a:lnTo>
                  <a:cubicBezTo>
                    <a:pt x="956204" y="875464"/>
                    <a:pt x="956855" y="858565"/>
                    <a:pt x="968566" y="851415"/>
                  </a:cubicBezTo>
                  <a:lnTo>
                    <a:pt x="1059657" y="796817"/>
                  </a:lnTo>
                  <a:cubicBezTo>
                    <a:pt x="1064862" y="793567"/>
                    <a:pt x="1070555" y="791942"/>
                    <a:pt x="1076248" y="791861"/>
                  </a:cubicBezTo>
                  <a:close/>
                  <a:moveTo>
                    <a:pt x="1842422" y="791860"/>
                  </a:moveTo>
                  <a:cubicBezTo>
                    <a:pt x="1848146" y="791778"/>
                    <a:pt x="1853871" y="793241"/>
                    <a:pt x="1859105" y="796166"/>
                  </a:cubicBezTo>
                  <a:lnTo>
                    <a:pt x="1946120" y="844264"/>
                  </a:lnTo>
                  <a:cubicBezTo>
                    <a:pt x="1957897" y="851414"/>
                    <a:pt x="1957897" y="868314"/>
                    <a:pt x="1945466" y="876113"/>
                  </a:cubicBezTo>
                  <a:lnTo>
                    <a:pt x="1852562" y="930712"/>
                  </a:lnTo>
                  <a:cubicBezTo>
                    <a:pt x="1842094" y="936562"/>
                    <a:pt x="1829009" y="936562"/>
                    <a:pt x="1818541" y="930712"/>
                  </a:cubicBezTo>
                  <a:lnTo>
                    <a:pt x="1734143" y="882613"/>
                  </a:lnTo>
                  <a:cubicBezTo>
                    <a:pt x="1722366" y="875463"/>
                    <a:pt x="1722366" y="858564"/>
                    <a:pt x="1734143" y="851414"/>
                  </a:cubicBezTo>
                  <a:lnTo>
                    <a:pt x="1825738" y="796816"/>
                  </a:lnTo>
                  <a:cubicBezTo>
                    <a:pt x="1830972" y="793566"/>
                    <a:pt x="1836697" y="791941"/>
                    <a:pt x="1842422" y="791860"/>
                  </a:cubicBezTo>
                  <a:close/>
                  <a:moveTo>
                    <a:pt x="1459574" y="785938"/>
                  </a:moveTo>
                  <a:cubicBezTo>
                    <a:pt x="1465349" y="785857"/>
                    <a:pt x="1471042" y="787157"/>
                    <a:pt x="1475922" y="789757"/>
                  </a:cubicBezTo>
                  <a:lnTo>
                    <a:pt x="1562458" y="837855"/>
                  </a:lnTo>
                  <a:cubicBezTo>
                    <a:pt x="1574820" y="845005"/>
                    <a:pt x="1574170" y="862555"/>
                    <a:pt x="1562458" y="869704"/>
                  </a:cubicBezTo>
                  <a:lnTo>
                    <a:pt x="1469415" y="924303"/>
                  </a:lnTo>
                  <a:cubicBezTo>
                    <a:pt x="1459656" y="930803"/>
                    <a:pt x="1446643" y="930803"/>
                    <a:pt x="1436232" y="924953"/>
                  </a:cubicBezTo>
                  <a:lnTo>
                    <a:pt x="1351648" y="876204"/>
                  </a:lnTo>
                  <a:cubicBezTo>
                    <a:pt x="1339286" y="869054"/>
                    <a:pt x="1339937" y="852155"/>
                    <a:pt x="1351648" y="845005"/>
                  </a:cubicBezTo>
                  <a:lnTo>
                    <a:pt x="1442739" y="790407"/>
                  </a:lnTo>
                  <a:cubicBezTo>
                    <a:pt x="1447944" y="787482"/>
                    <a:pt x="1453800" y="786019"/>
                    <a:pt x="1459574" y="785938"/>
                  </a:cubicBezTo>
                  <a:close/>
                  <a:moveTo>
                    <a:pt x="2801553" y="688169"/>
                  </a:moveTo>
                  <a:cubicBezTo>
                    <a:pt x="2807246" y="688088"/>
                    <a:pt x="2812939" y="689550"/>
                    <a:pt x="2818144" y="692475"/>
                  </a:cubicBezTo>
                  <a:lnTo>
                    <a:pt x="2904680" y="740574"/>
                  </a:lnTo>
                  <a:cubicBezTo>
                    <a:pt x="2917042" y="747724"/>
                    <a:pt x="2916392" y="765273"/>
                    <a:pt x="2904029" y="771773"/>
                  </a:cubicBezTo>
                  <a:lnTo>
                    <a:pt x="2811637" y="826371"/>
                  </a:lnTo>
                  <a:cubicBezTo>
                    <a:pt x="2801227" y="832871"/>
                    <a:pt x="2788214" y="832871"/>
                    <a:pt x="2777804" y="827021"/>
                  </a:cubicBezTo>
                  <a:lnTo>
                    <a:pt x="2693870" y="778273"/>
                  </a:lnTo>
                  <a:cubicBezTo>
                    <a:pt x="2681508" y="771773"/>
                    <a:pt x="2681508" y="754223"/>
                    <a:pt x="2693870" y="747074"/>
                  </a:cubicBezTo>
                  <a:lnTo>
                    <a:pt x="2784961" y="693125"/>
                  </a:lnTo>
                  <a:cubicBezTo>
                    <a:pt x="2790166" y="689875"/>
                    <a:pt x="2795859" y="688250"/>
                    <a:pt x="2801553" y="688169"/>
                  </a:cubicBezTo>
                  <a:close/>
                  <a:moveTo>
                    <a:pt x="2418803" y="682409"/>
                  </a:moveTo>
                  <a:cubicBezTo>
                    <a:pt x="2424512" y="682328"/>
                    <a:pt x="2430221" y="683790"/>
                    <a:pt x="2435440" y="686715"/>
                  </a:cubicBezTo>
                  <a:lnTo>
                    <a:pt x="2522216" y="734814"/>
                  </a:lnTo>
                  <a:cubicBezTo>
                    <a:pt x="2533960" y="741314"/>
                    <a:pt x="2533960" y="759513"/>
                    <a:pt x="2521563" y="766663"/>
                  </a:cubicBezTo>
                  <a:lnTo>
                    <a:pt x="2428916" y="821261"/>
                  </a:lnTo>
                  <a:cubicBezTo>
                    <a:pt x="2418477" y="827111"/>
                    <a:pt x="2405428" y="827111"/>
                    <a:pt x="2394989" y="821261"/>
                  </a:cubicBezTo>
                  <a:lnTo>
                    <a:pt x="2310171" y="773163"/>
                  </a:lnTo>
                  <a:cubicBezTo>
                    <a:pt x="2298427" y="766013"/>
                    <a:pt x="2298427" y="749113"/>
                    <a:pt x="2310171" y="741314"/>
                  </a:cubicBezTo>
                  <a:lnTo>
                    <a:pt x="2402166" y="687365"/>
                  </a:lnTo>
                  <a:cubicBezTo>
                    <a:pt x="2407385" y="684115"/>
                    <a:pt x="2413094" y="682490"/>
                    <a:pt x="2418803" y="682409"/>
                  </a:cubicBezTo>
                  <a:close/>
                  <a:moveTo>
                    <a:pt x="1266680" y="676649"/>
                  </a:moveTo>
                  <a:cubicBezTo>
                    <a:pt x="1272389" y="676567"/>
                    <a:pt x="1278097" y="678030"/>
                    <a:pt x="1283317" y="680955"/>
                  </a:cubicBezTo>
                  <a:lnTo>
                    <a:pt x="1370093" y="729053"/>
                  </a:lnTo>
                  <a:cubicBezTo>
                    <a:pt x="1381837" y="736203"/>
                    <a:pt x="1381837" y="753753"/>
                    <a:pt x="1369440" y="760902"/>
                  </a:cubicBezTo>
                  <a:lnTo>
                    <a:pt x="1276793" y="815501"/>
                  </a:lnTo>
                  <a:cubicBezTo>
                    <a:pt x="1266354" y="821351"/>
                    <a:pt x="1253305" y="821351"/>
                    <a:pt x="1242866" y="816151"/>
                  </a:cubicBezTo>
                  <a:lnTo>
                    <a:pt x="1158048" y="767402"/>
                  </a:lnTo>
                  <a:cubicBezTo>
                    <a:pt x="1146304" y="760252"/>
                    <a:pt x="1146304" y="743353"/>
                    <a:pt x="1158048" y="736203"/>
                  </a:cubicBezTo>
                  <a:lnTo>
                    <a:pt x="1250043" y="681605"/>
                  </a:lnTo>
                  <a:cubicBezTo>
                    <a:pt x="1255263" y="678355"/>
                    <a:pt x="1260971" y="676730"/>
                    <a:pt x="1266680" y="676649"/>
                  </a:cubicBezTo>
                  <a:close/>
                  <a:moveTo>
                    <a:pt x="2032754" y="676648"/>
                  </a:moveTo>
                  <a:cubicBezTo>
                    <a:pt x="2038529" y="676566"/>
                    <a:pt x="2044222" y="678029"/>
                    <a:pt x="2049102" y="680954"/>
                  </a:cubicBezTo>
                  <a:lnTo>
                    <a:pt x="2135638" y="729052"/>
                  </a:lnTo>
                  <a:cubicBezTo>
                    <a:pt x="2148000" y="736202"/>
                    <a:pt x="2147350" y="753752"/>
                    <a:pt x="2135638" y="760901"/>
                  </a:cubicBezTo>
                  <a:lnTo>
                    <a:pt x="2042595" y="815500"/>
                  </a:lnTo>
                  <a:cubicBezTo>
                    <a:pt x="2032836" y="821350"/>
                    <a:pt x="2019823" y="821350"/>
                    <a:pt x="2009412" y="816150"/>
                  </a:cubicBezTo>
                  <a:lnTo>
                    <a:pt x="1924828" y="767401"/>
                  </a:lnTo>
                  <a:cubicBezTo>
                    <a:pt x="1912466" y="760251"/>
                    <a:pt x="1913117" y="743352"/>
                    <a:pt x="1924828" y="736202"/>
                  </a:cubicBezTo>
                  <a:lnTo>
                    <a:pt x="2015919" y="681604"/>
                  </a:lnTo>
                  <a:cubicBezTo>
                    <a:pt x="2021124" y="678354"/>
                    <a:pt x="2026980" y="676729"/>
                    <a:pt x="2032754" y="676648"/>
                  </a:cubicBezTo>
                  <a:close/>
                  <a:moveTo>
                    <a:pt x="1649431" y="674084"/>
                  </a:moveTo>
                  <a:cubicBezTo>
                    <a:pt x="1655124" y="674003"/>
                    <a:pt x="1660817" y="675459"/>
                    <a:pt x="1666022" y="678695"/>
                  </a:cubicBezTo>
                  <a:lnTo>
                    <a:pt x="1752558" y="726581"/>
                  </a:lnTo>
                  <a:cubicBezTo>
                    <a:pt x="1764920" y="733053"/>
                    <a:pt x="1764270" y="750525"/>
                    <a:pt x="1751907" y="757643"/>
                  </a:cubicBezTo>
                  <a:lnTo>
                    <a:pt x="1659515" y="812000"/>
                  </a:lnTo>
                  <a:cubicBezTo>
                    <a:pt x="1649105" y="818472"/>
                    <a:pt x="1636092" y="818472"/>
                    <a:pt x="1625682" y="812648"/>
                  </a:cubicBezTo>
                  <a:lnTo>
                    <a:pt x="1541748" y="764114"/>
                  </a:lnTo>
                  <a:cubicBezTo>
                    <a:pt x="1529386" y="757643"/>
                    <a:pt x="1530037" y="740171"/>
                    <a:pt x="1541748" y="733053"/>
                  </a:cubicBezTo>
                  <a:lnTo>
                    <a:pt x="1632839" y="678695"/>
                  </a:lnTo>
                  <a:cubicBezTo>
                    <a:pt x="1638044" y="675783"/>
                    <a:pt x="1643737" y="674165"/>
                    <a:pt x="1649431" y="674084"/>
                  </a:cubicBezTo>
                  <a:close/>
                  <a:moveTo>
                    <a:pt x="2991739" y="575837"/>
                  </a:moveTo>
                  <a:cubicBezTo>
                    <a:pt x="2997530" y="575756"/>
                    <a:pt x="3003402" y="577218"/>
                    <a:pt x="3008621" y="580143"/>
                  </a:cubicBezTo>
                  <a:lnTo>
                    <a:pt x="3095397" y="628241"/>
                  </a:lnTo>
                  <a:cubicBezTo>
                    <a:pt x="3107141" y="634741"/>
                    <a:pt x="3107141" y="652941"/>
                    <a:pt x="3094744" y="660090"/>
                  </a:cubicBezTo>
                  <a:lnTo>
                    <a:pt x="3002097" y="714688"/>
                  </a:lnTo>
                  <a:cubicBezTo>
                    <a:pt x="2991658" y="720538"/>
                    <a:pt x="2978609" y="720538"/>
                    <a:pt x="2968170" y="714688"/>
                  </a:cubicBezTo>
                  <a:lnTo>
                    <a:pt x="2883352" y="666590"/>
                  </a:lnTo>
                  <a:cubicBezTo>
                    <a:pt x="2871608" y="659440"/>
                    <a:pt x="2871608" y="642541"/>
                    <a:pt x="2883352" y="634741"/>
                  </a:cubicBezTo>
                  <a:lnTo>
                    <a:pt x="2975347" y="580793"/>
                  </a:lnTo>
                  <a:cubicBezTo>
                    <a:pt x="2980240" y="577543"/>
                    <a:pt x="2985949" y="575918"/>
                    <a:pt x="2991739" y="575837"/>
                  </a:cubicBezTo>
                  <a:close/>
                  <a:moveTo>
                    <a:pt x="2608815" y="570076"/>
                  </a:moveTo>
                  <a:cubicBezTo>
                    <a:pt x="2614590" y="569995"/>
                    <a:pt x="2620283" y="571457"/>
                    <a:pt x="2625163" y="574382"/>
                  </a:cubicBezTo>
                  <a:lnTo>
                    <a:pt x="2711699" y="622480"/>
                  </a:lnTo>
                  <a:cubicBezTo>
                    <a:pt x="2724061" y="629630"/>
                    <a:pt x="2723411" y="647180"/>
                    <a:pt x="2711699" y="654329"/>
                  </a:cubicBezTo>
                  <a:lnTo>
                    <a:pt x="2618656" y="708927"/>
                  </a:lnTo>
                  <a:cubicBezTo>
                    <a:pt x="2608897" y="714777"/>
                    <a:pt x="2595884" y="714777"/>
                    <a:pt x="2585473" y="708927"/>
                  </a:cubicBezTo>
                  <a:lnTo>
                    <a:pt x="2500889" y="660829"/>
                  </a:lnTo>
                  <a:cubicBezTo>
                    <a:pt x="2488527" y="653679"/>
                    <a:pt x="2489178" y="636780"/>
                    <a:pt x="2500889" y="629630"/>
                  </a:cubicBezTo>
                  <a:lnTo>
                    <a:pt x="2591980" y="575032"/>
                  </a:lnTo>
                  <a:cubicBezTo>
                    <a:pt x="2597185" y="571782"/>
                    <a:pt x="2603041" y="570157"/>
                    <a:pt x="2608815" y="570076"/>
                  </a:cubicBezTo>
                  <a:close/>
                  <a:moveTo>
                    <a:pt x="1459573" y="564552"/>
                  </a:moveTo>
                  <a:cubicBezTo>
                    <a:pt x="1465348" y="564391"/>
                    <a:pt x="1471041" y="565685"/>
                    <a:pt x="1475921" y="568597"/>
                  </a:cubicBezTo>
                  <a:lnTo>
                    <a:pt x="1562457" y="617130"/>
                  </a:lnTo>
                  <a:cubicBezTo>
                    <a:pt x="1574819" y="623602"/>
                    <a:pt x="1574169" y="641074"/>
                    <a:pt x="1562457" y="648192"/>
                  </a:cubicBezTo>
                  <a:lnTo>
                    <a:pt x="1469414" y="702549"/>
                  </a:lnTo>
                  <a:cubicBezTo>
                    <a:pt x="1459655" y="709021"/>
                    <a:pt x="1446642" y="709021"/>
                    <a:pt x="1436231" y="703197"/>
                  </a:cubicBezTo>
                  <a:lnTo>
                    <a:pt x="1351647" y="654663"/>
                  </a:lnTo>
                  <a:cubicBezTo>
                    <a:pt x="1339285" y="648192"/>
                    <a:pt x="1339936" y="630720"/>
                    <a:pt x="1351647" y="623602"/>
                  </a:cubicBezTo>
                  <a:lnTo>
                    <a:pt x="1442738" y="569244"/>
                  </a:lnTo>
                  <a:cubicBezTo>
                    <a:pt x="1447943" y="566332"/>
                    <a:pt x="1453799" y="564714"/>
                    <a:pt x="1459573" y="564552"/>
                  </a:cubicBezTo>
                  <a:close/>
                  <a:moveTo>
                    <a:pt x="2225491" y="564551"/>
                  </a:moveTo>
                  <a:cubicBezTo>
                    <a:pt x="2231185" y="564390"/>
                    <a:pt x="2236878" y="565684"/>
                    <a:pt x="2242083" y="568596"/>
                  </a:cubicBezTo>
                  <a:lnTo>
                    <a:pt x="2328619" y="617129"/>
                  </a:lnTo>
                  <a:cubicBezTo>
                    <a:pt x="2340981" y="623601"/>
                    <a:pt x="2340331" y="641073"/>
                    <a:pt x="2327968" y="648191"/>
                  </a:cubicBezTo>
                  <a:lnTo>
                    <a:pt x="2235576" y="702548"/>
                  </a:lnTo>
                  <a:cubicBezTo>
                    <a:pt x="2225166" y="709020"/>
                    <a:pt x="2212153" y="709020"/>
                    <a:pt x="2201743" y="703196"/>
                  </a:cubicBezTo>
                  <a:lnTo>
                    <a:pt x="2117809" y="654662"/>
                  </a:lnTo>
                  <a:cubicBezTo>
                    <a:pt x="2105447" y="648191"/>
                    <a:pt x="2106098" y="630719"/>
                    <a:pt x="2117809" y="623601"/>
                  </a:cubicBezTo>
                  <a:lnTo>
                    <a:pt x="2208900" y="569243"/>
                  </a:lnTo>
                  <a:cubicBezTo>
                    <a:pt x="2214105" y="566331"/>
                    <a:pt x="2219798" y="564713"/>
                    <a:pt x="2225491" y="564551"/>
                  </a:cubicBezTo>
                  <a:close/>
                  <a:moveTo>
                    <a:pt x="1842421" y="561274"/>
                  </a:moveTo>
                  <a:cubicBezTo>
                    <a:pt x="1848145" y="561193"/>
                    <a:pt x="1853870" y="562493"/>
                    <a:pt x="1859104" y="565093"/>
                  </a:cubicBezTo>
                  <a:lnTo>
                    <a:pt x="1946119" y="613841"/>
                  </a:lnTo>
                  <a:cubicBezTo>
                    <a:pt x="1957896" y="620991"/>
                    <a:pt x="1957896" y="637891"/>
                    <a:pt x="1945465" y="645690"/>
                  </a:cubicBezTo>
                  <a:lnTo>
                    <a:pt x="1852561" y="699639"/>
                  </a:lnTo>
                  <a:cubicBezTo>
                    <a:pt x="1842093" y="706139"/>
                    <a:pt x="1829008" y="706139"/>
                    <a:pt x="1818540" y="700289"/>
                  </a:cubicBezTo>
                  <a:lnTo>
                    <a:pt x="1734142" y="652190"/>
                  </a:lnTo>
                  <a:cubicBezTo>
                    <a:pt x="1722365" y="645040"/>
                    <a:pt x="1722365" y="627491"/>
                    <a:pt x="1734142" y="620341"/>
                  </a:cubicBezTo>
                  <a:lnTo>
                    <a:pt x="1825737" y="565743"/>
                  </a:lnTo>
                  <a:cubicBezTo>
                    <a:pt x="1830971" y="562818"/>
                    <a:pt x="1836696" y="561355"/>
                    <a:pt x="1842421" y="561274"/>
                  </a:cubicBezTo>
                  <a:close/>
                  <a:moveTo>
                    <a:pt x="3184875" y="463507"/>
                  </a:moveTo>
                  <a:cubicBezTo>
                    <a:pt x="3190650" y="463426"/>
                    <a:pt x="3196343" y="464888"/>
                    <a:pt x="3201223" y="467813"/>
                  </a:cubicBezTo>
                  <a:lnTo>
                    <a:pt x="3287759" y="515912"/>
                  </a:lnTo>
                  <a:cubicBezTo>
                    <a:pt x="3300121" y="523062"/>
                    <a:pt x="3299471" y="540611"/>
                    <a:pt x="3287759" y="547761"/>
                  </a:cubicBezTo>
                  <a:lnTo>
                    <a:pt x="3194716" y="602359"/>
                  </a:lnTo>
                  <a:cubicBezTo>
                    <a:pt x="3184957" y="608209"/>
                    <a:pt x="3171944" y="608209"/>
                    <a:pt x="3161533" y="603009"/>
                  </a:cubicBezTo>
                  <a:lnTo>
                    <a:pt x="3076949" y="554261"/>
                  </a:lnTo>
                  <a:cubicBezTo>
                    <a:pt x="3064587" y="547111"/>
                    <a:pt x="3065238" y="530211"/>
                    <a:pt x="3076949" y="523062"/>
                  </a:cubicBezTo>
                  <a:lnTo>
                    <a:pt x="3168040" y="468463"/>
                  </a:lnTo>
                  <a:cubicBezTo>
                    <a:pt x="3173245" y="465213"/>
                    <a:pt x="3179101" y="463588"/>
                    <a:pt x="3184875" y="463507"/>
                  </a:cubicBezTo>
                  <a:close/>
                  <a:moveTo>
                    <a:pt x="2801554" y="457982"/>
                  </a:moveTo>
                  <a:cubicBezTo>
                    <a:pt x="2807247" y="457820"/>
                    <a:pt x="2812940" y="459114"/>
                    <a:pt x="2818145" y="462026"/>
                  </a:cubicBezTo>
                  <a:lnTo>
                    <a:pt x="2904681" y="509913"/>
                  </a:lnTo>
                  <a:cubicBezTo>
                    <a:pt x="2917043" y="517031"/>
                    <a:pt x="2916393" y="534504"/>
                    <a:pt x="2904030" y="541622"/>
                  </a:cubicBezTo>
                  <a:lnTo>
                    <a:pt x="2811638" y="595980"/>
                  </a:lnTo>
                  <a:cubicBezTo>
                    <a:pt x="2801228" y="602451"/>
                    <a:pt x="2788215" y="602451"/>
                    <a:pt x="2777805" y="596627"/>
                  </a:cubicBezTo>
                  <a:lnTo>
                    <a:pt x="2693871" y="548093"/>
                  </a:lnTo>
                  <a:cubicBezTo>
                    <a:pt x="2681509" y="541622"/>
                    <a:pt x="2681509" y="524150"/>
                    <a:pt x="2693871" y="516384"/>
                  </a:cubicBezTo>
                  <a:lnTo>
                    <a:pt x="2784962" y="462673"/>
                  </a:lnTo>
                  <a:cubicBezTo>
                    <a:pt x="2790167" y="459761"/>
                    <a:pt x="2795860" y="458144"/>
                    <a:pt x="2801554" y="457982"/>
                  </a:cubicBezTo>
                  <a:close/>
                  <a:moveTo>
                    <a:pt x="2418803" y="452220"/>
                  </a:moveTo>
                  <a:cubicBezTo>
                    <a:pt x="2424512" y="452058"/>
                    <a:pt x="2430221" y="453352"/>
                    <a:pt x="2435440" y="456264"/>
                  </a:cubicBezTo>
                  <a:lnTo>
                    <a:pt x="2522216" y="504798"/>
                  </a:lnTo>
                  <a:cubicBezTo>
                    <a:pt x="2533960" y="511269"/>
                    <a:pt x="2533960" y="528742"/>
                    <a:pt x="2521563" y="536507"/>
                  </a:cubicBezTo>
                  <a:lnTo>
                    <a:pt x="2428916" y="590218"/>
                  </a:lnTo>
                  <a:cubicBezTo>
                    <a:pt x="2418477" y="596042"/>
                    <a:pt x="2405428" y="596689"/>
                    <a:pt x="2394989" y="590865"/>
                  </a:cubicBezTo>
                  <a:lnTo>
                    <a:pt x="2310171" y="542978"/>
                  </a:lnTo>
                  <a:cubicBezTo>
                    <a:pt x="2298427" y="535860"/>
                    <a:pt x="2298427" y="518388"/>
                    <a:pt x="2310171" y="511269"/>
                  </a:cubicBezTo>
                  <a:lnTo>
                    <a:pt x="2402166" y="456911"/>
                  </a:lnTo>
                  <a:cubicBezTo>
                    <a:pt x="2407385" y="453999"/>
                    <a:pt x="2413094" y="452382"/>
                    <a:pt x="2418803" y="452220"/>
                  </a:cubicBezTo>
                  <a:close/>
                  <a:moveTo>
                    <a:pt x="1649430" y="452220"/>
                  </a:moveTo>
                  <a:cubicBezTo>
                    <a:pt x="1655123" y="452059"/>
                    <a:pt x="1660816" y="453353"/>
                    <a:pt x="1666021" y="456265"/>
                  </a:cubicBezTo>
                  <a:lnTo>
                    <a:pt x="1752557" y="504799"/>
                  </a:lnTo>
                  <a:cubicBezTo>
                    <a:pt x="1764919" y="511270"/>
                    <a:pt x="1764269" y="528742"/>
                    <a:pt x="1751906" y="536508"/>
                  </a:cubicBezTo>
                  <a:lnTo>
                    <a:pt x="1659514" y="590218"/>
                  </a:lnTo>
                  <a:cubicBezTo>
                    <a:pt x="1649104" y="596043"/>
                    <a:pt x="1636091" y="596690"/>
                    <a:pt x="1625681" y="590866"/>
                  </a:cubicBezTo>
                  <a:lnTo>
                    <a:pt x="1541747" y="542979"/>
                  </a:lnTo>
                  <a:cubicBezTo>
                    <a:pt x="1529385" y="535860"/>
                    <a:pt x="1530036" y="518388"/>
                    <a:pt x="1541747" y="511270"/>
                  </a:cubicBezTo>
                  <a:lnTo>
                    <a:pt x="1632838" y="456912"/>
                  </a:lnTo>
                  <a:cubicBezTo>
                    <a:pt x="1638043" y="454000"/>
                    <a:pt x="1643736" y="452382"/>
                    <a:pt x="1649430" y="452220"/>
                  </a:cubicBezTo>
                  <a:close/>
                  <a:moveTo>
                    <a:pt x="2032754" y="446217"/>
                  </a:moveTo>
                  <a:cubicBezTo>
                    <a:pt x="2038529" y="446136"/>
                    <a:pt x="2044222" y="447592"/>
                    <a:pt x="2049102" y="450504"/>
                  </a:cubicBezTo>
                  <a:lnTo>
                    <a:pt x="2135638" y="498391"/>
                  </a:lnTo>
                  <a:cubicBezTo>
                    <a:pt x="2148000" y="504862"/>
                    <a:pt x="2147350" y="522335"/>
                    <a:pt x="2135638" y="529453"/>
                  </a:cubicBezTo>
                  <a:lnTo>
                    <a:pt x="2042595" y="584458"/>
                  </a:lnTo>
                  <a:cubicBezTo>
                    <a:pt x="2032836" y="590282"/>
                    <a:pt x="2019823" y="590929"/>
                    <a:pt x="2009412" y="584458"/>
                  </a:cubicBezTo>
                  <a:lnTo>
                    <a:pt x="1924828" y="535924"/>
                  </a:lnTo>
                  <a:cubicBezTo>
                    <a:pt x="1912466" y="529453"/>
                    <a:pt x="1913117" y="512628"/>
                    <a:pt x="1924828" y="504862"/>
                  </a:cubicBezTo>
                  <a:lnTo>
                    <a:pt x="2015919" y="451151"/>
                  </a:lnTo>
                  <a:cubicBezTo>
                    <a:pt x="2021124" y="447916"/>
                    <a:pt x="2026980" y="446298"/>
                    <a:pt x="2032754" y="446217"/>
                  </a:cubicBezTo>
                  <a:close/>
                  <a:moveTo>
                    <a:pt x="2991740" y="345333"/>
                  </a:moveTo>
                  <a:cubicBezTo>
                    <a:pt x="2997530" y="345170"/>
                    <a:pt x="3003402" y="346470"/>
                    <a:pt x="3008622" y="349070"/>
                  </a:cubicBezTo>
                  <a:lnTo>
                    <a:pt x="3095398" y="397818"/>
                  </a:lnTo>
                  <a:cubicBezTo>
                    <a:pt x="3107142" y="404318"/>
                    <a:pt x="3107142" y="422518"/>
                    <a:pt x="3094745" y="429667"/>
                  </a:cubicBezTo>
                  <a:lnTo>
                    <a:pt x="3002098" y="483615"/>
                  </a:lnTo>
                  <a:cubicBezTo>
                    <a:pt x="2991659" y="489465"/>
                    <a:pt x="2978610" y="490115"/>
                    <a:pt x="2968171" y="484265"/>
                  </a:cubicBezTo>
                  <a:lnTo>
                    <a:pt x="2883353" y="436167"/>
                  </a:lnTo>
                  <a:cubicBezTo>
                    <a:pt x="2871609" y="429017"/>
                    <a:pt x="2871609" y="411468"/>
                    <a:pt x="2883353" y="404318"/>
                  </a:cubicBezTo>
                  <a:lnTo>
                    <a:pt x="2975348" y="350370"/>
                  </a:lnTo>
                  <a:cubicBezTo>
                    <a:pt x="2980241" y="347120"/>
                    <a:pt x="2985950" y="345495"/>
                    <a:pt x="2991740" y="345333"/>
                  </a:cubicBezTo>
                  <a:close/>
                  <a:moveTo>
                    <a:pt x="1842420" y="339653"/>
                  </a:moveTo>
                  <a:cubicBezTo>
                    <a:pt x="1848144" y="339571"/>
                    <a:pt x="1853869" y="341034"/>
                    <a:pt x="1859103" y="343959"/>
                  </a:cubicBezTo>
                  <a:lnTo>
                    <a:pt x="1946118" y="392057"/>
                  </a:lnTo>
                  <a:cubicBezTo>
                    <a:pt x="1957895" y="398557"/>
                    <a:pt x="1957895" y="416106"/>
                    <a:pt x="1945464" y="423256"/>
                  </a:cubicBezTo>
                  <a:lnTo>
                    <a:pt x="1852560" y="477854"/>
                  </a:lnTo>
                  <a:cubicBezTo>
                    <a:pt x="1842092" y="484354"/>
                    <a:pt x="1829007" y="484354"/>
                    <a:pt x="1818539" y="478504"/>
                  </a:cubicBezTo>
                  <a:lnTo>
                    <a:pt x="1734141" y="429756"/>
                  </a:lnTo>
                  <a:cubicBezTo>
                    <a:pt x="1722364" y="423256"/>
                    <a:pt x="1722364" y="405706"/>
                    <a:pt x="1734141" y="398557"/>
                  </a:cubicBezTo>
                  <a:lnTo>
                    <a:pt x="1825736" y="344609"/>
                  </a:lnTo>
                  <a:cubicBezTo>
                    <a:pt x="1830970" y="341359"/>
                    <a:pt x="1836695" y="339734"/>
                    <a:pt x="1842420" y="339653"/>
                  </a:cubicBezTo>
                  <a:close/>
                  <a:moveTo>
                    <a:pt x="2608815" y="339652"/>
                  </a:moveTo>
                  <a:cubicBezTo>
                    <a:pt x="2614590" y="339571"/>
                    <a:pt x="2620283" y="341033"/>
                    <a:pt x="2625163" y="343958"/>
                  </a:cubicBezTo>
                  <a:lnTo>
                    <a:pt x="2711699" y="392056"/>
                  </a:lnTo>
                  <a:cubicBezTo>
                    <a:pt x="2724061" y="398556"/>
                    <a:pt x="2723411" y="416106"/>
                    <a:pt x="2711699" y="423255"/>
                  </a:cubicBezTo>
                  <a:lnTo>
                    <a:pt x="2618656" y="477853"/>
                  </a:lnTo>
                  <a:cubicBezTo>
                    <a:pt x="2608897" y="484353"/>
                    <a:pt x="2595884" y="484353"/>
                    <a:pt x="2585473" y="478503"/>
                  </a:cubicBezTo>
                  <a:lnTo>
                    <a:pt x="2500889" y="429755"/>
                  </a:lnTo>
                  <a:cubicBezTo>
                    <a:pt x="2488527" y="423255"/>
                    <a:pt x="2489178" y="405706"/>
                    <a:pt x="2500889" y="398556"/>
                  </a:cubicBezTo>
                  <a:lnTo>
                    <a:pt x="2591980" y="344608"/>
                  </a:lnTo>
                  <a:cubicBezTo>
                    <a:pt x="2597185" y="341358"/>
                    <a:pt x="2603041" y="339733"/>
                    <a:pt x="2608815" y="339652"/>
                  </a:cubicBezTo>
                  <a:close/>
                  <a:moveTo>
                    <a:pt x="2225492" y="333811"/>
                  </a:moveTo>
                  <a:cubicBezTo>
                    <a:pt x="2231185" y="333811"/>
                    <a:pt x="2236878" y="335273"/>
                    <a:pt x="2242083" y="338198"/>
                  </a:cubicBezTo>
                  <a:lnTo>
                    <a:pt x="2328619" y="386296"/>
                  </a:lnTo>
                  <a:cubicBezTo>
                    <a:pt x="2340981" y="393446"/>
                    <a:pt x="2340331" y="410996"/>
                    <a:pt x="2327968" y="418145"/>
                  </a:cubicBezTo>
                  <a:lnTo>
                    <a:pt x="2235576" y="472743"/>
                  </a:lnTo>
                  <a:cubicBezTo>
                    <a:pt x="2225166" y="478593"/>
                    <a:pt x="2212153" y="478593"/>
                    <a:pt x="2201743" y="472743"/>
                  </a:cubicBezTo>
                  <a:lnTo>
                    <a:pt x="2117809" y="424645"/>
                  </a:lnTo>
                  <a:cubicBezTo>
                    <a:pt x="2105447" y="417495"/>
                    <a:pt x="2106098" y="400596"/>
                    <a:pt x="2117809" y="393446"/>
                  </a:cubicBezTo>
                  <a:lnTo>
                    <a:pt x="2208900" y="338198"/>
                  </a:lnTo>
                  <a:cubicBezTo>
                    <a:pt x="2214105" y="335273"/>
                    <a:pt x="2219798" y="333811"/>
                    <a:pt x="2225492" y="333811"/>
                  </a:cubicBezTo>
                  <a:close/>
                  <a:moveTo>
                    <a:pt x="2801554" y="227322"/>
                  </a:moveTo>
                  <a:cubicBezTo>
                    <a:pt x="2807247" y="227241"/>
                    <a:pt x="2812940" y="228703"/>
                    <a:pt x="2818145" y="231628"/>
                  </a:cubicBezTo>
                  <a:lnTo>
                    <a:pt x="2904681" y="279727"/>
                  </a:lnTo>
                  <a:cubicBezTo>
                    <a:pt x="2917043" y="286227"/>
                    <a:pt x="2916393" y="304426"/>
                    <a:pt x="2904030" y="311576"/>
                  </a:cubicBezTo>
                  <a:lnTo>
                    <a:pt x="2811638" y="366174"/>
                  </a:lnTo>
                  <a:cubicBezTo>
                    <a:pt x="2801228" y="372024"/>
                    <a:pt x="2788215" y="372024"/>
                    <a:pt x="2777805" y="366174"/>
                  </a:cubicBezTo>
                  <a:lnTo>
                    <a:pt x="2693871" y="318076"/>
                  </a:lnTo>
                  <a:cubicBezTo>
                    <a:pt x="2681509" y="310926"/>
                    <a:pt x="2681509" y="294026"/>
                    <a:pt x="2693871" y="286227"/>
                  </a:cubicBezTo>
                  <a:lnTo>
                    <a:pt x="2784962" y="232278"/>
                  </a:lnTo>
                  <a:cubicBezTo>
                    <a:pt x="2790167" y="229028"/>
                    <a:pt x="2795860" y="227403"/>
                    <a:pt x="2801554" y="227322"/>
                  </a:cubicBezTo>
                  <a:close/>
                  <a:moveTo>
                    <a:pt x="2032752" y="227322"/>
                  </a:moveTo>
                  <a:cubicBezTo>
                    <a:pt x="2038527" y="227240"/>
                    <a:pt x="2044220" y="228703"/>
                    <a:pt x="2049100" y="231628"/>
                  </a:cubicBezTo>
                  <a:lnTo>
                    <a:pt x="2135636" y="279726"/>
                  </a:lnTo>
                  <a:cubicBezTo>
                    <a:pt x="2147998" y="286226"/>
                    <a:pt x="2147348" y="304426"/>
                    <a:pt x="2135636" y="311575"/>
                  </a:cubicBezTo>
                  <a:lnTo>
                    <a:pt x="2042593" y="366174"/>
                  </a:lnTo>
                  <a:cubicBezTo>
                    <a:pt x="2032834" y="372024"/>
                    <a:pt x="2019821" y="372024"/>
                    <a:pt x="2009410" y="366174"/>
                  </a:cubicBezTo>
                  <a:lnTo>
                    <a:pt x="1924826" y="318075"/>
                  </a:lnTo>
                  <a:cubicBezTo>
                    <a:pt x="1912464" y="310925"/>
                    <a:pt x="1913115" y="294026"/>
                    <a:pt x="1924826" y="286226"/>
                  </a:cubicBezTo>
                  <a:lnTo>
                    <a:pt x="2015917" y="232278"/>
                  </a:lnTo>
                  <a:cubicBezTo>
                    <a:pt x="2021122" y="229028"/>
                    <a:pt x="2026978" y="227403"/>
                    <a:pt x="2032752" y="227322"/>
                  </a:cubicBezTo>
                  <a:close/>
                  <a:moveTo>
                    <a:pt x="2418803" y="221560"/>
                  </a:moveTo>
                  <a:cubicBezTo>
                    <a:pt x="2424512" y="221479"/>
                    <a:pt x="2430221" y="222941"/>
                    <a:pt x="2435440" y="225866"/>
                  </a:cubicBezTo>
                  <a:lnTo>
                    <a:pt x="2522216" y="273965"/>
                  </a:lnTo>
                  <a:cubicBezTo>
                    <a:pt x="2533960" y="281115"/>
                    <a:pt x="2533960" y="298664"/>
                    <a:pt x="2521563" y="305814"/>
                  </a:cubicBezTo>
                  <a:lnTo>
                    <a:pt x="2428916" y="360412"/>
                  </a:lnTo>
                  <a:cubicBezTo>
                    <a:pt x="2418477" y="366262"/>
                    <a:pt x="2405428" y="366262"/>
                    <a:pt x="2394989" y="361062"/>
                  </a:cubicBezTo>
                  <a:lnTo>
                    <a:pt x="2310171" y="312314"/>
                  </a:lnTo>
                  <a:cubicBezTo>
                    <a:pt x="2298427" y="305164"/>
                    <a:pt x="2298427" y="288264"/>
                    <a:pt x="2310171" y="281115"/>
                  </a:cubicBezTo>
                  <a:lnTo>
                    <a:pt x="2402166" y="226516"/>
                  </a:lnTo>
                  <a:cubicBezTo>
                    <a:pt x="2407385" y="223266"/>
                    <a:pt x="2413094" y="221641"/>
                    <a:pt x="2418803" y="221560"/>
                  </a:cubicBezTo>
                  <a:close/>
                  <a:moveTo>
                    <a:pt x="2225490" y="112110"/>
                  </a:moveTo>
                  <a:cubicBezTo>
                    <a:pt x="2231183" y="112028"/>
                    <a:pt x="2236876" y="113491"/>
                    <a:pt x="2242081" y="116416"/>
                  </a:cubicBezTo>
                  <a:lnTo>
                    <a:pt x="2328617" y="164514"/>
                  </a:lnTo>
                  <a:cubicBezTo>
                    <a:pt x="2340979" y="171664"/>
                    <a:pt x="2340329" y="189214"/>
                    <a:pt x="2327966" y="196363"/>
                  </a:cubicBezTo>
                  <a:lnTo>
                    <a:pt x="2235574" y="250962"/>
                  </a:lnTo>
                  <a:cubicBezTo>
                    <a:pt x="2225164" y="256812"/>
                    <a:pt x="2212151" y="256812"/>
                    <a:pt x="2201741" y="251612"/>
                  </a:cubicBezTo>
                  <a:lnTo>
                    <a:pt x="2117807" y="202863"/>
                  </a:lnTo>
                  <a:cubicBezTo>
                    <a:pt x="2105445" y="196363"/>
                    <a:pt x="2106096" y="178164"/>
                    <a:pt x="2117807" y="171664"/>
                  </a:cubicBezTo>
                  <a:lnTo>
                    <a:pt x="2208898" y="117066"/>
                  </a:lnTo>
                  <a:cubicBezTo>
                    <a:pt x="2214103" y="113816"/>
                    <a:pt x="2219796" y="112191"/>
                    <a:pt x="2225490" y="112110"/>
                  </a:cubicBezTo>
                  <a:close/>
                  <a:moveTo>
                    <a:pt x="2608815" y="109464"/>
                  </a:moveTo>
                  <a:cubicBezTo>
                    <a:pt x="2614590" y="109302"/>
                    <a:pt x="2620283" y="110596"/>
                    <a:pt x="2625163" y="113508"/>
                  </a:cubicBezTo>
                  <a:lnTo>
                    <a:pt x="2711699" y="162042"/>
                  </a:lnTo>
                  <a:cubicBezTo>
                    <a:pt x="2724061" y="168513"/>
                    <a:pt x="2723411" y="185985"/>
                    <a:pt x="2711699" y="193103"/>
                  </a:cubicBezTo>
                  <a:lnTo>
                    <a:pt x="2618656" y="247461"/>
                  </a:lnTo>
                  <a:cubicBezTo>
                    <a:pt x="2608897" y="253932"/>
                    <a:pt x="2595884" y="253932"/>
                    <a:pt x="2585473" y="248108"/>
                  </a:cubicBezTo>
                  <a:lnTo>
                    <a:pt x="2500889" y="199575"/>
                  </a:lnTo>
                  <a:cubicBezTo>
                    <a:pt x="2488527" y="193103"/>
                    <a:pt x="2489178" y="175631"/>
                    <a:pt x="2500889" y="168513"/>
                  </a:cubicBezTo>
                  <a:lnTo>
                    <a:pt x="2591980" y="114155"/>
                  </a:lnTo>
                  <a:cubicBezTo>
                    <a:pt x="2597185" y="111243"/>
                    <a:pt x="2603041" y="109626"/>
                    <a:pt x="2608815" y="109464"/>
                  </a:cubicBezTo>
                  <a:close/>
                  <a:moveTo>
                    <a:pt x="2418801" y="13"/>
                  </a:moveTo>
                  <a:cubicBezTo>
                    <a:pt x="2424510" y="-148"/>
                    <a:pt x="2430219" y="1146"/>
                    <a:pt x="2435438" y="4058"/>
                  </a:cubicBezTo>
                  <a:lnTo>
                    <a:pt x="2522214" y="52591"/>
                  </a:lnTo>
                  <a:cubicBezTo>
                    <a:pt x="2533958" y="59063"/>
                    <a:pt x="2533958" y="76535"/>
                    <a:pt x="2521561" y="83653"/>
                  </a:cubicBezTo>
                  <a:lnTo>
                    <a:pt x="2428914" y="138010"/>
                  </a:lnTo>
                  <a:cubicBezTo>
                    <a:pt x="2418475" y="144482"/>
                    <a:pt x="2405426" y="144482"/>
                    <a:pt x="2394987" y="138658"/>
                  </a:cubicBezTo>
                  <a:lnTo>
                    <a:pt x="2310169" y="90124"/>
                  </a:lnTo>
                  <a:cubicBezTo>
                    <a:pt x="2298425" y="83653"/>
                    <a:pt x="2298425" y="66181"/>
                    <a:pt x="2310169" y="59063"/>
                  </a:cubicBezTo>
                  <a:lnTo>
                    <a:pt x="2402164" y="4705"/>
                  </a:lnTo>
                  <a:cubicBezTo>
                    <a:pt x="2407383" y="1793"/>
                    <a:pt x="2413092" y="175"/>
                    <a:pt x="2418801" y="13"/>
                  </a:cubicBezTo>
                  <a:close/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6ADDA293-68C4-F448-B2FA-9F33031A6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296" y="6690945"/>
              <a:ext cx="1480475" cy="959140"/>
            </a:xfrm>
            <a:custGeom>
              <a:avLst/>
              <a:gdLst>
                <a:gd name="T0" fmla="*/ 0 w 2266"/>
                <a:gd name="T1" fmla="*/ 456 h 1469"/>
                <a:gd name="T2" fmla="*/ 0 w 2266"/>
                <a:gd name="T3" fmla="*/ 456 h 1469"/>
                <a:gd name="T4" fmla="*/ 0 w 2266"/>
                <a:gd name="T5" fmla="*/ 456 h 1469"/>
                <a:gd name="T6" fmla="*/ 0 w 2266"/>
                <a:gd name="T7" fmla="*/ 456 h 1469"/>
                <a:gd name="T8" fmla="*/ 4 w 2266"/>
                <a:gd name="T9" fmla="*/ 429 h 1469"/>
                <a:gd name="T10" fmla="*/ 4 w 2266"/>
                <a:gd name="T11" fmla="*/ 429 h 1469"/>
                <a:gd name="T12" fmla="*/ 63 w 2266"/>
                <a:gd name="T13" fmla="*/ 346 h 1469"/>
                <a:gd name="T14" fmla="*/ 588 w 2266"/>
                <a:gd name="T15" fmla="*/ 44 h 1469"/>
                <a:gd name="T16" fmla="*/ 588 w 2266"/>
                <a:gd name="T17" fmla="*/ 44 h 1469"/>
                <a:gd name="T18" fmla="*/ 871 w 2266"/>
                <a:gd name="T19" fmla="*/ 44 h 1469"/>
                <a:gd name="T20" fmla="*/ 2201 w 2266"/>
                <a:gd name="T21" fmla="*/ 812 h 1469"/>
                <a:gd name="T22" fmla="*/ 2201 w 2266"/>
                <a:gd name="T23" fmla="*/ 812 h 1469"/>
                <a:gd name="T24" fmla="*/ 2259 w 2266"/>
                <a:gd name="T25" fmla="*/ 896 h 1469"/>
                <a:gd name="T26" fmla="*/ 2259 w 2266"/>
                <a:gd name="T27" fmla="*/ 896 h 1469"/>
                <a:gd name="T28" fmla="*/ 2264 w 2266"/>
                <a:gd name="T29" fmla="*/ 918 h 1469"/>
                <a:gd name="T30" fmla="*/ 2264 w 2266"/>
                <a:gd name="T31" fmla="*/ 918 h 1469"/>
                <a:gd name="T32" fmla="*/ 2264 w 2266"/>
                <a:gd name="T33" fmla="*/ 918 h 1469"/>
                <a:gd name="T34" fmla="*/ 2264 w 2266"/>
                <a:gd name="T35" fmla="*/ 921 h 1469"/>
                <a:gd name="T36" fmla="*/ 2264 w 2266"/>
                <a:gd name="T37" fmla="*/ 921 h 1469"/>
                <a:gd name="T38" fmla="*/ 2264 w 2266"/>
                <a:gd name="T39" fmla="*/ 923 h 1469"/>
                <a:gd name="T40" fmla="*/ 2264 w 2266"/>
                <a:gd name="T41" fmla="*/ 923 h 1469"/>
                <a:gd name="T42" fmla="*/ 2264 w 2266"/>
                <a:gd name="T43" fmla="*/ 1035 h 1469"/>
                <a:gd name="T44" fmla="*/ 2264 w 2266"/>
                <a:gd name="T45" fmla="*/ 1035 h 1469"/>
                <a:gd name="T46" fmla="*/ 2206 w 2266"/>
                <a:gd name="T47" fmla="*/ 1119 h 1469"/>
                <a:gd name="T48" fmla="*/ 1679 w 2266"/>
                <a:gd name="T49" fmla="*/ 1422 h 1469"/>
                <a:gd name="T50" fmla="*/ 1679 w 2266"/>
                <a:gd name="T51" fmla="*/ 1422 h 1469"/>
                <a:gd name="T52" fmla="*/ 1396 w 2266"/>
                <a:gd name="T53" fmla="*/ 1422 h 1469"/>
                <a:gd name="T54" fmla="*/ 151 w 2266"/>
                <a:gd name="T55" fmla="*/ 704 h 1469"/>
                <a:gd name="T56" fmla="*/ 151 w 2266"/>
                <a:gd name="T57" fmla="*/ 704 h 1469"/>
                <a:gd name="T58" fmla="*/ 130 w 2266"/>
                <a:gd name="T59" fmla="*/ 692 h 1469"/>
                <a:gd name="T60" fmla="*/ 58 w 2266"/>
                <a:gd name="T61" fmla="*/ 650 h 1469"/>
                <a:gd name="T62" fmla="*/ 58 w 2266"/>
                <a:gd name="T63" fmla="*/ 650 h 1469"/>
                <a:gd name="T64" fmla="*/ 0 w 2266"/>
                <a:gd name="T65" fmla="*/ 570 h 1469"/>
                <a:gd name="T66" fmla="*/ 0 w 2266"/>
                <a:gd name="T67" fmla="*/ 570 h 1469"/>
                <a:gd name="T68" fmla="*/ 0 w 2266"/>
                <a:gd name="T69" fmla="*/ 456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6" h="1469">
                  <a:moveTo>
                    <a:pt x="0" y="456"/>
                  </a:moveTo>
                  <a:lnTo>
                    <a:pt x="0" y="456"/>
                  </a:lnTo>
                  <a:lnTo>
                    <a:pt x="0" y="456"/>
                  </a:lnTo>
                  <a:lnTo>
                    <a:pt x="0" y="456"/>
                  </a:lnTo>
                  <a:cubicBezTo>
                    <a:pt x="0" y="446"/>
                    <a:pt x="1" y="437"/>
                    <a:pt x="4" y="429"/>
                  </a:cubicBezTo>
                  <a:lnTo>
                    <a:pt x="4" y="429"/>
                  </a:lnTo>
                  <a:cubicBezTo>
                    <a:pt x="4" y="399"/>
                    <a:pt x="24" y="368"/>
                    <a:pt x="63" y="346"/>
                  </a:cubicBezTo>
                  <a:lnTo>
                    <a:pt x="588" y="44"/>
                  </a:lnTo>
                  <a:lnTo>
                    <a:pt x="588" y="44"/>
                  </a:lnTo>
                  <a:cubicBezTo>
                    <a:pt x="666" y="0"/>
                    <a:pt x="793" y="0"/>
                    <a:pt x="871" y="44"/>
                  </a:cubicBezTo>
                  <a:lnTo>
                    <a:pt x="2201" y="812"/>
                  </a:lnTo>
                  <a:lnTo>
                    <a:pt x="2201" y="812"/>
                  </a:lnTo>
                  <a:cubicBezTo>
                    <a:pt x="2241" y="835"/>
                    <a:pt x="2261" y="866"/>
                    <a:pt x="2259" y="896"/>
                  </a:cubicBezTo>
                  <a:lnTo>
                    <a:pt x="2259" y="896"/>
                  </a:lnTo>
                  <a:cubicBezTo>
                    <a:pt x="2262" y="904"/>
                    <a:pt x="2264" y="911"/>
                    <a:pt x="2264" y="918"/>
                  </a:cubicBezTo>
                  <a:lnTo>
                    <a:pt x="2264" y="918"/>
                  </a:lnTo>
                  <a:lnTo>
                    <a:pt x="2264" y="918"/>
                  </a:lnTo>
                  <a:lnTo>
                    <a:pt x="2264" y="921"/>
                  </a:lnTo>
                  <a:lnTo>
                    <a:pt x="2264" y="921"/>
                  </a:lnTo>
                  <a:cubicBezTo>
                    <a:pt x="2264" y="921"/>
                    <a:pt x="2264" y="922"/>
                    <a:pt x="2264" y="923"/>
                  </a:cubicBezTo>
                  <a:lnTo>
                    <a:pt x="2264" y="923"/>
                  </a:lnTo>
                  <a:cubicBezTo>
                    <a:pt x="2264" y="945"/>
                    <a:pt x="2264" y="1025"/>
                    <a:pt x="2264" y="1035"/>
                  </a:cubicBezTo>
                  <a:lnTo>
                    <a:pt x="2264" y="1035"/>
                  </a:lnTo>
                  <a:cubicBezTo>
                    <a:pt x="2265" y="1065"/>
                    <a:pt x="2246" y="1096"/>
                    <a:pt x="2206" y="1119"/>
                  </a:cubicBezTo>
                  <a:lnTo>
                    <a:pt x="1679" y="1422"/>
                  </a:lnTo>
                  <a:lnTo>
                    <a:pt x="1679" y="1422"/>
                  </a:lnTo>
                  <a:cubicBezTo>
                    <a:pt x="1601" y="1468"/>
                    <a:pt x="1474" y="1468"/>
                    <a:pt x="1396" y="1422"/>
                  </a:cubicBezTo>
                  <a:lnTo>
                    <a:pt x="151" y="704"/>
                  </a:lnTo>
                  <a:lnTo>
                    <a:pt x="151" y="704"/>
                  </a:lnTo>
                  <a:lnTo>
                    <a:pt x="130" y="692"/>
                  </a:lnTo>
                  <a:lnTo>
                    <a:pt x="58" y="650"/>
                  </a:lnTo>
                  <a:lnTo>
                    <a:pt x="58" y="650"/>
                  </a:lnTo>
                  <a:cubicBezTo>
                    <a:pt x="20" y="628"/>
                    <a:pt x="0" y="599"/>
                    <a:pt x="0" y="570"/>
                  </a:cubicBezTo>
                  <a:lnTo>
                    <a:pt x="0" y="570"/>
                  </a:lnTo>
                  <a:cubicBezTo>
                    <a:pt x="0" y="550"/>
                    <a:pt x="0" y="482"/>
                    <a:pt x="0" y="45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0" name="Freeform 124">
              <a:extLst>
                <a:ext uri="{FF2B5EF4-FFF2-40B4-BE49-F238E27FC236}">
                  <a16:creationId xmlns:a16="http://schemas.microsoft.com/office/drawing/2014/main" id="{E5DAB59E-6ABB-D74A-9F5B-24CC1C415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987" y="6719748"/>
              <a:ext cx="1480475" cy="869851"/>
            </a:xfrm>
            <a:custGeom>
              <a:avLst/>
              <a:gdLst>
                <a:gd name="T0" fmla="*/ 2206 w 2266"/>
                <a:gd name="T1" fmla="*/ 816 h 1330"/>
                <a:gd name="T2" fmla="*/ 2206 w 2266"/>
                <a:gd name="T3" fmla="*/ 816 h 1330"/>
                <a:gd name="T4" fmla="*/ 2265 w 2266"/>
                <a:gd name="T5" fmla="*/ 779 h 1330"/>
                <a:gd name="T6" fmla="*/ 2265 w 2266"/>
                <a:gd name="T7" fmla="*/ 779 h 1330"/>
                <a:gd name="T8" fmla="*/ 2265 w 2266"/>
                <a:gd name="T9" fmla="*/ 897 h 1330"/>
                <a:gd name="T10" fmla="*/ 2265 w 2266"/>
                <a:gd name="T11" fmla="*/ 897 h 1330"/>
                <a:gd name="T12" fmla="*/ 2206 w 2266"/>
                <a:gd name="T13" fmla="*/ 980 h 1330"/>
                <a:gd name="T14" fmla="*/ 1680 w 2266"/>
                <a:gd name="T15" fmla="*/ 1284 h 1330"/>
                <a:gd name="T16" fmla="*/ 1680 w 2266"/>
                <a:gd name="T17" fmla="*/ 1284 h 1330"/>
                <a:gd name="T18" fmla="*/ 1396 w 2266"/>
                <a:gd name="T19" fmla="*/ 1284 h 1330"/>
                <a:gd name="T20" fmla="*/ 59 w 2266"/>
                <a:gd name="T21" fmla="*/ 512 h 1330"/>
                <a:gd name="T22" fmla="*/ 59 w 2266"/>
                <a:gd name="T23" fmla="*/ 512 h 1330"/>
                <a:gd name="T24" fmla="*/ 0 w 2266"/>
                <a:gd name="T25" fmla="*/ 431 h 1330"/>
                <a:gd name="T26" fmla="*/ 0 w 2266"/>
                <a:gd name="T27" fmla="*/ 431 h 1330"/>
                <a:gd name="T28" fmla="*/ 0 w 2266"/>
                <a:gd name="T29" fmla="*/ 317 h 1330"/>
                <a:gd name="T30" fmla="*/ 0 w 2266"/>
                <a:gd name="T31" fmla="*/ 317 h 1330"/>
                <a:gd name="T32" fmla="*/ 59 w 2266"/>
                <a:gd name="T33" fmla="*/ 348 h 1330"/>
                <a:gd name="T34" fmla="*/ 586 w 2266"/>
                <a:gd name="T35" fmla="*/ 46 h 1330"/>
                <a:gd name="T36" fmla="*/ 586 w 2266"/>
                <a:gd name="T37" fmla="*/ 46 h 1330"/>
                <a:gd name="T38" fmla="*/ 870 w 2266"/>
                <a:gd name="T39" fmla="*/ 46 h 1330"/>
                <a:gd name="T40" fmla="*/ 2206 w 2266"/>
                <a:gd name="T41" fmla="*/ 81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6" h="1330">
                  <a:moveTo>
                    <a:pt x="2206" y="816"/>
                  </a:moveTo>
                  <a:lnTo>
                    <a:pt x="2206" y="816"/>
                  </a:lnTo>
                  <a:cubicBezTo>
                    <a:pt x="2228" y="829"/>
                    <a:pt x="2265" y="779"/>
                    <a:pt x="2265" y="779"/>
                  </a:cubicBezTo>
                  <a:lnTo>
                    <a:pt x="2265" y="779"/>
                  </a:lnTo>
                  <a:cubicBezTo>
                    <a:pt x="2265" y="779"/>
                    <a:pt x="2265" y="884"/>
                    <a:pt x="2265" y="897"/>
                  </a:cubicBezTo>
                  <a:lnTo>
                    <a:pt x="2265" y="897"/>
                  </a:lnTo>
                  <a:cubicBezTo>
                    <a:pt x="2265" y="927"/>
                    <a:pt x="2246" y="957"/>
                    <a:pt x="2206" y="980"/>
                  </a:cubicBezTo>
                  <a:lnTo>
                    <a:pt x="1680" y="1284"/>
                  </a:lnTo>
                  <a:lnTo>
                    <a:pt x="1680" y="1284"/>
                  </a:lnTo>
                  <a:cubicBezTo>
                    <a:pt x="1602" y="1329"/>
                    <a:pt x="1474" y="1329"/>
                    <a:pt x="1396" y="1284"/>
                  </a:cubicBezTo>
                  <a:lnTo>
                    <a:pt x="59" y="512"/>
                  </a:lnTo>
                  <a:lnTo>
                    <a:pt x="59" y="512"/>
                  </a:lnTo>
                  <a:cubicBezTo>
                    <a:pt x="20" y="489"/>
                    <a:pt x="0" y="460"/>
                    <a:pt x="0" y="431"/>
                  </a:cubicBezTo>
                  <a:lnTo>
                    <a:pt x="0" y="431"/>
                  </a:lnTo>
                  <a:cubicBezTo>
                    <a:pt x="0" y="411"/>
                    <a:pt x="0" y="343"/>
                    <a:pt x="0" y="317"/>
                  </a:cubicBezTo>
                  <a:lnTo>
                    <a:pt x="0" y="317"/>
                  </a:lnTo>
                  <a:cubicBezTo>
                    <a:pt x="0" y="301"/>
                    <a:pt x="41" y="358"/>
                    <a:pt x="59" y="348"/>
                  </a:cubicBezTo>
                  <a:lnTo>
                    <a:pt x="586" y="46"/>
                  </a:lnTo>
                  <a:lnTo>
                    <a:pt x="586" y="46"/>
                  </a:lnTo>
                  <a:cubicBezTo>
                    <a:pt x="664" y="0"/>
                    <a:pt x="792" y="0"/>
                    <a:pt x="870" y="46"/>
                  </a:cubicBezTo>
                  <a:lnTo>
                    <a:pt x="2206" y="81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C21ED94F-F998-C649-8E44-CD7B5167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585" y="6647740"/>
              <a:ext cx="1506397" cy="869851"/>
            </a:xfrm>
            <a:custGeom>
              <a:avLst/>
              <a:gdLst>
                <a:gd name="T0" fmla="*/ 2226 w 2305"/>
                <a:gd name="T1" fmla="*/ 816 h 1330"/>
                <a:gd name="T2" fmla="*/ 2226 w 2305"/>
                <a:gd name="T3" fmla="*/ 816 h 1330"/>
                <a:gd name="T4" fmla="*/ 2226 w 2305"/>
                <a:gd name="T5" fmla="*/ 979 h 1330"/>
                <a:gd name="T6" fmla="*/ 1700 w 2305"/>
                <a:gd name="T7" fmla="*/ 1283 h 1330"/>
                <a:gd name="T8" fmla="*/ 1700 w 2305"/>
                <a:gd name="T9" fmla="*/ 1283 h 1330"/>
                <a:gd name="T10" fmla="*/ 1416 w 2305"/>
                <a:gd name="T11" fmla="*/ 1283 h 1330"/>
                <a:gd name="T12" fmla="*/ 79 w 2305"/>
                <a:gd name="T13" fmla="*/ 511 h 1330"/>
                <a:gd name="T14" fmla="*/ 79 w 2305"/>
                <a:gd name="T15" fmla="*/ 511 h 1330"/>
                <a:gd name="T16" fmla="*/ 79 w 2305"/>
                <a:gd name="T17" fmla="*/ 347 h 1330"/>
                <a:gd name="T18" fmla="*/ 606 w 2305"/>
                <a:gd name="T19" fmla="*/ 45 h 1330"/>
                <a:gd name="T20" fmla="*/ 606 w 2305"/>
                <a:gd name="T21" fmla="*/ 45 h 1330"/>
                <a:gd name="T22" fmla="*/ 890 w 2305"/>
                <a:gd name="T23" fmla="*/ 45 h 1330"/>
                <a:gd name="T24" fmla="*/ 2226 w 2305"/>
                <a:gd name="T25" fmla="*/ 81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5" h="1330">
                  <a:moveTo>
                    <a:pt x="2226" y="816"/>
                  </a:moveTo>
                  <a:lnTo>
                    <a:pt x="2226" y="816"/>
                  </a:lnTo>
                  <a:cubicBezTo>
                    <a:pt x="2304" y="861"/>
                    <a:pt x="2304" y="935"/>
                    <a:pt x="2226" y="979"/>
                  </a:cubicBezTo>
                  <a:lnTo>
                    <a:pt x="1700" y="1283"/>
                  </a:lnTo>
                  <a:lnTo>
                    <a:pt x="1700" y="1283"/>
                  </a:lnTo>
                  <a:cubicBezTo>
                    <a:pt x="1622" y="1329"/>
                    <a:pt x="1494" y="1329"/>
                    <a:pt x="1416" y="1283"/>
                  </a:cubicBezTo>
                  <a:lnTo>
                    <a:pt x="79" y="511"/>
                  </a:lnTo>
                  <a:lnTo>
                    <a:pt x="79" y="511"/>
                  </a:lnTo>
                  <a:cubicBezTo>
                    <a:pt x="0" y="466"/>
                    <a:pt x="0" y="392"/>
                    <a:pt x="79" y="347"/>
                  </a:cubicBezTo>
                  <a:lnTo>
                    <a:pt x="606" y="45"/>
                  </a:lnTo>
                  <a:lnTo>
                    <a:pt x="606" y="45"/>
                  </a:lnTo>
                  <a:cubicBezTo>
                    <a:pt x="684" y="0"/>
                    <a:pt x="812" y="0"/>
                    <a:pt x="890" y="45"/>
                  </a:cubicBezTo>
                  <a:lnTo>
                    <a:pt x="2226" y="816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1D82633F-E2BB-794B-B58E-7FB4C4C5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465" y="6630457"/>
              <a:ext cx="1497757" cy="864091"/>
            </a:xfrm>
            <a:custGeom>
              <a:avLst/>
              <a:gdLst>
                <a:gd name="T0" fmla="*/ 2217 w 2295"/>
                <a:gd name="T1" fmla="*/ 813 h 1324"/>
                <a:gd name="T2" fmla="*/ 2217 w 2295"/>
                <a:gd name="T3" fmla="*/ 813 h 1324"/>
                <a:gd name="T4" fmla="*/ 2217 w 2295"/>
                <a:gd name="T5" fmla="*/ 975 h 1324"/>
                <a:gd name="T6" fmla="*/ 1692 w 2295"/>
                <a:gd name="T7" fmla="*/ 1278 h 1324"/>
                <a:gd name="T8" fmla="*/ 1692 w 2295"/>
                <a:gd name="T9" fmla="*/ 1278 h 1324"/>
                <a:gd name="T10" fmla="*/ 1410 w 2295"/>
                <a:gd name="T11" fmla="*/ 1278 h 1324"/>
                <a:gd name="T12" fmla="*/ 78 w 2295"/>
                <a:gd name="T13" fmla="*/ 509 h 1324"/>
                <a:gd name="T14" fmla="*/ 78 w 2295"/>
                <a:gd name="T15" fmla="*/ 509 h 1324"/>
                <a:gd name="T16" fmla="*/ 78 w 2295"/>
                <a:gd name="T17" fmla="*/ 346 h 1324"/>
                <a:gd name="T18" fmla="*/ 603 w 2295"/>
                <a:gd name="T19" fmla="*/ 45 h 1324"/>
                <a:gd name="T20" fmla="*/ 603 w 2295"/>
                <a:gd name="T21" fmla="*/ 45 h 1324"/>
                <a:gd name="T22" fmla="*/ 886 w 2295"/>
                <a:gd name="T23" fmla="*/ 45 h 1324"/>
                <a:gd name="T24" fmla="*/ 2217 w 2295"/>
                <a:gd name="T25" fmla="*/ 81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5" h="1324">
                  <a:moveTo>
                    <a:pt x="2217" y="813"/>
                  </a:moveTo>
                  <a:lnTo>
                    <a:pt x="2217" y="813"/>
                  </a:lnTo>
                  <a:cubicBezTo>
                    <a:pt x="2294" y="857"/>
                    <a:pt x="2294" y="931"/>
                    <a:pt x="2217" y="975"/>
                  </a:cubicBezTo>
                  <a:lnTo>
                    <a:pt x="1692" y="1278"/>
                  </a:lnTo>
                  <a:lnTo>
                    <a:pt x="1692" y="1278"/>
                  </a:lnTo>
                  <a:cubicBezTo>
                    <a:pt x="1615" y="1323"/>
                    <a:pt x="1488" y="1323"/>
                    <a:pt x="1410" y="1278"/>
                  </a:cubicBezTo>
                  <a:lnTo>
                    <a:pt x="78" y="509"/>
                  </a:lnTo>
                  <a:lnTo>
                    <a:pt x="78" y="509"/>
                  </a:lnTo>
                  <a:cubicBezTo>
                    <a:pt x="0" y="464"/>
                    <a:pt x="0" y="391"/>
                    <a:pt x="78" y="346"/>
                  </a:cubicBezTo>
                  <a:lnTo>
                    <a:pt x="603" y="45"/>
                  </a:lnTo>
                  <a:lnTo>
                    <a:pt x="603" y="45"/>
                  </a:lnTo>
                  <a:cubicBezTo>
                    <a:pt x="681" y="0"/>
                    <a:pt x="808" y="0"/>
                    <a:pt x="886" y="45"/>
                  </a:cubicBezTo>
                  <a:lnTo>
                    <a:pt x="2217" y="8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1A43DBE9-D3F9-BB4B-8C76-880BD4BD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234" y="6679424"/>
              <a:ext cx="1322058" cy="754639"/>
            </a:xfrm>
            <a:custGeom>
              <a:avLst/>
              <a:gdLst>
                <a:gd name="T0" fmla="*/ 2001 w 2026"/>
                <a:gd name="T1" fmla="*/ 826 h 1157"/>
                <a:gd name="T2" fmla="*/ 1497 w 2026"/>
                <a:gd name="T3" fmla="*/ 1117 h 1157"/>
                <a:gd name="T4" fmla="*/ 1497 w 2026"/>
                <a:gd name="T5" fmla="*/ 1117 h 1157"/>
                <a:gd name="T6" fmla="*/ 1283 w 2026"/>
                <a:gd name="T7" fmla="*/ 1117 h 1157"/>
                <a:gd name="T8" fmla="*/ 23 w 2026"/>
                <a:gd name="T9" fmla="*/ 388 h 1157"/>
                <a:gd name="T10" fmla="*/ 23 w 2026"/>
                <a:gd name="T11" fmla="*/ 388 h 1157"/>
                <a:gd name="T12" fmla="*/ 23 w 2026"/>
                <a:gd name="T13" fmla="*/ 328 h 1157"/>
                <a:gd name="T14" fmla="*/ 528 w 2026"/>
                <a:gd name="T15" fmla="*/ 38 h 1157"/>
                <a:gd name="T16" fmla="*/ 528 w 2026"/>
                <a:gd name="T17" fmla="*/ 38 h 1157"/>
                <a:gd name="T18" fmla="*/ 742 w 2026"/>
                <a:gd name="T19" fmla="*/ 38 h 1157"/>
                <a:gd name="T20" fmla="*/ 2001 w 2026"/>
                <a:gd name="T21" fmla="*/ 767 h 1157"/>
                <a:gd name="T22" fmla="*/ 2001 w 2026"/>
                <a:gd name="T23" fmla="*/ 767 h 1157"/>
                <a:gd name="T24" fmla="*/ 2001 w 2026"/>
                <a:gd name="T25" fmla="*/ 826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6" h="1157">
                  <a:moveTo>
                    <a:pt x="2001" y="826"/>
                  </a:moveTo>
                  <a:lnTo>
                    <a:pt x="1497" y="1117"/>
                  </a:lnTo>
                  <a:lnTo>
                    <a:pt x="1497" y="1117"/>
                  </a:lnTo>
                  <a:cubicBezTo>
                    <a:pt x="1430" y="1156"/>
                    <a:pt x="1349" y="1156"/>
                    <a:pt x="1283" y="1117"/>
                  </a:cubicBezTo>
                  <a:lnTo>
                    <a:pt x="23" y="388"/>
                  </a:lnTo>
                  <a:lnTo>
                    <a:pt x="23" y="388"/>
                  </a:lnTo>
                  <a:cubicBezTo>
                    <a:pt x="0" y="375"/>
                    <a:pt x="0" y="342"/>
                    <a:pt x="23" y="328"/>
                  </a:cubicBezTo>
                  <a:lnTo>
                    <a:pt x="528" y="38"/>
                  </a:lnTo>
                  <a:lnTo>
                    <a:pt x="528" y="38"/>
                  </a:lnTo>
                  <a:cubicBezTo>
                    <a:pt x="594" y="0"/>
                    <a:pt x="676" y="0"/>
                    <a:pt x="742" y="38"/>
                  </a:cubicBezTo>
                  <a:lnTo>
                    <a:pt x="2001" y="767"/>
                  </a:lnTo>
                  <a:lnTo>
                    <a:pt x="2001" y="767"/>
                  </a:lnTo>
                  <a:cubicBezTo>
                    <a:pt x="2025" y="780"/>
                    <a:pt x="2025" y="813"/>
                    <a:pt x="2001" y="82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A81A5158-4098-2548-8873-9F125786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635" y="6999136"/>
              <a:ext cx="17282" cy="92170"/>
            </a:xfrm>
            <a:custGeom>
              <a:avLst/>
              <a:gdLst>
                <a:gd name="T0" fmla="*/ 0 w 28"/>
                <a:gd name="T1" fmla="*/ 123 h 140"/>
                <a:gd name="T2" fmla="*/ 27 w 28"/>
                <a:gd name="T3" fmla="*/ 139 h 140"/>
                <a:gd name="T4" fmla="*/ 27 w 28"/>
                <a:gd name="T5" fmla="*/ 16 h 140"/>
                <a:gd name="T6" fmla="*/ 0 w 28"/>
                <a:gd name="T7" fmla="*/ 0 h 140"/>
                <a:gd name="T8" fmla="*/ 0 w 28"/>
                <a:gd name="T9" fmla="*/ 1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0">
                  <a:moveTo>
                    <a:pt x="0" y="123"/>
                  </a:moveTo>
                  <a:lnTo>
                    <a:pt x="27" y="139"/>
                  </a:lnTo>
                  <a:lnTo>
                    <a:pt x="27" y="16"/>
                  </a:lnTo>
                  <a:lnTo>
                    <a:pt x="0" y="0"/>
                  </a:lnTo>
                  <a:lnTo>
                    <a:pt x="0" y="123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F680A4F-758B-324A-870E-D9FB8228E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614" y="4334923"/>
              <a:ext cx="1272442" cy="1168310"/>
            </a:xfrm>
            <a:custGeom>
              <a:avLst/>
              <a:gdLst>
                <a:gd name="connsiteX0" fmla="*/ 461324 w 1272442"/>
                <a:gd name="connsiteY0" fmla="*/ 585318 h 1168310"/>
                <a:gd name="connsiteX1" fmla="*/ 393533 w 1272442"/>
                <a:gd name="connsiteY1" fmla="*/ 591543 h 1168310"/>
                <a:gd name="connsiteX2" fmla="*/ 312090 w 1272442"/>
                <a:gd name="connsiteY2" fmla="*/ 627441 h 1168310"/>
                <a:gd name="connsiteX3" fmla="*/ 191554 w 1272442"/>
                <a:gd name="connsiteY3" fmla="*/ 748189 h 1168310"/>
                <a:gd name="connsiteX4" fmla="*/ 147900 w 1272442"/>
                <a:gd name="connsiteY4" fmla="*/ 910057 h 1168310"/>
                <a:gd name="connsiteX5" fmla="*/ 191554 w 1272442"/>
                <a:gd name="connsiteY5" fmla="*/ 1019057 h 1168310"/>
                <a:gd name="connsiteX6" fmla="*/ 312090 w 1272442"/>
                <a:gd name="connsiteY6" fmla="*/ 996213 h 1168310"/>
                <a:gd name="connsiteX7" fmla="*/ 393533 w 1272442"/>
                <a:gd name="connsiteY7" fmla="*/ 934860 h 1168310"/>
                <a:gd name="connsiteX8" fmla="*/ 432137 w 1272442"/>
                <a:gd name="connsiteY8" fmla="*/ 895127 h 1168310"/>
                <a:gd name="connsiteX9" fmla="*/ 462527 w 1272442"/>
                <a:gd name="connsiteY9" fmla="*/ 858983 h 1168310"/>
                <a:gd name="connsiteX10" fmla="*/ 462527 w 1272442"/>
                <a:gd name="connsiteY10" fmla="*/ 846493 h 1168310"/>
                <a:gd name="connsiteX11" fmla="*/ 565464 w 1272442"/>
                <a:gd name="connsiteY11" fmla="*/ 828234 h 1168310"/>
                <a:gd name="connsiteX12" fmla="*/ 660582 w 1272442"/>
                <a:gd name="connsiteY12" fmla="*/ 784544 h 1168310"/>
                <a:gd name="connsiteX13" fmla="*/ 732247 w 1272442"/>
                <a:gd name="connsiteY13" fmla="*/ 726507 h 1168310"/>
                <a:gd name="connsiteX14" fmla="*/ 757655 w 1272442"/>
                <a:gd name="connsiteY14" fmla="*/ 667167 h 1168310"/>
                <a:gd name="connsiteX15" fmla="*/ 740716 w 1272442"/>
                <a:gd name="connsiteY15" fmla="*/ 636518 h 1168310"/>
                <a:gd name="connsiteX16" fmla="*/ 672961 w 1272442"/>
                <a:gd name="connsiteY16" fmla="*/ 651516 h 1168310"/>
                <a:gd name="connsiteX17" fmla="*/ 618235 w 1272442"/>
                <a:gd name="connsiteY17" fmla="*/ 672383 h 1168310"/>
                <a:gd name="connsiteX18" fmla="*/ 495754 w 1272442"/>
                <a:gd name="connsiteY18" fmla="*/ 688686 h 1168310"/>
                <a:gd name="connsiteX19" fmla="*/ 457967 w 1272442"/>
                <a:gd name="connsiteY19" fmla="*/ 605869 h 1168310"/>
                <a:gd name="connsiteX20" fmla="*/ 841958 w 1272442"/>
                <a:gd name="connsiteY20" fmla="*/ 343988 h 1168310"/>
                <a:gd name="connsiteX21" fmla="*/ 770034 w 1272442"/>
                <a:gd name="connsiteY21" fmla="*/ 361985 h 1168310"/>
                <a:gd name="connsiteX22" fmla="*/ 687945 w 1272442"/>
                <a:gd name="connsiteY22" fmla="*/ 400459 h 1168310"/>
                <a:gd name="connsiteX23" fmla="*/ 611720 w 1272442"/>
                <a:gd name="connsiteY23" fmla="*/ 459800 h 1168310"/>
                <a:gd name="connsiteX24" fmla="*/ 587615 w 1272442"/>
                <a:gd name="connsiteY24" fmla="*/ 518488 h 1168310"/>
                <a:gd name="connsiteX25" fmla="*/ 603902 w 1272442"/>
                <a:gd name="connsiteY25" fmla="*/ 543268 h 1168310"/>
                <a:gd name="connsiteX26" fmla="*/ 663840 w 1272442"/>
                <a:gd name="connsiteY26" fmla="*/ 528922 h 1168310"/>
                <a:gd name="connsiteX27" fmla="*/ 724429 w 1272442"/>
                <a:gd name="connsiteY27" fmla="*/ 504794 h 1168310"/>
                <a:gd name="connsiteX28" fmla="*/ 856032 w 1272442"/>
                <a:gd name="connsiteY28" fmla="*/ 482623 h 1168310"/>
                <a:gd name="connsiteX29" fmla="*/ 895122 w 1272442"/>
                <a:gd name="connsiteY29" fmla="*/ 567396 h 1168310"/>
                <a:gd name="connsiteX30" fmla="*/ 887676 w 1272442"/>
                <a:gd name="connsiteY30" fmla="*/ 615634 h 1168310"/>
                <a:gd name="connsiteX31" fmla="*/ 942785 w 1272442"/>
                <a:gd name="connsiteY31" fmla="*/ 605797 h 1168310"/>
                <a:gd name="connsiteX32" fmla="*/ 1038555 w 1272442"/>
                <a:gd name="connsiteY32" fmla="*/ 562758 h 1168310"/>
                <a:gd name="connsiteX33" fmla="*/ 1110220 w 1272442"/>
                <a:gd name="connsiteY33" fmla="*/ 504070 h 1168310"/>
                <a:gd name="connsiteX34" fmla="*/ 1134977 w 1272442"/>
                <a:gd name="connsiteY34" fmla="*/ 444729 h 1168310"/>
                <a:gd name="connsiteX35" fmla="*/ 1118038 w 1272442"/>
                <a:gd name="connsiteY35" fmla="*/ 414733 h 1168310"/>
                <a:gd name="connsiteX36" fmla="*/ 1050934 w 1272442"/>
                <a:gd name="connsiteY36" fmla="*/ 429731 h 1168310"/>
                <a:gd name="connsiteX37" fmla="*/ 995557 w 1272442"/>
                <a:gd name="connsiteY37" fmla="*/ 450598 h 1168310"/>
                <a:gd name="connsiteX38" fmla="*/ 873727 w 1272442"/>
                <a:gd name="connsiteY38" fmla="*/ 466248 h 1168310"/>
                <a:gd name="connsiteX39" fmla="*/ 835288 w 1272442"/>
                <a:gd name="connsiteY39" fmla="*/ 384084 h 1168310"/>
                <a:gd name="connsiteX40" fmla="*/ 1236610 w 1272442"/>
                <a:gd name="connsiteY40" fmla="*/ 0 h 1168310"/>
                <a:gd name="connsiteX41" fmla="*/ 1236610 w 1272442"/>
                <a:gd name="connsiteY41" fmla="*/ 117377 h 1168310"/>
                <a:gd name="connsiteX42" fmla="*/ 1147355 w 1272442"/>
                <a:gd name="connsiteY42" fmla="*/ 140201 h 1168310"/>
                <a:gd name="connsiteX43" fmla="*/ 1065267 w 1272442"/>
                <a:gd name="connsiteY43" fmla="*/ 178674 h 1168310"/>
                <a:gd name="connsiteX44" fmla="*/ 989693 w 1272442"/>
                <a:gd name="connsiteY44" fmla="*/ 237363 h 1168310"/>
                <a:gd name="connsiteX45" fmla="*/ 964936 w 1272442"/>
                <a:gd name="connsiteY45" fmla="*/ 296051 h 1168310"/>
                <a:gd name="connsiteX46" fmla="*/ 981875 w 1272442"/>
                <a:gd name="connsiteY46" fmla="*/ 321483 h 1168310"/>
                <a:gd name="connsiteX47" fmla="*/ 1041813 w 1272442"/>
                <a:gd name="connsiteY47" fmla="*/ 306485 h 1168310"/>
                <a:gd name="connsiteX48" fmla="*/ 1102402 w 1272442"/>
                <a:gd name="connsiteY48" fmla="*/ 283010 h 1168310"/>
                <a:gd name="connsiteX49" fmla="*/ 1233353 w 1272442"/>
                <a:gd name="connsiteY49" fmla="*/ 260838 h 1168310"/>
                <a:gd name="connsiteX50" fmla="*/ 1272442 w 1272442"/>
                <a:gd name="connsiteY50" fmla="*/ 345611 h 1168310"/>
                <a:gd name="connsiteX51" fmla="*/ 1218368 w 1272442"/>
                <a:gd name="connsiteY51" fmla="*/ 514503 h 1168310"/>
                <a:gd name="connsiteX52" fmla="*/ 1052237 w 1272442"/>
                <a:gd name="connsiteY52" fmla="*/ 657964 h 1168310"/>
                <a:gd name="connsiteX53" fmla="*/ 946043 w 1272442"/>
                <a:gd name="connsiteY53" fmla="*/ 711436 h 1168310"/>
                <a:gd name="connsiteX54" fmla="*/ 840500 w 1272442"/>
                <a:gd name="connsiteY54" fmla="*/ 745345 h 1168310"/>
                <a:gd name="connsiteX55" fmla="*/ 840500 w 1272442"/>
                <a:gd name="connsiteY55" fmla="*/ 736878 h 1168310"/>
                <a:gd name="connsiteX56" fmla="*/ 771907 w 1272442"/>
                <a:gd name="connsiteY56" fmla="*/ 810791 h 1168310"/>
                <a:gd name="connsiteX57" fmla="*/ 674915 w 1272442"/>
                <a:gd name="connsiteY57" fmla="*/ 880402 h 1168310"/>
                <a:gd name="connsiteX58" fmla="*/ 568721 w 1272442"/>
                <a:gd name="connsiteY58" fmla="*/ 933222 h 1168310"/>
                <a:gd name="connsiteX59" fmla="*/ 469789 w 1272442"/>
                <a:gd name="connsiteY59" fmla="*/ 964813 h 1168310"/>
                <a:gd name="connsiteX60" fmla="*/ 389624 w 1272442"/>
                <a:gd name="connsiteY60" fmla="*/ 1043207 h 1168310"/>
                <a:gd name="connsiteX61" fmla="*/ 300362 w 1272442"/>
                <a:gd name="connsiteY61" fmla="*/ 1107171 h 1168310"/>
                <a:gd name="connsiteX62" fmla="*/ 81443 w 1272442"/>
                <a:gd name="connsiteY62" fmla="*/ 1160692 h 1168310"/>
                <a:gd name="connsiteX63" fmla="*/ 0 w 1272442"/>
                <a:gd name="connsiteY63" fmla="*/ 998171 h 1168310"/>
                <a:gd name="connsiteX64" fmla="*/ 81443 w 1272442"/>
                <a:gd name="connsiteY64" fmla="*/ 739704 h 1168310"/>
                <a:gd name="connsiteX65" fmla="*/ 300362 w 1272442"/>
                <a:gd name="connsiteY65" fmla="*/ 530842 h 1168310"/>
                <a:gd name="connsiteX66" fmla="*/ 389624 w 1272442"/>
                <a:gd name="connsiteY66" fmla="*/ 487765 h 1168310"/>
                <a:gd name="connsiteX67" fmla="*/ 471718 w 1272442"/>
                <a:gd name="connsiteY67" fmla="*/ 469489 h 1168310"/>
                <a:gd name="connsiteX68" fmla="*/ 471718 w 1272442"/>
                <a:gd name="connsiteY68" fmla="*/ 523677 h 1168310"/>
                <a:gd name="connsiteX69" fmla="*/ 511390 w 1272442"/>
                <a:gd name="connsiteY69" fmla="*/ 446758 h 1168310"/>
                <a:gd name="connsiteX70" fmla="*/ 665143 w 1272442"/>
                <a:gd name="connsiteY70" fmla="*/ 310469 h 1168310"/>
                <a:gd name="connsiteX71" fmla="*/ 758958 w 1272442"/>
                <a:gd name="connsiteY71" fmla="*/ 260910 h 1168310"/>
                <a:gd name="connsiteX72" fmla="*/ 858638 w 1272442"/>
                <a:gd name="connsiteY72" fmla="*/ 221784 h 1168310"/>
                <a:gd name="connsiteX73" fmla="*/ 858638 w 1272442"/>
                <a:gd name="connsiteY73" fmla="*/ 283639 h 1168310"/>
                <a:gd name="connsiteX74" fmla="*/ 888711 w 1272442"/>
                <a:gd name="connsiteY74" fmla="*/ 224973 h 1168310"/>
                <a:gd name="connsiteX75" fmla="*/ 1042464 w 1272442"/>
                <a:gd name="connsiteY75" fmla="*/ 88685 h 1168310"/>
                <a:gd name="connsiteX76" fmla="*/ 1136280 w 1272442"/>
                <a:gd name="connsiteY76" fmla="*/ 39126 h 1168310"/>
                <a:gd name="connsiteX77" fmla="*/ 1236610 w 1272442"/>
                <a:gd name="connsiteY77" fmla="*/ 0 h 116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72442" h="1168310">
                  <a:moveTo>
                    <a:pt x="461324" y="585318"/>
                  </a:moveTo>
                  <a:lnTo>
                    <a:pt x="393533" y="591543"/>
                  </a:lnTo>
                  <a:cubicBezTo>
                    <a:pt x="367471" y="598723"/>
                    <a:pt x="340758" y="610471"/>
                    <a:pt x="312090" y="627441"/>
                  </a:cubicBezTo>
                  <a:cubicBezTo>
                    <a:pt x="261269" y="658118"/>
                    <a:pt x="220873" y="697932"/>
                    <a:pt x="191554" y="748189"/>
                  </a:cubicBezTo>
                  <a:cubicBezTo>
                    <a:pt x="162234" y="798447"/>
                    <a:pt x="147900" y="852620"/>
                    <a:pt x="147900" y="910057"/>
                  </a:cubicBezTo>
                  <a:cubicBezTo>
                    <a:pt x="147900" y="967494"/>
                    <a:pt x="162234" y="1003393"/>
                    <a:pt x="191554" y="1019057"/>
                  </a:cubicBezTo>
                  <a:cubicBezTo>
                    <a:pt x="220873" y="1034069"/>
                    <a:pt x="261269" y="1026890"/>
                    <a:pt x="312090" y="996213"/>
                  </a:cubicBezTo>
                  <a:cubicBezTo>
                    <a:pt x="340758" y="979243"/>
                    <a:pt x="367471" y="959009"/>
                    <a:pt x="393533" y="934860"/>
                  </a:cubicBezTo>
                  <a:cubicBezTo>
                    <a:pt x="406238" y="922785"/>
                    <a:pt x="419106" y="909568"/>
                    <a:pt x="432137" y="895127"/>
                  </a:cubicBezTo>
                  <a:lnTo>
                    <a:pt x="462527" y="858983"/>
                  </a:lnTo>
                  <a:lnTo>
                    <a:pt x="462527" y="846493"/>
                  </a:lnTo>
                  <a:cubicBezTo>
                    <a:pt x="498360" y="843885"/>
                    <a:pt x="532237" y="838016"/>
                    <a:pt x="565464" y="828234"/>
                  </a:cubicBezTo>
                  <a:cubicBezTo>
                    <a:pt x="598690" y="817801"/>
                    <a:pt x="629962" y="802803"/>
                    <a:pt x="660582" y="784544"/>
                  </a:cubicBezTo>
                  <a:cubicBezTo>
                    <a:pt x="691854" y="766285"/>
                    <a:pt x="715960" y="746722"/>
                    <a:pt x="732247" y="726507"/>
                  </a:cubicBezTo>
                  <a:cubicBezTo>
                    <a:pt x="749186" y="706292"/>
                    <a:pt x="757655" y="686077"/>
                    <a:pt x="757655" y="667167"/>
                  </a:cubicBezTo>
                  <a:cubicBezTo>
                    <a:pt x="757655" y="649560"/>
                    <a:pt x="751792" y="639778"/>
                    <a:pt x="740716" y="636518"/>
                  </a:cubicBezTo>
                  <a:cubicBezTo>
                    <a:pt x="729641" y="634562"/>
                    <a:pt x="706839" y="639126"/>
                    <a:pt x="672961" y="651516"/>
                  </a:cubicBezTo>
                  <a:lnTo>
                    <a:pt x="618235" y="672383"/>
                  </a:lnTo>
                  <a:cubicBezTo>
                    <a:pt x="562858" y="693902"/>
                    <a:pt x="521813" y="699119"/>
                    <a:pt x="495754" y="688686"/>
                  </a:cubicBezTo>
                  <a:cubicBezTo>
                    <a:pt x="470997" y="677600"/>
                    <a:pt x="457967" y="650212"/>
                    <a:pt x="457967" y="605869"/>
                  </a:cubicBezTo>
                  <a:close/>
                  <a:moveTo>
                    <a:pt x="841958" y="343988"/>
                  </a:moveTo>
                  <a:lnTo>
                    <a:pt x="770034" y="361985"/>
                  </a:lnTo>
                  <a:cubicBezTo>
                    <a:pt x="740716" y="372419"/>
                    <a:pt x="713354" y="385461"/>
                    <a:pt x="687945" y="400459"/>
                  </a:cubicBezTo>
                  <a:cubicBezTo>
                    <a:pt x="653416" y="420674"/>
                    <a:pt x="628659" y="440889"/>
                    <a:pt x="611720" y="459800"/>
                  </a:cubicBezTo>
                  <a:cubicBezTo>
                    <a:pt x="595433" y="478710"/>
                    <a:pt x="587615" y="498273"/>
                    <a:pt x="587615" y="518488"/>
                  </a:cubicBezTo>
                  <a:cubicBezTo>
                    <a:pt x="587615" y="532835"/>
                    <a:pt x="592827" y="541312"/>
                    <a:pt x="603902" y="543268"/>
                  </a:cubicBezTo>
                  <a:cubicBezTo>
                    <a:pt x="614978" y="544572"/>
                    <a:pt x="634522" y="540008"/>
                    <a:pt x="663840" y="528922"/>
                  </a:cubicBezTo>
                  <a:lnTo>
                    <a:pt x="724429" y="504794"/>
                  </a:lnTo>
                  <a:cubicBezTo>
                    <a:pt x="786321" y="480015"/>
                    <a:pt x="829972" y="472842"/>
                    <a:pt x="856032" y="482623"/>
                  </a:cubicBezTo>
                  <a:cubicBezTo>
                    <a:pt x="882092" y="492405"/>
                    <a:pt x="895122" y="521097"/>
                    <a:pt x="895122" y="567396"/>
                  </a:cubicBezTo>
                  <a:lnTo>
                    <a:pt x="887676" y="615634"/>
                  </a:lnTo>
                  <a:lnTo>
                    <a:pt x="942785" y="605797"/>
                  </a:lnTo>
                  <a:cubicBezTo>
                    <a:pt x="976012" y="595363"/>
                    <a:pt x="1007935" y="581017"/>
                    <a:pt x="1038555" y="562758"/>
                  </a:cubicBezTo>
                  <a:cubicBezTo>
                    <a:pt x="1069176" y="544500"/>
                    <a:pt x="1093933" y="524937"/>
                    <a:pt x="1110220" y="504070"/>
                  </a:cubicBezTo>
                  <a:cubicBezTo>
                    <a:pt x="1127159" y="483855"/>
                    <a:pt x="1134977" y="464292"/>
                    <a:pt x="1134977" y="444729"/>
                  </a:cubicBezTo>
                  <a:cubicBezTo>
                    <a:pt x="1134977" y="427775"/>
                    <a:pt x="1129113" y="417993"/>
                    <a:pt x="1118038" y="414733"/>
                  </a:cubicBezTo>
                  <a:cubicBezTo>
                    <a:pt x="1106962" y="412124"/>
                    <a:pt x="1084160" y="417341"/>
                    <a:pt x="1050934" y="429731"/>
                  </a:cubicBezTo>
                  <a:lnTo>
                    <a:pt x="995557" y="450598"/>
                  </a:lnTo>
                  <a:cubicBezTo>
                    <a:pt x="940179" y="471465"/>
                    <a:pt x="899135" y="477334"/>
                    <a:pt x="873727" y="466248"/>
                  </a:cubicBezTo>
                  <a:cubicBezTo>
                    <a:pt x="847667" y="455815"/>
                    <a:pt x="835288" y="427775"/>
                    <a:pt x="835288" y="384084"/>
                  </a:cubicBezTo>
                  <a:close/>
                  <a:moveTo>
                    <a:pt x="1236610" y="0"/>
                  </a:moveTo>
                  <a:lnTo>
                    <a:pt x="1236610" y="117377"/>
                  </a:lnTo>
                  <a:cubicBezTo>
                    <a:pt x="1205990" y="121942"/>
                    <a:pt x="1176021" y="129767"/>
                    <a:pt x="1147355" y="140201"/>
                  </a:cubicBezTo>
                  <a:cubicBezTo>
                    <a:pt x="1118689" y="150634"/>
                    <a:pt x="1090675" y="163024"/>
                    <a:pt x="1065267" y="178674"/>
                  </a:cubicBezTo>
                  <a:cubicBezTo>
                    <a:pt x="1031389" y="198889"/>
                    <a:pt x="1005980" y="218452"/>
                    <a:pt x="989693" y="237363"/>
                  </a:cubicBezTo>
                  <a:cubicBezTo>
                    <a:pt x="972754" y="256926"/>
                    <a:pt x="964936" y="276489"/>
                    <a:pt x="964936" y="296051"/>
                  </a:cubicBezTo>
                  <a:cubicBezTo>
                    <a:pt x="964936" y="311050"/>
                    <a:pt x="970148" y="319527"/>
                    <a:pt x="981875" y="321483"/>
                  </a:cubicBezTo>
                  <a:cubicBezTo>
                    <a:pt x="992299" y="322787"/>
                    <a:pt x="1012495" y="318223"/>
                    <a:pt x="1041813" y="306485"/>
                  </a:cubicBezTo>
                  <a:lnTo>
                    <a:pt x="1102402" y="283010"/>
                  </a:lnTo>
                  <a:cubicBezTo>
                    <a:pt x="1164294" y="258230"/>
                    <a:pt x="1207944" y="251057"/>
                    <a:pt x="1233353" y="260838"/>
                  </a:cubicBezTo>
                  <a:cubicBezTo>
                    <a:pt x="1259413" y="270620"/>
                    <a:pt x="1272442" y="298660"/>
                    <a:pt x="1272442" y="345611"/>
                  </a:cubicBezTo>
                  <a:cubicBezTo>
                    <a:pt x="1272442" y="406908"/>
                    <a:pt x="1254852" y="462988"/>
                    <a:pt x="1218368" y="514503"/>
                  </a:cubicBezTo>
                  <a:cubicBezTo>
                    <a:pt x="1181884" y="566019"/>
                    <a:pt x="1127159" y="613622"/>
                    <a:pt x="1052237" y="657964"/>
                  </a:cubicBezTo>
                  <a:cubicBezTo>
                    <a:pt x="1017056" y="679484"/>
                    <a:pt x="981875" y="697090"/>
                    <a:pt x="946043" y="711436"/>
                  </a:cubicBezTo>
                  <a:cubicBezTo>
                    <a:pt x="910862" y="725782"/>
                    <a:pt x="875681" y="736868"/>
                    <a:pt x="840500" y="745345"/>
                  </a:cubicBezTo>
                  <a:lnTo>
                    <a:pt x="840500" y="736878"/>
                  </a:lnTo>
                  <a:lnTo>
                    <a:pt x="771907" y="810791"/>
                  </a:lnTo>
                  <a:cubicBezTo>
                    <a:pt x="744300" y="834755"/>
                    <a:pt x="712050" y="857905"/>
                    <a:pt x="674915" y="880402"/>
                  </a:cubicBezTo>
                  <a:cubicBezTo>
                    <a:pt x="639083" y="901269"/>
                    <a:pt x="603902" y="918876"/>
                    <a:pt x="568721" y="933222"/>
                  </a:cubicBezTo>
                  <a:lnTo>
                    <a:pt x="469789" y="964813"/>
                  </a:lnTo>
                  <a:lnTo>
                    <a:pt x="389624" y="1043207"/>
                  </a:lnTo>
                  <a:cubicBezTo>
                    <a:pt x="360956" y="1066704"/>
                    <a:pt x="331636" y="1088243"/>
                    <a:pt x="300362" y="1107171"/>
                  </a:cubicBezTo>
                  <a:cubicBezTo>
                    <a:pt x="208494" y="1161997"/>
                    <a:pt x="134870" y="1180273"/>
                    <a:pt x="81443" y="1160692"/>
                  </a:cubicBezTo>
                  <a:cubicBezTo>
                    <a:pt x="27365" y="1141111"/>
                    <a:pt x="0" y="1086937"/>
                    <a:pt x="0" y="998171"/>
                  </a:cubicBezTo>
                  <a:cubicBezTo>
                    <a:pt x="0" y="909405"/>
                    <a:pt x="27365" y="823249"/>
                    <a:pt x="81443" y="739704"/>
                  </a:cubicBezTo>
                  <a:cubicBezTo>
                    <a:pt x="134870" y="655507"/>
                    <a:pt x="208494" y="585669"/>
                    <a:pt x="300362" y="530842"/>
                  </a:cubicBezTo>
                  <a:cubicBezTo>
                    <a:pt x="331636" y="511914"/>
                    <a:pt x="360956" y="497555"/>
                    <a:pt x="389624" y="487765"/>
                  </a:cubicBezTo>
                  <a:cubicBezTo>
                    <a:pt x="418292" y="477974"/>
                    <a:pt x="445656" y="471447"/>
                    <a:pt x="471718" y="469489"/>
                  </a:cubicBezTo>
                  <a:lnTo>
                    <a:pt x="471718" y="523677"/>
                  </a:lnTo>
                  <a:lnTo>
                    <a:pt x="511390" y="446758"/>
                  </a:lnTo>
                  <a:cubicBezTo>
                    <a:pt x="546570" y="395894"/>
                    <a:pt x="598039" y="350247"/>
                    <a:pt x="665143" y="310469"/>
                  </a:cubicBezTo>
                  <a:cubicBezTo>
                    <a:pt x="695112" y="292211"/>
                    <a:pt x="726384" y="275908"/>
                    <a:pt x="758958" y="260910"/>
                  </a:cubicBezTo>
                  <a:cubicBezTo>
                    <a:pt x="790882" y="246564"/>
                    <a:pt x="824760" y="233522"/>
                    <a:pt x="858638" y="221784"/>
                  </a:cubicBezTo>
                  <a:lnTo>
                    <a:pt x="858638" y="283639"/>
                  </a:lnTo>
                  <a:lnTo>
                    <a:pt x="888711" y="224973"/>
                  </a:lnTo>
                  <a:cubicBezTo>
                    <a:pt x="924543" y="174110"/>
                    <a:pt x="976012" y="128463"/>
                    <a:pt x="1042464" y="88685"/>
                  </a:cubicBezTo>
                  <a:cubicBezTo>
                    <a:pt x="1073085" y="70427"/>
                    <a:pt x="1104357" y="54124"/>
                    <a:pt x="1136280" y="39126"/>
                  </a:cubicBezTo>
                  <a:cubicBezTo>
                    <a:pt x="1168855" y="24780"/>
                    <a:pt x="1202081" y="11086"/>
                    <a:pt x="1236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6" name="Freeform 132">
              <a:extLst>
                <a:ext uri="{FF2B5EF4-FFF2-40B4-BE49-F238E27FC236}">
                  <a16:creationId xmlns:a16="http://schemas.microsoft.com/office/drawing/2014/main" id="{514BF97A-23FA-7B4D-B034-F46CC150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680" y="4026664"/>
              <a:ext cx="861211" cy="532857"/>
            </a:xfrm>
            <a:custGeom>
              <a:avLst/>
              <a:gdLst>
                <a:gd name="T0" fmla="*/ 51 w 1317"/>
                <a:gd name="T1" fmla="*/ 380 h 818"/>
                <a:gd name="T2" fmla="*/ 672 w 1317"/>
                <a:gd name="T3" fmla="*/ 23 h 818"/>
                <a:gd name="T4" fmla="*/ 672 w 1317"/>
                <a:gd name="T5" fmla="*/ 23 h 818"/>
                <a:gd name="T6" fmla="*/ 802 w 1317"/>
                <a:gd name="T7" fmla="*/ 25 h 818"/>
                <a:gd name="T8" fmla="*/ 1268 w 1317"/>
                <a:gd name="T9" fmla="*/ 307 h 818"/>
                <a:gd name="T10" fmla="*/ 1268 w 1317"/>
                <a:gd name="T11" fmla="*/ 307 h 818"/>
                <a:gd name="T12" fmla="*/ 1266 w 1317"/>
                <a:gd name="T13" fmla="*/ 434 h 818"/>
                <a:gd name="T14" fmla="*/ 642 w 1317"/>
                <a:gd name="T15" fmla="*/ 793 h 818"/>
                <a:gd name="T16" fmla="*/ 642 w 1317"/>
                <a:gd name="T17" fmla="*/ 793 h 818"/>
                <a:gd name="T18" fmla="*/ 512 w 1317"/>
                <a:gd name="T19" fmla="*/ 792 h 818"/>
                <a:gd name="T20" fmla="*/ 50 w 1317"/>
                <a:gd name="T21" fmla="*/ 512 h 818"/>
                <a:gd name="T22" fmla="*/ 50 w 1317"/>
                <a:gd name="T23" fmla="*/ 512 h 818"/>
                <a:gd name="T24" fmla="*/ 51 w 1317"/>
                <a:gd name="T25" fmla="*/ 38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7" h="818">
                  <a:moveTo>
                    <a:pt x="51" y="380"/>
                  </a:moveTo>
                  <a:lnTo>
                    <a:pt x="672" y="23"/>
                  </a:lnTo>
                  <a:lnTo>
                    <a:pt x="672" y="23"/>
                  </a:lnTo>
                  <a:cubicBezTo>
                    <a:pt x="712" y="0"/>
                    <a:pt x="762" y="0"/>
                    <a:pt x="802" y="25"/>
                  </a:cubicBezTo>
                  <a:lnTo>
                    <a:pt x="1268" y="307"/>
                  </a:lnTo>
                  <a:lnTo>
                    <a:pt x="1268" y="307"/>
                  </a:lnTo>
                  <a:cubicBezTo>
                    <a:pt x="1316" y="336"/>
                    <a:pt x="1315" y="406"/>
                    <a:pt x="1266" y="434"/>
                  </a:cubicBezTo>
                  <a:lnTo>
                    <a:pt x="642" y="793"/>
                  </a:lnTo>
                  <a:lnTo>
                    <a:pt x="642" y="793"/>
                  </a:lnTo>
                  <a:cubicBezTo>
                    <a:pt x="601" y="817"/>
                    <a:pt x="552" y="816"/>
                    <a:pt x="512" y="792"/>
                  </a:cubicBezTo>
                  <a:lnTo>
                    <a:pt x="50" y="512"/>
                  </a:lnTo>
                  <a:lnTo>
                    <a:pt x="50" y="512"/>
                  </a:lnTo>
                  <a:cubicBezTo>
                    <a:pt x="0" y="482"/>
                    <a:pt x="1" y="409"/>
                    <a:pt x="51" y="38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0768A860-5A05-4A4E-A30B-F6551E31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0510" y="3850966"/>
              <a:ext cx="780563" cy="633667"/>
            </a:xfrm>
            <a:custGeom>
              <a:avLst/>
              <a:gdLst>
                <a:gd name="T0" fmla="*/ 515 w 1196"/>
                <a:gd name="T1" fmla="*/ 392 h 968"/>
                <a:gd name="T2" fmla="*/ 0 w 1196"/>
                <a:gd name="T3" fmla="*/ 71 h 968"/>
                <a:gd name="T4" fmla="*/ 110 w 1196"/>
                <a:gd name="T5" fmla="*/ 685 h 968"/>
                <a:gd name="T6" fmla="*/ 110 w 1196"/>
                <a:gd name="T7" fmla="*/ 685 h 968"/>
                <a:gd name="T8" fmla="*/ 164 w 1196"/>
                <a:gd name="T9" fmla="*/ 765 h 968"/>
                <a:gd name="T10" fmla="*/ 433 w 1196"/>
                <a:gd name="T11" fmla="*/ 934 h 968"/>
                <a:gd name="T12" fmla="*/ 433 w 1196"/>
                <a:gd name="T13" fmla="*/ 934 h 968"/>
                <a:gd name="T14" fmla="*/ 598 w 1196"/>
                <a:gd name="T15" fmla="*/ 937 h 968"/>
                <a:gd name="T16" fmla="*/ 1010 w 1196"/>
                <a:gd name="T17" fmla="*/ 700 h 968"/>
                <a:gd name="T18" fmla="*/ 1010 w 1196"/>
                <a:gd name="T19" fmla="*/ 700 h 968"/>
                <a:gd name="T20" fmla="*/ 1090 w 1196"/>
                <a:gd name="T21" fmla="*/ 587 h 968"/>
                <a:gd name="T22" fmla="*/ 1195 w 1196"/>
                <a:gd name="T23" fmla="*/ 0 h 968"/>
                <a:gd name="T24" fmla="*/ 515 w 1196"/>
                <a:gd name="T25" fmla="*/ 39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6" h="968">
                  <a:moveTo>
                    <a:pt x="515" y="392"/>
                  </a:moveTo>
                  <a:lnTo>
                    <a:pt x="0" y="71"/>
                  </a:lnTo>
                  <a:lnTo>
                    <a:pt x="110" y="685"/>
                  </a:lnTo>
                  <a:lnTo>
                    <a:pt x="110" y="685"/>
                  </a:lnTo>
                  <a:cubicBezTo>
                    <a:pt x="116" y="718"/>
                    <a:pt x="136" y="747"/>
                    <a:pt x="164" y="765"/>
                  </a:cubicBezTo>
                  <a:lnTo>
                    <a:pt x="433" y="934"/>
                  </a:lnTo>
                  <a:lnTo>
                    <a:pt x="433" y="934"/>
                  </a:lnTo>
                  <a:cubicBezTo>
                    <a:pt x="483" y="965"/>
                    <a:pt x="547" y="967"/>
                    <a:pt x="598" y="937"/>
                  </a:cubicBezTo>
                  <a:lnTo>
                    <a:pt x="1010" y="700"/>
                  </a:lnTo>
                  <a:lnTo>
                    <a:pt x="1010" y="700"/>
                  </a:lnTo>
                  <a:cubicBezTo>
                    <a:pt x="1052" y="676"/>
                    <a:pt x="1081" y="635"/>
                    <a:pt x="1090" y="587"/>
                  </a:cubicBezTo>
                  <a:lnTo>
                    <a:pt x="1195" y="0"/>
                  </a:lnTo>
                  <a:lnTo>
                    <a:pt x="515" y="39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DD1B00B7-C30B-8F45-9623-DE4D28079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2030" y="3850967"/>
              <a:ext cx="771921" cy="627906"/>
            </a:xfrm>
            <a:custGeom>
              <a:avLst/>
              <a:gdLst>
                <a:gd name="T0" fmla="*/ 1148 w 1180"/>
                <a:gd name="T1" fmla="*/ 170 h 960"/>
                <a:gd name="T2" fmla="*/ 1179 w 1180"/>
                <a:gd name="T3" fmla="*/ 0 h 960"/>
                <a:gd name="T4" fmla="*/ 499 w 1180"/>
                <a:gd name="T5" fmla="*/ 392 h 960"/>
                <a:gd name="T6" fmla="*/ 52 w 1180"/>
                <a:gd name="T7" fmla="*/ 114 h 960"/>
                <a:gd name="T8" fmla="*/ 44 w 1180"/>
                <a:gd name="T9" fmla="*/ 118 h 960"/>
                <a:gd name="T10" fmla="*/ 44 w 1180"/>
                <a:gd name="T11" fmla="*/ 118 h 960"/>
                <a:gd name="T12" fmla="*/ 0 w 1180"/>
                <a:gd name="T13" fmla="*/ 160 h 960"/>
                <a:gd name="T14" fmla="*/ 32 w 1180"/>
                <a:gd name="T15" fmla="*/ 337 h 960"/>
                <a:gd name="T16" fmla="*/ 32 w 1180"/>
                <a:gd name="T17" fmla="*/ 337 h 960"/>
                <a:gd name="T18" fmla="*/ 42 w 1180"/>
                <a:gd name="T19" fmla="*/ 344 h 960"/>
                <a:gd name="T20" fmla="*/ 413 w 1180"/>
                <a:gd name="T21" fmla="*/ 569 h 960"/>
                <a:gd name="T22" fmla="*/ 413 w 1180"/>
                <a:gd name="T23" fmla="*/ 569 h 960"/>
                <a:gd name="T24" fmla="*/ 414 w 1180"/>
                <a:gd name="T25" fmla="*/ 569 h 960"/>
                <a:gd name="T26" fmla="*/ 414 w 1180"/>
                <a:gd name="T27" fmla="*/ 569 h 960"/>
                <a:gd name="T28" fmla="*/ 499 w 1180"/>
                <a:gd name="T29" fmla="*/ 714 h 960"/>
                <a:gd name="T30" fmla="*/ 499 w 1180"/>
                <a:gd name="T31" fmla="*/ 958 h 960"/>
                <a:gd name="T32" fmla="*/ 499 w 1180"/>
                <a:gd name="T33" fmla="*/ 958 h 960"/>
                <a:gd name="T34" fmla="*/ 582 w 1180"/>
                <a:gd name="T35" fmla="*/ 937 h 960"/>
                <a:gd name="T36" fmla="*/ 994 w 1180"/>
                <a:gd name="T37" fmla="*/ 700 h 960"/>
                <a:gd name="T38" fmla="*/ 994 w 1180"/>
                <a:gd name="T39" fmla="*/ 700 h 960"/>
                <a:gd name="T40" fmla="*/ 1009 w 1180"/>
                <a:gd name="T41" fmla="*/ 690 h 960"/>
                <a:gd name="T42" fmla="*/ 1009 w 1180"/>
                <a:gd name="T43" fmla="*/ 690 h 960"/>
                <a:gd name="T44" fmla="*/ 1074 w 1180"/>
                <a:gd name="T45" fmla="*/ 587 h 960"/>
                <a:gd name="T46" fmla="*/ 1132 w 1180"/>
                <a:gd name="T47" fmla="*/ 263 h 960"/>
                <a:gd name="T48" fmla="*/ 1148 w 1180"/>
                <a:gd name="T49" fmla="*/ 17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0" h="960">
                  <a:moveTo>
                    <a:pt x="1148" y="170"/>
                  </a:moveTo>
                  <a:lnTo>
                    <a:pt x="1179" y="0"/>
                  </a:lnTo>
                  <a:lnTo>
                    <a:pt x="499" y="392"/>
                  </a:lnTo>
                  <a:lnTo>
                    <a:pt x="52" y="114"/>
                  </a:lnTo>
                  <a:lnTo>
                    <a:pt x="44" y="118"/>
                  </a:lnTo>
                  <a:lnTo>
                    <a:pt x="44" y="118"/>
                  </a:lnTo>
                  <a:cubicBezTo>
                    <a:pt x="25" y="129"/>
                    <a:pt x="11" y="144"/>
                    <a:pt x="0" y="160"/>
                  </a:cubicBezTo>
                  <a:lnTo>
                    <a:pt x="32" y="337"/>
                  </a:lnTo>
                  <a:lnTo>
                    <a:pt x="32" y="337"/>
                  </a:lnTo>
                  <a:cubicBezTo>
                    <a:pt x="35" y="339"/>
                    <a:pt x="38" y="342"/>
                    <a:pt x="42" y="344"/>
                  </a:cubicBezTo>
                  <a:lnTo>
                    <a:pt x="413" y="569"/>
                  </a:lnTo>
                  <a:lnTo>
                    <a:pt x="413" y="569"/>
                  </a:lnTo>
                  <a:lnTo>
                    <a:pt x="414" y="569"/>
                  </a:lnTo>
                  <a:lnTo>
                    <a:pt x="414" y="569"/>
                  </a:lnTo>
                  <a:cubicBezTo>
                    <a:pt x="465" y="600"/>
                    <a:pt x="499" y="654"/>
                    <a:pt x="499" y="714"/>
                  </a:cubicBezTo>
                  <a:lnTo>
                    <a:pt x="499" y="958"/>
                  </a:lnTo>
                  <a:lnTo>
                    <a:pt x="499" y="958"/>
                  </a:lnTo>
                  <a:cubicBezTo>
                    <a:pt x="527" y="959"/>
                    <a:pt x="556" y="952"/>
                    <a:pt x="582" y="937"/>
                  </a:cubicBezTo>
                  <a:lnTo>
                    <a:pt x="994" y="700"/>
                  </a:lnTo>
                  <a:lnTo>
                    <a:pt x="994" y="700"/>
                  </a:lnTo>
                  <a:cubicBezTo>
                    <a:pt x="999" y="697"/>
                    <a:pt x="1004" y="694"/>
                    <a:pt x="1009" y="690"/>
                  </a:cubicBezTo>
                  <a:lnTo>
                    <a:pt x="1009" y="690"/>
                  </a:lnTo>
                  <a:cubicBezTo>
                    <a:pt x="1043" y="665"/>
                    <a:pt x="1066" y="629"/>
                    <a:pt x="1074" y="587"/>
                  </a:cubicBezTo>
                  <a:lnTo>
                    <a:pt x="1132" y="263"/>
                  </a:lnTo>
                  <a:lnTo>
                    <a:pt x="1148" y="17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8878532D-6727-084C-91CD-EF62A04E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631" y="3669506"/>
              <a:ext cx="789203" cy="541497"/>
            </a:xfrm>
            <a:custGeom>
              <a:avLst/>
              <a:gdLst>
                <a:gd name="T0" fmla="*/ 1208 w 1209"/>
                <a:gd name="T1" fmla="*/ 236 h 827"/>
                <a:gd name="T2" fmla="*/ 785 w 1209"/>
                <a:gd name="T3" fmla="*/ 35 h 827"/>
                <a:gd name="T4" fmla="*/ 785 w 1209"/>
                <a:gd name="T5" fmla="*/ 35 h 827"/>
                <a:gd name="T6" fmla="*/ 598 w 1209"/>
                <a:gd name="T7" fmla="*/ 34 h 827"/>
                <a:gd name="T8" fmla="*/ 0 w 1209"/>
                <a:gd name="T9" fmla="*/ 324 h 827"/>
                <a:gd name="T10" fmla="*/ 0 w 1209"/>
                <a:gd name="T11" fmla="*/ 462 h 827"/>
                <a:gd name="T12" fmla="*/ 0 w 1209"/>
                <a:gd name="T13" fmla="*/ 462 h 827"/>
                <a:gd name="T14" fmla="*/ 63 w 1209"/>
                <a:gd name="T15" fmla="*/ 566 h 827"/>
                <a:gd name="T16" fmla="*/ 434 w 1209"/>
                <a:gd name="T17" fmla="*/ 791 h 827"/>
                <a:gd name="T18" fmla="*/ 434 w 1209"/>
                <a:gd name="T19" fmla="*/ 791 h 827"/>
                <a:gd name="T20" fmla="*/ 621 w 1209"/>
                <a:gd name="T21" fmla="*/ 793 h 827"/>
                <a:gd name="T22" fmla="*/ 1140 w 1209"/>
                <a:gd name="T23" fmla="*/ 494 h 827"/>
                <a:gd name="T24" fmla="*/ 1140 w 1209"/>
                <a:gd name="T25" fmla="*/ 494 h 827"/>
                <a:gd name="T26" fmla="*/ 1208 w 1209"/>
                <a:gd name="T27" fmla="*/ 376 h 827"/>
                <a:gd name="T28" fmla="*/ 1208 w 1209"/>
                <a:gd name="T29" fmla="*/ 23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9" h="827">
                  <a:moveTo>
                    <a:pt x="1208" y="236"/>
                  </a:moveTo>
                  <a:lnTo>
                    <a:pt x="785" y="35"/>
                  </a:lnTo>
                  <a:lnTo>
                    <a:pt x="785" y="35"/>
                  </a:lnTo>
                  <a:cubicBezTo>
                    <a:pt x="727" y="1"/>
                    <a:pt x="656" y="0"/>
                    <a:pt x="598" y="34"/>
                  </a:cubicBezTo>
                  <a:lnTo>
                    <a:pt x="0" y="324"/>
                  </a:lnTo>
                  <a:lnTo>
                    <a:pt x="0" y="462"/>
                  </a:lnTo>
                  <a:lnTo>
                    <a:pt x="0" y="462"/>
                  </a:lnTo>
                  <a:cubicBezTo>
                    <a:pt x="3" y="503"/>
                    <a:pt x="23" y="542"/>
                    <a:pt x="63" y="566"/>
                  </a:cubicBezTo>
                  <a:lnTo>
                    <a:pt x="434" y="791"/>
                  </a:lnTo>
                  <a:lnTo>
                    <a:pt x="434" y="791"/>
                  </a:lnTo>
                  <a:cubicBezTo>
                    <a:pt x="491" y="825"/>
                    <a:pt x="563" y="826"/>
                    <a:pt x="621" y="793"/>
                  </a:cubicBezTo>
                  <a:lnTo>
                    <a:pt x="1140" y="494"/>
                  </a:lnTo>
                  <a:lnTo>
                    <a:pt x="1140" y="494"/>
                  </a:lnTo>
                  <a:cubicBezTo>
                    <a:pt x="1186" y="467"/>
                    <a:pt x="1208" y="424"/>
                    <a:pt x="1208" y="376"/>
                  </a:cubicBezTo>
                  <a:lnTo>
                    <a:pt x="1208" y="236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0" name="Freeform 136">
              <a:extLst>
                <a:ext uri="{FF2B5EF4-FFF2-40B4-BE49-F238E27FC236}">
                  <a16:creationId xmlns:a16="http://schemas.microsoft.com/office/drawing/2014/main" id="{1A428537-A075-6C4C-84F7-C6CE44B96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9900" y="3689670"/>
              <a:ext cx="506933" cy="512694"/>
            </a:xfrm>
            <a:custGeom>
              <a:avLst/>
              <a:gdLst>
                <a:gd name="T0" fmla="*/ 164 w 775"/>
                <a:gd name="T1" fmla="*/ 3 h 786"/>
                <a:gd name="T2" fmla="*/ 118 w 775"/>
                <a:gd name="T3" fmla="*/ 24 h 786"/>
                <a:gd name="T4" fmla="*/ 0 w 775"/>
                <a:gd name="T5" fmla="*/ 635 h 786"/>
                <a:gd name="T6" fmla="*/ 0 w 775"/>
                <a:gd name="T7" fmla="*/ 635 h 786"/>
                <a:gd name="T8" fmla="*/ 118 w 775"/>
                <a:gd name="T9" fmla="*/ 785 h 786"/>
                <a:gd name="T10" fmla="*/ 118 w 775"/>
                <a:gd name="T11" fmla="*/ 785 h 786"/>
                <a:gd name="T12" fmla="*/ 187 w 775"/>
                <a:gd name="T13" fmla="*/ 762 h 786"/>
                <a:gd name="T14" fmla="*/ 706 w 775"/>
                <a:gd name="T15" fmla="*/ 463 h 786"/>
                <a:gd name="T16" fmla="*/ 706 w 775"/>
                <a:gd name="T17" fmla="*/ 463 h 786"/>
                <a:gd name="T18" fmla="*/ 774 w 775"/>
                <a:gd name="T19" fmla="*/ 345 h 786"/>
                <a:gd name="T20" fmla="*/ 774 w 775"/>
                <a:gd name="T21" fmla="*/ 205 h 786"/>
                <a:gd name="T22" fmla="*/ 351 w 775"/>
                <a:gd name="T23" fmla="*/ 4 h 786"/>
                <a:gd name="T24" fmla="*/ 351 w 775"/>
                <a:gd name="T25" fmla="*/ 4 h 786"/>
                <a:gd name="T26" fmla="*/ 341 w 775"/>
                <a:gd name="T27" fmla="*/ 0 h 786"/>
                <a:gd name="T28" fmla="*/ 169 w 775"/>
                <a:gd name="T29" fmla="*/ 0 h 786"/>
                <a:gd name="T30" fmla="*/ 169 w 775"/>
                <a:gd name="T31" fmla="*/ 0 h 786"/>
                <a:gd name="T32" fmla="*/ 164 w 775"/>
                <a:gd name="T33" fmla="*/ 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5" h="786">
                  <a:moveTo>
                    <a:pt x="164" y="3"/>
                  </a:moveTo>
                  <a:lnTo>
                    <a:pt x="118" y="24"/>
                  </a:lnTo>
                  <a:lnTo>
                    <a:pt x="0" y="635"/>
                  </a:lnTo>
                  <a:lnTo>
                    <a:pt x="0" y="635"/>
                  </a:lnTo>
                  <a:cubicBezTo>
                    <a:pt x="73" y="664"/>
                    <a:pt x="114" y="713"/>
                    <a:pt x="118" y="785"/>
                  </a:cubicBezTo>
                  <a:lnTo>
                    <a:pt x="118" y="785"/>
                  </a:lnTo>
                  <a:cubicBezTo>
                    <a:pt x="142" y="782"/>
                    <a:pt x="166" y="774"/>
                    <a:pt x="187" y="762"/>
                  </a:cubicBezTo>
                  <a:lnTo>
                    <a:pt x="706" y="463"/>
                  </a:lnTo>
                  <a:lnTo>
                    <a:pt x="706" y="463"/>
                  </a:lnTo>
                  <a:cubicBezTo>
                    <a:pt x="752" y="436"/>
                    <a:pt x="774" y="393"/>
                    <a:pt x="774" y="345"/>
                  </a:cubicBezTo>
                  <a:lnTo>
                    <a:pt x="774" y="205"/>
                  </a:lnTo>
                  <a:lnTo>
                    <a:pt x="351" y="4"/>
                  </a:lnTo>
                  <a:lnTo>
                    <a:pt x="351" y="4"/>
                  </a:lnTo>
                  <a:cubicBezTo>
                    <a:pt x="348" y="3"/>
                    <a:pt x="344" y="2"/>
                    <a:pt x="341" y="0"/>
                  </a:cubicBezTo>
                  <a:lnTo>
                    <a:pt x="169" y="0"/>
                  </a:lnTo>
                  <a:lnTo>
                    <a:pt x="169" y="0"/>
                  </a:lnTo>
                  <a:cubicBezTo>
                    <a:pt x="168" y="1"/>
                    <a:pt x="165" y="2"/>
                    <a:pt x="164" y="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1" name="Freeform 137">
              <a:extLst>
                <a:ext uri="{FF2B5EF4-FFF2-40B4-BE49-F238E27FC236}">
                  <a16:creationId xmlns:a16="http://schemas.microsoft.com/office/drawing/2014/main" id="{6DA985FB-473D-004C-B606-C71D6D214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3227" y="3588858"/>
              <a:ext cx="820887" cy="541497"/>
            </a:xfrm>
            <a:custGeom>
              <a:avLst/>
              <a:gdLst>
                <a:gd name="T0" fmla="*/ 88 w 1258"/>
                <a:gd name="T1" fmla="*/ 340 h 827"/>
                <a:gd name="T2" fmla="*/ 621 w 1258"/>
                <a:gd name="T3" fmla="*/ 33 h 827"/>
                <a:gd name="T4" fmla="*/ 621 w 1258"/>
                <a:gd name="T5" fmla="*/ 33 h 827"/>
                <a:gd name="T6" fmla="*/ 808 w 1258"/>
                <a:gd name="T7" fmla="*/ 35 h 827"/>
                <a:gd name="T8" fmla="*/ 1165 w 1258"/>
                <a:gd name="T9" fmla="*/ 252 h 827"/>
                <a:gd name="T10" fmla="*/ 1165 w 1258"/>
                <a:gd name="T11" fmla="*/ 252 h 827"/>
                <a:gd name="T12" fmla="*/ 1162 w 1258"/>
                <a:gd name="T13" fmla="*/ 494 h 827"/>
                <a:gd name="T14" fmla="*/ 644 w 1258"/>
                <a:gd name="T15" fmla="*/ 792 h 827"/>
                <a:gd name="T16" fmla="*/ 644 w 1258"/>
                <a:gd name="T17" fmla="*/ 792 h 827"/>
                <a:gd name="T18" fmla="*/ 457 w 1258"/>
                <a:gd name="T19" fmla="*/ 790 h 827"/>
                <a:gd name="T20" fmla="*/ 86 w 1258"/>
                <a:gd name="T21" fmla="*/ 565 h 827"/>
                <a:gd name="T22" fmla="*/ 86 w 1258"/>
                <a:gd name="T23" fmla="*/ 565 h 827"/>
                <a:gd name="T24" fmla="*/ 88 w 1258"/>
                <a:gd name="T25" fmla="*/ 34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8" h="827">
                  <a:moveTo>
                    <a:pt x="88" y="340"/>
                  </a:moveTo>
                  <a:lnTo>
                    <a:pt x="621" y="33"/>
                  </a:lnTo>
                  <a:lnTo>
                    <a:pt x="621" y="33"/>
                  </a:lnTo>
                  <a:cubicBezTo>
                    <a:pt x="679" y="0"/>
                    <a:pt x="750" y="0"/>
                    <a:pt x="808" y="35"/>
                  </a:cubicBezTo>
                  <a:lnTo>
                    <a:pt x="1165" y="252"/>
                  </a:lnTo>
                  <a:lnTo>
                    <a:pt x="1165" y="252"/>
                  </a:lnTo>
                  <a:cubicBezTo>
                    <a:pt x="1257" y="307"/>
                    <a:pt x="1255" y="440"/>
                    <a:pt x="1162" y="494"/>
                  </a:cubicBezTo>
                  <a:lnTo>
                    <a:pt x="644" y="792"/>
                  </a:lnTo>
                  <a:lnTo>
                    <a:pt x="644" y="792"/>
                  </a:lnTo>
                  <a:cubicBezTo>
                    <a:pt x="586" y="826"/>
                    <a:pt x="514" y="825"/>
                    <a:pt x="457" y="790"/>
                  </a:cubicBezTo>
                  <a:lnTo>
                    <a:pt x="86" y="565"/>
                  </a:lnTo>
                  <a:lnTo>
                    <a:pt x="86" y="565"/>
                  </a:lnTo>
                  <a:cubicBezTo>
                    <a:pt x="0" y="514"/>
                    <a:pt x="2" y="390"/>
                    <a:pt x="88" y="3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2" name="Freeform 138">
              <a:extLst>
                <a:ext uri="{FF2B5EF4-FFF2-40B4-BE49-F238E27FC236}">
                  <a16:creationId xmlns:a16="http://schemas.microsoft.com/office/drawing/2014/main" id="{6293E64A-234A-BA46-B6AF-AFB014E23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8" y="3655106"/>
              <a:ext cx="650948" cy="403242"/>
            </a:xfrm>
            <a:custGeom>
              <a:avLst/>
              <a:gdLst>
                <a:gd name="T0" fmla="*/ 38 w 996"/>
                <a:gd name="T1" fmla="*/ 289 h 617"/>
                <a:gd name="T2" fmla="*/ 504 w 996"/>
                <a:gd name="T3" fmla="*/ 20 h 617"/>
                <a:gd name="T4" fmla="*/ 504 w 996"/>
                <a:gd name="T5" fmla="*/ 20 h 617"/>
                <a:gd name="T6" fmla="*/ 614 w 996"/>
                <a:gd name="T7" fmla="*/ 21 h 617"/>
                <a:gd name="T8" fmla="*/ 956 w 996"/>
                <a:gd name="T9" fmla="*/ 229 h 617"/>
                <a:gd name="T10" fmla="*/ 956 w 996"/>
                <a:gd name="T11" fmla="*/ 229 h 617"/>
                <a:gd name="T12" fmla="*/ 955 w 996"/>
                <a:gd name="T13" fmla="*/ 331 h 617"/>
                <a:gd name="T14" fmla="*/ 493 w 996"/>
                <a:gd name="T15" fmla="*/ 597 h 617"/>
                <a:gd name="T16" fmla="*/ 493 w 996"/>
                <a:gd name="T17" fmla="*/ 597 h 617"/>
                <a:gd name="T18" fmla="*/ 383 w 996"/>
                <a:gd name="T19" fmla="*/ 596 h 617"/>
                <a:gd name="T20" fmla="*/ 37 w 996"/>
                <a:gd name="T21" fmla="*/ 386 h 617"/>
                <a:gd name="T22" fmla="*/ 37 w 996"/>
                <a:gd name="T23" fmla="*/ 386 h 617"/>
                <a:gd name="T24" fmla="*/ 38 w 996"/>
                <a:gd name="T25" fmla="*/ 28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6" h="617">
                  <a:moveTo>
                    <a:pt x="38" y="289"/>
                  </a:moveTo>
                  <a:lnTo>
                    <a:pt x="504" y="20"/>
                  </a:lnTo>
                  <a:lnTo>
                    <a:pt x="504" y="20"/>
                  </a:lnTo>
                  <a:cubicBezTo>
                    <a:pt x="538" y="0"/>
                    <a:pt x="580" y="1"/>
                    <a:pt x="614" y="21"/>
                  </a:cubicBezTo>
                  <a:lnTo>
                    <a:pt x="956" y="229"/>
                  </a:lnTo>
                  <a:lnTo>
                    <a:pt x="956" y="229"/>
                  </a:lnTo>
                  <a:cubicBezTo>
                    <a:pt x="995" y="252"/>
                    <a:pt x="994" y="308"/>
                    <a:pt x="955" y="331"/>
                  </a:cubicBezTo>
                  <a:lnTo>
                    <a:pt x="493" y="597"/>
                  </a:lnTo>
                  <a:lnTo>
                    <a:pt x="493" y="597"/>
                  </a:lnTo>
                  <a:cubicBezTo>
                    <a:pt x="459" y="616"/>
                    <a:pt x="417" y="616"/>
                    <a:pt x="383" y="596"/>
                  </a:cubicBezTo>
                  <a:lnTo>
                    <a:pt x="37" y="386"/>
                  </a:lnTo>
                  <a:lnTo>
                    <a:pt x="37" y="386"/>
                  </a:lnTo>
                  <a:cubicBezTo>
                    <a:pt x="0" y="364"/>
                    <a:pt x="1" y="310"/>
                    <a:pt x="38" y="289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3" name="Freeform 139">
              <a:extLst>
                <a:ext uri="{FF2B5EF4-FFF2-40B4-BE49-F238E27FC236}">
                  <a16:creationId xmlns:a16="http://schemas.microsoft.com/office/drawing/2014/main" id="{BF3753A6-0CAA-1845-91F2-EBE54B2C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8" y="3655106"/>
              <a:ext cx="650948" cy="247706"/>
            </a:xfrm>
            <a:custGeom>
              <a:avLst/>
              <a:gdLst>
                <a:gd name="T0" fmla="*/ 956 w 995"/>
                <a:gd name="T1" fmla="*/ 313 h 381"/>
                <a:gd name="T2" fmla="*/ 956 w 995"/>
                <a:gd name="T3" fmla="*/ 313 h 381"/>
                <a:gd name="T4" fmla="*/ 967 w 995"/>
                <a:gd name="T5" fmla="*/ 321 h 381"/>
                <a:gd name="T6" fmla="*/ 967 w 995"/>
                <a:gd name="T7" fmla="*/ 321 h 381"/>
                <a:gd name="T8" fmla="*/ 956 w 995"/>
                <a:gd name="T9" fmla="*/ 229 h 381"/>
                <a:gd name="T10" fmla="*/ 614 w 995"/>
                <a:gd name="T11" fmla="*/ 21 h 381"/>
                <a:gd name="T12" fmla="*/ 614 w 995"/>
                <a:gd name="T13" fmla="*/ 21 h 381"/>
                <a:gd name="T14" fmla="*/ 504 w 995"/>
                <a:gd name="T15" fmla="*/ 20 h 381"/>
                <a:gd name="T16" fmla="*/ 38 w 995"/>
                <a:gd name="T17" fmla="*/ 289 h 381"/>
                <a:gd name="T18" fmla="*/ 38 w 995"/>
                <a:gd name="T19" fmla="*/ 289 h 381"/>
                <a:gd name="T20" fmla="*/ 28 w 995"/>
                <a:gd name="T21" fmla="*/ 380 h 381"/>
                <a:gd name="T22" fmla="*/ 28 w 995"/>
                <a:gd name="T23" fmla="*/ 380 h 381"/>
                <a:gd name="T24" fmla="*/ 38 w 995"/>
                <a:gd name="T25" fmla="*/ 373 h 381"/>
                <a:gd name="T26" fmla="*/ 504 w 995"/>
                <a:gd name="T27" fmla="*/ 105 h 381"/>
                <a:gd name="T28" fmla="*/ 504 w 995"/>
                <a:gd name="T29" fmla="*/ 105 h 381"/>
                <a:gd name="T30" fmla="*/ 614 w 995"/>
                <a:gd name="T31" fmla="*/ 106 h 381"/>
                <a:gd name="T32" fmla="*/ 956 w 995"/>
                <a:gd name="T33" fmla="*/ 3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5" h="381">
                  <a:moveTo>
                    <a:pt x="956" y="313"/>
                  </a:moveTo>
                  <a:lnTo>
                    <a:pt x="956" y="313"/>
                  </a:lnTo>
                  <a:cubicBezTo>
                    <a:pt x="960" y="316"/>
                    <a:pt x="964" y="319"/>
                    <a:pt x="967" y="321"/>
                  </a:cubicBezTo>
                  <a:lnTo>
                    <a:pt x="967" y="321"/>
                  </a:lnTo>
                  <a:cubicBezTo>
                    <a:pt x="994" y="296"/>
                    <a:pt x="990" y="249"/>
                    <a:pt x="956" y="229"/>
                  </a:cubicBezTo>
                  <a:lnTo>
                    <a:pt x="614" y="21"/>
                  </a:lnTo>
                  <a:lnTo>
                    <a:pt x="614" y="21"/>
                  </a:lnTo>
                  <a:cubicBezTo>
                    <a:pt x="580" y="1"/>
                    <a:pt x="538" y="0"/>
                    <a:pt x="504" y="20"/>
                  </a:cubicBezTo>
                  <a:lnTo>
                    <a:pt x="38" y="289"/>
                  </a:lnTo>
                  <a:lnTo>
                    <a:pt x="38" y="289"/>
                  </a:lnTo>
                  <a:cubicBezTo>
                    <a:pt x="4" y="309"/>
                    <a:pt x="0" y="355"/>
                    <a:pt x="28" y="380"/>
                  </a:cubicBezTo>
                  <a:lnTo>
                    <a:pt x="28" y="380"/>
                  </a:lnTo>
                  <a:cubicBezTo>
                    <a:pt x="32" y="377"/>
                    <a:pt x="34" y="375"/>
                    <a:pt x="38" y="373"/>
                  </a:cubicBezTo>
                  <a:lnTo>
                    <a:pt x="504" y="105"/>
                  </a:lnTo>
                  <a:lnTo>
                    <a:pt x="504" y="105"/>
                  </a:lnTo>
                  <a:cubicBezTo>
                    <a:pt x="538" y="85"/>
                    <a:pt x="580" y="85"/>
                    <a:pt x="614" y="106"/>
                  </a:cubicBezTo>
                  <a:lnTo>
                    <a:pt x="956" y="313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4" name="Freeform 140">
              <a:extLst>
                <a:ext uri="{FF2B5EF4-FFF2-40B4-BE49-F238E27FC236}">
                  <a16:creationId xmlns:a16="http://schemas.microsoft.com/office/drawing/2014/main" id="{DCB5C9E2-97EC-A943-8F28-26C36FC92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703" y="2802536"/>
              <a:ext cx="567419" cy="1091634"/>
            </a:xfrm>
            <a:custGeom>
              <a:avLst/>
              <a:gdLst>
                <a:gd name="T0" fmla="*/ 126 w 869"/>
                <a:gd name="T1" fmla="*/ 1672 h 1673"/>
                <a:gd name="T2" fmla="*/ 126 w 869"/>
                <a:gd name="T3" fmla="*/ 1672 h 1673"/>
                <a:gd name="T4" fmla="*/ 112 w 869"/>
                <a:gd name="T5" fmla="*/ 1119 h 1673"/>
                <a:gd name="T6" fmla="*/ 112 w 869"/>
                <a:gd name="T7" fmla="*/ 1119 h 1673"/>
                <a:gd name="T8" fmla="*/ 90 w 869"/>
                <a:gd name="T9" fmla="*/ 836 h 1673"/>
                <a:gd name="T10" fmla="*/ 90 w 869"/>
                <a:gd name="T11" fmla="*/ 836 h 1673"/>
                <a:gd name="T12" fmla="*/ 260 w 869"/>
                <a:gd name="T13" fmla="*/ 377 h 1673"/>
                <a:gd name="T14" fmla="*/ 260 w 869"/>
                <a:gd name="T15" fmla="*/ 377 h 1673"/>
                <a:gd name="T16" fmla="*/ 566 w 869"/>
                <a:gd name="T17" fmla="*/ 85 h 1673"/>
                <a:gd name="T18" fmla="*/ 566 w 869"/>
                <a:gd name="T19" fmla="*/ 85 h 1673"/>
                <a:gd name="T20" fmla="*/ 773 w 869"/>
                <a:gd name="T21" fmla="*/ 485 h 1673"/>
                <a:gd name="T22" fmla="*/ 773 w 869"/>
                <a:gd name="T23" fmla="*/ 485 h 1673"/>
                <a:gd name="T24" fmla="*/ 810 w 869"/>
                <a:gd name="T25" fmla="*/ 894 h 1673"/>
                <a:gd name="T26" fmla="*/ 810 w 869"/>
                <a:gd name="T27" fmla="*/ 894 h 1673"/>
                <a:gd name="T28" fmla="*/ 499 w 869"/>
                <a:gd name="T29" fmla="*/ 1196 h 1673"/>
                <a:gd name="T30" fmla="*/ 499 w 869"/>
                <a:gd name="T31" fmla="*/ 1196 h 1673"/>
                <a:gd name="T32" fmla="*/ 126 w 869"/>
                <a:gd name="T33" fmla="*/ 1672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9" h="1673">
                  <a:moveTo>
                    <a:pt x="126" y="1672"/>
                  </a:moveTo>
                  <a:lnTo>
                    <a:pt x="126" y="1672"/>
                  </a:lnTo>
                  <a:cubicBezTo>
                    <a:pt x="126" y="1672"/>
                    <a:pt x="49" y="1281"/>
                    <a:pt x="112" y="1119"/>
                  </a:cubicBezTo>
                  <a:lnTo>
                    <a:pt x="112" y="1119"/>
                  </a:lnTo>
                  <a:cubicBezTo>
                    <a:pt x="175" y="958"/>
                    <a:pt x="144" y="962"/>
                    <a:pt x="90" y="836"/>
                  </a:cubicBezTo>
                  <a:lnTo>
                    <a:pt x="90" y="836"/>
                  </a:lnTo>
                  <a:cubicBezTo>
                    <a:pt x="35" y="710"/>
                    <a:pt x="0" y="404"/>
                    <a:pt x="260" y="377"/>
                  </a:cubicBezTo>
                  <a:lnTo>
                    <a:pt x="260" y="377"/>
                  </a:lnTo>
                  <a:cubicBezTo>
                    <a:pt x="521" y="350"/>
                    <a:pt x="447" y="129"/>
                    <a:pt x="566" y="85"/>
                  </a:cubicBezTo>
                  <a:lnTo>
                    <a:pt x="566" y="85"/>
                  </a:lnTo>
                  <a:cubicBezTo>
                    <a:pt x="800" y="0"/>
                    <a:pt x="854" y="319"/>
                    <a:pt x="773" y="485"/>
                  </a:cubicBezTo>
                  <a:lnTo>
                    <a:pt x="773" y="485"/>
                  </a:lnTo>
                  <a:cubicBezTo>
                    <a:pt x="692" y="652"/>
                    <a:pt x="868" y="715"/>
                    <a:pt x="810" y="894"/>
                  </a:cubicBezTo>
                  <a:lnTo>
                    <a:pt x="810" y="894"/>
                  </a:lnTo>
                  <a:cubicBezTo>
                    <a:pt x="751" y="1075"/>
                    <a:pt x="548" y="1075"/>
                    <a:pt x="499" y="1196"/>
                  </a:cubicBezTo>
                  <a:lnTo>
                    <a:pt x="499" y="1196"/>
                  </a:lnTo>
                  <a:cubicBezTo>
                    <a:pt x="449" y="1318"/>
                    <a:pt x="388" y="1503"/>
                    <a:pt x="126" y="16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5" name="Freeform 141">
              <a:extLst>
                <a:ext uri="{FF2B5EF4-FFF2-40B4-BE49-F238E27FC236}">
                  <a16:creationId xmlns:a16="http://schemas.microsoft.com/office/drawing/2014/main" id="{B271CD87-8069-364D-9C99-EC6D2C4C1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122" y="3283546"/>
              <a:ext cx="673991" cy="616385"/>
            </a:xfrm>
            <a:custGeom>
              <a:avLst/>
              <a:gdLst>
                <a:gd name="T0" fmla="*/ 1031 w 1032"/>
                <a:gd name="T1" fmla="*/ 944 h 945"/>
                <a:gd name="T2" fmla="*/ 1031 w 1032"/>
                <a:gd name="T3" fmla="*/ 944 h 945"/>
                <a:gd name="T4" fmla="*/ 793 w 1032"/>
                <a:gd name="T5" fmla="*/ 332 h 945"/>
                <a:gd name="T6" fmla="*/ 793 w 1032"/>
                <a:gd name="T7" fmla="*/ 332 h 945"/>
                <a:gd name="T8" fmla="*/ 470 w 1032"/>
                <a:gd name="T9" fmla="*/ 23 h 945"/>
                <a:gd name="T10" fmla="*/ 470 w 1032"/>
                <a:gd name="T11" fmla="*/ 23 h 945"/>
                <a:gd name="T12" fmla="*/ 294 w 1032"/>
                <a:gd name="T13" fmla="*/ 52 h 945"/>
                <a:gd name="T14" fmla="*/ 294 w 1032"/>
                <a:gd name="T15" fmla="*/ 52 h 945"/>
                <a:gd name="T16" fmla="*/ 33 w 1032"/>
                <a:gd name="T17" fmla="*/ 61 h 945"/>
                <a:gd name="T18" fmla="*/ 33 w 1032"/>
                <a:gd name="T19" fmla="*/ 61 h 945"/>
                <a:gd name="T20" fmla="*/ 318 w 1032"/>
                <a:gd name="T21" fmla="*/ 441 h 945"/>
                <a:gd name="T22" fmla="*/ 318 w 1032"/>
                <a:gd name="T23" fmla="*/ 441 h 945"/>
                <a:gd name="T24" fmla="*/ 446 w 1032"/>
                <a:gd name="T25" fmla="*/ 726 h 945"/>
                <a:gd name="T26" fmla="*/ 446 w 1032"/>
                <a:gd name="T27" fmla="*/ 726 h 945"/>
                <a:gd name="T28" fmla="*/ 1031 w 1032"/>
                <a:gd name="T29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2" h="945">
                  <a:moveTo>
                    <a:pt x="1031" y="944"/>
                  </a:moveTo>
                  <a:lnTo>
                    <a:pt x="1031" y="944"/>
                  </a:lnTo>
                  <a:cubicBezTo>
                    <a:pt x="1031" y="944"/>
                    <a:pt x="926" y="299"/>
                    <a:pt x="793" y="332"/>
                  </a:cubicBezTo>
                  <a:lnTo>
                    <a:pt x="793" y="332"/>
                  </a:lnTo>
                  <a:cubicBezTo>
                    <a:pt x="603" y="379"/>
                    <a:pt x="717" y="123"/>
                    <a:pt x="470" y="23"/>
                  </a:cubicBezTo>
                  <a:lnTo>
                    <a:pt x="470" y="23"/>
                  </a:lnTo>
                  <a:cubicBezTo>
                    <a:pt x="435" y="9"/>
                    <a:pt x="367" y="56"/>
                    <a:pt x="294" y="52"/>
                  </a:cubicBezTo>
                  <a:lnTo>
                    <a:pt x="294" y="52"/>
                  </a:lnTo>
                  <a:cubicBezTo>
                    <a:pt x="179" y="45"/>
                    <a:pt x="53" y="0"/>
                    <a:pt x="33" y="61"/>
                  </a:cubicBezTo>
                  <a:lnTo>
                    <a:pt x="33" y="61"/>
                  </a:lnTo>
                  <a:cubicBezTo>
                    <a:pt x="0" y="161"/>
                    <a:pt x="318" y="304"/>
                    <a:pt x="318" y="441"/>
                  </a:cubicBezTo>
                  <a:lnTo>
                    <a:pt x="318" y="441"/>
                  </a:lnTo>
                  <a:cubicBezTo>
                    <a:pt x="318" y="579"/>
                    <a:pt x="228" y="726"/>
                    <a:pt x="446" y="726"/>
                  </a:cubicBezTo>
                  <a:lnTo>
                    <a:pt x="446" y="726"/>
                  </a:lnTo>
                  <a:cubicBezTo>
                    <a:pt x="665" y="726"/>
                    <a:pt x="1031" y="944"/>
                    <a:pt x="1031" y="94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6" name="Freeform 142">
              <a:extLst>
                <a:ext uri="{FF2B5EF4-FFF2-40B4-BE49-F238E27FC236}">
                  <a16:creationId xmlns:a16="http://schemas.microsoft.com/office/drawing/2014/main" id="{FB318FF4-4DB6-E142-85C9-F5E722CA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5112" y="3058882"/>
              <a:ext cx="296670" cy="841048"/>
            </a:xfrm>
            <a:custGeom>
              <a:avLst/>
              <a:gdLst>
                <a:gd name="T0" fmla="*/ 0 w 453"/>
                <a:gd name="T1" fmla="*/ 1287 h 1288"/>
                <a:gd name="T2" fmla="*/ 0 w 453"/>
                <a:gd name="T3" fmla="*/ 1287 h 1288"/>
                <a:gd name="T4" fmla="*/ 452 w 453"/>
                <a:gd name="T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1288">
                  <a:moveTo>
                    <a:pt x="0" y="1287"/>
                  </a:moveTo>
                  <a:lnTo>
                    <a:pt x="0" y="1287"/>
                  </a:lnTo>
                  <a:cubicBezTo>
                    <a:pt x="114" y="780"/>
                    <a:pt x="263" y="383"/>
                    <a:pt x="452" y="0"/>
                  </a:cubicBezTo>
                </a:path>
              </a:pathLst>
            </a:custGeom>
            <a:noFill/>
            <a:ln w="1800" cap="flat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7" name="Freeform 143">
              <a:extLst>
                <a:ext uri="{FF2B5EF4-FFF2-40B4-BE49-F238E27FC236}">
                  <a16:creationId xmlns:a16="http://schemas.microsoft.com/office/drawing/2014/main" id="{D7491955-2A57-9B4F-9A69-FD264816F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8016" y="3378597"/>
              <a:ext cx="512694" cy="512694"/>
            </a:xfrm>
            <a:custGeom>
              <a:avLst/>
              <a:gdLst>
                <a:gd name="T0" fmla="*/ 0 w 787"/>
                <a:gd name="T1" fmla="*/ 0 h 787"/>
                <a:gd name="T2" fmla="*/ 0 w 787"/>
                <a:gd name="T3" fmla="*/ 0 h 787"/>
                <a:gd name="T4" fmla="*/ 786 w 787"/>
                <a:gd name="T5" fmla="*/ 7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7" h="78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5" y="421"/>
                    <a:pt x="786" y="786"/>
                  </a:cubicBezTo>
                </a:path>
              </a:pathLst>
            </a:custGeom>
            <a:noFill/>
            <a:ln w="1800" cap="flat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8" name="Freeform 144">
              <a:extLst>
                <a:ext uri="{FF2B5EF4-FFF2-40B4-BE49-F238E27FC236}">
                  <a16:creationId xmlns:a16="http://schemas.microsoft.com/office/drawing/2014/main" id="{18779A1D-62BC-D94A-BF35-6C84E4DA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0224" y="3859607"/>
              <a:ext cx="135373" cy="63367"/>
            </a:xfrm>
            <a:custGeom>
              <a:avLst/>
              <a:gdLst>
                <a:gd name="T0" fmla="*/ 206 w 207"/>
                <a:gd name="T1" fmla="*/ 47 h 96"/>
                <a:gd name="T2" fmla="*/ 206 w 207"/>
                <a:gd name="T3" fmla="*/ 47 h 96"/>
                <a:gd name="T4" fmla="*/ 104 w 207"/>
                <a:gd name="T5" fmla="*/ 95 h 96"/>
                <a:gd name="T6" fmla="*/ 104 w 207"/>
                <a:gd name="T7" fmla="*/ 95 h 96"/>
                <a:gd name="T8" fmla="*/ 0 w 207"/>
                <a:gd name="T9" fmla="*/ 47 h 96"/>
                <a:gd name="T10" fmla="*/ 0 w 207"/>
                <a:gd name="T11" fmla="*/ 47 h 96"/>
                <a:gd name="T12" fmla="*/ 104 w 207"/>
                <a:gd name="T13" fmla="*/ 0 h 96"/>
                <a:gd name="T14" fmla="*/ 104 w 207"/>
                <a:gd name="T15" fmla="*/ 0 h 96"/>
                <a:gd name="T16" fmla="*/ 206 w 207"/>
                <a:gd name="T17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96">
                  <a:moveTo>
                    <a:pt x="206" y="47"/>
                  </a:moveTo>
                  <a:lnTo>
                    <a:pt x="206" y="47"/>
                  </a:lnTo>
                  <a:cubicBezTo>
                    <a:pt x="206" y="74"/>
                    <a:pt x="160" y="95"/>
                    <a:pt x="104" y="95"/>
                  </a:cubicBezTo>
                  <a:lnTo>
                    <a:pt x="104" y="95"/>
                  </a:lnTo>
                  <a:cubicBezTo>
                    <a:pt x="47" y="95"/>
                    <a:pt x="0" y="74"/>
                    <a:pt x="0" y="47"/>
                  </a:cubicBezTo>
                  <a:lnTo>
                    <a:pt x="0" y="47"/>
                  </a:lnTo>
                  <a:cubicBezTo>
                    <a:pt x="0" y="22"/>
                    <a:pt x="47" y="0"/>
                    <a:pt x="104" y="0"/>
                  </a:cubicBezTo>
                  <a:lnTo>
                    <a:pt x="104" y="0"/>
                  </a:lnTo>
                  <a:cubicBezTo>
                    <a:pt x="160" y="0"/>
                    <a:pt x="206" y="22"/>
                    <a:pt x="206" y="47"/>
                  </a:cubicBezTo>
                </a:path>
              </a:pathLst>
            </a:custGeom>
            <a:solidFill>
              <a:srgbClr val="AF91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D7F2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69" name="Freeform 145">
              <a:extLst>
                <a:ext uri="{FF2B5EF4-FFF2-40B4-BE49-F238E27FC236}">
                  <a16:creationId xmlns:a16="http://schemas.microsoft.com/office/drawing/2014/main" id="{418CD572-3726-5E49-A574-99DD8FBF3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2" y="6748550"/>
              <a:ext cx="622145" cy="2739167"/>
            </a:xfrm>
            <a:custGeom>
              <a:avLst/>
              <a:gdLst>
                <a:gd name="T0" fmla="*/ 0 w 954"/>
                <a:gd name="T1" fmla="*/ 121 h 4192"/>
                <a:gd name="T2" fmla="*/ 0 w 954"/>
                <a:gd name="T3" fmla="*/ 121 h 4192"/>
                <a:gd name="T4" fmla="*/ 408 w 954"/>
                <a:gd name="T5" fmla="*/ 499 h 4192"/>
                <a:gd name="T6" fmla="*/ 408 w 954"/>
                <a:gd name="T7" fmla="*/ 499 h 4192"/>
                <a:gd name="T8" fmla="*/ 363 w 954"/>
                <a:gd name="T9" fmla="*/ 3404 h 4192"/>
                <a:gd name="T10" fmla="*/ 363 w 954"/>
                <a:gd name="T11" fmla="*/ 3404 h 4192"/>
                <a:gd name="T12" fmla="*/ 166 w 954"/>
                <a:gd name="T13" fmla="*/ 4161 h 4192"/>
                <a:gd name="T14" fmla="*/ 166 w 954"/>
                <a:gd name="T15" fmla="*/ 4161 h 4192"/>
                <a:gd name="T16" fmla="*/ 666 w 954"/>
                <a:gd name="T17" fmla="*/ 3783 h 4192"/>
                <a:gd name="T18" fmla="*/ 666 w 954"/>
                <a:gd name="T19" fmla="*/ 3783 h 4192"/>
                <a:gd name="T20" fmla="*/ 878 w 954"/>
                <a:gd name="T21" fmla="*/ 408 h 4192"/>
                <a:gd name="T22" fmla="*/ 878 w 954"/>
                <a:gd name="T23" fmla="*/ 408 h 4192"/>
                <a:gd name="T24" fmla="*/ 0 w 954"/>
                <a:gd name="T25" fmla="*/ 121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4" h="4192">
                  <a:moveTo>
                    <a:pt x="0" y="121"/>
                  </a:moveTo>
                  <a:lnTo>
                    <a:pt x="0" y="121"/>
                  </a:lnTo>
                  <a:cubicBezTo>
                    <a:pt x="0" y="121"/>
                    <a:pt x="317" y="211"/>
                    <a:pt x="408" y="499"/>
                  </a:cubicBezTo>
                  <a:lnTo>
                    <a:pt x="408" y="499"/>
                  </a:lnTo>
                  <a:cubicBezTo>
                    <a:pt x="484" y="737"/>
                    <a:pt x="363" y="3162"/>
                    <a:pt x="363" y="3404"/>
                  </a:cubicBezTo>
                  <a:lnTo>
                    <a:pt x="363" y="3404"/>
                  </a:lnTo>
                  <a:cubicBezTo>
                    <a:pt x="363" y="3646"/>
                    <a:pt x="317" y="3949"/>
                    <a:pt x="166" y="4161"/>
                  </a:cubicBezTo>
                  <a:lnTo>
                    <a:pt x="166" y="4161"/>
                  </a:lnTo>
                  <a:cubicBezTo>
                    <a:pt x="166" y="4161"/>
                    <a:pt x="545" y="4191"/>
                    <a:pt x="666" y="3783"/>
                  </a:cubicBezTo>
                  <a:lnTo>
                    <a:pt x="666" y="3783"/>
                  </a:lnTo>
                  <a:cubicBezTo>
                    <a:pt x="787" y="3374"/>
                    <a:pt x="953" y="604"/>
                    <a:pt x="878" y="408"/>
                  </a:cubicBezTo>
                  <a:lnTo>
                    <a:pt x="878" y="408"/>
                  </a:lnTo>
                  <a:cubicBezTo>
                    <a:pt x="802" y="211"/>
                    <a:pt x="166" y="0"/>
                    <a:pt x="0" y="121"/>
                  </a:cubicBezTo>
                </a:path>
              </a:pathLst>
            </a:custGeom>
            <a:solidFill>
              <a:srgbClr val="4153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D7F2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0" name="Freeform 146">
              <a:extLst>
                <a:ext uri="{FF2B5EF4-FFF2-40B4-BE49-F238E27FC236}">
                  <a16:creationId xmlns:a16="http://schemas.microsoft.com/office/drawing/2014/main" id="{15E15C30-D4D8-C34C-ADA3-6ED4D8A0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934" y="4326215"/>
              <a:ext cx="259227" cy="325475"/>
            </a:xfrm>
            <a:custGeom>
              <a:avLst/>
              <a:gdLst>
                <a:gd name="T0" fmla="*/ 181 w 397"/>
                <a:gd name="T1" fmla="*/ 0 h 498"/>
                <a:gd name="T2" fmla="*/ 0 w 397"/>
                <a:gd name="T3" fmla="*/ 85 h 498"/>
                <a:gd name="T4" fmla="*/ 0 w 397"/>
                <a:gd name="T5" fmla="*/ 85 h 498"/>
                <a:gd name="T6" fmla="*/ 102 w 397"/>
                <a:gd name="T7" fmla="*/ 453 h 498"/>
                <a:gd name="T8" fmla="*/ 102 w 397"/>
                <a:gd name="T9" fmla="*/ 453 h 498"/>
                <a:gd name="T10" fmla="*/ 379 w 397"/>
                <a:gd name="T11" fmla="*/ 408 h 498"/>
                <a:gd name="T12" fmla="*/ 379 w 397"/>
                <a:gd name="T13" fmla="*/ 408 h 498"/>
                <a:gd name="T14" fmla="*/ 181 w 397"/>
                <a:gd name="T1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" h="498">
                  <a:moveTo>
                    <a:pt x="181" y="0"/>
                  </a:moveTo>
                  <a:lnTo>
                    <a:pt x="0" y="85"/>
                  </a:lnTo>
                  <a:lnTo>
                    <a:pt x="0" y="85"/>
                  </a:lnTo>
                  <a:cubicBezTo>
                    <a:pt x="0" y="85"/>
                    <a:pt x="0" y="368"/>
                    <a:pt x="102" y="453"/>
                  </a:cubicBezTo>
                  <a:lnTo>
                    <a:pt x="102" y="453"/>
                  </a:lnTo>
                  <a:cubicBezTo>
                    <a:pt x="155" y="497"/>
                    <a:pt x="362" y="465"/>
                    <a:pt x="379" y="408"/>
                  </a:cubicBezTo>
                  <a:lnTo>
                    <a:pt x="379" y="408"/>
                  </a:lnTo>
                  <a:cubicBezTo>
                    <a:pt x="396" y="351"/>
                    <a:pt x="181" y="0"/>
                    <a:pt x="181" y="0"/>
                  </a:cubicBezTo>
                </a:path>
              </a:pathLst>
            </a:custGeom>
            <a:noFill/>
            <a:ln w="576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1" name="Freeform 147">
              <a:extLst>
                <a:ext uri="{FF2B5EF4-FFF2-40B4-BE49-F238E27FC236}">
                  <a16:creationId xmlns:a16="http://schemas.microsoft.com/office/drawing/2014/main" id="{656D5E77-38E6-DF47-8960-9A730CBA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1098" y="5207589"/>
              <a:ext cx="1592806" cy="1195326"/>
            </a:xfrm>
            <a:custGeom>
              <a:avLst/>
              <a:gdLst>
                <a:gd name="T0" fmla="*/ 2439 w 2440"/>
                <a:gd name="T1" fmla="*/ 1076 h 1829"/>
                <a:gd name="T2" fmla="*/ 2439 w 2440"/>
                <a:gd name="T3" fmla="*/ 1076 h 1829"/>
                <a:gd name="T4" fmla="*/ 226 w 2440"/>
                <a:gd name="T5" fmla="*/ 0 h 1829"/>
                <a:gd name="T6" fmla="*/ 0 w 2440"/>
                <a:gd name="T7" fmla="*/ 312 h 1829"/>
                <a:gd name="T8" fmla="*/ 0 w 2440"/>
                <a:gd name="T9" fmla="*/ 312 h 1829"/>
                <a:gd name="T10" fmla="*/ 2312 w 2440"/>
                <a:gd name="T11" fmla="*/ 1828 h 1829"/>
                <a:gd name="T12" fmla="*/ 2439 w 2440"/>
                <a:gd name="T13" fmla="*/ 1076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0" h="1829">
                  <a:moveTo>
                    <a:pt x="2439" y="1076"/>
                  </a:moveTo>
                  <a:lnTo>
                    <a:pt x="2439" y="1076"/>
                  </a:lnTo>
                  <a:cubicBezTo>
                    <a:pt x="2439" y="1076"/>
                    <a:pt x="593" y="153"/>
                    <a:pt x="226" y="0"/>
                  </a:cubicBezTo>
                  <a:lnTo>
                    <a:pt x="0" y="312"/>
                  </a:lnTo>
                  <a:lnTo>
                    <a:pt x="0" y="312"/>
                  </a:lnTo>
                  <a:cubicBezTo>
                    <a:pt x="0" y="312"/>
                    <a:pt x="972" y="1265"/>
                    <a:pt x="2312" y="1828"/>
                  </a:cubicBezTo>
                  <a:lnTo>
                    <a:pt x="2439" y="1076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2" name="Freeform 148">
              <a:extLst>
                <a:ext uri="{FF2B5EF4-FFF2-40B4-BE49-F238E27FC236}">
                  <a16:creationId xmlns:a16="http://schemas.microsoft.com/office/drawing/2014/main" id="{AC12B39C-EBEC-A942-BD68-14CE7337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3103" y="5256555"/>
              <a:ext cx="1673457" cy="1238530"/>
            </a:xfrm>
            <a:custGeom>
              <a:avLst/>
              <a:gdLst>
                <a:gd name="T0" fmla="*/ 2559 w 2560"/>
                <a:gd name="T1" fmla="*/ 298 h 1897"/>
                <a:gd name="T2" fmla="*/ 2559 w 2560"/>
                <a:gd name="T3" fmla="*/ 298 h 1897"/>
                <a:gd name="T4" fmla="*/ 2116 w 2560"/>
                <a:gd name="T5" fmla="*/ 646 h 1897"/>
                <a:gd name="T6" fmla="*/ 2116 w 2560"/>
                <a:gd name="T7" fmla="*/ 646 h 1897"/>
                <a:gd name="T8" fmla="*/ 425 w 2560"/>
                <a:gd name="T9" fmla="*/ 8 h 1897"/>
                <a:gd name="T10" fmla="*/ 425 w 2560"/>
                <a:gd name="T11" fmla="*/ 8 h 1897"/>
                <a:gd name="T12" fmla="*/ 311 w 2560"/>
                <a:gd name="T13" fmla="*/ 27 h 1897"/>
                <a:gd name="T14" fmla="*/ 311 w 2560"/>
                <a:gd name="T15" fmla="*/ 27 h 1897"/>
                <a:gd name="T16" fmla="*/ 23 w 2560"/>
                <a:gd name="T17" fmla="*/ 353 h 1897"/>
                <a:gd name="T18" fmla="*/ 23 w 2560"/>
                <a:gd name="T19" fmla="*/ 353 h 1897"/>
                <a:gd name="T20" fmla="*/ 70 w 2560"/>
                <a:gd name="T21" fmla="*/ 547 h 1897"/>
                <a:gd name="T22" fmla="*/ 70 w 2560"/>
                <a:gd name="T23" fmla="*/ 547 h 1897"/>
                <a:gd name="T24" fmla="*/ 2361 w 2560"/>
                <a:gd name="T25" fmla="*/ 1896 h 1897"/>
                <a:gd name="T26" fmla="*/ 2559 w 2560"/>
                <a:gd name="T27" fmla="*/ 298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0" h="1897">
                  <a:moveTo>
                    <a:pt x="2559" y="298"/>
                  </a:moveTo>
                  <a:lnTo>
                    <a:pt x="2559" y="298"/>
                  </a:lnTo>
                  <a:cubicBezTo>
                    <a:pt x="2473" y="642"/>
                    <a:pt x="2321" y="730"/>
                    <a:pt x="2116" y="646"/>
                  </a:cubicBezTo>
                  <a:lnTo>
                    <a:pt x="2116" y="646"/>
                  </a:lnTo>
                  <a:cubicBezTo>
                    <a:pt x="1575" y="425"/>
                    <a:pt x="925" y="114"/>
                    <a:pt x="425" y="8"/>
                  </a:cubicBezTo>
                  <a:lnTo>
                    <a:pt x="425" y="8"/>
                  </a:lnTo>
                  <a:cubicBezTo>
                    <a:pt x="386" y="0"/>
                    <a:pt x="346" y="7"/>
                    <a:pt x="311" y="27"/>
                  </a:cubicBezTo>
                  <a:lnTo>
                    <a:pt x="311" y="27"/>
                  </a:lnTo>
                  <a:cubicBezTo>
                    <a:pt x="172" y="108"/>
                    <a:pt x="65" y="224"/>
                    <a:pt x="23" y="353"/>
                  </a:cubicBezTo>
                  <a:lnTo>
                    <a:pt x="23" y="353"/>
                  </a:lnTo>
                  <a:cubicBezTo>
                    <a:pt x="0" y="421"/>
                    <a:pt x="20" y="495"/>
                    <a:pt x="70" y="547"/>
                  </a:cubicBezTo>
                  <a:lnTo>
                    <a:pt x="70" y="547"/>
                  </a:lnTo>
                  <a:cubicBezTo>
                    <a:pt x="328" y="808"/>
                    <a:pt x="1286" y="1712"/>
                    <a:pt x="2361" y="1896"/>
                  </a:cubicBezTo>
                  <a:lnTo>
                    <a:pt x="2559" y="298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3" name="Freeform 151">
              <a:extLst>
                <a:ext uri="{FF2B5EF4-FFF2-40B4-BE49-F238E27FC236}">
                  <a16:creationId xmlns:a16="http://schemas.microsoft.com/office/drawing/2014/main" id="{6DF30278-40CE-CE46-BA9A-A360E46B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8079" y="10841459"/>
              <a:ext cx="1316297" cy="843930"/>
            </a:xfrm>
            <a:custGeom>
              <a:avLst/>
              <a:gdLst>
                <a:gd name="T0" fmla="*/ 1889 w 2017"/>
                <a:gd name="T1" fmla="*/ 1128 h 1292"/>
                <a:gd name="T2" fmla="*/ 1889 w 2017"/>
                <a:gd name="T3" fmla="*/ 1128 h 1292"/>
                <a:gd name="T4" fmla="*/ 1908 w 2017"/>
                <a:gd name="T5" fmla="*/ 843 h 1292"/>
                <a:gd name="T6" fmla="*/ 531 w 2017"/>
                <a:gd name="T7" fmla="*/ 8 h 1292"/>
                <a:gd name="T8" fmla="*/ 531 w 2017"/>
                <a:gd name="T9" fmla="*/ 8 h 1292"/>
                <a:gd name="T10" fmla="*/ 491 w 2017"/>
                <a:gd name="T11" fmla="*/ 6 h 1292"/>
                <a:gd name="T12" fmla="*/ 131 w 2017"/>
                <a:gd name="T13" fmla="*/ 180 h 1292"/>
                <a:gd name="T14" fmla="*/ 131 w 2017"/>
                <a:gd name="T15" fmla="*/ 180 h 1292"/>
                <a:gd name="T16" fmla="*/ 117 w 2017"/>
                <a:gd name="T17" fmla="*/ 528 h 1292"/>
                <a:gd name="T18" fmla="*/ 117 w 2017"/>
                <a:gd name="T19" fmla="*/ 528 h 1292"/>
                <a:gd name="T20" fmla="*/ 1106 w 2017"/>
                <a:gd name="T21" fmla="*/ 1147 h 1292"/>
                <a:gd name="T22" fmla="*/ 1106 w 2017"/>
                <a:gd name="T23" fmla="*/ 1147 h 1292"/>
                <a:gd name="T24" fmla="*/ 1889 w 2017"/>
                <a:gd name="T25" fmla="*/ 1128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7" h="1292">
                  <a:moveTo>
                    <a:pt x="1889" y="1128"/>
                  </a:moveTo>
                  <a:lnTo>
                    <a:pt x="1889" y="1128"/>
                  </a:lnTo>
                  <a:cubicBezTo>
                    <a:pt x="2001" y="1063"/>
                    <a:pt x="2016" y="916"/>
                    <a:pt x="1908" y="843"/>
                  </a:cubicBezTo>
                  <a:lnTo>
                    <a:pt x="531" y="8"/>
                  </a:lnTo>
                  <a:lnTo>
                    <a:pt x="531" y="8"/>
                  </a:lnTo>
                  <a:cubicBezTo>
                    <a:pt x="519" y="0"/>
                    <a:pt x="504" y="0"/>
                    <a:pt x="491" y="6"/>
                  </a:cubicBezTo>
                  <a:lnTo>
                    <a:pt x="131" y="180"/>
                  </a:lnTo>
                  <a:lnTo>
                    <a:pt x="131" y="180"/>
                  </a:lnTo>
                  <a:cubicBezTo>
                    <a:pt x="0" y="244"/>
                    <a:pt x="7" y="433"/>
                    <a:pt x="117" y="528"/>
                  </a:cubicBezTo>
                  <a:lnTo>
                    <a:pt x="117" y="528"/>
                  </a:lnTo>
                  <a:cubicBezTo>
                    <a:pt x="315" y="699"/>
                    <a:pt x="573" y="917"/>
                    <a:pt x="1106" y="1147"/>
                  </a:cubicBezTo>
                  <a:lnTo>
                    <a:pt x="1106" y="1147"/>
                  </a:lnTo>
                  <a:cubicBezTo>
                    <a:pt x="1371" y="1263"/>
                    <a:pt x="1604" y="1291"/>
                    <a:pt x="1889" y="1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4" name="Freeform 152">
              <a:extLst>
                <a:ext uri="{FF2B5EF4-FFF2-40B4-BE49-F238E27FC236}">
                  <a16:creationId xmlns:a16="http://schemas.microsoft.com/office/drawing/2014/main" id="{6844339E-6DD4-B64F-9FEF-ADB42E103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361" y="10648480"/>
              <a:ext cx="1270212" cy="1002345"/>
            </a:xfrm>
            <a:custGeom>
              <a:avLst/>
              <a:gdLst>
                <a:gd name="T0" fmla="*/ 1899 w 1946"/>
                <a:gd name="T1" fmla="*/ 1203 h 1533"/>
                <a:gd name="T2" fmla="*/ 1899 w 1946"/>
                <a:gd name="T3" fmla="*/ 1203 h 1533"/>
                <a:gd name="T4" fmla="*/ 1760 w 1946"/>
                <a:gd name="T5" fmla="*/ 539 h 1533"/>
                <a:gd name="T6" fmla="*/ 1760 w 1946"/>
                <a:gd name="T7" fmla="*/ 539 h 1533"/>
                <a:gd name="T8" fmla="*/ 1327 w 1946"/>
                <a:gd name="T9" fmla="*/ 433 h 1533"/>
                <a:gd name="T10" fmla="*/ 1327 w 1946"/>
                <a:gd name="T11" fmla="*/ 433 h 1533"/>
                <a:gd name="T12" fmla="*/ 128 w 1946"/>
                <a:gd name="T13" fmla="*/ 258 h 1533"/>
                <a:gd name="T14" fmla="*/ 128 w 1946"/>
                <a:gd name="T15" fmla="*/ 258 h 1533"/>
                <a:gd name="T16" fmla="*/ 76 w 1946"/>
                <a:gd name="T17" fmla="*/ 688 h 1533"/>
                <a:gd name="T18" fmla="*/ 76 w 1946"/>
                <a:gd name="T19" fmla="*/ 688 h 1533"/>
                <a:gd name="T20" fmla="*/ 1230 w 1946"/>
                <a:gd name="T21" fmla="*/ 1442 h 1533"/>
                <a:gd name="T22" fmla="*/ 1230 w 1946"/>
                <a:gd name="T23" fmla="*/ 1442 h 1533"/>
                <a:gd name="T24" fmla="*/ 1899 w 1946"/>
                <a:gd name="T25" fmla="*/ 120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6" h="1533">
                  <a:moveTo>
                    <a:pt x="1899" y="1203"/>
                  </a:moveTo>
                  <a:lnTo>
                    <a:pt x="1899" y="1203"/>
                  </a:lnTo>
                  <a:cubicBezTo>
                    <a:pt x="1888" y="1156"/>
                    <a:pt x="1928" y="679"/>
                    <a:pt x="1760" y="539"/>
                  </a:cubicBezTo>
                  <a:lnTo>
                    <a:pt x="1760" y="539"/>
                  </a:lnTo>
                  <a:cubicBezTo>
                    <a:pt x="1666" y="462"/>
                    <a:pt x="1468" y="443"/>
                    <a:pt x="1327" y="433"/>
                  </a:cubicBezTo>
                  <a:lnTo>
                    <a:pt x="1327" y="433"/>
                  </a:lnTo>
                  <a:cubicBezTo>
                    <a:pt x="1028" y="413"/>
                    <a:pt x="364" y="0"/>
                    <a:pt x="128" y="258"/>
                  </a:cubicBezTo>
                  <a:lnTo>
                    <a:pt x="128" y="258"/>
                  </a:lnTo>
                  <a:cubicBezTo>
                    <a:pt x="0" y="399"/>
                    <a:pt x="51" y="640"/>
                    <a:pt x="76" y="688"/>
                  </a:cubicBezTo>
                  <a:lnTo>
                    <a:pt x="76" y="688"/>
                  </a:lnTo>
                  <a:cubicBezTo>
                    <a:pt x="189" y="904"/>
                    <a:pt x="1015" y="1382"/>
                    <a:pt x="1230" y="1442"/>
                  </a:cubicBezTo>
                  <a:lnTo>
                    <a:pt x="1230" y="1442"/>
                  </a:lnTo>
                  <a:cubicBezTo>
                    <a:pt x="1558" y="1532"/>
                    <a:pt x="1945" y="1414"/>
                    <a:pt x="1899" y="1203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5" name="Freeform 153">
              <a:extLst>
                <a:ext uri="{FF2B5EF4-FFF2-40B4-BE49-F238E27FC236}">
                  <a16:creationId xmlns:a16="http://schemas.microsoft.com/office/drawing/2014/main" id="{D2918851-820A-D043-A057-C04CB053C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2855" y="11348393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0 w 517"/>
                <a:gd name="T5" fmla="*/ 225 h 748"/>
                <a:gd name="T6" fmla="*/ 0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3 h 748"/>
                <a:gd name="T14" fmla="*/ 516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116" y="0"/>
                    <a:pt x="0" y="65"/>
                    <a:pt x="0" y="225"/>
                  </a:cubicBezTo>
                  <a:lnTo>
                    <a:pt x="0" y="225"/>
                  </a:lnTo>
                  <a:cubicBezTo>
                    <a:pt x="0" y="386"/>
                    <a:pt x="116" y="583"/>
                    <a:pt x="258" y="665"/>
                  </a:cubicBezTo>
                  <a:lnTo>
                    <a:pt x="258" y="665"/>
                  </a:lnTo>
                  <a:cubicBezTo>
                    <a:pt x="400" y="747"/>
                    <a:pt x="516" y="684"/>
                    <a:pt x="516" y="523"/>
                  </a:cubicBezTo>
                  <a:lnTo>
                    <a:pt x="516" y="523"/>
                  </a:lnTo>
                  <a:cubicBezTo>
                    <a:pt x="516" y="362"/>
                    <a:pt x="400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6" name="Freeform 154">
              <a:extLst>
                <a:ext uri="{FF2B5EF4-FFF2-40B4-BE49-F238E27FC236}">
                  <a16:creationId xmlns:a16="http://schemas.microsoft.com/office/drawing/2014/main" id="{CC03E0C3-2385-334E-B2B3-4B1166B2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6284" y="11380076"/>
              <a:ext cx="414764" cy="492531"/>
            </a:xfrm>
            <a:custGeom>
              <a:avLst/>
              <a:gdLst>
                <a:gd name="T0" fmla="*/ 376 w 635"/>
                <a:gd name="T1" fmla="*/ 755 h 756"/>
                <a:gd name="T2" fmla="*/ 376 w 635"/>
                <a:gd name="T3" fmla="*/ 755 h 756"/>
                <a:gd name="T4" fmla="*/ 634 w 635"/>
                <a:gd name="T5" fmla="*/ 610 h 756"/>
                <a:gd name="T6" fmla="*/ 268 w 635"/>
                <a:gd name="T7" fmla="*/ 0 h 756"/>
                <a:gd name="T8" fmla="*/ 268 w 635"/>
                <a:gd name="T9" fmla="*/ 0 h 756"/>
                <a:gd name="T10" fmla="*/ 0 w 635"/>
                <a:gd name="T11" fmla="*/ 180 h 756"/>
                <a:gd name="T12" fmla="*/ 376 w 635"/>
                <a:gd name="T13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756">
                  <a:moveTo>
                    <a:pt x="376" y="755"/>
                  </a:moveTo>
                  <a:lnTo>
                    <a:pt x="376" y="755"/>
                  </a:lnTo>
                  <a:cubicBezTo>
                    <a:pt x="526" y="739"/>
                    <a:pt x="604" y="674"/>
                    <a:pt x="634" y="610"/>
                  </a:cubicBezTo>
                  <a:lnTo>
                    <a:pt x="268" y="0"/>
                  </a:lnTo>
                  <a:lnTo>
                    <a:pt x="268" y="0"/>
                  </a:lnTo>
                  <a:cubicBezTo>
                    <a:pt x="187" y="20"/>
                    <a:pt x="40" y="89"/>
                    <a:pt x="0" y="180"/>
                  </a:cubicBezTo>
                  <a:lnTo>
                    <a:pt x="376" y="755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7" name="Freeform 155">
              <a:extLst>
                <a:ext uri="{FF2B5EF4-FFF2-40B4-BE49-F238E27FC236}">
                  <a16:creationId xmlns:a16="http://schemas.microsoft.com/office/drawing/2014/main" id="{E1747360-1522-114B-B613-A7B6C4BD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764" y="11417521"/>
              <a:ext cx="336994" cy="489651"/>
            </a:xfrm>
            <a:custGeom>
              <a:avLst/>
              <a:gdLst>
                <a:gd name="T0" fmla="*/ 258 w 517"/>
                <a:gd name="T1" fmla="*/ 82 h 748"/>
                <a:gd name="T2" fmla="*/ 258 w 517"/>
                <a:gd name="T3" fmla="*/ 82 h 748"/>
                <a:gd name="T4" fmla="*/ 0 w 517"/>
                <a:gd name="T5" fmla="*/ 224 h 748"/>
                <a:gd name="T6" fmla="*/ 0 w 517"/>
                <a:gd name="T7" fmla="*/ 224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2 h 748"/>
                <a:gd name="T14" fmla="*/ 516 w 517"/>
                <a:gd name="T15" fmla="*/ 522 h 748"/>
                <a:gd name="T16" fmla="*/ 258 w 517"/>
                <a:gd name="T17" fmla="*/ 8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2"/>
                  </a:moveTo>
                  <a:lnTo>
                    <a:pt x="258" y="82"/>
                  </a:lnTo>
                  <a:cubicBezTo>
                    <a:pt x="116" y="0"/>
                    <a:pt x="0" y="64"/>
                    <a:pt x="0" y="224"/>
                  </a:cubicBezTo>
                  <a:lnTo>
                    <a:pt x="0" y="224"/>
                  </a:lnTo>
                  <a:cubicBezTo>
                    <a:pt x="0" y="385"/>
                    <a:pt x="116" y="582"/>
                    <a:pt x="258" y="665"/>
                  </a:cubicBezTo>
                  <a:lnTo>
                    <a:pt x="258" y="665"/>
                  </a:lnTo>
                  <a:cubicBezTo>
                    <a:pt x="400" y="747"/>
                    <a:pt x="516" y="683"/>
                    <a:pt x="516" y="522"/>
                  </a:cubicBezTo>
                  <a:lnTo>
                    <a:pt x="516" y="522"/>
                  </a:lnTo>
                  <a:cubicBezTo>
                    <a:pt x="516" y="361"/>
                    <a:pt x="400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8" name="Freeform 157">
              <a:extLst>
                <a:ext uri="{FF2B5EF4-FFF2-40B4-BE49-F238E27FC236}">
                  <a16:creationId xmlns:a16="http://schemas.microsoft.com/office/drawing/2014/main" id="{7D0AEDD2-55C4-984B-8A07-3566A48A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4403" y="11322472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516 w 517"/>
                <a:gd name="T5" fmla="*/ 225 h 748"/>
                <a:gd name="T6" fmla="*/ 516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0 w 517"/>
                <a:gd name="T13" fmla="*/ 523 h 748"/>
                <a:gd name="T14" fmla="*/ 0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400" y="0"/>
                    <a:pt x="516" y="64"/>
                    <a:pt x="516" y="225"/>
                  </a:cubicBezTo>
                  <a:lnTo>
                    <a:pt x="516" y="225"/>
                  </a:lnTo>
                  <a:cubicBezTo>
                    <a:pt x="516" y="386"/>
                    <a:pt x="400" y="583"/>
                    <a:pt x="258" y="665"/>
                  </a:cubicBezTo>
                  <a:lnTo>
                    <a:pt x="258" y="665"/>
                  </a:lnTo>
                  <a:cubicBezTo>
                    <a:pt x="115" y="747"/>
                    <a:pt x="0" y="684"/>
                    <a:pt x="0" y="523"/>
                  </a:cubicBezTo>
                  <a:lnTo>
                    <a:pt x="0" y="523"/>
                  </a:lnTo>
                  <a:cubicBezTo>
                    <a:pt x="0" y="362"/>
                    <a:pt x="115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79" name="Freeform 158">
              <a:extLst>
                <a:ext uri="{FF2B5EF4-FFF2-40B4-BE49-F238E27FC236}">
                  <a16:creationId xmlns:a16="http://schemas.microsoft.com/office/drawing/2014/main" id="{69B0FE4A-0943-B041-BA81-6DD04955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3205" y="11354154"/>
              <a:ext cx="414764" cy="492533"/>
            </a:xfrm>
            <a:custGeom>
              <a:avLst/>
              <a:gdLst>
                <a:gd name="T0" fmla="*/ 258 w 635"/>
                <a:gd name="T1" fmla="*/ 754 h 755"/>
                <a:gd name="T2" fmla="*/ 258 w 635"/>
                <a:gd name="T3" fmla="*/ 754 h 755"/>
                <a:gd name="T4" fmla="*/ 0 w 635"/>
                <a:gd name="T5" fmla="*/ 610 h 755"/>
                <a:gd name="T6" fmla="*/ 366 w 635"/>
                <a:gd name="T7" fmla="*/ 0 h 755"/>
                <a:gd name="T8" fmla="*/ 366 w 635"/>
                <a:gd name="T9" fmla="*/ 0 h 755"/>
                <a:gd name="T10" fmla="*/ 634 w 635"/>
                <a:gd name="T11" fmla="*/ 180 h 755"/>
                <a:gd name="T12" fmla="*/ 258 w 635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755">
                  <a:moveTo>
                    <a:pt x="258" y="754"/>
                  </a:moveTo>
                  <a:lnTo>
                    <a:pt x="258" y="754"/>
                  </a:lnTo>
                  <a:cubicBezTo>
                    <a:pt x="109" y="738"/>
                    <a:pt x="30" y="674"/>
                    <a:pt x="0" y="610"/>
                  </a:cubicBezTo>
                  <a:lnTo>
                    <a:pt x="366" y="0"/>
                  </a:lnTo>
                  <a:lnTo>
                    <a:pt x="366" y="0"/>
                  </a:lnTo>
                  <a:cubicBezTo>
                    <a:pt x="447" y="20"/>
                    <a:pt x="594" y="89"/>
                    <a:pt x="634" y="180"/>
                  </a:cubicBezTo>
                  <a:lnTo>
                    <a:pt x="258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0" name="Freeform 159">
              <a:extLst>
                <a:ext uri="{FF2B5EF4-FFF2-40B4-BE49-F238E27FC236}">
                  <a16:creationId xmlns:a16="http://schemas.microsoft.com/office/drawing/2014/main" id="{5424D7A8-A3D6-564E-918C-C3C77EF17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375" y="11391599"/>
              <a:ext cx="336996" cy="486770"/>
            </a:xfrm>
            <a:custGeom>
              <a:avLst/>
              <a:gdLst>
                <a:gd name="T0" fmla="*/ 258 w 517"/>
                <a:gd name="T1" fmla="*/ 82 h 747"/>
                <a:gd name="T2" fmla="*/ 258 w 517"/>
                <a:gd name="T3" fmla="*/ 82 h 747"/>
                <a:gd name="T4" fmla="*/ 516 w 517"/>
                <a:gd name="T5" fmla="*/ 224 h 747"/>
                <a:gd name="T6" fmla="*/ 516 w 517"/>
                <a:gd name="T7" fmla="*/ 224 h 747"/>
                <a:gd name="T8" fmla="*/ 258 w 517"/>
                <a:gd name="T9" fmla="*/ 664 h 747"/>
                <a:gd name="T10" fmla="*/ 258 w 517"/>
                <a:gd name="T11" fmla="*/ 664 h 747"/>
                <a:gd name="T12" fmla="*/ 0 w 517"/>
                <a:gd name="T13" fmla="*/ 522 h 747"/>
                <a:gd name="T14" fmla="*/ 0 w 517"/>
                <a:gd name="T15" fmla="*/ 522 h 747"/>
                <a:gd name="T16" fmla="*/ 258 w 517"/>
                <a:gd name="T17" fmla="*/ 8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7">
                  <a:moveTo>
                    <a:pt x="258" y="82"/>
                  </a:moveTo>
                  <a:lnTo>
                    <a:pt x="258" y="82"/>
                  </a:lnTo>
                  <a:cubicBezTo>
                    <a:pt x="400" y="0"/>
                    <a:pt x="516" y="63"/>
                    <a:pt x="516" y="224"/>
                  </a:cubicBezTo>
                  <a:lnTo>
                    <a:pt x="516" y="224"/>
                  </a:lnTo>
                  <a:cubicBezTo>
                    <a:pt x="516" y="385"/>
                    <a:pt x="400" y="582"/>
                    <a:pt x="258" y="664"/>
                  </a:cubicBezTo>
                  <a:lnTo>
                    <a:pt x="258" y="664"/>
                  </a:lnTo>
                  <a:cubicBezTo>
                    <a:pt x="116" y="746"/>
                    <a:pt x="0" y="683"/>
                    <a:pt x="0" y="522"/>
                  </a:cubicBezTo>
                  <a:lnTo>
                    <a:pt x="0" y="522"/>
                  </a:lnTo>
                  <a:cubicBezTo>
                    <a:pt x="0" y="361"/>
                    <a:pt x="116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1" name="Freeform 161">
              <a:extLst>
                <a:ext uri="{FF2B5EF4-FFF2-40B4-BE49-F238E27FC236}">
                  <a16:creationId xmlns:a16="http://schemas.microsoft.com/office/drawing/2014/main" id="{C2243845-A7CB-AA4E-A66C-D7D1440C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3143" y="12491874"/>
              <a:ext cx="336994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516 w 517"/>
                <a:gd name="T5" fmla="*/ 225 h 748"/>
                <a:gd name="T6" fmla="*/ 516 w 517"/>
                <a:gd name="T7" fmla="*/ 225 h 748"/>
                <a:gd name="T8" fmla="*/ 258 w 517"/>
                <a:gd name="T9" fmla="*/ 666 h 748"/>
                <a:gd name="T10" fmla="*/ 258 w 517"/>
                <a:gd name="T11" fmla="*/ 666 h 748"/>
                <a:gd name="T12" fmla="*/ 0 w 517"/>
                <a:gd name="T13" fmla="*/ 523 h 748"/>
                <a:gd name="T14" fmla="*/ 0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401" y="0"/>
                    <a:pt x="516" y="65"/>
                    <a:pt x="516" y="225"/>
                  </a:cubicBezTo>
                  <a:lnTo>
                    <a:pt x="516" y="225"/>
                  </a:lnTo>
                  <a:cubicBezTo>
                    <a:pt x="516" y="386"/>
                    <a:pt x="401" y="583"/>
                    <a:pt x="258" y="666"/>
                  </a:cubicBezTo>
                  <a:lnTo>
                    <a:pt x="258" y="666"/>
                  </a:lnTo>
                  <a:cubicBezTo>
                    <a:pt x="115" y="747"/>
                    <a:pt x="0" y="684"/>
                    <a:pt x="0" y="523"/>
                  </a:cubicBezTo>
                  <a:lnTo>
                    <a:pt x="0" y="523"/>
                  </a:lnTo>
                  <a:cubicBezTo>
                    <a:pt x="0" y="362"/>
                    <a:pt x="115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2" name="Freeform 162">
              <a:extLst>
                <a:ext uri="{FF2B5EF4-FFF2-40B4-BE49-F238E27FC236}">
                  <a16:creationId xmlns:a16="http://schemas.microsoft.com/office/drawing/2014/main" id="{C8F9C97A-D0D8-FD47-BDC6-E8FB63C4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945" y="12523556"/>
              <a:ext cx="414764" cy="492533"/>
            </a:xfrm>
            <a:custGeom>
              <a:avLst/>
              <a:gdLst>
                <a:gd name="T0" fmla="*/ 258 w 634"/>
                <a:gd name="T1" fmla="*/ 754 h 755"/>
                <a:gd name="T2" fmla="*/ 258 w 634"/>
                <a:gd name="T3" fmla="*/ 754 h 755"/>
                <a:gd name="T4" fmla="*/ 0 w 634"/>
                <a:gd name="T5" fmla="*/ 610 h 755"/>
                <a:gd name="T6" fmla="*/ 365 w 634"/>
                <a:gd name="T7" fmla="*/ 0 h 755"/>
                <a:gd name="T8" fmla="*/ 365 w 634"/>
                <a:gd name="T9" fmla="*/ 0 h 755"/>
                <a:gd name="T10" fmla="*/ 633 w 634"/>
                <a:gd name="T11" fmla="*/ 180 h 755"/>
                <a:gd name="T12" fmla="*/ 258 w 634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755">
                  <a:moveTo>
                    <a:pt x="258" y="754"/>
                  </a:moveTo>
                  <a:lnTo>
                    <a:pt x="258" y="754"/>
                  </a:lnTo>
                  <a:cubicBezTo>
                    <a:pt x="108" y="738"/>
                    <a:pt x="30" y="674"/>
                    <a:pt x="0" y="610"/>
                  </a:cubicBezTo>
                  <a:lnTo>
                    <a:pt x="365" y="0"/>
                  </a:lnTo>
                  <a:lnTo>
                    <a:pt x="365" y="0"/>
                  </a:lnTo>
                  <a:cubicBezTo>
                    <a:pt x="446" y="20"/>
                    <a:pt x="593" y="89"/>
                    <a:pt x="633" y="180"/>
                  </a:cubicBezTo>
                  <a:lnTo>
                    <a:pt x="258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3" name="Freeform 163">
              <a:extLst>
                <a:ext uri="{FF2B5EF4-FFF2-40B4-BE49-F238E27FC236}">
                  <a16:creationId xmlns:a16="http://schemas.microsoft.com/office/drawing/2014/main" id="{5329FE8C-3E2D-A747-AD42-4A1EC3A86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1233" y="12561002"/>
              <a:ext cx="336996" cy="486770"/>
            </a:xfrm>
            <a:custGeom>
              <a:avLst/>
              <a:gdLst>
                <a:gd name="T0" fmla="*/ 258 w 517"/>
                <a:gd name="T1" fmla="*/ 82 h 747"/>
                <a:gd name="T2" fmla="*/ 258 w 517"/>
                <a:gd name="T3" fmla="*/ 82 h 747"/>
                <a:gd name="T4" fmla="*/ 516 w 517"/>
                <a:gd name="T5" fmla="*/ 224 h 747"/>
                <a:gd name="T6" fmla="*/ 516 w 517"/>
                <a:gd name="T7" fmla="*/ 224 h 747"/>
                <a:gd name="T8" fmla="*/ 258 w 517"/>
                <a:gd name="T9" fmla="*/ 664 h 747"/>
                <a:gd name="T10" fmla="*/ 258 w 517"/>
                <a:gd name="T11" fmla="*/ 664 h 747"/>
                <a:gd name="T12" fmla="*/ 0 w 517"/>
                <a:gd name="T13" fmla="*/ 522 h 747"/>
                <a:gd name="T14" fmla="*/ 0 w 517"/>
                <a:gd name="T15" fmla="*/ 522 h 747"/>
                <a:gd name="T16" fmla="*/ 258 w 517"/>
                <a:gd name="T17" fmla="*/ 8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7">
                  <a:moveTo>
                    <a:pt x="258" y="82"/>
                  </a:moveTo>
                  <a:lnTo>
                    <a:pt x="258" y="82"/>
                  </a:lnTo>
                  <a:cubicBezTo>
                    <a:pt x="401" y="0"/>
                    <a:pt x="516" y="63"/>
                    <a:pt x="516" y="224"/>
                  </a:cubicBezTo>
                  <a:lnTo>
                    <a:pt x="516" y="224"/>
                  </a:lnTo>
                  <a:cubicBezTo>
                    <a:pt x="516" y="385"/>
                    <a:pt x="401" y="582"/>
                    <a:pt x="258" y="664"/>
                  </a:cubicBezTo>
                  <a:lnTo>
                    <a:pt x="258" y="664"/>
                  </a:lnTo>
                  <a:cubicBezTo>
                    <a:pt x="116" y="746"/>
                    <a:pt x="0" y="683"/>
                    <a:pt x="0" y="522"/>
                  </a:cubicBezTo>
                  <a:lnTo>
                    <a:pt x="0" y="522"/>
                  </a:lnTo>
                  <a:cubicBezTo>
                    <a:pt x="0" y="361"/>
                    <a:pt x="116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4" name="Freeform 165">
              <a:extLst>
                <a:ext uri="{FF2B5EF4-FFF2-40B4-BE49-F238E27FC236}">
                  <a16:creationId xmlns:a16="http://schemas.microsoft.com/office/drawing/2014/main" id="{ADB39EDA-EB12-9B46-BC84-2DAEB58E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8742" y="12353620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0 w 517"/>
                <a:gd name="T5" fmla="*/ 225 h 748"/>
                <a:gd name="T6" fmla="*/ 0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3 h 748"/>
                <a:gd name="T14" fmla="*/ 516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115" y="0"/>
                    <a:pt x="0" y="65"/>
                    <a:pt x="0" y="225"/>
                  </a:cubicBezTo>
                  <a:lnTo>
                    <a:pt x="0" y="225"/>
                  </a:lnTo>
                  <a:cubicBezTo>
                    <a:pt x="0" y="386"/>
                    <a:pt x="115" y="583"/>
                    <a:pt x="258" y="665"/>
                  </a:cubicBezTo>
                  <a:lnTo>
                    <a:pt x="258" y="665"/>
                  </a:lnTo>
                  <a:cubicBezTo>
                    <a:pt x="401" y="747"/>
                    <a:pt x="516" y="684"/>
                    <a:pt x="516" y="523"/>
                  </a:cubicBezTo>
                  <a:lnTo>
                    <a:pt x="516" y="523"/>
                  </a:lnTo>
                  <a:cubicBezTo>
                    <a:pt x="516" y="362"/>
                    <a:pt x="401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5" name="Freeform 166">
              <a:extLst>
                <a:ext uri="{FF2B5EF4-FFF2-40B4-BE49-F238E27FC236}">
                  <a16:creationId xmlns:a16="http://schemas.microsoft.com/office/drawing/2014/main" id="{7FDD17E8-D878-6C44-BBC2-75282FF8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2171" y="12388182"/>
              <a:ext cx="414764" cy="492531"/>
            </a:xfrm>
            <a:custGeom>
              <a:avLst/>
              <a:gdLst>
                <a:gd name="T0" fmla="*/ 376 w 634"/>
                <a:gd name="T1" fmla="*/ 754 h 755"/>
                <a:gd name="T2" fmla="*/ 376 w 634"/>
                <a:gd name="T3" fmla="*/ 754 h 755"/>
                <a:gd name="T4" fmla="*/ 633 w 634"/>
                <a:gd name="T5" fmla="*/ 610 h 755"/>
                <a:gd name="T6" fmla="*/ 268 w 634"/>
                <a:gd name="T7" fmla="*/ 0 h 755"/>
                <a:gd name="T8" fmla="*/ 268 w 634"/>
                <a:gd name="T9" fmla="*/ 0 h 755"/>
                <a:gd name="T10" fmla="*/ 0 w 634"/>
                <a:gd name="T11" fmla="*/ 180 h 755"/>
                <a:gd name="T12" fmla="*/ 376 w 634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755">
                  <a:moveTo>
                    <a:pt x="376" y="754"/>
                  </a:moveTo>
                  <a:lnTo>
                    <a:pt x="376" y="754"/>
                  </a:lnTo>
                  <a:cubicBezTo>
                    <a:pt x="525" y="739"/>
                    <a:pt x="603" y="674"/>
                    <a:pt x="633" y="610"/>
                  </a:cubicBezTo>
                  <a:lnTo>
                    <a:pt x="268" y="0"/>
                  </a:lnTo>
                  <a:lnTo>
                    <a:pt x="268" y="0"/>
                  </a:lnTo>
                  <a:cubicBezTo>
                    <a:pt x="187" y="20"/>
                    <a:pt x="40" y="89"/>
                    <a:pt x="0" y="180"/>
                  </a:cubicBezTo>
                  <a:lnTo>
                    <a:pt x="376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6" name="Freeform 167">
              <a:extLst>
                <a:ext uri="{FF2B5EF4-FFF2-40B4-BE49-F238E27FC236}">
                  <a16:creationId xmlns:a16="http://schemas.microsoft.com/office/drawing/2014/main" id="{194F8E1A-0DF2-8743-B3F3-A4756076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7769" y="12422747"/>
              <a:ext cx="336996" cy="489651"/>
            </a:xfrm>
            <a:custGeom>
              <a:avLst/>
              <a:gdLst>
                <a:gd name="T0" fmla="*/ 259 w 518"/>
                <a:gd name="T1" fmla="*/ 82 h 748"/>
                <a:gd name="T2" fmla="*/ 259 w 518"/>
                <a:gd name="T3" fmla="*/ 82 h 748"/>
                <a:gd name="T4" fmla="*/ 0 w 518"/>
                <a:gd name="T5" fmla="*/ 224 h 748"/>
                <a:gd name="T6" fmla="*/ 0 w 518"/>
                <a:gd name="T7" fmla="*/ 224 h 748"/>
                <a:gd name="T8" fmla="*/ 259 w 518"/>
                <a:gd name="T9" fmla="*/ 665 h 748"/>
                <a:gd name="T10" fmla="*/ 259 w 518"/>
                <a:gd name="T11" fmla="*/ 665 h 748"/>
                <a:gd name="T12" fmla="*/ 517 w 518"/>
                <a:gd name="T13" fmla="*/ 522 h 748"/>
                <a:gd name="T14" fmla="*/ 517 w 518"/>
                <a:gd name="T15" fmla="*/ 522 h 748"/>
                <a:gd name="T16" fmla="*/ 259 w 518"/>
                <a:gd name="T17" fmla="*/ 8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748">
                  <a:moveTo>
                    <a:pt x="259" y="82"/>
                  </a:moveTo>
                  <a:lnTo>
                    <a:pt x="259" y="82"/>
                  </a:lnTo>
                  <a:cubicBezTo>
                    <a:pt x="116" y="0"/>
                    <a:pt x="0" y="64"/>
                    <a:pt x="0" y="224"/>
                  </a:cubicBezTo>
                  <a:lnTo>
                    <a:pt x="0" y="224"/>
                  </a:lnTo>
                  <a:cubicBezTo>
                    <a:pt x="0" y="385"/>
                    <a:pt x="116" y="582"/>
                    <a:pt x="259" y="665"/>
                  </a:cubicBezTo>
                  <a:lnTo>
                    <a:pt x="259" y="665"/>
                  </a:lnTo>
                  <a:cubicBezTo>
                    <a:pt x="401" y="747"/>
                    <a:pt x="517" y="683"/>
                    <a:pt x="517" y="522"/>
                  </a:cubicBezTo>
                  <a:lnTo>
                    <a:pt x="517" y="522"/>
                  </a:lnTo>
                  <a:cubicBezTo>
                    <a:pt x="517" y="361"/>
                    <a:pt x="401" y="164"/>
                    <a:pt x="259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DA73B66-B479-3B42-9D18-7BA0F2399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961" y="11487492"/>
              <a:ext cx="2341035" cy="1464011"/>
            </a:xfrm>
            <a:custGeom>
              <a:avLst/>
              <a:gdLst>
                <a:gd name="connsiteX0" fmla="*/ 161670 w 2341035"/>
                <a:gd name="connsiteY0" fmla="*/ 1169757 h 1464011"/>
                <a:gd name="connsiteX1" fmla="*/ 232647 w 2341035"/>
                <a:gd name="connsiteY1" fmla="*/ 1249169 h 1464011"/>
                <a:gd name="connsiteX2" fmla="*/ 116323 w 2341035"/>
                <a:gd name="connsiteY2" fmla="*/ 1448094 h 1464011"/>
                <a:gd name="connsiteX3" fmla="*/ 0 w 2341035"/>
                <a:gd name="connsiteY3" fmla="*/ 1383967 h 1464011"/>
                <a:gd name="connsiteX4" fmla="*/ 116323 w 2341035"/>
                <a:gd name="connsiteY4" fmla="*/ 1185696 h 1464011"/>
                <a:gd name="connsiteX5" fmla="*/ 161670 w 2341035"/>
                <a:gd name="connsiteY5" fmla="*/ 1169757 h 1464011"/>
                <a:gd name="connsiteX6" fmla="*/ 2122611 w 2341035"/>
                <a:gd name="connsiteY6" fmla="*/ 1026778 h 1464011"/>
                <a:gd name="connsiteX7" fmla="*/ 2170307 w 2341035"/>
                <a:gd name="connsiteY7" fmla="*/ 1043528 h 1464011"/>
                <a:gd name="connsiteX8" fmla="*/ 2292069 w 2341035"/>
                <a:gd name="connsiteY8" fmla="*/ 1251657 h 1464011"/>
                <a:gd name="connsiteX9" fmla="*/ 2170307 w 2341035"/>
                <a:gd name="connsiteY9" fmla="*/ 1319510 h 1464011"/>
                <a:gd name="connsiteX10" fmla="*/ 2047893 w 2341035"/>
                <a:gd name="connsiteY10" fmla="*/ 1110729 h 1464011"/>
                <a:gd name="connsiteX11" fmla="*/ 2122611 w 2341035"/>
                <a:gd name="connsiteY11" fmla="*/ 1026778 h 1464011"/>
                <a:gd name="connsiteX12" fmla="*/ 145186 w 2341035"/>
                <a:gd name="connsiteY12" fmla="*/ 16309 h 1464011"/>
                <a:gd name="connsiteX13" fmla="*/ 194093 w 2341035"/>
                <a:gd name="connsiteY13" fmla="*/ 33384 h 1464011"/>
                <a:gd name="connsiteX14" fmla="*/ 319060 w 2341035"/>
                <a:gd name="connsiteY14" fmla="*/ 248405 h 1464011"/>
                <a:gd name="connsiteX15" fmla="*/ 194093 w 2341035"/>
                <a:gd name="connsiteY15" fmla="*/ 318550 h 1464011"/>
                <a:gd name="connsiteX16" fmla="*/ 69126 w 2341035"/>
                <a:gd name="connsiteY16" fmla="*/ 102872 h 1464011"/>
                <a:gd name="connsiteX17" fmla="*/ 145186 w 2341035"/>
                <a:gd name="connsiteY17" fmla="*/ 16309 h 1464011"/>
                <a:gd name="connsiteX18" fmla="*/ 2270026 w 2341035"/>
                <a:gd name="connsiteY18" fmla="*/ 390 h 1464011"/>
                <a:gd name="connsiteX19" fmla="*/ 2341035 w 2341035"/>
                <a:gd name="connsiteY19" fmla="*/ 81153 h 1464011"/>
                <a:gd name="connsiteX20" fmla="*/ 2224708 w 2341035"/>
                <a:gd name="connsiteY20" fmla="*/ 280888 h 1464011"/>
                <a:gd name="connsiteX21" fmla="*/ 2108381 w 2341035"/>
                <a:gd name="connsiteY21" fmla="*/ 216056 h 1464011"/>
                <a:gd name="connsiteX22" fmla="*/ 2224708 w 2341035"/>
                <a:gd name="connsiteY22" fmla="*/ 16321 h 1464011"/>
                <a:gd name="connsiteX23" fmla="*/ 2270026 w 2341035"/>
                <a:gd name="connsiteY23" fmla="*/ 390 h 146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41035" h="1464011">
                  <a:moveTo>
                    <a:pt x="161670" y="1169757"/>
                  </a:moveTo>
                  <a:cubicBezTo>
                    <a:pt x="203443" y="1165493"/>
                    <a:pt x="232647" y="1195185"/>
                    <a:pt x="232647" y="1249169"/>
                  </a:cubicBezTo>
                  <a:cubicBezTo>
                    <a:pt x="232647" y="1321803"/>
                    <a:pt x="180728" y="1410795"/>
                    <a:pt x="116323" y="1448094"/>
                  </a:cubicBezTo>
                  <a:cubicBezTo>
                    <a:pt x="51918" y="1484738"/>
                    <a:pt x="0" y="1455946"/>
                    <a:pt x="0" y="1383967"/>
                  </a:cubicBezTo>
                  <a:cubicBezTo>
                    <a:pt x="0" y="1311333"/>
                    <a:pt x="51918" y="1222340"/>
                    <a:pt x="116323" y="1185696"/>
                  </a:cubicBezTo>
                  <a:cubicBezTo>
                    <a:pt x="132424" y="1176372"/>
                    <a:pt x="147745" y="1171178"/>
                    <a:pt x="161670" y="1169757"/>
                  </a:cubicBezTo>
                  <a:close/>
                  <a:moveTo>
                    <a:pt x="2122611" y="1026778"/>
                  </a:moveTo>
                  <a:cubicBezTo>
                    <a:pt x="2137262" y="1028277"/>
                    <a:pt x="2153377" y="1033741"/>
                    <a:pt x="2170307" y="1043528"/>
                  </a:cubicBezTo>
                  <a:cubicBezTo>
                    <a:pt x="2237373" y="1082022"/>
                    <a:pt x="2292069" y="1175973"/>
                    <a:pt x="2292069" y="1251657"/>
                  </a:cubicBezTo>
                  <a:cubicBezTo>
                    <a:pt x="2292069" y="1327992"/>
                    <a:pt x="2237373" y="1358005"/>
                    <a:pt x="2170307" y="1319510"/>
                  </a:cubicBezTo>
                  <a:cubicBezTo>
                    <a:pt x="2102588" y="1280364"/>
                    <a:pt x="2047893" y="1187065"/>
                    <a:pt x="2047893" y="1110729"/>
                  </a:cubicBezTo>
                  <a:cubicBezTo>
                    <a:pt x="2047893" y="1053477"/>
                    <a:pt x="2078659" y="1022282"/>
                    <a:pt x="2122611" y="1026778"/>
                  </a:cubicBezTo>
                  <a:close/>
                  <a:moveTo>
                    <a:pt x="145186" y="16309"/>
                  </a:moveTo>
                  <a:cubicBezTo>
                    <a:pt x="160166" y="17815"/>
                    <a:pt x="176682" y="23387"/>
                    <a:pt x="194093" y="33384"/>
                  </a:cubicBezTo>
                  <a:cubicBezTo>
                    <a:pt x="263085" y="73373"/>
                    <a:pt x="319060" y="170395"/>
                    <a:pt x="319060" y="248405"/>
                  </a:cubicBezTo>
                  <a:cubicBezTo>
                    <a:pt x="319060" y="327072"/>
                    <a:pt x="263085" y="358538"/>
                    <a:pt x="194093" y="318550"/>
                  </a:cubicBezTo>
                  <a:cubicBezTo>
                    <a:pt x="124450" y="277905"/>
                    <a:pt x="69126" y="181539"/>
                    <a:pt x="69126" y="102872"/>
                  </a:cubicBezTo>
                  <a:cubicBezTo>
                    <a:pt x="69126" y="43873"/>
                    <a:pt x="100246" y="11791"/>
                    <a:pt x="145186" y="16309"/>
                  </a:cubicBezTo>
                  <a:close/>
                  <a:moveTo>
                    <a:pt x="2270026" y="390"/>
                  </a:moveTo>
                  <a:cubicBezTo>
                    <a:pt x="2311791" y="-3816"/>
                    <a:pt x="2341035" y="26144"/>
                    <a:pt x="2341035" y="81153"/>
                  </a:cubicBezTo>
                  <a:cubicBezTo>
                    <a:pt x="2341035" y="153844"/>
                    <a:pt x="2289045" y="243560"/>
                    <a:pt x="2224708" y="280888"/>
                  </a:cubicBezTo>
                  <a:cubicBezTo>
                    <a:pt x="2160371" y="318215"/>
                    <a:pt x="2108381" y="289401"/>
                    <a:pt x="2108381" y="216056"/>
                  </a:cubicBezTo>
                  <a:cubicBezTo>
                    <a:pt x="2108381" y="142711"/>
                    <a:pt x="2160371" y="53649"/>
                    <a:pt x="2224708" y="16321"/>
                  </a:cubicBezTo>
                  <a:cubicBezTo>
                    <a:pt x="2240792" y="6989"/>
                    <a:pt x="2256105" y="1791"/>
                    <a:pt x="2270026" y="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8" name="Freeform 169">
              <a:extLst>
                <a:ext uri="{FF2B5EF4-FFF2-40B4-BE49-F238E27FC236}">
                  <a16:creationId xmlns:a16="http://schemas.microsoft.com/office/drawing/2014/main" id="{A9AF0690-7198-E54B-9296-7E9C3F537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908" y="4473112"/>
              <a:ext cx="895773" cy="1097394"/>
            </a:xfrm>
            <a:custGeom>
              <a:avLst/>
              <a:gdLst>
                <a:gd name="T0" fmla="*/ 1246 w 1373"/>
                <a:gd name="T1" fmla="*/ 1440 h 1679"/>
                <a:gd name="T2" fmla="*/ 1246 w 1373"/>
                <a:gd name="T3" fmla="*/ 1440 h 1679"/>
                <a:gd name="T4" fmla="*/ 442 w 1373"/>
                <a:gd name="T5" fmla="*/ 1567 h 1679"/>
                <a:gd name="T6" fmla="*/ 442 w 1373"/>
                <a:gd name="T7" fmla="*/ 1567 h 1679"/>
                <a:gd name="T8" fmla="*/ 265 w 1373"/>
                <a:gd name="T9" fmla="*/ 1355 h 1679"/>
                <a:gd name="T10" fmla="*/ 0 w 1373"/>
                <a:gd name="T11" fmla="*/ 0 h 1679"/>
                <a:gd name="T12" fmla="*/ 1137 w 1373"/>
                <a:gd name="T13" fmla="*/ 28 h 1679"/>
                <a:gd name="T14" fmla="*/ 1348 w 1373"/>
                <a:gd name="T15" fmla="*/ 1107 h 1679"/>
                <a:gd name="T16" fmla="*/ 1348 w 1373"/>
                <a:gd name="T17" fmla="*/ 1107 h 1679"/>
                <a:gd name="T18" fmla="*/ 1246 w 1373"/>
                <a:gd name="T19" fmla="*/ 1440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3" h="1679">
                  <a:moveTo>
                    <a:pt x="1246" y="1440"/>
                  </a:moveTo>
                  <a:lnTo>
                    <a:pt x="1246" y="1440"/>
                  </a:lnTo>
                  <a:cubicBezTo>
                    <a:pt x="1002" y="1665"/>
                    <a:pt x="730" y="1678"/>
                    <a:pt x="442" y="1567"/>
                  </a:cubicBezTo>
                  <a:lnTo>
                    <a:pt x="442" y="1567"/>
                  </a:lnTo>
                  <a:cubicBezTo>
                    <a:pt x="352" y="1532"/>
                    <a:pt x="284" y="1453"/>
                    <a:pt x="265" y="1355"/>
                  </a:cubicBezTo>
                  <a:lnTo>
                    <a:pt x="0" y="0"/>
                  </a:lnTo>
                  <a:lnTo>
                    <a:pt x="1137" y="28"/>
                  </a:lnTo>
                  <a:lnTo>
                    <a:pt x="1348" y="1107"/>
                  </a:lnTo>
                  <a:lnTo>
                    <a:pt x="1348" y="1107"/>
                  </a:lnTo>
                  <a:cubicBezTo>
                    <a:pt x="1372" y="1230"/>
                    <a:pt x="1336" y="1358"/>
                    <a:pt x="1246" y="1440"/>
                  </a:cubicBezTo>
                </a:path>
              </a:pathLst>
            </a:custGeom>
            <a:solidFill>
              <a:srgbClr val="EDCD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89" name="Freeform 170">
              <a:extLst>
                <a:ext uri="{FF2B5EF4-FFF2-40B4-BE49-F238E27FC236}">
                  <a16:creationId xmlns:a16="http://schemas.microsoft.com/office/drawing/2014/main" id="{928CF3C3-CFAE-B147-B599-61E22E33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7581" y="3493809"/>
              <a:ext cx="1218367" cy="1762745"/>
            </a:xfrm>
            <a:custGeom>
              <a:avLst/>
              <a:gdLst>
                <a:gd name="T0" fmla="*/ 68 w 1867"/>
                <a:gd name="T1" fmla="*/ 1569 h 2698"/>
                <a:gd name="T2" fmla="*/ 68 w 1867"/>
                <a:gd name="T3" fmla="*/ 1569 h 2698"/>
                <a:gd name="T4" fmla="*/ 817 w 1867"/>
                <a:gd name="T5" fmla="*/ 2636 h 2698"/>
                <a:gd name="T6" fmla="*/ 817 w 1867"/>
                <a:gd name="T7" fmla="*/ 2636 h 2698"/>
                <a:gd name="T8" fmla="*/ 1100 w 1867"/>
                <a:gd name="T9" fmla="*/ 1525 h 2698"/>
                <a:gd name="T10" fmla="*/ 1100 w 1867"/>
                <a:gd name="T11" fmla="*/ 1525 h 2698"/>
                <a:gd name="T12" fmla="*/ 1651 w 1867"/>
                <a:gd name="T13" fmla="*/ 1380 h 2698"/>
                <a:gd name="T14" fmla="*/ 1651 w 1867"/>
                <a:gd name="T15" fmla="*/ 1380 h 2698"/>
                <a:gd name="T16" fmla="*/ 888 w 1867"/>
                <a:gd name="T17" fmla="*/ 111 h 2698"/>
                <a:gd name="T18" fmla="*/ 888 w 1867"/>
                <a:gd name="T19" fmla="*/ 111 h 2698"/>
                <a:gd name="T20" fmla="*/ 50 w 1867"/>
                <a:gd name="T21" fmla="*/ 638 h 2698"/>
                <a:gd name="T22" fmla="*/ 50 w 1867"/>
                <a:gd name="T23" fmla="*/ 638 h 2698"/>
                <a:gd name="T24" fmla="*/ 68 w 1867"/>
                <a:gd name="T25" fmla="*/ 1569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7" h="2698">
                  <a:moveTo>
                    <a:pt x="68" y="1569"/>
                  </a:moveTo>
                  <a:lnTo>
                    <a:pt x="68" y="1569"/>
                  </a:lnTo>
                  <a:cubicBezTo>
                    <a:pt x="199" y="2240"/>
                    <a:pt x="414" y="2697"/>
                    <a:pt x="817" y="2636"/>
                  </a:cubicBezTo>
                  <a:lnTo>
                    <a:pt x="817" y="2636"/>
                  </a:lnTo>
                  <a:cubicBezTo>
                    <a:pt x="1208" y="2576"/>
                    <a:pt x="866" y="1817"/>
                    <a:pt x="1100" y="1525"/>
                  </a:cubicBezTo>
                  <a:lnTo>
                    <a:pt x="1100" y="1525"/>
                  </a:lnTo>
                  <a:cubicBezTo>
                    <a:pt x="1152" y="1461"/>
                    <a:pt x="1595" y="1445"/>
                    <a:pt x="1651" y="1380"/>
                  </a:cubicBezTo>
                  <a:lnTo>
                    <a:pt x="1651" y="1380"/>
                  </a:lnTo>
                  <a:cubicBezTo>
                    <a:pt x="1866" y="1130"/>
                    <a:pt x="1451" y="0"/>
                    <a:pt x="888" y="111"/>
                  </a:cubicBezTo>
                  <a:lnTo>
                    <a:pt x="888" y="111"/>
                  </a:lnTo>
                  <a:cubicBezTo>
                    <a:pt x="535" y="180"/>
                    <a:pt x="181" y="304"/>
                    <a:pt x="50" y="638"/>
                  </a:cubicBezTo>
                  <a:lnTo>
                    <a:pt x="50" y="638"/>
                  </a:lnTo>
                  <a:cubicBezTo>
                    <a:pt x="0" y="767"/>
                    <a:pt x="50" y="1479"/>
                    <a:pt x="68" y="1569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0" name="Freeform 171">
              <a:extLst>
                <a:ext uri="{FF2B5EF4-FFF2-40B4-BE49-F238E27FC236}">
                  <a16:creationId xmlns:a16="http://schemas.microsoft.com/office/drawing/2014/main" id="{DF4C3EF5-B067-AF40-BBE3-F825371F1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960" y="3122249"/>
              <a:ext cx="1854915" cy="1820351"/>
            </a:xfrm>
            <a:custGeom>
              <a:avLst/>
              <a:gdLst>
                <a:gd name="T0" fmla="*/ 362 w 2841"/>
                <a:gd name="T1" fmla="*/ 447 h 2789"/>
                <a:gd name="T2" fmla="*/ 362 w 2841"/>
                <a:gd name="T3" fmla="*/ 447 h 2789"/>
                <a:gd name="T4" fmla="*/ 222 w 2841"/>
                <a:gd name="T5" fmla="*/ 1414 h 2789"/>
                <a:gd name="T6" fmla="*/ 222 w 2841"/>
                <a:gd name="T7" fmla="*/ 1414 h 2789"/>
                <a:gd name="T8" fmla="*/ 575 w 2841"/>
                <a:gd name="T9" fmla="*/ 1667 h 2789"/>
                <a:gd name="T10" fmla="*/ 575 w 2841"/>
                <a:gd name="T11" fmla="*/ 1667 h 2789"/>
                <a:gd name="T12" fmla="*/ 788 w 2841"/>
                <a:gd name="T13" fmla="*/ 2276 h 2789"/>
                <a:gd name="T14" fmla="*/ 788 w 2841"/>
                <a:gd name="T15" fmla="*/ 2276 h 2789"/>
                <a:gd name="T16" fmla="*/ 906 w 2841"/>
                <a:gd name="T17" fmla="*/ 2156 h 2789"/>
                <a:gd name="T18" fmla="*/ 906 w 2841"/>
                <a:gd name="T19" fmla="*/ 2156 h 2789"/>
                <a:gd name="T20" fmla="*/ 1176 w 2841"/>
                <a:gd name="T21" fmla="*/ 1967 h 2789"/>
                <a:gd name="T22" fmla="*/ 1176 w 2841"/>
                <a:gd name="T23" fmla="*/ 1967 h 2789"/>
                <a:gd name="T24" fmla="*/ 1611 w 2841"/>
                <a:gd name="T25" fmla="*/ 2635 h 2789"/>
                <a:gd name="T26" fmla="*/ 1611 w 2841"/>
                <a:gd name="T27" fmla="*/ 2635 h 2789"/>
                <a:gd name="T28" fmla="*/ 2422 w 2841"/>
                <a:gd name="T29" fmla="*/ 2432 h 2789"/>
                <a:gd name="T30" fmla="*/ 2422 w 2841"/>
                <a:gd name="T31" fmla="*/ 2432 h 2789"/>
                <a:gd name="T32" fmla="*/ 2144 w 2841"/>
                <a:gd name="T33" fmla="*/ 631 h 2789"/>
                <a:gd name="T34" fmla="*/ 2144 w 2841"/>
                <a:gd name="T35" fmla="*/ 631 h 2789"/>
                <a:gd name="T36" fmla="*/ 656 w 2841"/>
                <a:gd name="T37" fmla="*/ 543 h 2789"/>
                <a:gd name="T38" fmla="*/ 656 w 2841"/>
                <a:gd name="T39" fmla="*/ 543 h 2789"/>
                <a:gd name="T40" fmla="*/ 362 w 2841"/>
                <a:gd name="T41" fmla="*/ 447 h 2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1" h="2789">
                  <a:moveTo>
                    <a:pt x="362" y="447"/>
                  </a:moveTo>
                  <a:lnTo>
                    <a:pt x="362" y="447"/>
                  </a:lnTo>
                  <a:cubicBezTo>
                    <a:pt x="0" y="657"/>
                    <a:pt x="56" y="1125"/>
                    <a:pt x="222" y="1414"/>
                  </a:cubicBezTo>
                  <a:lnTo>
                    <a:pt x="222" y="1414"/>
                  </a:lnTo>
                  <a:cubicBezTo>
                    <a:pt x="304" y="1559"/>
                    <a:pt x="401" y="1619"/>
                    <a:pt x="575" y="1667"/>
                  </a:cubicBezTo>
                  <a:lnTo>
                    <a:pt x="575" y="1667"/>
                  </a:lnTo>
                  <a:cubicBezTo>
                    <a:pt x="748" y="1716"/>
                    <a:pt x="776" y="2147"/>
                    <a:pt x="788" y="2276"/>
                  </a:cubicBezTo>
                  <a:lnTo>
                    <a:pt x="788" y="2276"/>
                  </a:lnTo>
                  <a:cubicBezTo>
                    <a:pt x="788" y="2276"/>
                    <a:pt x="877" y="2316"/>
                    <a:pt x="906" y="2156"/>
                  </a:cubicBezTo>
                  <a:lnTo>
                    <a:pt x="906" y="2156"/>
                  </a:lnTo>
                  <a:cubicBezTo>
                    <a:pt x="935" y="1995"/>
                    <a:pt x="1108" y="1747"/>
                    <a:pt x="1176" y="1967"/>
                  </a:cubicBezTo>
                  <a:lnTo>
                    <a:pt x="1176" y="1967"/>
                  </a:lnTo>
                  <a:cubicBezTo>
                    <a:pt x="1245" y="2187"/>
                    <a:pt x="1508" y="2497"/>
                    <a:pt x="1611" y="2635"/>
                  </a:cubicBezTo>
                  <a:lnTo>
                    <a:pt x="1611" y="2635"/>
                  </a:lnTo>
                  <a:cubicBezTo>
                    <a:pt x="1714" y="2772"/>
                    <a:pt x="2252" y="2788"/>
                    <a:pt x="2422" y="2432"/>
                  </a:cubicBezTo>
                  <a:lnTo>
                    <a:pt x="2422" y="2432"/>
                  </a:lnTo>
                  <a:cubicBezTo>
                    <a:pt x="2052" y="1904"/>
                    <a:pt x="2840" y="1449"/>
                    <a:pt x="2144" y="631"/>
                  </a:cubicBezTo>
                  <a:lnTo>
                    <a:pt x="2144" y="631"/>
                  </a:lnTo>
                  <a:cubicBezTo>
                    <a:pt x="1996" y="308"/>
                    <a:pt x="1687" y="0"/>
                    <a:pt x="656" y="543"/>
                  </a:cubicBezTo>
                  <a:lnTo>
                    <a:pt x="656" y="543"/>
                  </a:lnTo>
                  <a:cubicBezTo>
                    <a:pt x="608" y="571"/>
                    <a:pt x="433" y="510"/>
                    <a:pt x="362" y="44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1" name="Freeform 172">
              <a:extLst>
                <a:ext uri="{FF2B5EF4-FFF2-40B4-BE49-F238E27FC236}">
                  <a16:creationId xmlns:a16="http://schemas.microsoft.com/office/drawing/2014/main" id="{A5DCBA87-289D-0A42-85FA-1555E352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5063" y="4268609"/>
              <a:ext cx="331234" cy="521336"/>
            </a:xfrm>
            <a:custGeom>
              <a:avLst/>
              <a:gdLst>
                <a:gd name="T0" fmla="*/ 50 w 506"/>
                <a:gd name="T1" fmla="*/ 458 h 797"/>
                <a:gd name="T2" fmla="*/ 50 w 506"/>
                <a:gd name="T3" fmla="*/ 458 h 797"/>
                <a:gd name="T4" fmla="*/ 302 w 506"/>
                <a:gd name="T5" fmla="*/ 763 h 797"/>
                <a:gd name="T6" fmla="*/ 302 w 506"/>
                <a:gd name="T7" fmla="*/ 763 h 797"/>
                <a:gd name="T8" fmla="*/ 455 w 506"/>
                <a:gd name="T9" fmla="*/ 250 h 797"/>
                <a:gd name="T10" fmla="*/ 455 w 506"/>
                <a:gd name="T11" fmla="*/ 250 h 797"/>
                <a:gd name="T12" fmla="*/ 226 w 506"/>
                <a:gd name="T13" fmla="*/ 33 h 797"/>
                <a:gd name="T14" fmla="*/ 226 w 506"/>
                <a:gd name="T15" fmla="*/ 33 h 797"/>
                <a:gd name="T16" fmla="*/ 50 w 506"/>
                <a:gd name="T17" fmla="*/ 458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797">
                  <a:moveTo>
                    <a:pt x="50" y="458"/>
                  </a:moveTo>
                  <a:lnTo>
                    <a:pt x="50" y="458"/>
                  </a:lnTo>
                  <a:cubicBezTo>
                    <a:pt x="101" y="648"/>
                    <a:pt x="179" y="796"/>
                    <a:pt x="302" y="763"/>
                  </a:cubicBezTo>
                  <a:lnTo>
                    <a:pt x="302" y="763"/>
                  </a:lnTo>
                  <a:cubicBezTo>
                    <a:pt x="426" y="731"/>
                    <a:pt x="505" y="440"/>
                    <a:pt x="455" y="250"/>
                  </a:cubicBezTo>
                  <a:lnTo>
                    <a:pt x="455" y="250"/>
                  </a:lnTo>
                  <a:cubicBezTo>
                    <a:pt x="405" y="59"/>
                    <a:pt x="349" y="0"/>
                    <a:pt x="226" y="33"/>
                  </a:cubicBezTo>
                  <a:lnTo>
                    <a:pt x="226" y="33"/>
                  </a:lnTo>
                  <a:cubicBezTo>
                    <a:pt x="103" y="66"/>
                    <a:pt x="0" y="268"/>
                    <a:pt x="50" y="458"/>
                  </a:cubicBezTo>
                </a:path>
              </a:pathLst>
            </a:custGeom>
            <a:solidFill>
              <a:srgbClr val="EDCD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2" name="Freeform 173">
              <a:extLst>
                <a:ext uri="{FF2B5EF4-FFF2-40B4-BE49-F238E27FC236}">
                  <a16:creationId xmlns:a16="http://schemas.microsoft.com/office/drawing/2014/main" id="{AAD3067A-1ED0-474D-9629-88F30AC9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618" y="4222524"/>
              <a:ext cx="357157" cy="521336"/>
            </a:xfrm>
            <a:custGeom>
              <a:avLst/>
              <a:gdLst>
                <a:gd name="T0" fmla="*/ 50 w 545"/>
                <a:gd name="T1" fmla="*/ 457 h 796"/>
                <a:gd name="T2" fmla="*/ 50 w 545"/>
                <a:gd name="T3" fmla="*/ 457 h 796"/>
                <a:gd name="T4" fmla="*/ 302 w 545"/>
                <a:gd name="T5" fmla="*/ 763 h 796"/>
                <a:gd name="T6" fmla="*/ 302 w 545"/>
                <a:gd name="T7" fmla="*/ 763 h 796"/>
                <a:gd name="T8" fmla="*/ 494 w 545"/>
                <a:gd name="T9" fmla="*/ 266 h 796"/>
                <a:gd name="T10" fmla="*/ 494 w 545"/>
                <a:gd name="T11" fmla="*/ 266 h 796"/>
                <a:gd name="T12" fmla="*/ 226 w 545"/>
                <a:gd name="T13" fmla="*/ 32 h 796"/>
                <a:gd name="T14" fmla="*/ 226 w 545"/>
                <a:gd name="T15" fmla="*/ 32 h 796"/>
                <a:gd name="T16" fmla="*/ 50 w 545"/>
                <a:gd name="T17" fmla="*/ 457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796">
                  <a:moveTo>
                    <a:pt x="50" y="457"/>
                  </a:moveTo>
                  <a:lnTo>
                    <a:pt x="50" y="457"/>
                  </a:lnTo>
                  <a:cubicBezTo>
                    <a:pt x="100" y="647"/>
                    <a:pt x="178" y="795"/>
                    <a:pt x="302" y="763"/>
                  </a:cubicBezTo>
                  <a:lnTo>
                    <a:pt x="302" y="763"/>
                  </a:lnTo>
                  <a:cubicBezTo>
                    <a:pt x="425" y="730"/>
                    <a:pt x="544" y="456"/>
                    <a:pt x="494" y="266"/>
                  </a:cubicBezTo>
                  <a:lnTo>
                    <a:pt x="494" y="266"/>
                  </a:lnTo>
                  <a:cubicBezTo>
                    <a:pt x="444" y="76"/>
                    <a:pt x="348" y="0"/>
                    <a:pt x="226" y="32"/>
                  </a:cubicBezTo>
                  <a:lnTo>
                    <a:pt x="226" y="32"/>
                  </a:lnTo>
                  <a:cubicBezTo>
                    <a:pt x="102" y="65"/>
                    <a:pt x="0" y="267"/>
                    <a:pt x="50" y="457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3" name="Freeform 174">
              <a:extLst>
                <a:ext uri="{FF2B5EF4-FFF2-40B4-BE49-F238E27FC236}">
                  <a16:creationId xmlns:a16="http://schemas.microsoft.com/office/drawing/2014/main" id="{FDC37106-6FD9-A54C-BB4A-46D826D9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4113" y="11578816"/>
              <a:ext cx="1316297" cy="843930"/>
            </a:xfrm>
            <a:custGeom>
              <a:avLst/>
              <a:gdLst>
                <a:gd name="T0" fmla="*/ 1887 w 2016"/>
                <a:gd name="T1" fmla="*/ 1128 h 1293"/>
                <a:gd name="T2" fmla="*/ 1887 w 2016"/>
                <a:gd name="T3" fmla="*/ 1128 h 1293"/>
                <a:gd name="T4" fmla="*/ 1907 w 2016"/>
                <a:gd name="T5" fmla="*/ 843 h 1293"/>
                <a:gd name="T6" fmla="*/ 531 w 2016"/>
                <a:gd name="T7" fmla="*/ 8 h 1293"/>
                <a:gd name="T8" fmla="*/ 531 w 2016"/>
                <a:gd name="T9" fmla="*/ 8 h 1293"/>
                <a:gd name="T10" fmla="*/ 491 w 2016"/>
                <a:gd name="T11" fmla="*/ 7 h 1293"/>
                <a:gd name="T12" fmla="*/ 132 w 2016"/>
                <a:gd name="T13" fmla="*/ 180 h 1293"/>
                <a:gd name="T14" fmla="*/ 132 w 2016"/>
                <a:gd name="T15" fmla="*/ 180 h 1293"/>
                <a:gd name="T16" fmla="*/ 117 w 2016"/>
                <a:gd name="T17" fmla="*/ 529 h 1293"/>
                <a:gd name="T18" fmla="*/ 117 w 2016"/>
                <a:gd name="T19" fmla="*/ 529 h 1293"/>
                <a:gd name="T20" fmla="*/ 1105 w 2016"/>
                <a:gd name="T21" fmla="*/ 1148 h 1293"/>
                <a:gd name="T22" fmla="*/ 1105 w 2016"/>
                <a:gd name="T23" fmla="*/ 1148 h 1293"/>
                <a:gd name="T24" fmla="*/ 1887 w 2016"/>
                <a:gd name="T25" fmla="*/ 1128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1293">
                  <a:moveTo>
                    <a:pt x="1887" y="1128"/>
                  </a:moveTo>
                  <a:lnTo>
                    <a:pt x="1887" y="1128"/>
                  </a:lnTo>
                  <a:cubicBezTo>
                    <a:pt x="2000" y="1064"/>
                    <a:pt x="2015" y="916"/>
                    <a:pt x="1907" y="843"/>
                  </a:cubicBezTo>
                  <a:lnTo>
                    <a:pt x="531" y="8"/>
                  </a:lnTo>
                  <a:lnTo>
                    <a:pt x="531" y="8"/>
                  </a:lnTo>
                  <a:cubicBezTo>
                    <a:pt x="519" y="1"/>
                    <a:pt x="503" y="0"/>
                    <a:pt x="491" y="7"/>
                  </a:cubicBezTo>
                  <a:lnTo>
                    <a:pt x="132" y="180"/>
                  </a:lnTo>
                  <a:lnTo>
                    <a:pt x="132" y="180"/>
                  </a:lnTo>
                  <a:cubicBezTo>
                    <a:pt x="0" y="244"/>
                    <a:pt x="7" y="434"/>
                    <a:pt x="117" y="529"/>
                  </a:cubicBezTo>
                  <a:lnTo>
                    <a:pt x="117" y="529"/>
                  </a:lnTo>
                  <a:cubicBezTo>
                    <a:pt x="315" y="700"/>
                    <a:pt x="573" y="917"/>
                    <a:pt x="1105" y="1148"/>
                  </a:cubicBezTo>
                  <a:lnTo>
                    <a:pt x="1105" y="1148"/>
                  </a:lnTo>
                  <a:cubicBezTo>
                    <a:pt x="1370" y="1263"/>
                    <a:pt x="1603" y="1292"/>
                    <a:pt x="1887" y="1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4" name="Freeform 175">
              <a:extLst>
                <a:ext uri="{FF2B5EF4-FFF2-40B4-BE49-F238E27FC236}">
                  <a16:creationId xmlns:a16="http://schemas.microsoft.com/office/drawing/2014/main" id="{5EAB8D9F-434E-9D45-8FB3-B25137052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1395" y="11382956"/>
              <a:ext cx="1270212" cy="1002345"/>
            </a:xfrm>
            <a:custGeom>
              <a:avLst/>
              <a:gdLst>
                <a:gd name="T0" fmla="*/ 1898 w 1945"/>
                <a:gd name="T1" fmla="*/ 1202 h 1533"/>
                <a:gd name="T2" fmla="*/ 1898 w 1945"/>
                <a:gd name="T3" fmla="*/ 1202 h 1533"/>
                <a:gd name="T4" fmla="*/ 1759 w 1945"/>
                <a:gd name="T5" fmla="*/ 539 h 1533"/>
                <a:gd name="T6" fmla="*/ 1759 w 1945"/>
                <a:gd name="T7" fmla="*/ 539 h 1533"/>
                <a:gd name="T8" fmla="*/ 1326 w 1945"/>
                <a:gd name="T9" fmla="*/ 432 h 1533"/>
                <a:gd name="T10" fmla="*/ 1326 w 1945"/>
                <a:gd name="T11" fmla="*/ 432 h 1533"/>
                <a:gd name="T12" fmla="*/ 128 w 1945"/>
                <a:gd name="T13" fmla="*/ 258 h 1533"/>
                <a:gd name="T14" fmla="*/ 128 w 1945"/>
                <a:gd name="T15" fmla="*/ 258 h 1533"/>
                <a:gd name="T16" fmla="*/ 76 w 1945"/>
                <a:gd name="T17" fmla="*/ 687 h 1533"/>
                <a:gd name="T18" fmla="*/ 76 w 1945"/>
                <a:gd name="T19" fmla="*/ 687 h 1533"/>
                <a:gd name="T20" fmla="*/ 1229 w 1945"/>
                <a:gd name="T21" fmla="*/ 1441 h 1533"/>
                <a:gd name="T22" fmla="*/ 1229 w 1945"/>
                <a:gd name="T23" fmla="*/ 1441 h 1533"/>
                <a:gd name="T24" fmla="*/ 1898 w 1945"/>
                <a:gd name="T25" fmla="*/ 1202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5" h="1533">
                  <a:moveTo>
                    <a:pt x="1898" y="1202"/>
                  </a:moveTo>
                  <a:lnTo>
                    <a:pt x="1898" y="1202"/>
                  </a:lnTo>
                  <a:cubicBezTo>
                    <a:pt x="1887" y="1155"/>
                    <a:pt x="1927" y="678"/>
                    <a:pt x="1759" y="539"/>
                  </a:cubicBezTo>
                  <a:lnTo>
                    <a:pt x="1759" y="539"/>
                  </a:lnTo>
                  <a:cubicBezTo>
                    <a:pt x="1666" y="461"/>
                    <a:pt x="1467" y="442"/>
                    <a:pt x="1326" y="432"/>
                  </a:cubicBezTo>
                  <a:lnTo>
                    <a:pt x="1326" y="432"/>
                  </a:lnTo>
                  <a:cubicBezTo>
                    <a:pt x="1027" y="412"/>
                    <a:pt x="364" y="0"/>
                    <a:pt x="128" y="258"/>
                  </a:cubicBezTo>
                  <a:lnTo>
                    <a:pt x="128" y="258"/>
                  </a:lnTo>
                  <a:cubicBezTo>
                    <a:pt x="0" y="399"/>
                    <a:pt x="51" y="639"/>
                    <a:pt x="76" y="687"/>
                  </a:cubicBezTo>
                  <a:lnTo>
                    <a:pt x="76" y="687"/>
                  </a:lnTo>
                  <a:cubicBezTo>
                    <a:pt x="188" y="903"/>
                    <a:pt x="1015" y="1382"/>
                    <a:pt x="1229" y="1441"/>
                  </a:cubicBezTo>
                  <a:lnTo>
                    <a:pt x="1229" y="1441"/>
                  </a:lnTo>
                  <a:cubicBezTo>
                    <a:pt x="1557" y="1532"/>
                    <a:pt x="1944" y="1413"/>
                    <a:pt x="1898" y="1202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5" name="Freeform 176">
              <a:extLst>
                <a:ext uri="{FF2B5EF4-FFF2-40B4-BE49-F238E27FC236}">
                  <a16:creationId xmlns:a16="http://schemas.microsoft.com/office/drawing/2014/main" id="{4186683F-38CB-3C46-BF62-C71449D39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8165" y="8326957"/>
              <a:ext cx="996585" cy="3747273"/>
            </a:xfrm>
            <a:custGeom>
              <a:avLst/>
              <a:gdLst>
                <a:gd name="T0" fmla="*/ 313 w 1524"/>
                <a:gd name="T1" fmla="*/ 5215 h 5738"/>
                <a:gd name="T2" fmla="*/ 313 w 1524"/>
                <a:gd name="T3" fmla="*/ 5215 h 5738"/>
                <a:gd name="T4" fmla="*/ 125 w 1524"/>
                <a:gd name="T5" fmla="*/ 918 h 5738"/>
                <a:gd name="T6" fmla="*/ 125 w 1524"/>
                <a:gd name="T7" fmla="*/ 918 h 5738"/>
                <a:gd name="T8" fmla="*/ 1147 w 1524"/>
                <a:gd name="T9" fmla="*/ 20 h 5738"/>
                <a:gd name="T10" fmla="*/ 1147 w 1524"/>
                <a:gd name="T11" fmla="*/ 20 h 5738"/>
                <a:gd name="T12" fmla="*/ 1439 w 1524"/>
                <a:gd name="T13" fmla="*/ 1773 h 5738"/>
                <a:gd name="T14" fmla="*/ 1126 w 1524"/>
                <a:gd name="T15" fmla="*/ 5570 h 5738"/>
                <a:gd name="T16" fmla="*/ 1126 w 1524"/>
                <a:gd name="T17" fmla="*/ 5570 h 5738"/>
                <a:gd name="T18" fmla="*/ 313 w 1524"/>
                <a:gd name="T19" fmla="*/ 5215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4" h="5738">
                  <a:moveTo>
                    <a:pt x="313" y="5215"/>
                  </a:moveTo>
                  <a:lnTo>
                    <a:pt x="313" y="5215"/>
                  </a:lnTo>
                  <a:cubicBezTo>
                    <a:pt x="313" y="5215"/>
                    <a:pt x="0" y="1627"/>
                    <a:pt x="125" y="918"/>
                  </a:cubicBezTo>
                  <a:lnTo>
                    <a:pt x="125" y="918"/>
                  </a:lnTo>
                  <a:cubicBezTo>
                    <a:pt x="250" y="208"/>
                    <a:pt x="772" y="0"/>
                    <a:pt x="1147" y="20"/>
                  </a:cubicBezTo>
                  <a:lnTo>
                    <a:pt x="1147" y="20"/>
                  </a:lnTo>
                  <a:cubicBezTo>
                    <a:pt x="1523" y="42"/>
                    <a:pt x="1439" y="1773"/>
                    <a:pt x="1439" y="1773"/>
                  </a:cubicBezTo>
                  <a:lnTo>
                    <a:pt x="1126" y="5570"/>
                  </a:lnTo>
                  <a:lnTo>
                    <a:pt x="1126" y="5570"/>
                  </a:lnTo>
                  <a:cubicBezTo>
                    <a:pt x="1126" y="5570"/>
                    <a:pt x="667" y="5737"/>
                    <a:pt x="313" y="52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6" name="Freeform 177">
              <a:extLst>
                <a:ext uri="{FF2B5EF4-FFF2-40B4-BE49-F238E27FC236}">
                  <a16:creationId xmlns:a16="http://schemas.microsoft.com/office/drawing/2014/main" id="{21F9BA7B-2B61-E245-BFB6-6A3C3F31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8054" y="8960623"/>
              <a:ext cx="849688" cy="2367609"/>
            </a:xfrm>
            <a:custGeom>
              <a:avLst/>
              <a:gdLst>
                <a:gd name="T0" fmla="*/ 0 w 1303"/>
                <a:gd name="T1" fmla="*/ 0 h 3623"/>
                <a:gd name="T2" fmla="*/ 0 w 1303"/>
                <a:gd name="T3" fmla="*/ 0 h 3623"/>
                <a:gd name="T4" fmla="*/ 204 w 1303"/>
                <a:gd name="T5" fmla="*/ 3100 h 3623"/>
                <a:gd name="T6" fmla="*/ 204 w 1303"/>
                <a:gd name="T7" fmla="*/ 3100 h 3623"/>
                <a:gd name="T8" fmla="*/ 1018 w 1303"/>
                <a:gd name="T9" fmla="*/ 3454 h 3623"/>
                <a:gd name="T10" fmla="*/ 1302 w 1303"/>
                <a:gd name="T11" fmla="*/ 0 h 3623"/>
                <a:gd name="T12" fmla="*/ 0 w 1303"/>
                <a:gd name="T13" fmla="*/ 0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3" h="3623">
                  <a:moveTo>
                    <a:pt x="0" y="0"/>
                  </a:moveTo>
                  <a:lnTo>
                    <a:pt x="0" y="0"/>
                  </a:lnTo>
                  <a:cubicBezTo>
                    <a:pt x="47" y="1302"/>
                    <a:pt x="204" y="3100"/>
                    <a:pt x="204" y="3100"/>
                  </a:cubicBezTo>
                  <a:lnTo>
                    <a:pt x="204" y="3100"/>
                  </a:lnTo>
                  <a:cubicBezTo>
                    <a:pt x="559" y="3622"/>
                    <a:pt x="1018" y="3454"/>
                    <a:pt x="1018" y="3454"/>
                  </a:cubicBezTo>
                  <a:lnTo>
                    <a:pt x="1302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7" name="Freeform 178">
              <a:extLst>
                <a:ext uri="{FF2B5EF4-FFF2-40B4-BE49-F238E27FC236}">
                  <a16:creationId xmlns:a16="http://schemas.microsoft.com/office/drawing/2014/main" id="{6B859A88-F3BA-8D45-AB6E-1B5898B45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2319" y="8315436"/>
              <a:ext cx="3793357" cy="2344566"/>
            </a:xfrm>
            <a:custGeom>
              <a:avLst/>
              <a:gdLst>
                <a:gd name="T0" fmla="*/ 0 w 5809"/>
                <a:gd name="T1" fmla="*/ 63 h 3590"/>
                <a:gd name="T2" fmla="*/ 0 w 5809"/>
                <a:gd name="T3" fmla="*/ 63 h 3590"/>
                <a:gd name="T4" fmla="*/ 709 w 5809"/>
                <a:gd name="T5" fmla="*/ 187 h 3590"/>
                <a:gd name="T6" fmla="*/ 709 w 5809"/>
                <a:gd name="T7" fmla="*/ 187 h 3590"/>
                <a:gd name="T8" fmla="*/ 4193 w 5809"/>
                <a:gd name="T9" fmla="*/ 1564 h 3590"/>
                <a:gd name="T10" fmla="*/ 5505 w 5809"/>
                <a:gd name="T11" fmla="*/ 873 h 3590"/>
                <a:gd name="T12" fmla="*/ 5505 w 5809"/>
                <a:gd name="T13" fmla="*/ 873 h 3590"/>
                <a:gd name="T14" fmla="*/ 4129 w 5809"/>
                <a:gd name="T15" fmla="*/ 3491 h 3590"/>
                <a:gd name="T16" fmla="*/ 4129 w 5809"/>
                <a:gd name="T17" fmla="*/ 3491 h 3590"/>
                <a:gd name="T18" fmla="*/ 1440 w 5809"/>
                <a:gd name="T19" fmla="*/ 2817 h 3590"/>
                <a:gd name="T20" fmla="*/ 1440 w 5809"/>
                <a:gd name="T21" fmla="*/ 2817 h 3590"/>
                <a:gd name="T22" fmla="*/ 0 w 5809"/>
                <a:gd name="T23" fmla="*/ 1982 h 3590"/>
                <a:gd name="T24" fmla="*/ 0 w 5809"/>
                <a:gd name="T25" fmla="*/ 63 h 3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09" h="3590">
                  <a:moveTo>
                    <a:pt x="0" y="63"/>
                  </a:moveTo>
                  <a:lnTo>
                    <a:pt x="0" y="63"/>
                  </a:lnTo>
                  <a:cubicBezTo>
                    <a:pt x="0" y="63"/>
                    <a:pt x="187" y="0"/>
                    <a:pt x="709" y="187"/>
                  </a:cubicBezTo>
                  <a:lnTo>
                    <a:pt x="709" y="187"/>
                  </a:lnTo>
                  <a:cubicBezTo>
                    <a:pt x="1230" y="376"/>
                    <a:pt x="4193" y="1564"/>
                    <a:pt x="4193" y="1564"/>
                  </a:cubicBezTo>
                  <a:lnTo>
                    <a:pt x="5505" y="873"/>
                  </a:lnTo>
                  <a:lnTo>
                    <a:pt x="5505" y="873"/>
                  </a:lnTo>
                  <a:cubicBezTo>
                    <a:pt x="5808" y="3249"/>
                    <a:pt x="4701" y="3285"/>
                    <a:pt x="4129" y="3491"/>
                  </a:cubicBezTo>
                  <a:lnTo>
                    <a:pt x="4129" y="3491"/>
                  </a:lnTo>
                  <a:cubicBezTo>
                    <a:pt x="3856" y="3589"/>
                    <a:pt x="1919" y="3004"/>
                    <a:pt x="1440" y="2817"/>
                  </a:cubicBezTo>
                  <a:lnTo>
                    <a:pt x="1440" y="2817"/>
                  </a:lnTo>
                  <a:cubicBezTo>
                    <a:pt x="960" y="2628"/>
                    <a:pt x="0" y="1982"/>
                    <a:pt x="0" y="1982"/>
                  </a:cubicBezTo>
                  <a:lnTo>
                    <a:pt x="0" y="6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8" name="Freeform 179">
              <a:extLst>
                <a:ext uri="{FF2B5EF4-FFF2-40B4-BE49-F238E27FC236}">
                  <a16:creationId xmlns:a16="http://schemas.microsoft.com/office/drawing/2014/main" id="{715198E5-84F8-3446-AC78-E6369A09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3891" y="4838910"/>
              <a:ext cx="2494342" cy="4787063"/>
            </a:xfrm>
            <a:custGeom>
              <a:avLst/>
              <a:gdLst>
                <a:gd name="T0" fmla="*/ 2042 w 3817"/>
                <a:gd name="T1" fmla="*/ 348 h 7331"/>
                <a:gd name="T2" fmla="*/ 2042 w 3817"/>
                <a:gd name="T3" fmla="*/ 348 h 7331"/>
                <a:gd name="T4" fmla="*/ 169 w 3817"/>
                <a:gd name="T5" fmla="*/ 1603 h 7331"/>
                <a:gd name="T6" fmla="*/ 169 w 3817"/>
                <a:gd name="T7" fmla="*/ 1603 h 7331"/>
                <a:gd name="T8" fmla="*/ 97 w 3817"/>
                <a:gd name="T9" fmla="*/ 6642 h 7331"/>
                <a:gd name="T10" fmla="*/ 97 w 3817"/>
                <a:gd name="T11" fmla="*/ 6642 h 7331"/>
                <a:gd name="T12" fmla="*/ 335 w 3817"/>
                <a:gd name="T13" fmla="*/ 7007 h 7331"/>
                <a:gd name="T14" fmla="*/ 335 w 3817"/>
                <a:gd name="T15" fmla="*/ 7007 h 7331"/>
                <a:gd name="T16" fmla="*/ 1657 w 3817"/>
                <a:gd name="T17" fmla="*/ 7262 h 7331"/>
                <a:gd name="T18" fmla="*/ 1657 w 3817"/>
                <a:gd name="T19" fmla="*/ 7262 h 7331"/>
                <a:gd name="T20" fmla="*/ 3402 w 3817"/>
                <a:gd name="T21" fmla="*/ 6517 h 7331"/>
                <a:gd name="T22" fmla="*/ 3402 w 3817"/>
                <a:gd name="T23" fmla="*/ 6517 h 7331"/>
                <a:gd name="T24" fmla="*/ 3743 w 3817"/>
                <a:gd name="T25" fmla="*/ 5819 h 7331"/>
                <a:gd name="T26" fmla="*/ 3743 w 3817"/>
                <a:gd name="T27" fmla="*/ 5819 h 7331"/>
                <a:gd name="T28" fmla="*/ 3592 w 3817"/>
                <a:gd name="T29" fmla="*/ 1579 h 7331"/>
                <a:gd name="T30" fmla="*/ 3592 w 3817"/>
                <a:gd name="T31" fmla="*/ 1579 h 7331"/>
                <a:gd name="T32" fmla="*/ 2042 w 3817"/>
                <a:gd name="T33" fmla="*/ 348 h 7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17" h="7331">
                  <a:moveTo>
                    <a:pt x="2042" y="348"/>
                  </a:moveTo>
                  <a:lnTo>
                    <a:pt x="2042" y="348"/>
                  </a:lnTo>
                  <a:cubicBezTo>
                    <a:pt x="572" y="744"/>
                    <a:pt x="169" y="1603"/>
                    <a:pt x="169" y="1603"/>
                  </a:cubicBezTo>
                  <a:lnTo>
                    <a:pt x="169" y="1603"/>
                  </a:lnTo>
                  <a:cubicBezTo>
                    <a:pt x="0" y="3857"/>
                    <a:pt x="67" y="5375"/>
                    <a:pt x="97" y="6642"/>
                  </a:cubicBezTo>
                  <a:lnTo>
                    <a:pt x="97" y="6642"/>
                  </a:lnTo>
                  <a:cubicBezTo>
                    <a:pt x="101" y="6798"/>
                    <a:pt x="194" y="6940"/>
                    <a:pt x="335" y="7007"/>
                  </a:cubicBezTo>
                  <a:lnTo>
                    <a:pt x="335" y="7007"/>
                  </a:lnTo>
                  <a:cubicBezTo>
                    <a:pt x="606" y="7137"/>
                    <a:pt x="1095" y="7330"/>
                    <a:pt x="1657" y="7262"/>
                  </a:cubicBezTo>
                  <a:lnTo>
                    <a:pt x="1657" y="7262"/>
                  </a:lnTo>
                  <a:cubicBezTo>
                    <a:pt x="2579" y="7152"/>
                    <a:pt x="3218" y="6687"/>
                    <a:pt x="3402" y="6517"/>
                  </a:cubicBezTo>
                  <a:lnTo>
                    <a:pt x="3402" y="6517"/>
                  </a:lnTo>
                  <a:cubicBezTo>
                    <a:pt x="3506" y="6420"/>
                    <a:pt x="3733" y="6173"/>
                    <a:pt x="3743" y="5819"/>
                  </a:cubicBezTo>
                  <a:lnTo>
                    <a:pt x="3743" y="5819"/>
                  </a:lnTo>
                  <a:cubicBezTo>
                    <a:pt x="3765" y="5048"/>
                    <a:pt x="3816" y="3387"/>
                    <a:pt x="3592" y="1579"/>
                  </a:cubicBezTo>
                  <a:lnTo>
                    <a:pt x="3592" y="1579"/>
                  </a:lnTo>
                  <a:cubicBezTo>
                    <a:pt x="3592" y="1300"/>
                    <a:pt x="3334" y="0"/>
                    <a:pt x="2042" y="3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99" name="Freeform 180">
              <a:extLst>
                <a:ext uri="{FF2B5EF4-FFF2-40B4-BE49-F238E27FC236}">
                  <a16:creationId xmlns:a16="http://schemas.microsoft.com/office/drawing/2014/main" id="{C29675B9-25A3-0C45-AFD6-3E833AB05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3242" y="5682838"/>
              <a:ext cx="1002345" cy="2039254"/>
            </a:xfrm>
            <a:custGeom>
              <a:avLst/>
              <a:gdLst>
                <a:gd name="T0" fmla="*/ 931 w 1533"/>
                <a:gd name="T1" fmla="*/ 68 h 3120"/>
                <a:gd name="T2" fmla="*/ 931 w 1533"/>
                <a:gd name="T3" fmla="*/ 68 h 3120"/>
                <a:gd name="T4" fmla="*/ 189 w 1533"/>
                <a:gd name="T5" fmla="*/ 381 h 3120"/>
                <a:gd name="T6" fmla="*/ 189 w 1533"/>
                <a:gd name="T7" fmla="*/ 381 h 3120"/>
                <a:gd name="T8" fmla="*/ 183 w 1533"/>
                <a:gd name="T9" fmla="*/ 565 h 3120"/>
                <a:gd name="T10" fmla="*/ 183 w 1533"/>
                <a:gd name="T11" fmla="*/ 3119 h 3120"/>
                <a:gd name="T12" fmla="*/ 183 w 1533"/>
                <a:gd name="T13" fmla="*/ 3119 h 3120"/>
                <a:gd name="T14" fmla="*/ 1347 w 1533"/>
                <a:gd name="T15" fmla="*/ 966 h 3120"/>
                <a:gd name="T16" fmla="*/ 1347 w 1533"/>
                <a:gd name="T17" fmla="*/ 966 h 3120"/>
                <a:gd name="T18" fmla="*/ 931 w 1533"/>
                <a:gd name="T19" fmla="*/ 68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3" h="3120">
                  <a:moveTo>
                    <a:pt x="931" y="68"/>
                  </a:moveTo>
                  <a:lnTo>
                    <a:pt x="931" y="68"/>
                  </a:lnTo>
                  <a:cubicBezTo>
                    <a:pt x="708" y="0"/>
                    <a:pt x="318" y="185"/>
                    <a:pt x="189" y="381"/>
                  </a:cubicBezTo>
                  <a:lnTo>
                    <a:pt x="189" y="381"/>
                  </a:lnTo>
                  <a:cubicBezTo>
                    <a:pt x="94" y="496"/>
                    <a:pt x="0" y="611"/>
                    <a:pt x="183" y="565"/>
                  </a:cubicBezTo>
                  <a:lnTo>
                    <a:pt x="183" y="3119"/>
                  </a:lnTo>
                  <a:lnTo>
                    <a:pt x="183" y="3119"/>
                  </a:lnTo>
                  <a:cubicBezTo>
                    <a:pt x="613" y="2579"/>
                    <a:pt x="998" y="1619"/>
                    <a:pt x="1347" y="966"/>
                  </a:cubicBezTo>
                  <a:lnTo>
                    <a:pt x="1347" y="966"/>
                  </a:lnTo>
                  <a:cubicBezTo>
                    <a:pt x="1532" y="621"/>
                    <a:pt x="1306" y="181"/>
                    <a:pt x="931" y="6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0" name="Freeform 181">
              <a:extLst>
                <a:ext uri="{FF2B5EF4-FFF2-40B4-BE49-F238E27FC236}">
                  <a16:creationId xmlns:a16="http://schemas.microsoft.com/office/drawing/2014/main" id="{28A551E2-E99B-D843-90C5-3D93AF33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6830" y="6788875"/>
              <a:ext cx="1575525" cy="1229888"/>
            </a:xfrm>
            <a:custGeom>
              <a:avLst/>
              <a:gdLst>
                <a:gd name="T0" fmla="*/ 2411 w 2412"/>
                <a:gd name="T1" fmla="*/ 1132 h 1884"/>
                <a:gd name="T2" fmla="*/ 2411 w 2412"/>
                <a:gd name="T3" fmla="*/ 1132 h 1884"/>
                <a:gd name="T4" fmla="*/ 213 w 2412"/>
                <a:gd name="T5" fmla="*/ 0 h 1884"/>
                <a:gd name="T6" fmla="*/ 0 w 2412"/>
                <a:gd name="T7" fmla="*/ 326 h 1884"/>
                <a:gd name="T8" fmla="*/ 0 w 2412"/>
                <a:gd name="T9" fmla="*/ 326 h 1884"/>
                <a:gd name="T10" fmla="*/ 2284 w 2412"/>
                <a:gd name="T11" fmla="*/ 1883 h 1884"/>
                <a:gd name="T12" fmla="*/ 2411 w 2412"/>
                <a:gd name="T13" fmla="*/ 1132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2" h="1884">
                  <a:moveTo>
                    <a:pt x="2411" y="1132"/>
                  </a:moveTo>
                  <a:lnTo>
                    <a:pt x="2411" y="1132"/>
                  </a:lnTo>
                  <a:cubicBezTo>
                    <a:pt x="2411" y="1132"/>
                    <a:pt x="504" y="278"/>
                    <a:pt x="213" y="0"/>
                  </a:cubicBezTo>
                  <a:lnTo>
                    <a:pt x="0" y="326"/>
                  </a:lnTo>
                  <a:lnTo>
                    <a:pt x="0" y="326"/>
                  </a:lnTo>
                  <a:cubicBezTo>
                    <a:pt x="0" y="326"/>
                    <a:pt x="862" y="1464"/>
                    <a:pt x="2284" y="1883"/>
                  </a:cubicBezTo>
                  <a:lnTo>
                    <a:pt x="2411" y="1132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F1C72375-DE25-1842-BABB-389AF6F36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1555" y="6872403"/>
              <a:ext cx="1670575" cy="1241411"/>
            </a:xfrm>
            <a:custGeom>
              <a:avLst/>
              <a:gdLst>
                <a:gd name="T0" fmla="*/ 2558 w 2559"/>
                <a:gd name="T1" fmla="*/ 301 h 1901"/>
                <a:gd name="T2" fmla="*/ 2558 w 2559"/>
                <a:gd name="T3" fmla="*/ 301 h 1901"/>
                <a:gd name="T4" fmla="*/ 2115 w 2559"/>
                <a:gd name="T5" fmla="*/ 649 h 1901"/>
                <a:gd name="T6" fmla="*/ 2115 w 2559"/>
                <a:gd name="T7" fmla="*/ 649 h 1901"/>
                <a:gd name="T8" fmla="*/ 367 w 2559"/>
                <a:gd name="T9" fmla="*/ 0 h 1901"/>
                <a:gd name="T10" fmla="*/ 367 w 2559"/>
                <a:gd name="T11" fmla="*/ 0 h 1901"/>
                <a:gd name="T12" fmla="*/ 23 w 2559"/>
                <a:gd name="T13" fmla="*/ 356 h 1901"/>
                <a:gd name="T14" fmla="*/ 23 w 2559"/>
                <a:gd name="T15" fmla="*/ 356 h 1901"/>
                <a:gd name="T16" fmla="*/ 70 w 2559"/>
                <a:gd name="T17" fmla="*/ 550 h 1901"/>
                <a:gd name="T18" fmla="*/ 70 w 2559"/>
                <a:gd name="T19" fmla="*/ 550 h 1901"/>
                <a:gd name="T20" fmla="*/ 2360 w 2559"/>
                <a:gd name="T21" fmla="*/ 1900 h 1901"/>
                <a:gd name="T22" fmla="*/ 2558 w 2559"/>
                <a:gd name="T23" fmla="*/ 301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9" h="1901">
                  <a:moveTo>
                    <a:pt x="2558" y="301"/>
                  </a:moveTo>
                  <a:lnTo>
                    <a:pt x="2558" y="301"/>
                  </a:lnTo>
                  <a:cubicBezTo>
                    <a:pt x="2472" y="646"/>
                    <a:pt x="2320" y="733"/>
                    <a:pt x="2115" y="649"/>
                  </a:cubicBezTo>
                  <a:lnTo>
                    <a:pt x="2115" y="649"/>
                  </a:lnTo>
                  <a:cubicBezTo>
                    <a:pt x="1553" y="420"/>
                    <a:pt x="667" y="200"/>
                    <a:pt x="367" y="0"/>
                  </a:cubicBezTo>
                  <a:lnTo>
                    <a:pt x="367" y="0"/>
                  </a:lnTo>
                  <a:cubicBezTo>
                    <a:pt x="202" y="82"/>
                    <a:pt x="71" y="210"/>
                    <a:pt x="23" y="356"/>
                  </a:cubicBezTo>
                  <a:lnTo>
                    <a:pt x="23" y="356"/>
                  </a:lnTo>
                  <a:cubicBezTo>
                    <a:pt x="0" y="424"/>
                    <a:pt x="20" y="499"/>
                    <a:pt x="70" y="550"/>
                  </a:cubicBezTo>
                  <a:lnTo>
                    <a:pt x="70" y="550"/>
                  </a:lnTo>
                  <a:cubicBezTo>
                    <a:pt x="328" y="812"/>
                    <a:pt x="1285" y="1715"/>
                    <a:pt x="2360" y="1900"/>
                  </a:cubicBezTo>
                  <a:lnTo>
                    <a:pt x="2558" y="30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2" name="Freeform 183">
              <a:extLst>
                <a:ext uri="{FF2B5EF4-FFF2-40B4-BE49-F238E27FC236}">
                  <a16:creationId xmlns:a16="http://schemas.microsoft.com/office/drawing/2014/main" id="{7AC399B0-DC73-084D-995C-A97F9A1A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5621" y="5682839"/>
              <a:ext cx="1949966" cy="2482821"/>
            </a:xfrm>
            <a:custGeom>
              <a:avLst/>
              <a:gdLst>
                <a:gd name="T0" fmla="*/ 254 w 2984"/>
                <a:gd name="T1" fmla="*/ 2547 h 3803"/>
                <a:gd name="T2" fmla="*/ 254 w 2984"/>
                <a:gd name="T3" fmla="*/ 2547 h 3803"/>
                <a:gd name="T4" fmla="*/ 1640 w 2984"/>
                <a:gd name="T5" fmla="*/ 381 h 3803"/>
                <a:gd name="T6" fmla="*/ 1640 w 2984"/>
                <a:gd name="T7" fmla="*/ 381 h 3803"/>
                <a:gd name="T8" fmla="*/ 2382 w 2984"/>
                <a:gd name="T9" fmla="*/ 68 h 3803"/>
                <a:gd name="T10" fmla="*/ 2382 w 2984"/>
                <a:gd name="T11" fmla="*/ 68 h 3803"/>
                <a:gd name="T12" fmla="*/ 2798 w 2984"/>
                <a:gd name="T13" fmla="*/ 966 h 3803"/>
                <a:gd name="T14" fmla="*/ 2798 w 2984"/>
                <a:gd name="T15" fmla="*/ 966 h 3803"/>
                <a:gd name="T16" fmla="*/ 0 w 2984"/>
                <a:gd name="T17" fmla="*/ 3802 h 3803"/>
                <a:gd name="T18" fmla="*/ 0 w 2984"/>
                <a:gd name="T19" fmla="*/ 3802 h 3803"/>
                <a:gd name="T20" fmla="*/ 254 w 2984"/>
                <a:gd name="T21" fmla="*/ 2547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4" h="3803">
                  <a:moveTo>
                    <a:pt x="254" y="2547"/>
                  </a:moveTo>
                  <a:lnTo>
                    <a:pt x="254" y="2547"/>
                  </a:lnTo>
                  <a:cubicBezTo>
                    <a:pt x="444" y="1919"/>
                    <a:pt x="1014" y="1136"/>
                    <a:pt x="1640" y="381"/>
                  </a:cubicBezTo>
                  <a:lnTo>
                    <a:pt x="1640" y="381"/>
                  </a:lnTo>
                  <a:cubicBezTo>
                    <a:pt x="1769" y="185"/>
                    <a:pt x="2159" y="0"/>
                    <a:pt x="2382" y="68"/>
                  </a:cubicBezTo>
                  <a:lnTo>
                    <a:pt x="2382" y="68"/>
                  </a:lnTo>
                  <a:cubicBezTo>
                    <a:pt x="2757" y="181"/>
                    <a:pt x="2983" y="621"/>
                    <a:pt x="2798" y="966"/>
                  </a:cubicBezTo>
                  <a:lnTo>
                    <a:pt x="2798" y="966"/>
                  </a:lnTo>
                  <a:cubicBezTo>
                    <a:pt x="2302" y="1891"/>
                    <a:pt x="1452" y="3257"/>
                    <a:pt x="0" y="3802"/>
                  </a:cubicBezTo>
                  <a:lnTo>
                    <a:pt x="0" y="3802"/>
                  </a:lnTo>
                  <a:cubicBezTo>
                    <a:pt x="0" y="3802"/>
                    <a:pt x="168" y="2706"/>
                    <a:pt x="254" y="25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3" name="Freeform 184">
              <a:extLst>
                <a:ext uri="{FF2B5EF4-FFF2-40B4-BE49-F238E27FC236}">
                  <a16:creationId xmlns:a16="http://schemas.microsoft.com/office/drawing/2014/main" id="{52CFE216-DEA4-D048-B6EB-89C34526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3426" y="6417315"/>
              <a:ext cx="665351" cy="607745"/>
            </a:xfrm>
            <a:custGeom>
              <a:avLst/>
              <a:gdLst>
                <a:gd name="T0" fmla="*/ 954 w 1017"/>
                <a:gd name="T1" fmla="*/ 662 h 929"/>
                <a:gd name="T2" fmla="*/ 954 w 1017"/>
                <a:gd name="T3" fmla="*/ 662 h 929"/>
                <a:gd name="T4" fmla="*/ 976 w 1017"/>
                <a:gd name="T5" fmla="*/ 236 h 929"/>
                <a:gd name="T6" fmla="*/ 976 w 1017"/>
                <a:gd name="T7" fmla="*/ 236 h 929"/>
                <a:gd name="T8" fmla="*/ 807 w 1017"/>
                <a:gd name="T9" fmla="*/ 223 h 929"/>
                <a:gd name="T10" fmla="*/ 807 w 1017"/>
                <a:gd name="T11" fmla="*/ 223 h 929"/>
                <a:gd name="T12" fmla="*/ 485 w 1017"/>
                <a:gd name="T13" fmla="*/ 19 h 929"/>
                <a:gd name="T14" fmla="*/ 485 w 1017"/>
                <a:gd name="T15" fmla="*/ 19 h 929"/>
                <a:gd name="T16" fmla="*/ 305 w 1017"/>
                <a:gd name="T17" fmla="*/ 108 h 929"/>
                <a:gd name="T18" fmla="*/ 305 w 1017"/>
                <a:gd name="T19" fmla="*/ 108 h 929"/>
                <a:gd name="T20" fmla="*/ 134 w 1017"/>
                <a:gd name="T21" fmla="*/ 293 h 929"/>
                <a:gd name="T22" fmla="*/ 134 w 1017"/>
                <a:gd name="T23" fmla="*/ 293 h 929"/>
                <a:gd name="T24" fmla="*/ 31 w 1017"/>
                <a:gd name="T25" fmla="*/ 418 h 929"/>
                <a:gd name="T26" fmla="*/ 31 w 1017"/>
                <a:gd name="T27" fmla="*/ 418 h 929"/>
                <a:gd name="T28" fmla="*/ 31 w 1017"/>
                <a:gd name="T29" fmla="*/ 550 h 929"/>
                <a:gd name="T30" fmla="*/ 31 w 1017"/>
                <a:gd name="T31" fmla="*/ 550 h 929"/>
                <a:gd name="T32" fmla="*/ 37 w 1017"/>
                <a:gd name="T33" fmla="*/ 669 h 929"/>
                <a:gd name="T34" fmla="*/ 37 w 1017"/>
                <a:gd name="T35" fmla="*/ 669 h 929"/>
                <a:gd name="T36" fmla="*/ 674 w 1017"/>
                <a:gd name="T37" fmla="*/ 919 h 929"/>
                <a:gd name="T38" fmla="*/ 674 w 1017"/>
                <a:gd name="T39" fmla="*/ 919 h 929"/>
                <a:gd name="T40" fmla="*/ 954 w 1017"/>
                <a:gd name="T41" fmla="*/ 662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7" h="929">
                  <a:moveTo>
                    <a:pt x="954" y="662"/>
                  </a:moveTo>
                  <a:lnTo>
                    <a:pt x="954" y="662"/>
                  </a:lnTo>
                  <a:cubicBezTo>
                    <a:pt x="954" y="662"/>
                    <a:pt x="1016" y="334"/>
                    <a:pt x="976" y="236"/>
                  </a:cubicBezTo>
                  <a:lnTo>
                    <a:pt x="976" y="236"/>
                  </a:lnTo>
                  <a:cubicBezTo>
                    <a:pt x="963" y="206"/>
                    <a:pt x="939" y="144"/>
                    <a:pt x="807" y="223"/>
                  </a:cubicBezTo>
                  <a:lnTo>
                    <a:pt x="807" y="223"/>
                  </a:lnTo>
                  <a:cubicBezTo>
                    <a:pt x="777" y="241"/>
                    <a:pt x="774" y="157"/>
                    <a:pt x="485" y="19"/>
                  </a:cubicBezTo>
                  <a:lnTo>
                    <a:pt x="485" y="19"/>
                  </a:lnTo>
                  <a:cubicBezTo>
                    <a:pt x="447" y="0"/>
                    <a:pt x="313" y="23"/>
                    <a:pt x="305" y="108"/>
                  </a:cubicBezTo>
                  <a:lnTo>
                    <a:pt x="305" y="108"/>
                  </a:lnTo>
                  <a:cubicBezTo>
                    <a:pt x="296" y="193"/>
                    <a:pt x="145" y="216"/>
                    <a:pt x="134" y="293"/>
                  </a:cubicBezTo>
                  <a:lnTo>
                    <a:pt x="134" y="293"/>
                  </a:lnTo>
                  <a:cubicBezTo>
                    <a:pt x="125" y="362"/>
                    <a:pt x="77" y="368"/>
                    <a:pt x="31" y="418"/>
                  </a:cubicBezTo>
                  <a:lnTo>
                    <a:pt x="31" y="418"/>
                  </a:lnTo>
                  <a:cubicBezTo>
                    <a:pt x="0" y="452"/>
                    <a:pt x="47" y="516"/>
                    <a:pt x="31" y="550"/>
                  </a:cubicBezTo>
                  <a:lnTo>
                    <a:pt x="31" y="550"/>
                  </a:lnTo>
                  <a:cubicBezTo>
                    <a:pt x="16" y="581"/>
                    <a:pt x="23" y="648"/>
                    <a:pt x="37" y="669"/>
                  </a:cubicBezTo>
                  <a:lnTo>
                    <a:pt x="37" y="669"/>
                  </a:lnTo>
                  <a:cubicBezTo>
                    <a:pt x="88" y="754"/>
                    <a:pt x="436" y="928"/>
                    <a:pt x="674" y="919"/>
                  </a:cubicBezTo>
                  <a:lnTo>
                    <a:pt x="674" y="919"/>
                  </a:lnTo>
                  <a:cubicBezTo>
                    <a:pt x="912" y="910"/>
                    <a:pt x="954" y="662"/>
                    <a:pt x="954" y="662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4" name="Freeform 185">
              <a:extLst>
                <a:ext uri="{FF2B5EF4-FFF2-40B4-BE49-F238E27FC236}">
                  <a16:creationId xmlns:a16="http://schemas.microsoft.com/office/drawing/2014/main" id="{AF863B2D-60A0-0D4C-9837-9C401B5F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8430" y="6198413"/>
              <a:ext cx="2629715" cy="4582562"/>
            </a:xfrm>
            <a:custGeom>
              <a:avLst/>
              <a:gdLst>
                <a:gd name="T0" fmla="*/ 3453 w 4025"/>
                <a:gd name="T1" fmla="*/ 2055 h 7014"/>
                <a:gd name="T2" fmla="*/ 3453 w 4025"/>
                <a:gd name="T3" fmla="*/ 2055 h 7014"/>
                <a:gd name="T4" fmla="*/ 3271 w 4025"/>
                <a:gd name="T5" fmla="*/ 4628 h 7014"/>
                <a:gd name="T6" fmla="*/ 3271 w 4025"/>
                <a:gd name="T7" fmla="*/ 4628 h 7014"/>
                <a:gd name="T8" fmla="*/ 1924 w 4025"/>
                <a:gd name="T9" fmla="*/ 5611 h 7014"/>
                <a:gd name="T10" fmla="*/ 1924 w 4025"/>
                <a:gd name="T11" fmla="*/ 5611 h 7014"/>
                <a:gd name="T12" fmla="*/ 1228 w 4025"/>
                <a:gd name="T13" fmla="*/ 4945 h 7014"/>
                <a:gd name="T14" fmla="*/ 1228 w 4025"/>
                <a:gd name="T15" fmla="*/ 4945 h 7014"/>
                <a:gd name="T16" fmla="*/ 1168 w 4025"/>
                <a:gd name="T17" fmla="*/ 2922 h 7014"/>
                <a:gd name="T18" fmla="*/ 1168 w 4025"/>
                <a:gd name="T19" fmla="*/ 2922 h 7014"/>
                <a:gd name="T20" fmla="*/ 1600 w 4025"/>
                <a:gd name="T21" fmla="*/ 1627 h 7014"/>
                <a:gd name="T22" fmla="*/ 1600 w 4025"/>
                <a:gd name="T23" fmla="*/ 1627 h 7014"/>
                <a:gd name="T24" fmla="*/ 3094 w 4025"/>
                <a:gd name="T25" fmla="*/ 1011 h 7014"/>
                <a:gd name="T26" fmla="*/ 3094 w 4025"/>
                <a:gd name="T27" fmla="*/ 1011 h 7014"/>
                <a:gd name="T28" fmla="*/ 3453 w 4025"/>
                <a:gd name="T29" fmla="*/ 2055 h 7014"/>
                <a:gd name="T30" fmla="*/ 3401 w 4025"/>
                <a:gd name="T31" fmla="*/ 174 h 7014"/>
                <a:gd name="T32" fmla="*/ 3401 w 4025"/>
                <a:gd name="T33" fmla="*/ 174 h 7014"/>
                <a:gd name="T34" fmla="*/ 1220 w 4025"/>
                <a:gd name="T35" fmla="*/ 1074 h 7014"/>
                <a:gd name="T36" fmla="*/ 1220 w 4025"/>
                <a:gd name="T37" fmla="*/ 1074 h 7014"/>
                <a:gd name="T38" fmla="*/ 590 w 4025"/>
                <a:gd name="T39" fmla="*/ 2965 h 7014"/>
                <a:gd name="T40" fmla="*/ 590 w 4025"/>
                <a:gd name="T41" fmla="*/ 2965 h 7014"/>
                <a:gd name="T42" fmla="*/ 623 w 4025"/>
                <a:gd name="T43" fmla="*/ 5641 h 7014"/>
                <a:gd name="T44" fmla="*/ 623 w 4025"/>
                <a:gd name="T45" fmla="*/ 5641 h 7014"/>
                <a:gd name="T46" fmla="*/ 0 w 4025"/>
                <a:gd name="T47" fmla="*/ 6372 h 7014"/>
                <a:gd name="T48" fmla="*/ 0 w 4025"/>
                <a:gd name="T49" fmla="*/ 6372 h 7014"/>
                <a:gd name="T50" fmla="*/ 1803 w 4025"/>
                <a:gd name="T51" fmla="*/ 6837 h 7014"/>
                <a:gd name="T52" fmla="*/ 1803 w 4025"/>
                <a:gd name="T53" fmla="*/ 6837 h 7014"/>
                <a:gd name="T54" fmla="*/ 3571 w 4025"/>
                <a:gd name="T55" fmla="*/ 5386 h 7014"/>
                <a:gd name="T56" fmla="*/ 3571 w 4025"/>
                <a:gd name="T57" fmla="*/ 5386 h 7014"/>
                <a:gd name="T58" fmla="*/ 3938 w 4025"/>
                <a:gd name="T59" fmla="*/ 1991 h 7014"/>
                <a:gd name="T60" fmla="*/ 3938 w 4025"/>
                <a:gd name="T61" fmla="*/ 1991 h 7014"/>
                <a:gd name="T62" fmla="*/ 3401 w 4025"/>
                <a:gd name="T63" fmla="*/ 174 h 7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25" h="7014">
                  <a:moveTo>
                    <a:pt x="3453" y="2055"/>
                  </a:moveTo>
                  <a:lnTo>
                    <a:pt x="3453" y="2055"/>
                  </a:lnTo>
                  <a:cubicBezTo>
                    <a:pt x="3390" y="2741"/>
                    <a:pt x="3332" y="4326"/>
                    <a:pt x="3271" y="4628"/>
                  </a:cubicBezTo>
                  <a:lnTo>
                    <a:pt x="3271" y="4628"/>
                  </a:lnTo>
                  <a:cubicBezTo>
                    <a:pt x="3203" y="4970"/>
                    <a:pt x="2413" y="5315"/>
                    <a:pt x="1924" y="5611"/>
                  </a:cubicBezTo>
                  <a:lnTo>
                    <a:pt x="1924" y="5611"/>
                  </a:lnTo>
                  <a:cubicBezTo>
                    <a:pt x="1289" y="5997"/>
                    <a:pt x="1242" y="5377"/>
                    <a:pt x="1228" y="4945"/>
                  </a:cubicBezTo>
                  <a:lnTo>
                    <a:pt x="1228" y="4945"/>
                  </a:lnTo>
                  <a:cubicBezTo>
                    <a:pt x="1215" y="4514"/>
                    <a:pt x="1210" y="3450"/>
                    <a:pt x="1168" y="2922"/>
                  </a:cubicBezTo>
                  <a:lnTo>
                    <a:pt x="1168" y="2922"/>
                  </a:lnTo>
                  <a:cubicBezTo>
                    <a:pt x="1127" y="2395"/>
                    <a:pt x="1148" y="1975"/>
                    <a:pt x="1600" y="1627"/>
                  </a:cubicBezTo>
                  <a:lnTo>
                    <a:pt x="1600" y="1627"/>
                  </a:lnTo>
                  <a:cubicBezTo>
                    <a:pt x="2248" y="1131"/>
                    <a:pt x="2854" y="893"/>
                    <a:pt x="3094" y="1011"/>
                  </a:cubicBezTo>
                  <a:lnTo>
                    <a:pt x="3094" y="1011"/>
                  </a:lnTo>
                  <a:cubicBezTo>
                    <a:pt x="3411" y="1168"/>
                    <a:pt x="3512" y="1401"/>
                    <a:pt x="3453" y="2055"/>
                  </a:cubicBezTo>
                  <a:close/>
                  <a:moveTo>
                    <a:pt x="3401" y="174"/>
                  </a:moveTo>
                  <a:lnTo>
                    <a:pt x="3401" y="174"/>
                  </a:lnTo>
                  <a:cubicBezTo>
                    <a:pt x="3051" y="0"/>
                    <a:pt x="2166" y="349"/>
                    <a:pt x="1220" y="1074"/>
                  </a:cubicBezTo>
                  <a:lnTo>
                    <a:pt x="1220" y="1074"/>
                  </a:lnTo>
                  <a:cubicBezTo>
                    <a:pt x="559" y="1580"/>
                    <a:pt x="530" y="2195"/>
                    <a:pt x="590" y="2965"/>
                  </a:cubicBezTo>
                  <a:lnTo>
                    <a:pt x="590" y="2965"/>
                  </a:lnTo>
                  <a:cubicBezTo>
                    <a:pt x="650" y="3735"/>
                    <a:pt x="614" y="5011"/>
                    <a:pt x="623" y="5641"/>
                  </a:cubicBezTo>
                  <a:lnTo>
                    <a:pt x="623" y="5641"/>
                  </a:lnTo>
                  <a:cubicBezTo>
                    <a:pt x="634" y="6429"/>
                    <a:pt x="0" y="6372"/>
                    <a:pt x="0" y="6372"/>
                  </a:cubicBezTo>
                  <a:lnTo>
                    <a:pt x="0" y="6372"/>
                  </a:lnTo>
                  <a:cubicBezTo>
                    <a:pt x="571" y="6963"/>
                    <a:pt x="1377" y="7013"/>
                    <a:pt x="1803" y="6837"/>
                  </a:cubicBezTo>
                  <a:lnTo>
                    <a:pt x="1803" y="6837"/>
                  </a:lnTo>
                  <a:cubicBezTo>
                    <a:pt x="2575" y="6519"/>
                    <a:pt x="3471" y="5887"/>
                    <a:pt x="3571" y="5386"/>
                  </a:cubicBezTo>
                  <a:lnTo>
                    <a:pt x="3571" y="5386"/>
                  </a:lnTo>
                  <a:cubicBezTo>
                    <a:pt x="3659" y="4946"/>
                    <a:pt x="3847" y="2993"/>
                    <a:pt x="3938" y="1991"/>
                  </a:cubicBezTo>
                  <a:lnTo>
                    <a:pt x="3938" y="1991"/>
                  </a:lnTo>
                  <a:cubicBezTo>
                    <a:pt x="4024" y="1036"/>
                    <a:pt x="3864" y="405"/>
                    <a:pt x="3401" y="174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5" name="Freeform 186">
              <a:extLst>
                <a:ext uri="{FF2B5EF4-FFF2-40B4-BE49-F238E27FC236}">
                  <a16:creationId xmlns:a16="http://schemas.microsoft.com/office/drawing/2014/main" id="{61CC809E-868F-D442-8728-4E8A1241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1547" y="6541169"/>
              <a:ext cx="1690737" cy="3666624"/>
            </a:xfrm>
            <a:custGeom>
              <a:avLst/>
              <a:gdLst>
                <a:gd name="T0" fmla="*/ 2588 w 2589"/>
                <a:gd name="T1" fmla="*/ 4615 h 5615"/>
                <a:gd name="T2" fmla="*/ 0 w 2589"/>
                <a:gd name="T3" fmla="*/ 5614 h 5615"/>
                <a:gd name="T4" fmla="*/ 0 w 2589"/>
                <a:gd name="T5" fmla="*/ 998 h 5615"/>
                <a:gd name="T6" fmla="*/ 2588 w 2589"/>
                <a:gd name="T7" fmla="*/ 0 h 5615"/>
                <a:gd name="T8" fmla="*/ 2588 w 2589"/>
                <a:gd name="T9" fmla="*/ 4615 h 5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9" h="5615">
                  <a:moveTo>
                    <a:pt x="2588" y="4615"/>
                  </a:moveTo>
                  <a:lnTo>
                    <a:pt x="0" y="5614"/>
                  </a:lnTo>
                  <a:lnTo>
                    <a:pt x="0" y="998"/>
                  </a:lnTo>
                  <a:lnTo>
                    <a:pt x="2588" y="0"/>
                  </a:lnTo>
                  <a:lnTo>
                    <a:pt x="2588" y="46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6" name="Freeform 187">
              <a:extLst>
                <a:ext uri="{FF2B5EF4-FFF2-40B4-BE49-F238E27FC236}">
                  <a16:creationId xmlns:a16="http://schemas.microsoft.com/office/drawing/2014/main" id="{6B8AA56B-52E4-DC45-BAE2-869A29AA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064" y="11218780"/>
              <a:ext cx="2635478" cy="1385425"/>
            </a:xfrm>
            <a:custGeom>
              <a:avLst/>
              <a:gdLst>
                <a:gd name="T0" fmla="*/ 3967 w 4034"/>
                <a:gd name="T1" fmla="*/ 1755 h 2120"/>
                <a:gd name="T2" fmla="*/ 2983 w 4034"/>
                <a:gd name="T3" fmla="*/ 1014 h 2120"/>
                <a:gd name="T4" fmla="*/ 2983 w 4034"/>
                <a:gd name="T5" fmla="*/ 1014 h 2120"/>
                <a:gd name="T6" fmla="*/ 2997 w 4034"/>
                <a:gd name="T7" fmla="*/ 658 h 2120"/>
                <a:gd name="T8" fmla="*/ 3834 w 4034"/>
                <a:gd name="T9" fmla="*/ 132 h 2120"/>
                <a:gd name="T10" fmla="*/ 3834 w 4034"/>
                <a:gd name="T11" fmla="*/ 132 h 2120"/>
                <a:gd name="T12" fmla="*/ 3644 w 4034"/>
                <a:gd name="T13" fmla="*/ 12 h 2120"/>
                <a:gd name="T14" fmla="*/ 3644 w 4034"/>
                <a:gd name="T15" fmla="*/ 12 h 2120"/>
                <a:gd name="T16" fmla="*/ 2261 w 4034"/>
                <a:gd name="T17" fmla="*/ 485 h 2120"/>
                <a:gd name="T18" fmla="*/ 2261 w 4034"/>
                <a:gd name="T19" fmla="*/ 485 h 2120"/>
                <a:gd name="T20" fmla="*/ 2012 w 4034"/>
                <a:gd name="T21" fmla="*/ 451 h 2120"/>
                <a:gd name="T22" fmla="*/ 2012 w 4034"/>
                <a:gd name="T23" fmla="*/ 451 h 2120"/>
                <a:gd name="T24" fmla="*/ 1902 w 4034"/>
                <a:gd name="T25" fmla="*/ 457 h 2120"/>
                <a:gd name="T26" fmla="*/ 1905 w 4034"/>
                <a:gd name="T27" fmla="*/ 452 h 2120"/>
                <a:gd name="T28" fmla="*/ 1905 w 4034"/>
                <a:gd name="T29" fmla="*/ 452 h 2120"/>
                <a:gd name="T30" fmla="*/ 590 w 4034"/>
                <a:gd name="T31" fmla="*/ 51 h 2120"/>
                <a:gd name="T32" fmla="*/ 590 w 4034"/>
                <a:gd name="T33" fmla="*/ 51 h 2120"/>
                <a:gd name="T34" fmla="*/ 371 w 4034"/>
                <a:gd name="T35" fmla="*/ 255 h 2120"/>
                <a:gd name="T36" fmla="*/ 1117 w 4034"/>
                <a:gd name="T37" fmla="*/ 630 h 2120"/>
                <a:gd name="T38" fmla="*/ 1117 w 4034"/>
                <a:gd name="T39" fmla="*/ 630 h 2120"/>
                <a:gd name="T40" fmla="*/ 1150 w 4034"/>
                <a:gd name="T41" fmla="*/ 995 h 2120"/>
                <a:gd name="T42" fmla="*/ 65 w 4034"/>
                <a:gd name="T43" fmla="*/ 1812 h 2120"/>
                <a:gd name="T44" fmla="*/ 65 w 4034"/>
                <a:gd name="T45" fmla="*/ 1812 h 2120"/>
                <a:gd name="T46" fmla="*/ 123 w 4034"/>
                <a:gd name="T47" fmla="*/ 2080 h 2120"/>
                <a:gd name="T48" fmla="*/ 123 w 4034"/>
                <a:gd name="T49" fmla="*/ 2080 h 2120"/>
                <a:gd name="T50" fmla="*/ 338 w 4034"/>
                <a:gd name="T51" fmla="*/ 2054 h 2120"/>
                <a:gd name="T52" fmla="*/ 1578 w 4034"/>
                <a:gd name="T53" fmla="*/ 1480 h 2120"/>
                <a:gd name="T54" fmla="*/ 1578 w 4034"/>
                <a:gd name="T55" fmla="*/ 1480 h 2120"/>
                <a:gd name="T56" fmla="*/ 2610 w 4034"/>
                <a:gd name="T57" fmla="*/ 1484 h 2120"/>
                <a:gd name="T58" fmla="*/ 3695 w 4034"/>
                <a:gd name="T59" fmla="*/ 1997 h 2120"/>
                <a:gd name="T60" fmla="*/ 3695 w 4034"/>
                <a:gd name="T61" fmla="*/ 1997 h 2120"/>
                <a:gd name="T62" fmla="*/ 3910 w 4034"/>
                <a:gd name="T63" fmla="*/ 2023 h 2120"/>
                <a:gd name="T64" fmla="*/ 3910 w 4034"/>
                <a:gd name="T65" fmla="*/ 2023 h 2120"/>
                <a:gd name="T66" fmla="*/ 3967 w 4034"/>
                <a:gd name="T67" fmla="*/ 1755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4" h="2120">
                  <a:moveTo>
                    <a:pt x="3967" y="1755"/>
                  </a:moveTo>
                  <a:lnTo>
                    <a:pt x="2983" y="1014"/>
                  </a:lnTo>
                  <a:lnTo>
                    <a:pt x="2983" y="1014"/>
                  </a:lnTo>
                  <a:cubicBezTo>
                    <a:pt x="2861" y="923"/>
                    <a:pt x="2869" y="738"/>
                    <a:pt x="2997" y="658"/>
                  </a:cubicBezTo>
                  <a:lnTo>
                    <a:pt x="3834" y="132"/>
                  </a:lnTo>
                  <a:lnTo>
                    <a:pt x="3834" y="132"/>
                  </a:lnTo>
                  <a:cubicBezTo>
                    <a:pt x="3834" y="132"/>
                    <a:pt x="3816" y="26"/>
                    <a:pt x="3644" y="12"/>
                  </a:cubicBezTo>
                  <a:lnTo>
                    <a:pt x="3644" y="12"/>
                  </a:lnTo>
                  <a:cubicBezTo>
                    <a:pt x="3485" y="0"/>
                    <a:pt x="2419" y="422"/>
                    <a:pt x="2261" y="485"/>
                  </a:cubicBezTo>
                  <a:lnTo>
                    <a:pt x="2261" y="485"/>
                  </a:lnTo>
                  <a:cubicBezTo>
                    <a:pt x="2187" y="463"/>
                    <a:pt x="2102" y="451"/>
                    <a:pt x="2012" y="451"/>
                  </a:cubicBezTo>
                  <a:lnTo>
                    <a:pt x="2012" y="451"/>
                  </a:lnTo>
                  <a:cubicBezTo>
                    <a:pt x="1974" y="451"/>
                    <a:pt x="1938" y="453"/>
                    <a:pt x="1902" y="457"/>
                  </a:cubicBezTo>
                  <a:lnTo>
                    <a:pt x="1905" y="452"/>
                  </a:lnTo>
                  <a:lnTo>
                    <a:pt x="1905" y="452"/>
                  </a:lnTo>
                  <a:cubicBezTo>
                    <a:pt x="1905" y="452"/>
                    <a:pt x="781" y="3"/>
                    <a:pt x="590" y="51"/>
                  </a:cubicBezTo>
                  <a:lnTo>
                    <a:pt x="590" y="51"/>
                  </a:lnTo>
                  <a:cubicBezTo>
                    <a:pt x="399" y="98"/>
                    <a:pt x="371" y="255"/>
                    <a:pt x="371" y="255"/>
                  </a:cubicBezTo>
                  <a:lnTo>
                    <a:pt x="1117" y="630"/>
                  </a:lnTo>
                  <a:lnTo>
                    <a:pt x="1117" y="630"/>
                  </a:lnTo>
                  <a:cubicBezTo>
                    <a:pt x="1261" y="702"/>
                    <a:pt x="1278" y="899"/>
                    <a:pt x="1150" y="995"/>
                  </a:cubicBezTo>
                  <a:lnTo>
                    <a:pt x="65" y="1812"/>
                  </a:lnTo>
                  <a:lnTo>
                    <a:pt x="65" y="1812"/>
                  </a:lnTo>
                  <a:cubicBezTo>
                    <a:pt x="0" y="1901"/>
                    <a:pt x="27" y="2026"/>
                    <a:pt x="123" y="2080"/>
                  </a:cubicBezTo>
                  <a:lnTo>
                    <a:pt x="123" y="2080"/>
                  </a:lnTo>
                  <a:cubicBezTo>
                    <a:pt x="193" y="2119"/>
                    <a:pt x="280" y="2108"/>
                    <a:pt x="338" y="2054"/>
                  </a:cubicBezTo>
                  <a:lnTo>
                    <a:pt x="1578" y="1480"/>
                  </a:lnTo>
                  <a:lnTo>
                    <a:pt x="1578" y="1480"/>
                  </a:lnTo>
                  <a:cubicBezTo>
                    <a:pt x="1906" y="1328"/>
                    <a:pt x="2284" y="1330"/>
                    <a:pt x="2610" y="1484"/>
                  </a:cubicBezTo>
                  <a:lnTo>
                    <a:pt x="3695" y="1997"/>
                  </a:lnTo>
                  <a:lnTo>
                    <a:pt x="3695" y="1997"/>
                  </a:lnTo>
                  <a:cubicBezTo>
                    <a:pt x="3754" y="2051"/>
                    <a:pt x="3841" y="2062"/>
                    <a:pt x="3910" y="2023"/>
                  </a:cubicBezTo>
                  <a:lnTo>
                    <a:pt x="3910" y="2023"/>
                  </a:lnTo>
                  <a:cubicBezTo>
                    <a:pt x="4006" y="1969"/>
                    <a:pt x="4033" y="1844"/>
                    <a:pt x="3967" y="175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DAAE89F-1874-0644-8508-425D0173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630" y="10743529"/>
              <a:ext cx="249931" cy="981537"/>
            </a:xfrm>
            <a:custGeom>
              <a:avLst/>
              <a:gdLst>
                <a:gd name="connsiteX0" fmla="*/ 0 w 249931"/>
                <a:gd name="connsiteY0" fmla="*/ 0 h 981537"/>
                <a:gd name="connsiteX1" fmla="*/ 249931 w 249931"/>
                <a:gd name="connsiteY1" fmla="*/ 0 h 981537"/>
                <a:gd name="connsiteX2" fmla="*/ 249931 w 249931"/>
                <a:gd name="connsiteY2" fmla="*/ 912405 h 981537"/>
                <a:gd name="connsiteX3" fmla="*/ 249262 w 249931"/>
                <a:gd name="connsiteY3" fmla="*/ 912405 h 981537"/>
                <a:gd name="connsiteX4" fmla="*/ 249931 w 249931"/>
                <a:gd name="connsiteY4" fmla="*/ 914174 h 981537"/>
                <a:gd name="connsiteX5" fmla="*/ 124965 w 249931"/>
                <a:gd name="connsiteY5" fmla="*/ 981537 h 981537"/>
                <a:gd name="connsiteX6" fmla="*/ 0 w 249931"/>
                <a:gd name="connsiteY6" fmla="*/ 914174 h 981537"/>
                <a:gd name="connsiteX7" fmla="*/ 669 w 249931"/>
                <a:gd name="connsiteY7" fmla="*/ 912405 h 981537"/>
                <a:gd name="connsiteX8" fmla="*/ 0 w 249931"/>
                <a:gd name="connsiteY8" fmla="*/ 912405 h 9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31" h="981537">
                  <a:moveTo>
                    <a:pt x="0" y="0"/>
                  </a:moveTo>
                  <a:lnTo>
                    <a:pt x="249931" y="0"/>
                  </a:lnTo>
                  <a:lnTo>
                    <a:pt x="249931" y="912405"/>
                  </a:lnTo>
                  <a:lnTo>
                    <a:pt x="249262" y="912405"/>
                  </a:lnTo>
                  <a:lnTo>
                    <a:pt x="249931" y="914174"/>
                  </a:lnTo>
                  <a:cubicBezTo>
                    <a:pt x="249931" y="951094"/>
                    <a:pt x="193664" y="981537"/>
                    <a:pt x="124965" y="981537"/>
                  </a:cubicBezTo>
                  <a:cubicBezTo>
                    <a:pt x="56267" y="981537"/>
                    <a:pt x="0" y="951094"/>
                    <a:pt x="0" y="914174"/>
                  </a:cubicBezTo>
                  <a:lnTo>
                    <a:pt x="669" y="912405"/>
                  </a:lnTo>
                  <a:lnTo>
                    <a:pt x="0" y="9124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90">
              <a:extLst>
                <a:ext uri="{FF2B5EF4-FFF2-40B4-BE49-F238E27FC236}">
                  <a16:creationId xmlns:a16="http://schemas.microsoft.com/office/drawing/2014/main" id="{C0D738F0-D656-B248-9782-E4299AE6C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5397" y="9793029"/>
              <a:ext cx="3090565" cy="1117557"/>
            </a:xfrm>
            <a:custGeom>
              <a:avLst/>
              <a:gdLst>
                <a:gd name="T0" fmla="*/ 2591 w 4732"/>
                <a:gd name="T1" fmla="*/ 1003 h 1713"/>
                <a:gd name="T2" fmla="*/ 0 w 4732"/>
                <a:gd name="T3" fmla="*/ 0 h 1713"/>
                <a:gd name="T4" fmla="*/ 0 w 4732"/>
                <a:gd name="T5" fmla="*/ 0 h 1713"/>
                <a:gd name="T6" fmla="*/ 1588 w 4732"/>
                <a:gd name="T7" fmla="*/ 1397 h 1713"/>
                <a:gd name="T8" fmla="*/ 1588 w 4732"/>
                <a:gd name="T9" fmla="*/ 1397 h 1713"/>
                <a:gd name="T10" fmla="*/ 3503 w 4732"/>
                <a:gd name="T11" fmla="*/ 1577 h 1713"/>
                <a:gd name="T12" fmla="*/ 3503 w 4732"/>
                <a:gd name="T13" fmla="*/ 1577 h 1713"/>
                <a:gd name="T14" fmla="*/ 4731 w 4732"/>
                <a:gd name="T15" fmla="*/ 980 h 1713"/>
                <a:gd name="T16" fmla="*/ 2591 w 4732"/>
                <a:gd name="T17" fmla="*/ 1003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2" h="1713">
                  <a:moveTo>
                    <a:pt x="2591" y="1003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777" y="1082"/>
                    <a:pt x="1588" y="1397"/>
                  </a:cubicBezTo>
                  <a:lnTo>
                    <a:pt x="1588" y="1397"/>
                  </a:lnTo>
                  <a:cubicBezTo>
                    <a:pt x="2400" y="1712"/>
                    <a:pt x="3019" y="1689"/>
                    <a:pt x="3503" y="1577"/>
                  </a:cubicBezTo>
                  <a:lnTo>
                    <a:pt x="3503" y="1577"/>
                  </a:lnTo>
                  <a:cubicBezTo>
                    <a:pt x="4207" y="1413"/>
                    <a:pt x="4731" y="980"/>
                    <a:pt x="4731" y="980"/>
                  </a:cubicBezTo>
                  <a:lnTo>
                    <a:pt x="2591" y="100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91">
              <a:extLst>
                <a:ext uri="{FF2B5EF4-FFF2-40B4-BE49-F238E27FC236}">
                  <a16:creationId xmlns:a16="http://schemas.microsoft.com/office/drawing/2014/main" id="{36E4FFD3-10CE-0240-8AE1-01172AB5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6197" y="6198413"/>
              <a:ext cx="2661399" cy="4582562"/>
            </a:xfrm>
            <a:custGeom>
              <a:avLst/>
              <a:gdLst>
                <a:gd name="T0" fmla="*/ 3499 w 4073"/>
                <a:gd name="T1" fmla="*/ 2055 h 7014"/>
                <a:gd name="T2" fmla="*/ 3499 w 4073"/>
                <a:gd name="T3" fmla="*/ 2055 h 7014"/>
                <a:gd name="T4" fmla="*/ 3318 w 4073"/>
                <a:gd name="T5" fmla="*/ 4628 h 7014"/>
                <a:gd name="T6" fmla="*/ 3318 w 4073"/>
                <a:gd name="T7" fmla="*/ 4628 h 7014"/>
                <a:gd name="T8" fmla="*/ 1971 w 4073"/>
                <a:gd name="T9" fmla="*/ 5611 h 7014"/>
                <a:gd name="T10" fmla="*/ 1971 w 4073"/>
                <a:gd name="T11" fmla="*/ 5611 h 7014"/>
                <a:gd name="T12" fmla="*/ 1275 w 4073"/>
                <a:gd name="T13" fmla="*/ 4945 h 7014"/>
                <a:gd name="T14" fmla="*/ 1275 w 4073"/>
                <a:gd name="T15" fmla="*/ 4945 h 7014"/>
                <a:gd name="T16" fmla="*/ 1215 w 4073"/>
                <a:gd name="T17" fmla="*/ 2922 h 7014"/>
                <a:gd name="T18" fmla="*/ 1215 w 4073"/>
                <a:gd name="T19" fmla="*/ 2922 h 7014"/>
                <a:gd name="T20" fmla="*/ 1647 w 4073"/>
                <a:gd name="T21" fmla="*/ 1627 h 7014"/>
                <a:gd name="T22" fmla="*/ 1647 w 4073"/>
                <a:gd name="T23" fmla="*/ 1627 h 7014"/>
                <a:gd name="T24" fmla="*/ 3141 w 4073"/>
                <a:gd name="T25" fmla="*/ 1011 h 7014"/>
                <a:gd name="T26" fmla="*/ 3141 w 4073"/>
                <a:gd name="T27" fmla="*/ 1011 h 7014"/>
                <a:gd name="T28" fmla="*/ 3499 w 4073"/>
                <a:gd name="T29" fmla="*/ 2055 h 7014"/>
                <a:gd name="T30" fmla="*/ 3448 w 4073"/>
                <a:gd name="T31" fmla="*/ 174 h 7014"/>
                <a:gd name="T32" fmla="*/ 3448 w 4073"/>
                <a:gd name="T33" fmla="*/ 174 h 7014"/>
                <a:gd name="T34" fmla="*/ 1267 w 4073"/>
                <a:gd name="T35" fmla="*/ 1074 h 7014"/>
                <a:gd name="T36" fmla="*/ 1267 w 4073"/>
                <a:gd name="T37" fmla="*/ 1074 h 7014"/>
                <a:gd name="T38" fmla="*/ 636 w 4073"/>
                <a:gd name="T39" fmla="*/ 2965 h 7014"/>
                <a:gd name="T40" fmla="*/ 636 w 4073"/>
                <a:gd name="T41" fmla="*/ 2965 h 7014"/>
                <a:gd name="T42" fmla="*/ 670 w 4073"/>
                <a:gd name="T43" fmla="*/ 5641 h 7014"/>
                <a:gd name="T44" fmla="*/ 670 w 4073"/>
                <a:gd name="T45" fmla="*/ 5641 h 7014"/>
                <a:gd name="T46" fmla="*/ 0 w 4073"/>
                <a:gd name="T47" fmla="*/ 6413 h 7014"/>
                <a:gd name="T48" fmla="*/ 0 w 4073"/>
                <a:gd name="T49" fmla="*/ 6413 h 7014"/>
                <a:gd name="T50" fmla="*/ 1850 w 4073"/>
                <a:gd name="T51" fmla="*/ 6837 h 7014"/>
                <a:gd name="T52" fmla="*/ 1850 w 4073"/>
                <a:gd name="T53" fmla="*/ 6837 h 7014"/>
                <a:gd name="T54" fmla="*/ 3618 w 4073"/>
                <a:gd name="T55" fmla="*/ 5386 h 7014"/>
                <a:gd name="T56" fmla="*/ 3618 w 4073"/>
                <a:gd name="T57" fmla="*/ 5386 h 7014"/>
                <a:gd name="T58" fmla="*/ 3985 w 4073"/>
                <a:gd name="T59" fmla="*/ 1991 h 7014"/>
                <a:gd name="T60" fmla="*/ 3985 w 4073"/>
                <a:gd name="T61" fmla="*/ 1991 h 7014"/>
                <a:gd name="T62" fmla="*/ 3448 w 4073"/>
                <a:gd name="T63" fmla="*/ 174 h 7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73" h="7014">
                  <a:moveTo>
                    <a:pt x="3499" y="2055"/>
                  </a:moveTo>
                  <a:lnTo>
                    <a:pt x="3499" y="2055"/>
                  </a:lnTo>
                  <a:cubicBezTo>
                    <a:pt x="3437" y="2741"/>
                    <a:pt x="3378" y="4326"/>
                    <a:pt x="3318" y="4628"/>
                  </a:cubicBezTo>
                  <a:lnTo>
                    <a:pt x="3318" y="4628"/>
                  </a:lnTo>
                  <a:cubicBezTo>
                    <a:pt x="3249" y="4970"/>
                    <a:pt x="2460" y="5315"/>
                    <a:pt x="1971" y="5611"/>
                  </a:cubicBezTo>
                  <a:lnTo>
                    <a:pt x="1971" y="5611"/>
                  </a:lnTo>
                  <a:cubicBezTo>
                    <a:pt x="1336" y="5997"/>
                    <a:pt x="1289" y="5377"/>
                    <a:pt x="1275" y="4945"/>
                  </a:cubicBezTo>
                  <a:lnTo>
                    <a:pt x="1275" y="4945"/>
                  </a:lnTo>
                  <a:cubicBezTo>
                    <a:pt x="1261" y="4514"/>
                    <a:pt x="1257" y="3450"/>
                    <a:pt x="1215" y="2922"/>
                  </a:cubicBezTo>
                  <a:lnTo>
                    <a:pt x="1215" y="2922"/>
                  </a:lnTo>
                  <a:cubicBezTo>
                    <a:pt x="1174" y="2395"/>
                    <a:pt x="1195" y="1975"/>
                    <a:pt x="1647" y="1627"/>
                  </a:cubicBezTo>
                  <a:lnTo>
                    <a:pt x="1647" y="1627"/>
                  </a:lnTo>
                  <a:cubicBezTo>
                    <a:pt x="2294" y="1131"/>
                    <a:pt x="2900" y="893"/>
                    <a:pt x="3141" y="1011"/>
                  </a:cubicBezTo>
                  <a:lnTo>
                    <a:pt x="3141" y="1011"/>
                  </a:lnTo>
                  <a:cubicBezTo>
                    <a:pt x="3457" y="1168"/>
                    <a:pt x="3559" y="1401"/>
                    <a:pt x="3499" y="2055"/>
                  </a:cubicBezTo>
                  <a:close/>
                  <a:moveTo>
                    <a:pt x="3448" y="174"/>
                  </a:moveTo>
                  <a:lnTo>
                    <a:pt x="3448" y="174"/>
                  </a:lnTo>
                  <a:cubicBezTo>
                    <a:pt x="3098" y="0"/>
                    <a:pt x="2213" y="349"/>
                    <a:pt x="1267" y="1074"/>
                  </a:cubicBezTo>
                  <a:lnTo>
                    <a:pt x="1267" y="1074"/>
                  </a:lnTo>
                  <a:cubicBezTo>
                    <a:pt x="606" y="1580"/>
                    <a:pt x="576" y="2195"/>
                    <a:pt x="636" y="2965"/>
                  </a:cubicBezTo>
                  <a:lnTo>
                    <a:pt x="636" y="2965"/>
                  </a:lnTo>
                  <a:cubicBezTo>
                    <a:pt x="696" y="3735"/>
                    <a:pt x="670" y="5011"/>
                    <a:pt x="670" y="5641"/>
                  </a:cubicBezTo>
                  <a:lnTo>
                    <a:pt x="670" y="5641"/>
                  </a:lnTo>
                  <a:cubicBezTo>
                    <a:pt x="670" y="6458"/>
                    <a:pt x="0" y="6413"/>
                    <a:pt x="0" y="6413"/>
                  </a:cubicBezTo>
                  <a:lnTo>
                    <a:pt x="0" y="6413"/>
                  </a:lnTo>
                  <a:cubicBezTo>
                    <a:pt x="570" y="7003"/>
                    <a:pt x="1424" y="7013"/>
                    <a:pt x="1850" y="6837"/>
                  </a:cubicBezTo>
                  <a:lnTo>
                    <a:pt x="1850" y="6837"/>
                  </a:lnTo>
                  <a:cubicBezTo>
                    <a:pt x="2622" y="6519"/>
                    <a:pt x="3518" y="5887"/>
                    <a:pt x="3618" y="5386"/>
                  </a:cubicBezTo>
                  <a:lnTo>
                    <a:pt x="3618" y="5386"/>
                  </a:lnTo>
                  <a:cubicBezTo>
                    <a:pt x="3706" y="4946"/>
                    <a:pt x="3893" y="2993"/>
                    <a:pt x="3985" y="1991"/>
                  </a:cubicBezTo>
                  <a:lnTo>
                    <a:pt x="3985" y="1991"/>
                  </a:lnTo>
                  <a:cubicBezTo>
                    <a:pt x="4072" y="1036"/>
                    <a:pt x="3911" y="405"/>
                    <a:pt x="3448" y="1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3BE268B-2FE8-B84D-84A3-4EF5A5702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927" y="9084474"/>
              <a:ext cx="1341102" cy="1517268"/>
            </a:xfrm>
            <a:custGeom>
              <a:avLst/>
              <a:gdLst>
                <a:gd name="connsiteX0" fmla="*/ 717193 w 1341102"/>
                <a:gd name="connsiteY0" fmla="*/ 290912 h 1517268"/>
                <a:gd name="connsiteX1" fmla="*/ 891924 w 1341102"/>
                <a:gd name="connsiteY1" fmla="*/ 290912 h 1517268"/>
                <a:gd name="connsiteX2" fmla="*/ 891924 w 1341102"/>
                <a:gd name="connsiteY2" fmla="*/ 899519 h 1517268"/>
                <a:gd name="connsiteX3" fmla="*/ 1124029 w 1341102"/>
                <a:gd name="connsiteY3" fmla="*/ 1244962 h 1517268"/>
                <a:gd name="connsiteX4" fmla="*/ 1232258 w 1341102"/>
                <a:gd name="connsiteY4" fmla="*/ 1289367 h 1517268"/>
                <a:gd name="connsiteX5" fmla="*/ 1328099 w 1341102"/>
                <a:gd name="connsiteY5" fmla="*/ 1517268 h 1517268"/>
                <a:gd name="connsiteX6" fmla="*/ 1058179 w 1341102"/>
                <a:gd name="connsiteY6" fmla="*/ 1407562 h 1517268"/>
                <a:gd name="connsiteX7" fmla="*/ 717193 w 1341102"/>
                <a:gd name="connsiteY7" fmla="*/ 899519 h 1517268"/>
                <a:gd name="connsiteX8" fmla="*/ 0 w 1341102"/>
                <a:gd name="connsiteY8" fmla="*/ 0 h 1517268"/>
                <a:gd name="connsiteX9" fmla="*/ 174730 w 1341102"/>
                <a:gd name="connsiteY9" fmla="*/ 0 h 1517268"/>
                <a:gd name="connsiteX10" fmla="*/ 174730 w 1341102"/>
                <a:gd name="connsiteY10" fmla="*/ 608607 h 1517268"/>
                <a:gd name="connsiteX11" fmla="*/ 406835 w 1341102"/>
                <a:gd name="connsiteY11" fmla="*/ 954050 h 1517268"/>
                <a:gd name="connsiteX12" fmla="*/ 515063 w 1341102"/>
                <a:gd name="connsiteY12" fmla="*/ 997802 h 1517268"/>
                <a:gd name="connsiteX13" fmla="*/ 610904 w 1341102"/>
                <a:gd name="connsiteY13" fmla="*/ 1226356 h 1517268"/>
                <a:gd name="connsiteX14" fmla="*/ 340985 w 1341102"/>
                <a:gd name="connsiteY14" fmla="*/ 1115997 h 1517268"/>
                <a:gd name="connsiteX15" fmla="*/ 0 w 1341102"/>
                <a:gd name="connsiteY15" fmla="*/ 608607 h 151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41102" h="1517268">
                  <a:moveTo>
                    <a:pt x="717193" y="290912"/>
                  </a:moveTo>
                  <a:lnTo>
                    <a:pt x="891924" y="290912"/>
                  </a:lnTo>
                  <a:lnTo>
                    <a:pt x="891924" y="899519"/>
                  </a:lnTo>
                  <a:cubicBezTo>
                    <a:pt x="891924" y="1051018"/>
                    <a:pt x="983853" y="1188150"/>
                    <a:pt x="1124029" y="1244962"/>
                  </a:cubicBezTo>
                  <a:lnTo>
                    <a:pt x="1232258" y="1289367"/>
                  </a:lnTo>
                  <a:cubicBezTo>
                    <a:pt x="1321579" y="1325936"/>
                    <a:pt x="1364610" y="1427805"/>
                    <a:pt x="1328099" y="1517268"/>
                  </a:cubicBezTo>
                  <a:lnTo>
                    <a:pt x="1058179" y="1407562"/>
                  </a:lnTo>
                  <a:cubicBezTo>
                    <a:pt x="852153" y="1323323"/>
                    <a:pt x="717193" y="1122196"/>
                    <a:pt x="717193" y="899519"/>
                  </a:cubicBezTo>
                  <a:close/>
                  <a:moveTo>
                    <a:pt x="0" y="0"/>
                  </a:moveTo>
                  <a:lnTo>
                    <a:pt x="174730" y="0"/>
                  </a:lnTo>
                  <a:lnTo>
                    <a:pt x="174730" y="608607"/>
                  </a:lnTo>
                  <a:cubicBezTo>
                    <a:pt x="174730" y="760106"/>
                    <a:pt x="266659" y="897238"/>
                    <a:pt x="406835" y="954050"/>
                  </a:cubicBezTo>
                  <a:lnTo>
                    <a:pt x="515063" y="997802"/>
                  </a:lnTo>
                  <a:cubicBezTo>
                    <a:pt x="604384" y="1035024"/>
                    <a:pt x="647415" y="1136893"/>
                    <a:pt x="610904" y="1226356"/>
                  </a:cubicBezTo>
                  <a:lnTo>
                    <a:pt x="340985" y="1115997"/>
                  </a:lnTo>
                  <a:cubicBezTo>
                    <a:pt x="134960" y="1031759"/>
                    <a:pt x="0" y="831284"/>
                    <a:pt x="0" y="6086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95">
              <a:extLst>
                <a:ext uri="{FF2B5EF4-FFF2-40B4-BE49-F238E27FC236}">
                  <a16:creationId xmlns:a16="http://schemas.microsoft.com/office/drawing/2014/main" id="{372BAE5E-ACE4-0B45-A46B-A7FF2094A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0037" y="9375386"/>
              <a:ext cx="270748" cy="135373"/>
            </a:xfrm>
            <a:custGeom>
              <a:avLst/>
              <a:gdLst>
                <a:gd name="T0" fmla="*/ 414 w 415"/>
                <a:gd name="T1" fmla="*/ 104 h 209"/>
                <a:gd name="T2" fmla="*/ 414 w 415"/>
                <a:gd name="T3" fmla="*/ 104 h 209"/>
                <a:gd name="T4" fmla="*/ 207 w 415"/>
                <a:gd name="T5" fmla="*/ 208 h 209"/>
                <a:gd name="T6" fmla="*/ 207 w 415"/>
                <a:gd name="T7" fmla="*/ 208 h 209"/>
                <a:gd name="T8" fmla="*/ 0 w 415"/>
                <a:gd name="T9" fmla="*/ 104 h 209"/>
                <a:gd name="T10" fmla="*/ 0 w 415"/>
                <a:gd name="T11" fmla="*/ 104 h 209"/>
                <a:gd name="T12" fmla="*/ 207 w 415"/>
                <a:gd name="T13" fmla="*/ 0 h 209"/>
                <a:gd name="T14" fmla="*/ 207 w 415"/>
                <a:gd name="T15" fmla="*/ 0 h 209"/>
                <a:gd name="T16" fmla="*/ 414 w 415"/>
                <a:gd name="T17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209">
                  <a:moveTo>
                    <a:pt x="414" y="104"/>
                  </a:moveTo>
                  <a:lnTo>
                    <a:pt x="414" y="104"/>
                  </a:lnTo>
                  <a:cubicBezTo>
                    <a:pt x="414" y="161"/>
                    <a:pt x="321" y="208"/>
                    <a:pt x="207" y="208"/>
                  </a:cubicBezTo>
                  <a:lnTo>
                    <a:pt x="207" y="208"/>
                  </a:lnTo>
                  <a:cubicBezTo>
                    <a:pt x="92" y="208"/>
                    <a:pt x="0" y="161"/>
                    <a:pt x="0" y="104"/>
                  </a:cubicBezTo>
                  <a:lnTo>
                    <a:pt x="0" y="104"/>
                  </a:lnTo>
                  <a:cubicBezTo>
                    <a:pt x="0" y="47"/>
                    <a:pt x="92" y="0"/>
                    <a:pt x="207" y="0"/>
                  </a:cubicBezTo>
                  <a:lnTo>
                    <a:pt x="207" y="0"/>
                  </a:lnTo>
                  <a:cubicBezTo>
                    <a:pt x="321" y="0"/>
                    <a:pt x="414" y="47"/>
                    <a:pt x="414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9A4B674-7C41-B644-84EC-D9637BA63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604" y="8508414"/>
              <a:ext cx="978649" cy="926803"/>
            </a:xfrm>
            <a:custGeom>
              <a:avLst/>
              <a:gdLst>
                <a:gd name="connsiteX0" fmla="*/ 711432 w 978649"/>
                <a:gd name="connsiteY0" fmla="*/ 336997 h 926803"/>
                <a:gd name="connsiteX1" fmla="*/ 978649 w 978649"/>
                <a:gd name="connsiteY1" fmla="*/ 336997 h 926803"/>
                <a:gd name="connsiteX2" fmla="*/ 978649 w 978649"/>
                <a:gd name="connsiteY2" fmla="*/ 926803 h 926803"/>
                <a:gd name="connsiteX3" fmla="*/ 711432 w 978649"/>
                <a:gd name="connsiteY3" fmla="*/ 926803 h 926803"/>
                <a:gd name="connsiteX4" fmla="*/ 0 w 978649"/>
                <a:gd name="connsiteY4" fmla="*/ 0 h 926803"/>
                <a:gd name="connsiteX5" fmla="*/ 267215 w 978649"/>
                <a:gd name="connsiteY5" fmla="*/ 0 h 926803"/>
                <a:gd name="connsiteX6" fmla="*/ 267215 w 978649"/>
                <a:gd name="connsiteY6" fmla="*/ 589808 h 926803"/>
                <a:gd name="connsiteX7" fmla="*/ 0 w 978649"/>
                <a:gd name="connsiteY7" fmla="*/ 589808 h 92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649" h="926803">
                  <a:moveTo>
                    <a:pt x="711432" y="336997"/>
                  </a:moveTo>
                  <a:lnTo>
                    <a:pt x="978649" y="336997"/>
                  </a:lnTo>
                  <a:lnTo>
                    <a:pt x="978649" y="926803"/>
                  </a:lnTo>
                  <a:lnTo>
                    <a:pt x="711432" y="926803"/>
                  </a:lnTo>
                  <a:close/>
                  <a:moveTo>
                    <a:pt x="0" y="0"/>
                  </a:moveTo>
                  <a:lnTo>
                    <a:pt x="267215" y="0"/>
                  </a:lnTo>
                  <a:lnTo>
                    <a:pt x="267215" y="589808"/>
                  </a:lnTo>
                  <a:lnTo>
                    <a:pt x="0" y="5898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97">
              <a:extLst>
                <a:ext uri="{FF2B5EF4-FFF2-40B4-BE49-F238E27FC236}">
                  <a16:creationId xmlns:a16="http://schemas.microsoft.com/office/drawing/2014/main" id="{0F247B2A-4F08-0742-A88D-A7CAB754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604" y="9038391"/>
              <a:ext cx="270748" cy="135375"/>
            </a:xfrm>
            <a:custGeom>
              <a:avLst/>
              <a:gdLst>
                <a:gd name="T0" fmla="*/ 415 w 416"/>
                <a:gd name="T1" fmla="*/ 104 h 209"/>
                <a:gd name="T2" fmla="*/ 415 w 416"/>
                <a:gd name="T3" fmla="*/ 104 h 209"/>
                <a:gd name="T4" fmla="*/ 207 w 416"/>
                <a:gd name="T5" fmla="*/ 208 h 209"/>
                <a:gd name="T6" fmla="*/ 207 w 416"/>
                <a:gd name="T7" fmla="*/ 208 h 209"/>
                <a:gd name="T8" fmla="*/ 0 w 416"/>
                <a:gd name="T9" fmla="*/ 104 h 209"/>
                <a:gd name="T10" fmla="*/ 0 w 416"/>
                <a:gd name="T11" fmla="*/ 104 h 209"/>
                <a:gd name="T12" fmla="*/ 207 w 416"/>
                <a:gd name="T13" fmla="*/ 0 h 209"/>
                <a:gd name="T14" fmla="*/ 207 w 416"/>
                <a:gd name="T15" fmla="*/ 0 h 209"/>
                <a:gd name="T16" fmla="*/ 415 w 416"/>
                <a:gd name="T17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209">
                  <a:moveTo>
                    <a:pt x="415" y="104"/>
                  </a:moveTo>
                  <a:lnTo>
                    <a:pt x="415" y="104"/>
                  </a:lnTo>
                  <a:cubicBezTo>
                    <a:pt x="415" y="161"/>
                    <a:pt x="322" y="208"/>
                    <a:pt x="207" y="208"/>
                  </a:cubicBezTo>
                  <a:lnTo>
                    <a:pt x="207" y="208"/>
                  </a:lnTo>
                  <a:cubicBezTo>
                    <a:pt x="93" y="208"/>
                    <a:pt x="0" y="161"/>
                    <a:pt x="0" y="104"/>
                  </a:cubicBezTo>
                  <a:lnTo>
                    <a:pt x="0" y="104"/>
                  </a:lnTo>
                  <a:cubicBezTo>
                    <a:pt x="0" y="47"/>
                    <a:pt x="93" y="0"/>
                    <a:pt x="207" y="0"/>
                  </a:cubicBezTo>
                  <a:lnTo>
                    <a:pt x="207" y="0"/>
                  </a:lnTo>
                  <a:cubicBezTo>
                    <a:pt x="322" y="0"/>
                    <a:pt x="415" y="47"/>
                    <a:pt x="415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98">
              <a:extLst>
                <a:ext uri="{FF2B5EF4-FFF2-40B4-BE49-F238E27FC236}">
                  <a16:creationId xmlns:a16="http://schemas.microsoft.com/office/drawing/2014/main" id="{CCD87311-9669-C149-A905-3D99DC404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958" y="7978439"/>
              <a:ext cx="1797309" cy="1111797"/>
            </a:xfrm>
            <a:custGeom>
              <a:avLst/>
              <a:gdLst>
                <a:gd name="T0" fmla="*/ 570 w 2752"/>
                <a:gd name="T1" fmla="*/ 800 h 1702"/>
                <a:gd name="T2" fmla="*/ 570 w 2752"/>
                <a:gd name="T3" fmla="*/ 800 h 1702"/>
                <a:gd name="T4" fmla="*/ 160 w 2752"/>
                <a:gd name="T5" fmla="*/ 321 h 1702"/>
                <a:gd name="T6" fmla="*/ 160 w 2752"/>
                <a:gd name="T7" fmla="*/ 321 h 1702"/>
                <a:gd name="T8" fmla="*/ 1050 w 2752"/>
                <a:gd name="T9" fmla="*/ 50 h 1702"/>
                <a:gd name="T10" fmla="*/ 1050 w 2752"/>
                <a:gd name="T11" fmla="*/ 50 h 1702"/>
                <a:gd name="T12" fmla="*/ 2581 w 2752"/>
                <a:gd name="T13" fmla="*/ 991 h 1702"/>
                <a:gd name="T14" fmla="*/ 2581 w 2752"/>
                <a:gd name="T15" fmla="*/ 991 h 1702"/>
                <a:gd name="T16" fmla="*/ 2521 w 2752"/>
                <a:gd name="T17" fmla="*/ 1591 h 1702"/>
                <a:gd name="T18" fmla="*/ 2521 w 2752"/>
                <a:gd name="T19" fmla="*/ 1591 h 1702"/>
                <a:gd name="T20" fmla="*/ 1911 w 2752"/>
                <a:gd name="T21" fmla="*/ 1591 h 1702"/>
                <a:gd name="T22" fmla="*/ 1911 w 2752"/>
                <a:gd name="T23" fmla="*/ 1591 h 1702"/>
                <a:gd name="T24" fmla="*/ 570 w 2752"/>
                <a:gd name="T25" fmla="*/ 80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2" h="1702">
                  <a:moveTo>
                    <a:pt x="570" y="800"/>
                  </a:moveTo>
                  <a:lnTo>
                    <a:pt x="570" y="800"/>
                  </a:lnTo>
                  <a:cubicBezTo>
                    <a:pt x="320" y="672"/>
                    <a:pt x="0" y="561"/>
                    <a:pt x="160" y="321"/>
                  </a:cubicBezTo>
                  <a:lnTo>
                    <a:pt x="160" y="321"/>
                  </a:lnTo>
                  <a:cubicBezTo>
                    <a:pt x="309" y="95"/>
                    <a:pt x="690" y="0"/>
                    <a:pt x="1050" y="50"/>
                  </a:cubicBezTo>
                  <a:lnTo>
                    <a:pt x="1050" y="50"/>
                  </a:lnTo>
                  <a:cubicBezTo>
                    <a:pt x="1482" y="110"/>
                    <a:pt x="2411" y="780"/>
                    <a:pt x="2581" y="991"/>
                  </a:cubicBezTo>
                  <a:lnTo>
                    <a:pt x="2581" y="991"/>
                  </a:lnTo>
                  <a:cubicBezTo>
                    <a:pt x="2751" y="1201"/>
                    <a:pt x="2701" y="1481"/>
                    <a:pt x="2521" y="1591"/>
                  </a:cubicBezTo>
                  <a:lnTo>
                    <a:pt x="2521" y="1591"/>
                  </a:lnTo>
                  <a:cubicBezTo>
                    <a:pt x="2341" y="1701"/>
                    <a:pt x="2141" y="1691"/>
                    <a:pt x="1911" y="1591"/>
                  </a:cubicBezTo>
                  <a:lnTo>
                    <a:pt x="1911" y="1591"/>
                  </a:lnTo>
                  <a:cubicBezTo>
                    <a:pt x="1681" y="1491"/>
                    <a:pt x="900" y="971"/>
                    <a:pt x="570" y="80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99">
              <a:extLst>
                <a:ext uri="{FF2B5EF4-FFF2-40B4-BE49-F238E27FC236}">
                  <a16:creationId xmlns:a16="http://schemas.microsoft.com/office/drawing/2014/main" id="{2CFC90E9-D983-9A4B-B24E-E8358AE86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2531" y="4380942"/>
              <a:ext cx="466609" cy="31682"/>
            </a:xfrm>
            <a:custGeom>
              <a:avLst/>
              <a:gdLst>
                <a:gd name="T0" fmla="*/ 0 w 715"/>
                <a:gd name="T1" fmla="*/ 25 h 49"/>
                <a:gd name="T2" fmla="*/ 713 w 715"/>
                <a:gd name="T3" fmla="*/ 0 h 49"/>
                <a:gd name="T4" fmla="*/ 714 w 715"/>
                <a:gd name="T5" fmla="*/ 13 h 49"/>
                <a:gd name="T6" fmla="*/ 1 w 715"/>
                <a:gd name="T7" fmla="*/ 48 h 49"/>
                <a:gd name="T8" fmla="*/ 0 w 715"/>
                <a:gd name="T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49">
                  <a:moveTo>
                    <a:pt x="0" y="25"/>
                  </a:moveTo>
                  <a:lnTo>
                    <a:pt x="713" y="0"/>
                  </a:lnTo>
                  <a:lnTo>
                    <a:pt x="714" y="13"/>
                  </a:lnTo>
                  <a:lnTo>
                    <a:pt x="1" y="48"/>
                  </a:lnTo>
                  <a:lnTo>
                    <a:pt x="0" y="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6" name="Freeform 200">
              <a:extLst>
                <a:ext uri="{FF2B5EF4-FFF2-40B4-BE49-F238E27FC236}">
                  <a16:creationId xmlns:a16="http://schemas.microsoft.com/office/drawing/2014/main" id="{CCB7197C-F4EF-B544-8B1C-1E4E76A4F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6522" y="4861952"/>
              <a:ext cx="941860" cy="504054"/>
            </a:xfrm>
            <a:custGeom>
              <a:avLst/>
              <a:gdLst>
                <a:gd name="T0" fmla="*/ 0 w 1440"/>
                <a:gd name="T1" fmla="*/ 732 h 772"/>
                <a:gd name="T2" fmla="*/ 0 w 1440"/>
                <a:gd name="T3" fmla="*/ 732 h 772"/>
                <a:gd name="T4" fmla="*/ 360 w 1440"/>
                <a:gd name="T5" fmla="*/ 732 h 772"/>
                <a:gd name="T6" fmla="*/ 360 w 1440"/>
                <a:gd name="T7" fmla="*/ 732 h 772"/>
                <a:gd name="T8" fmla="*/ 1315 w 1440"/>
                <a:gd name="T9" fmla="*/ 457 h 772"/>
                <a:gd name="T10" fmla="*/ 1315 w 1440"/>
                <a:gd name="T11" fmla="*/ 457 h 772"/>
                <a:gd name="T12" fmla="*/ 1393 w 1440"/>
                <a:gd name="T13" fmla="*/ 254 h 772"/>
                <a:gd name="T14" fmla="*/ 1393 w 1440"/>
                <a:gd name="T15" fmla="*/ 254 h 772"/>
                <a:gd name="T16" fmla="*/ 1138 w 1440"/>
                <a:gd name="T17" fmla="*/ 0 h 772"/>
                <a:gd name="T18" fmla="*/ 1138 w 1440"/>
                <a:gd name="T19" fmla="*/ 0 h 772"/>
                <a:gd name="T20" fmla="*/ 255 w 1440"/>
                <a:gd name="T21" fmla="*/ 379 h 772"/>
                <a:gd name="T22" fmla="*/ 255 w 1440"/>
                <a:gd name="T23" fmla="*/ 379 h 772"/>
                <a:gd name="T24" fmla="*/ 0 w 1440"/>
                <a:gd name="T25" fmla="*/ 73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772">
                  <a:moveTo>
                    <a:pt x="0" y="732"/>
                  </a:moveTo>
                  <a:lnTo>
                    <a:pt x="0" y="732"/>
                  </a:lnTo>
                  <a:cubicBezTo>
                    <a:pt x="0" y="732"/>
                    <a:pt x="235" y="692"/>
                    <a:pt x="360" y="732"/>
                  </a:cubicBezTo>
                  <a:lnTo>
                    <a:pt x="360" y="732"/>
                  </a:lnTo>
                  <a:cubicBezTo>
                    <a:pt x="484" y="771"/>
                    <a:pt x="1190" y="509"/>
                    <a:pt x="1315" y="457"/>
                  </a:cubicBezTo>
                  <a:lnTo>
                    <a:pt x="1315" y="457"/>
                  </a:lnTo>
                  <a:cubicBezTo>
                    <a:pt x="1439" y="405"/>
                    <a:pt x="1419" y="313"/>
                    <a:pt x="1393" y="254"/>
                  </a:cubicBezTo>
                  <a:lnTo>
                    <a:pt x="1393" y="254"/>
                  </a:lnTo>
                  <a:cubicBezTo>
                    <a:pt x="1367" y="196"/>
                    <a:pt x="1138" y="0"/>
                    <a:pt x="1138" y="0"/>
                  </a:cubicBezTo>
                  <a:lnTo>
                    <a:pt x="1138" y="0"/>
                  </a:lnTo>
                  <a:cubicBezTo>
                    <a:pt x="1138" y="0"/>
                    <a:pt x="419" y="267"/>
                    <a:pt x="255" y="379"/>
                  </a:cubicBezTo>
                  <a:lnTo>
                    <a:pt x="255" y="379"/>
                  </a:lnTo>
                  <a:cubicBezTo>
                    <a:pt x="121" y="470"/>
                    <a:pt x="6" y="581"/>
                    <a:pt x="0" y="7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  <p:sp>
          <p:nvSpPr>
            <p:cNvPr id="117" name="Freeform 201">
              <a:extLst>
                <a:ext uri="{FF2B5EF4-FFF2-40B4-BE49-F238E27FC236}">
                  <a16:creationId xmlns:a16="http://schemas.microsoft.com/office/drawing/2014/main" id="{D6D5657A-089B-2D4F-A559-B6450C91E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052" y="5003087"/>
              <a:ext cx="682631" cy="426285"/>
            </a:xfrm>
            <a:custGeom>
              <a:avLst/>
              <a:gdLst>
                <a:gd name="T0" fmla="*/ 1045 w 1046"/>
                <a:gd name="T1" fmla="*/ 383 h 654"/>
                <a:gd name="T2" fmla="*/ 1045 w 1046"/>
                <a:gd name="T3" fmla="*/ 383 h 654"/>
                <a:gd name="T4" fmla="*/ 852 w 1046"/>
                <a:gd name="T5" fmla="*/ 23 h 654"/>
                <a:gd name="T6" fmla="*/ 852 w 1046"/>
                <a:gd name="T7" fmla="*/ 23 h 654"/>
                <a:gd name="T8" fmla="*/ 392 w 1046"/>
                <a:gd name="T9" fmla="*/ 50 h 654"/>
                <a:gd name="T10" fmla="*/ 392 w 1046"/>
                <a:gd name="T11" fmla="*/ 50 h 654"/>
                <a:gd name="T12" fmla="*/ 0 w 1046"/>
                <a:gd name="T13" fmla="*/ 352 h 654"/>
                <a:gd name="T14" fmla="*/ 0 w 1046"/>
                <a:gd name="T15" fmla="*/ 352 h 654"/>
                <a:gd name="T16" fmla="*/ 129 w 1046"/>
                <a:gd name="T17" fmla="*/ 357 h 654"/>
                <a:gd name="T18" fmla="*/ 129 w 1046"/>
                <a:gd name="T19" fmla="*/ 357 h 654"/>
                <a:gd name="T20" fmla="*/ 424 w 1046"/>
                <a:gd name="T21" fmla="*/ 252 h 654"/>
                <a:gd name="T22" fmla="*/ 424 w 1046"/>
                <a:gd name="T23" fmla="*/ 252 h 654"/>
                <a:gd name="T24" fmla="*/ 491 w 1046"/>
                <a:gd name="T25" fmla="*/ 351 h 654"/>
                <a:gd name="T26" fmla="*/ 491 w 1046"/>
                <a:gd name="T27" fmla="*/ 351 h 654"/>
                <a:gd name="T28" fmla="*/ 164 w 1046"/>
                <a:gd name="T29" fmla="*/ 526 h 654"/>
                <a:gd name="T30" fmla="*/ 164 w 1046"/>
                <a:gd name="T31" fmla="*/ 526 h 654"/>
                <a:gd name="T32" fmla="*/ 243 w 1046"/>
                <a:gd name="T33" fmla="*/ 570 h 654"/>
                <a:gd name="T34" fmla="*/ 243 w 1046"/>
                <a:gd name="T35" fmla="*/ 570 h 654"/>
                <a:gd name="T36" fmla="*/ 458 w 1046"/>
                <a:gd name="T37" fmla="*/ 552 h 654"/>
                <a:gd name="T38" fmla="*/ 458 w 1046"/>
                <a:gd name="T39" fmla="*/ 552 h 654"/>
                <a:gd name="T40" fmla="*/ 632 w 1046"/>
                <a:gd name="T41" fmla="*/ 600 h 654"/>
                <a:gd name="T42" fmla="*/ 632 w 1046"/>
                <a:gd name="T43" fmla="*/ 600 h 654"/>
                <a:gd name="T44" fmla="*/ 715 w 1046"/>
                <a:gd name="T45" fmla="*/ 643 h 654"/>
                <a:gd name="T46" fmla="*/ 1045 w 1046"/>
                <a:gd name="T47" fmla="*/ 383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6" h="654">
                  <a:moveTo>
                    <a:pt x="1045" y="383"/>
                  </a:moveTo>
                  <a:lnTo>
                    <a:pt x="1045" y="383"/>
                  </a:lnTo>
                  <a:cubicBezTo>
                    <a:pt x="1045" y="383"/>
                    <a:pt x="869" y="45"/>
                    <a:pt x="852" y="23"/>
                  </a:cubicBezTo>
                  <a:lnTo>
                    <a:pt x="852" y="23"/>
                  </a:lnTo>
                  <a:cubicBezTo>
                    <a:pt x="835" y="0"/>
                    <a:pt x="454" y="50"/>
                    <a:pt x="392" y="50"/>
                  </a:cubicBezTo>
                  <a:lnTo>
                    <a:pt x="392" y="50"/>
                  </a:lnTo>
                  <a:cubicBezTo>
                    <a:pt x="330" y="50"/>
                    <a:pt x="0" y="307"/>
                    <a:pt x="0" y="352"/>
                  </a:cubicBezTo>
                  <a:lnTo>
                    <a:pt x="0" y="352"/>
                  </a:lnTo>
                  <a:cubicBezTo>
                    <a:pt x="0" y="396"/>
                    <a:pt x="102" y="380"/>
                    <a:pt x="129" y="357"/>
                  </a:cubicBezTo>
                  <a:lnTo>
                    <a:pt x="129" y="357"/>
                  </a:lnTo>
                  <a:cubicBezTo>
                    <a:pt x="157" y="335"/>
                    <a:pt x="424" y="252"/>
                    <a:pt x="424" y="252"/>
                  </a:cubicBezTo>
                  <a:lnTo>
                    <a:pt x="424" y="252"/>
                  </a:lnTo>
                  <a:cubicBezTo>
                    <a:pt x="424" y="252"/>
                    <a:pt x="524" y="334"/>
                    <a:pt x="491" y="351"/>
                  </a:cubicBezTo>
                  <a:lnTo>
                    <a:pt x="491" y="351"/>
                  </a:lnTo>
                  <a:cubicBezTo>
                    <a:pt x="457" y="368"/>
                    <a:pt x="130" y="464"/>
                    <a:pt x="164" y="526"/>
                  </a:cubicBezTo>
                  <a:lnTo>
                    <a:pt x="164" y="526"/>
                  </a:lnTo>
                  <a:cubicBezTo>
                    <a:pt x="171" y="539"/>
                    <a:pt x="199" y="572"/>
                    <a:pt x="243" y="570"/>
                  </a:cubicBezTo>
                  <a:lnTo>
                    <a:pt x="243" y="570"/>
                  </a:lnTo>
                  <a:cubicBezTo>
                    <a:pt x="353" y="567"/>
                    <a:pt x="379" y="568"/>
                    <a:pt x="458" y="552"/>
                  </a:cubicBezTo>
                  <a:lnTo>
                    <a:pt x="458" y="552"/>
                  </a:lnTo>
                  <a:cubicBezTo>
                    <a:pt x="521" y="540"/>
                    <a:pt x="586" y="557"/>
                    <a:pt x="632" y="600"/>
                  </a:cubicBezTo>
                  <a:lnTo>
                    <a:pt x="632" y="600"/>
                  </a:lnTo>
                  <a:cubicBezTo>
                    <a:pt x="689" y="653"/>
                    <a:pt x="715" y="643"/>
                    <a:pt x="715" y="643"/>
                  </a:cubicBezTo>
                  <a:lnTo>
                    <a:pt x="1045" y="383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Lato Light" panose="020F0502020204030203" pitchFamily="34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CF70C40-2AAA-C348-9206-F692D575D720}"/>
              </a:ext>
            </a:extLst>
          </p:cNvPr>
          <p:cNvSpPr txBox="1"/>
          <p:nvPr/>
        </p:nvSpPr>
        <p:spPr>
          <a:xfrm>
            <a:off x="14478781" y="2883297"/>
            <a:ext cx="407996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PHÂN TÍCH NGHIỆP VỤ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F458D90-CDE4-EB46-A452-A513F4FE5215}"/>
              </a:ext>
            </a:extLst>
          </p:cNvPr>
          <p:cNvSpPr>
            <a:spLocks noChangeAspect="1"/>
          </p:cNvSpPr>
          <p:nvPr/>
        </p:nvSpPr>
        <p:spPr>
          <a:xfrm>
            <a:off x="12481978" y="2862467"/>
            <a:ext cx="1572768" cy="1572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C2C5121-A19C-8446-A92E-513D92C3C26F}"/>
              </a:ext>
            </a:extLst>
          </p:cNvPr>
          <p:cNvSpPr txBox="1"/>
          <p:nvPr/>
        </p:nvSpPr>
        <p:spPr>
          <a:xfrm>
            <a:off x="14572396" y="11005299"/>
            <a:ext cx="194636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KIỂM THỬ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9AA78FB-C71A-0C4C-9DC6-346D169BD5DD}"/>
              </a:ext>
            </a:extLst>
          </p:cNvPr>
          <p:cNvSpPr>
            <a:spLocks noChangeAspect="1"/>
          </p:cNvSpPr>
          <p:nvPr/>
        </p:nvSpPr>
        <p:spPr>
          <a:xfrm>
            <a:off x="12506623" y="10884566"/>
            <a:ext cx="1572768" cy="15727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C320BE6-6A07-344C-BB2E-39695B399C24}"/>
              </a:ext>
            </a:extLst>
          </p:cNvPr>
          <p:cNvSpPr txBox="1"/>
          <p:nvPr/>
        </p:nvSpPr>
        <p:spPr>
          <a:xfrm>
            <a:off x="14572396" y="7350257"/>
            <a:ext cx="35974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THIẾT KẾ HỆ THỐNG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06FD9CF-CB62-A648-8C1A-3C7641DC994E}"/>
              </a:ext>
            </a:extLst>
          </p:cNvPr>
          <p:cNvSpPr>
            <a:spLocks noChangeAspect="1"/>
          </p:cNvSpPr>
          <p:nvPr/>
        </p:nvSpPr>
        <p:spPr>
          <a:xfrm>
            <a:off x="12506623" y="7167897"/>
            <a:ext cx="1572768" cy="15727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32B404-243A-3944-88EB-C50D14EE647C}"/>
              </a:ext>
            </a:extLst>
          </p:cNvPr>
          <p:cNvSpPr txBox="1"/>
          <p:nvPr/>
        </p:nvSpPr>
        <p:spPr>
          <a:xfrm>
            <a:off x="14542011" y="5139556"/>
            <a:ext cx="378738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THIẾT KẾ PHÁC THẢO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C96222B-54F7-AD45-A3F0-D3896B44B98D}"/>
              </a:ext>
            </a:extLst>
          </p:cNvPr>
          <p:cNvSpPr>
            <a:spLocks noChangeAspect="1"/>
          </p:cNvSpPr>
          <p:nvPr/>
        </p:nvSpPr>
        <p:spPr>
          <a:xfrm>
            <a:off x="12506623" y="4975091"/>
            <a:ext cx="1572768" cy="1572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19D32DD-C873-DD4D-B2D8-389ED4274454}"/>
              </a:ext>
            </a:extLst>
          </p:cNvPr>
          <p:cNvSpPr txBox="1"/>
          <p:nvPr/>
        </p:nvSpPr>
        <p:spPr>
          <a:xfrm>
            <a:off x="6617650" y="351115"/>
            <a:ext cx="1114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KẾ HOẠCH - PHÂN TÍCH – THIẾT KẾ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68F4D4-6026-4E87-9425-5FBF7349758B}"/>
              </a:ext>
            </a:extLst>
          </p:cNvPr>
          <p:cNvSpPr txBox="1"/>
          <p:nvPr/>
        </p:nvSpPr>
        <p:spPr>
          <a:xfrm>
            <a:off x="8830917" y="1472446"/>
            <a:ext cx="666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KẾ HOẠCH CÁC GIAI ĐOẠN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8E386744-1BCF-4C82-ACF5-C73CA904006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538" y="3129271"/>
            <a:ext cx="1029703" cy="1029703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2B5A31A-56A9-46B5-AF7C-264ADE7699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219" y="5305552"/>
            <a:ext cx="827576" cy="827576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BF2DBBA-8968-4BA9-8E9F-51FBCDBEEF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104" y="7388761"/>
            <a:ext cx="1092962" cy="10929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77AB58DB-B60A-41AE-9B9E-E50D7B3A603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913" y="11157448"/>
            <a:ext cx="935343" cy="935343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E9AC4278-6BD5-4449-A3A6-12FCB791A47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" y="38799"/>
            <a:ext cx="2847622" cy="1079786"/>
          </a:xfrm>
          <a:prstGeom prst="rect">
            <a:avLst/>
          </a:prstGeom>
        </p:spPr>
      </p:pic>
      <p:sp>
        <p:nvSpPr>
          <p:cNvPr id="133" name="Subtitle 2">
            <a:extLst>
              <a:ext uri="{FF2B5EF4-FFF2-40B4-BE49-F238E27FC236}">
                <a16:creationId xmlns:a16="http://schemas.microsoft.com/office/drawing/2014/main" id="{21FB29AE-2B66-4A9B-8427-D3DC03C1864C}"/>
              </a:ext>
            </a:extLst>
          </p:cNvPr>
          <p:cNvSpPr txBox="1">
            <a:spLocks/>
          </p:cNvSpPr>
          <p:nvPr/>
        </p:nvSpPr>
        <p:spPr>
          <a:xfrm>
            <a:off x="14478781" y="3474553"/>
            <a:ext cx="7474630" cy="5102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Sprint 1 : 15/01/2021 – 29/01/2021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6E7DDFEA-CC08-4EC2-9608-887C442A4091}"/>
              </a:ext>
            </a:extLst>
          </p:cNvPr>
          <p:cNvSpPr txBox="1">
            <a:spLocks/>
          </p:cNvSpPr>
          <p:nvPr/>
        </p:nvSpPr>
        <p:spPr>
          <a:xfrm>
            <a:off x="14542011" y="5767835"/>
            <a:ext cx="7474630" cy="5102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Sprint 2 : 01/02/2021 – 12/02/2021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284DCD04-D616-4DF6-AC24-FC69E18175D5}"/>
              </a:ext>
            </a:extLst>
          </p:cNvPr>
          <p:cNvSpPr txBox="1">
            <a:spLocks/>
          </p:cNvSpPr>
          <p:nvPr/>
        </p:nvSpPr>
        <p:spPr>
          <a:xfrm>
            <a:off x="14542011" y="7920151"/>
            <a:ext cx="7474630" cy="26503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Sprint 2 : 01/02/2021 – 12/02/2021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Sprint 3 : 19/02/2021 – 27/02/2021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Sprint 4 : 28/02/2021 – 12/03/2021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Sprint 5 : 15/03/2021 – 29/03/2021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Sprint 6 : 01/04/2021 – 14/04/2021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516EB5C1-B32A-4422-B6DF-8E66C2E96F9B}"/>
              </a:ext>
            </a:extLst>
          </p:cNvPr>
          <p:cNvSpPr txBox="1">
            <a:spLocks/>
          </p:cNvSpPr>
          <p:nvPr/>
        </p:nvSpPr>
        <p:spPr>
          <a:xfrm>
            <a:off x="14572396" y="11584734"/>
            <a:ext cx="7474630" cy="5102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Sprint 1 – Sprint 7</a:t>
            </a:r>
          </a:p>
        </p:txBody>
      </p:sp>
    </p:spTree>
    <p:extLst>
      <p:ext uri="{BB962C8B-B14F-4D97-AF65-F5344CB8AC3E}">
        <p14:creationId xmlns:p14="http://schemas.microsoft.com/office/powerpoint/2010/main" val="38630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 animBg="1"/>
      <p:bldP spid="121" grpId="0"/>
      <p:bldP spid="123" grpId="0" animBg="1"/>
      <p:bldP spid="127" grpId="0"/>
      <p:bldP spid="129" grpId="0" animBg="1"/>
      <p:bldP spid="118" grpId="0"/>
      <p:bldP spid="120" grpId="0" animBg="1"/>
      <p:bldP spid="138" grpId="0"/>
      <p:bldP spid="136" grpId="0"/>
      <p:bldP spid="133" grpId="0"/>
      <p:bldP spid="134" grpId="0"/>
      <p:bldP spid="137" grpId="0"/>
      <p:bldP spid="139" grpId="0"/>
    </p:bldLst>
  </p:timing>
</p:sld>
</file>

<file path=ppt/theme/theme1.xml><?xml version="1.0" encoding="utf-8"?>
<a:theme xmlns:a="http://schemas.openxmlformats.org/drawingml/2006/main" name="Office Theme">
  <a:themeElements>
    <a:clrScheme name="IGPIA - Theme 12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5DCEDB"/>
      </a:accent1>
      <a:accent2>
        <a:srgbClr val="5ECB95"/>
      </a:accent2>
      <a:accent3>
        <a:srgbClr val="F0D065"/>
      </a:accent3>
      <a:accent4>
        <a:srgbClr val="EC9F56"/>
      </a:accent4>
      <a:accent5>
        <a:srgbClr val="DC653D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88927</TotalTime>
  <Words>948</Words>
  <Application>Microsoft Office PowerPoint</Application>
  <PresentationFormat>Custom</PresentationFormat>
  <Paragraphs>182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Lato Light</vt:lpstr>
      <vt:lpstr>Poppins</vt:lpstr>
      <vt:lpstr>Poppins Light</vt:lpstr>
      <vt:lpstr>Poppins Medium</vt:lpstr>
      <vt:lpstr>Times New Roman</vt:lpstr>
      <vt:lpstr>Wingdings</vt:lpstr>
      <vt:lpstr>Office Theme</vt:lpstr>
      <vt:lpstr>PowerPoint Presentation</vt:lpstr>
      <vt:lpstr>Giới thiệu thành viên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Manh Nguyen Sy</cp:lastModifiedBy>
  <cp:revision>15510</cp:revision>
  <cp:lastPrinted>2019-07-17T21:10:35Z</cp:lastPrinted>
  <dcterms:created xsi:type="dcterms:W3CDTF">2014-11-12T21:47:38Z</dcterms:created>
  <dcterms:modified xsi:type="dcterms:W3CDTF">2021-05-04T07:31:40Z</dcterms:modified>
  <cp:category/>
</cp:coreProperties>
</file>