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3" r:id="rId3"/>
    <p:sldId id="337" r:id="rId4"/>
    <p:sldId id="338" r:id="rId5"/>
    <p:sldId id="363" r:id="rId6"/>
    <p:sldId id="366" r:id="rId7"/>
    <p:sldId id="339" r:id="rId8"/>
    <p:sldId id="378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Times New Roman" pitchFamily="18" charset="0"/>
              </a:rPr>
              <a:t>2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消費者</a:t>
            </a: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的祕密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/>
            </a:r>
            <a:b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花園</a:t>
            </a:r>
            <a:endParaRPr lang="en-US" altLang="en-US" sz="40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1304" y="1528073"/>
            <a:ext cx="8547653" cy="2122487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事實上</a:t>
            </a:r>
            <a:r>
              <a:rPr lang="zh-TW" altLang="en-US" dirty="0"/>
              <a:t>，縱使每個人擁有相同功能的五官，但每個人對周遭世界的感知是具有選擇性的，意思是我們會從龐雜的訊息群中進行過濾與篩選，並只針對少部分訊息做出判斷與詮釋，這便塑造出每個人對所處環境擁有不盡相同的知覺（</a:t>
            </a:r>
            <a:r>
              <a:rPr lang="en-US" altLang="en-US" dirty="0"/>
              <a:t>Perception</a:t>
            </a:r>
            <a:r>
              <a:rPr lang="zh-TW" altLang="en-US" dirty="0" smtClean="0"/>
              <a:t>）。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1  </a:t>
            </a:r>
            <a:r>
              <a:rPr lang="zh-TW" altLang="en-US" dirty="0" smtClean="0"/>
              <a:t>系統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什麼</a:t>
            </a:r>
            <a:r>
              <a:rPr lang="zh-TW" altLang="en-US" dirty="0"/>
              <a:t>是知覺（</a:t>
            </a:r>
            <a:r>
              <a:rPr lang="en-US" altLang="en-US" dirty="0"/>
              <a:t>Perception</a:t>
            </a:r>
            <a:r>
              <a:rPr lang="zh-TW" altLang="en-US" dirty="0" smtClean="0"/>
              <a:t>）？</a:t>
            </a:r>
            <a:endParaRPr lang="en-US" altLang="en-US" dirty="0" smtClean="0"/>
          </a:p>
          <a:p>
            <a:pPr marL="792000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sz="2800" dirty="0"/>
              <a:t>是指人們以感覺器官，例如眼、耳、口、鼻及指頭</a:t>
            </a:r>
            <a:r>
              <a:rPr lang="zh-TW" altLang="en-US" sz="2800" dirty="0" smtClean="0"/>
              <a:t>等，</a:t>
            </a:r>
            <a:r>
              <a:rPr lang="zh-TW" altLang="en-US" sz="2800" dirty="0"/>
              <a:t>選擇性地接收感覺到的商業以或非商業的刺激物</a:t>
            </a:r>
            <a:endParaRPr lang="en-US" altLang="zh-TW" sz="28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zh-TW" sz="2800" dirty="0"/>
          </a:p>
          <a:p>
            <a:pPr eaLnBrk="1" hangingPunct="1"/>
            <a:endParaRPr lang="en-US" altLang="en-US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409" y="3770319"/>
            <a:ext cx="6067182" cy="270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5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2</a:t>
            </a:r>
            <a:r>
              <a:rPr lang="zh-TW" altLang="en-US" dirty="0" smtClean="0"/>
              <a:t>  感官駕馭──感官系統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5"/>
            <a:ext cx="8395252" cy="3501886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知覺</a:t>
            </a:r>
            <a:r>
              <a:rPr lang="zh-TW" altLang="en-US" dirty="0"/>
              <a:t>與感覺的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它是屬於感官運作的範圍，是人類經過感覺接收器：眼、耳、口、鼻及指頭，來對外部環境及外在刺激物，例如光、色彩、聲音、氣味及觸感等，做出即時且迅速的反應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和知覺不同的是，感覺是一種不會牽涉到大腦的</a:t>
            </a:r>
            <a:r>
              <a:rPr lang="zh-TW" altLang="en-US" dirty="0" smtClean="0"/>
              <a:t>運作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92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3</a:t>
            </a:r>
            <a:r>
              <a:rPr lang="zh-TW" altLang="en-US" dirty="0" smtClean="0"/>
              <a:t>  知覺</a:t>
            </a:r>
            <a:r>
              <a:rPr lang="zh-TW" altLang="en-US" dirty="0"/>
              <a:t>階段</a:t>
            </a:r>
            <a:r>
              <a:rPr lang="en-US" altLang="zh-TW" dirty="0"/>
              <a:t>Ι</a:t>
            </a:r>
            <a:r>
              <a:rPr lang="zh-TW" altLang="en-US" dirty="0"/>
              <a:t>：展露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4162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 smtClean="0"/>
              <a:t>展露</a:t>
            </a:r>
            <a:endParaRPr lang="en-US" altLang="zh-TW" sz="3200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展露的定義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發生於刺激物進入人類感覺範圍的時刻，是指消費者接受到刺激物時所產生的反應</a:t>
            </a:r>
            <a:endParaRPr lang="en-US" altLang="zh-TW" sz="24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注意力之戰</a:t>
            </a:r>
            <a:endParaRPr lang="en-US" altLang="zh-TW" dirty="0"/>
          </a:p>
          <a:p>
            <a:endParaRPr lang="en-US" altLang="en-US" dirty="0"/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15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知覺階段</a:t>
            </a:r>
            <a:r>
              <a:rPr lang="en-US" altLang="zh-TW" dirty="0" smtClean="0"/>
              <a:t>IΙ</a:t>
            </a:r>
            <a:r>
              <a:rPr lang="zh-TW" altLang="en-US" dirty="0" smtClean="0"/>
              <a:t>：注意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4162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 smtClean="0"/>
              <a:t>注意</a:t>
            </a:r>
            <a:r>
              <a:rPr lang="zh-TW" altLang="en-US" sz="3200" dirty="0"/>
              <a:t>（</a:t>
            </a:r>
            <a:r>
              <a:rPr lang="en-US" altLang="en-US" sz="3200" dirty="0"/>
              <a:t>Attention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定義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個人本身有在處理訊息，而注意力之強弱則根據個人對於訊息處理之費心程度而有所不同</a:t>
            </a:r>
            <a:endParaRPr lang="en-US" altLang="zh-TW" sz="24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資訊過載（</a:t>
            </a:r>
            <a:r>
              <a:rPr lang="en-US" altLang="en-US" dirty="0"/>
              <a:t>Sensory Overload</a:t>
            </a:r>
            <a:r>
              <a:rPr lang="zh-TW" altLang="en-US" dirty="0"/>
              <a:t>）的問題</a:t>
            </a:r>
            <a:endParaRPr lang="en-US" altLang="en-US" dirty="0"/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en-US" altLang="en-US" sz="32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210" y="4073390"/>
            <a:ext cx="5647579" cy="256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7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幸運符號</a:t>
            </a:r>
            <a:r>
              <a:rPr lang="zh-TW" altLang="en-US" dirty="0"/>
              <a:t>──</a:t>
            </a:r>
            <a:r>
              <a:rPr lang="zh-TW" altLang="en-US" dirty="0" smtClean="0"/>
              <a:t>知覺</a:t>
            </a:r>
            <a:r>
              <a:rPr lang="zh-TW" altLang="en-US" dirty="0"/>
              <a:t>階段</a:t>
            </a:r>
            <a:r>
              <a:rPr lang="en-US" altLang="zh-TW" dirty="0"/>
              <a:t>Ⅲ</a:t>
            </a:r>
            <a:r>
              <a:rPr lang="zh-TW" altLang="en-US" dirty="0"/>
              <a:t>：詮釋（</a:t>
            </a:r>
            <a:r>
              <a:rPr lang="en-US" altLang="en-US" dirty="0"/>
              <a:t>Interpretation</a:t>
            </a:r>
            <a:r>
              <a:rPr lang="zh-TW" altLang="en-US" dirty="0" smtClean="0"/>
              <a:t>）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詮釋</a:t>
            </a:r>
            <a:r>
              <a:rPr lang="zh-TW" altLang="en-US" dirty="0"/>
              <a:t>（</a:t>
            </a:r>
            <a:r>
              <a:rPr lang="en-US" altLang="en-US" dirty="0"/>
              <a:t>Interpretation</a:t>
            </a:r>
            <a:r>
              <a:rPr lang="zh-TW" altLang="en-US" dirty="0"/>
              <a:t>）的</a:t>
            </a:r>
            <a:r>
              <a:rPr lang="zh-TW" altLang="en-US" dirty="0" smtClean="0"/>
              <a:t>定義</a:t>
            </a:r>
            <a:endParaRPr lang="en-US" altLang="zh-TW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基模（</a:t>
            </a:r>
            <a:r>
              <a:rPr lang="en-US" altLang="en-US" dirty="0"/>
              <a:t>Schema</a:t>
            </a:r>
            <a:r>
              <a:rPr lang="zh-TW" altLang="en-US" dirty="0"/>
              <a:t>）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意指的是人所知覺到的知識，也就是過去累積起來的既有知識形成消費者認知到的基模，並存在於消費者的腦中</a:t>
            </a:r>
            <a:endParaRPr lang="en-US" altLang="zh-TW" sz="24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詮釋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接受者本身根據過去既有的基模，進而賦予知覺刺激所產生的</a:t>
            </a:r>
            <a:r>
              <a:rPr lang="zh-TW" altLang="en-US" sz="2400" dirty="0" smtClean="0"/>
              <a:t>意義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6</a:t>
            </a:r>
            <a:r>
              <a:rPr lang="zh-TW" altLang="en-US" dirty="0" smtClean="0"/>
              <a:t>  潛意識</a:t>
            </a:r>
            <a:r>
              <a:rPr lang="zh-TW" altLang="en-US" dirty="0"/>
              <a:t>知覺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52000" cy="44162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TW" altLang="en-US" sz="3200" dirty="0" smtClean="0"/>
              <a:t>潛意識知覺（</a:t>
            </a:r>
            <a:r>
              <a:rPr lang="en-US" altLang="zh-TW" sz="3200" dirty="0"/>
              <a:t>Subliminal Perception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792000" lvl="1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當刺激物低於刺激消費者的知覺門檻，但高於感官門檻的時候知覺就會發生</a:t>
            </a:r>
            <a:endParaRPr lang="en-US" altLang="zh-TW" dirty="0"/>
          </a:p>
          <a:p>
            <a:pPr marL="792000" lvl="1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消費者不會用大腦處理該資訊或訊息，而僅輕微感覺到刺激物的</a:t>
            </a:r>
            <a:r>
              <a:rPr lang="zh-TW" altLang="en-US" dirty="0" smtClean="0"/>
              <a:t>存在</a:t>
            </a:r>
            <a:endParaRPr lang="en-US" altLang="en-US" dirty="0"/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28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413</Words>
  <Application>Microsoft Office PowerPoint</Application>
  <PresentationFormat>如螢幕大小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第2章 消費者的祕密 花園</vt:lpstr>
      <vt:lpstr>引導思考案例</vt:lpstr>
      <vt:lpstr>單元1  系統</vt:lpstr>
      <vt:lpstr>單元2  感官駕馭──感官系統</vt:lpstr>
      <vt:lpstr>單元3  知覺階段Ι：展露</vt:lpstr>
      <vt:lpstr>單元4  知覺階段IΙ：注意</vt:lpstr>
      <vt:lpstr>單元5  幸運符號──知覺階段Ⅲ：詮釋（Interpretation）</vt:lpstr>
      <vt:lpstr>單元6  潛意識知覺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233</cp:revision>
  <dcterms:created xsi:type="dcterms:W3CDTF">2013-07-26T03:18:22Z</dcterms:created>
  <dcterms:modified xsi:type="dcterms:W3CDTF">2017-08-07T07:08:37Z</dcterms:modified>
</cp:coreProperties>
</file>