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3" r:id="rId3"/>
    <p:sldId id="293" r:id="rId4"/>
    <p:sldId id="337" r:id="rId5"/>
    <p:sldId id="339" r:id="rId6"/>
    <p:sldId id="344" r:id="rId7"/>
    <p:sldId id="347" r:id="rId8"/>
    <p:sldId id="350" r:id="rId9"/>
    <p:sldId id="353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F2234-7EA9-43C9-8B1B-273CB24DC905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19D2FFA7-59C1-47AC-9AD6-FACBF6A2D1FE}">
      <dgm:prSet phldrT="[文字]" custT="1"/>
      <dgm:spPr/>
      <dgm:t>
        <a:bodyPr/>
        <a:lstStyle/>
        <a:p>
          <a:r>
            <a:rPr lang="zh-TW" altLang="en-US" sz="2400" b="1" dirty="0" smtClean="0">
              <a:latin typeface="華康中黑體" panose="020B0509000000000000" pitchFamily="49" charset="-120"/>
              <a:ea typeface="華康中黑體" panose="020B0509000000000000" pitchFamily="49" charset="-120"/>
              <a:cs typeface="Cordia New"/>
            </a:rPr>
            <a:t>選擇</a:t>
          </a:r>
          <a:endParaRPr lang="zh-TW" altLang="en-US" sz="2400" b="1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DBACF032-2DBE-4CDB-ABE6-0E051B5F62D3}" type="parTrans" cxnId="{6C1FA262-16B2-4120-BD8B-6B3D4682E675}">
      <dgm:prSet/>
      <dgm:spPr/>
      <dgm:t>
        <a:bodyPr/>
        <a:lstStyle/>
        <a:p>
          <a:endParaRPr lang="zh-TW" altLang="en-US" sz="2400" b="1">
            <a:solidFill>
              <a:schemeClr val="bg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6AFB42F9-4461-47CC-B129-2802566A4BF5}" type="sibTrans" cxnId="{6C1FA262-16B2-4120-BD8B-6B3D4682E675}">
      <dgm:prSet custT="1"/>
      <dgm:spPr/>
      <dgm:t>
        <a:bodyPr/>
        <a:lstStyle/>
        <a:p>
          <a:endParaRPr lang="zh-TW" altLang="en-US" sz="2400" b="1">
            <a:solidFill>
              <a:schemeClr val="bg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E1AD7293-7575-4B03-B65A-8856F560459C}">
      <dgm:prSet phldrT="[文字]" custT="1"/>
      <dgm:spPr/>
      <dgm:t>
        <a:bodyPr/>
        <a:lstStyle/>
        <a:p>
          <a:r>
            <a:rPr lang="zh-TW" altLang="en-US" sz="2400" b="1" smtClean="0">
              <a:latin typeface="華康中黑體" panose="020B0509000000000000" pitchFamily="49" charset="-120"/>
              <a:ea typeface="華康中黑體" panose="020B0509000000000000" pitchFamily="49" charset="-120"/>
              <a:cs typeface="Cordia New"/>
            </a:rPr>
            <a:t>購買</a:t>
          </a:r>
          <a:endParaRPr lang="zh-TW" altLang="en-US" sz="2400" b="1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A1F606D3-3919-4B0E-A7A7-DC1610FE2500}" type="parTrans" cxnId="{7507B55E-3064-48C2-9ED4-A164005E9DF7}">
      <dgm:prSet/>
      <dgm:spPr/>
      <dgm:t>
        <a:bodyPr/>
        <a:lstStyle/>
        <a:p>
          <a:endParaRPr lang="zh-TW" altLang="en-US" sz="2400" b="1">
            <a:solidFill>
              <a:schemeClr val="bg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E6F7CBC8-EBF0-48CC-8315-AA398770C7E1}" type="sibTrans" cxnId="{7507B55E-3064-48C2-9ED4-A164005E9DF7}">
      <dgm:prSet custT="1"/>
      <dgm:spPr/>
      <dgm:t>
        <a:bodyPr/>
        <a:lstStyle/>
        <a:p>
          <a:endParaRPr lang="zh-TW" altLang="en-US" sz="2400" b="1">
            <a:solidFill>
              <a:schemeClr val="bg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81D4952B-EF66-420F-87E3-920D6797255B}">
      <dgm:prSet phldrT="[文字]" custT="1"/>
      <dgm:spPr/>
      <dgm:t>
        <a:bodyPr/>
        <a:lstStyle/>
        <a:p>
          <a:r>
            <a:rPr lang="zh-TW" altLang="en-US" sz="2400" b="1" smtClean="0">
              <a:latin typeface="華康中黑體" panose="020B0509000000000000" pitchFamily="49" charset="-120"/>
              <a:ea typeface="華康中黑體" panose="020B0509000000000000" pitchFamily="49" charset="-120"/>
              <a:cs typeface="Cordia New"/>
            </a:rPr>
            <a:t>使用</a:t>
          </a:r>
          <a:endParaRPr lang="zh-TW" altLang="en-US" sz="2400" b="1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4FE0D41C-6FD0-42E9-82F6-B10F9A037BFD}" type="parTrans" cxnId="{77BD5BED-A6F5-45A0-8290-59D2550319B1}">
      <dgm:prSet/>
      <dgm:spPr/>
      <dgm:t>
        <a:bodyPr/>
        <a:lstStyle/>
        <a:p>
          <a:endParaRPr lang="zh-TW" altLang="en-US" sz="2400" b="1">
            <a:solidFill>
              <a:schemeClr val="bg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67F24EC1-7689-4B09-9B32-26E3C81D6478}" type="sibTrans" cxnId="{77BD5BED-A6F5-45A0-8290-59D2550319B1}">
      <dgm:prSet custT="1"/>
      <dgm:spPr/>
      <dgm:t>
        <a:bodyPr/>
        <a:lstStyle/>
        <a:p>
          <a:endParaRPr lang="zh-TW" altLang="en-US" sz="2400" b="1">
            <a:solidFill>
              <a:schemeClr val="bg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F41F1DF4-37D6-4669-BD4C-C7F703A2507D}">
      <dgm:prSet phldrT="[文字]" custT="1"/>
      <dgm:spPr/>
      <dgm:t>
        <a:bodyPr/>
        <a:lstStyle/>
        <a:p>
          <a:r>
            <a:rPr lang="zh-TW" altLang="en-US" sz="2400" b="1" smtClean="0">
              <a:latin typeface="華康中黑體" panose="020B0509000000000000" pitchFamily="49" charset="-120"/>
              <a:ea typeface="華康中黑體" panose="020B0509000000000000" pitchFamily="49" charset="-120"/>
              <a:cs typeface="Cordia New"/>
            </a:rPr>
            <a:t>處置</a:t>
          </a:r>
          <a:endParaRPr lang="zh-TW" altLang="en-US" sz="2400" b="1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1897ABFB-2EF0-4449-9196-8E96B812634D}" type="parTrans" cxnId="{B2C7EFB4-99CB-490A-9CAE-4A160AE732F9}">
      <dgm:prSet/>
      <dgm:spPr/>
      <dgm:t>
        <a:bodyPr/>
        <a:lstStyle/>
        <a:p>
          <a:endParaRPr lang="zh-TW" altLang="en-US" sz="2400" b="1">
            <a:solidFill>
              <a:schemeClr val="bg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C8AA45B9-8793-4D1A-B718-568E156AE399}" type="sibTrans" cxnId="{B2C7EFB4-99CB-490A-9CAE-4A160AE732F9}">
      <dgm:prSet/>
      <dgm:spPr/>
      <dgm:t>
        <a:bodyPr/>
        <a:lstStyle/>
        <a:p>
          <a:endParaRPr lang="zh-TW" altLang="en-US" sz="2400" b="1">
            <a:solidFill>
              <a:schemeClr val="bg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56C86D7E-DFB9-400A-8733-D0585E6F2725}" type="pres">
      <dgm:prSet presAssocID="{BACF2234-7EA9-43C9-8B1B-273CB24DC90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D854E0B-A550-4764-9B08-8A56A16D01CB}" type="pres">
      <dgm:prSet presAssocID="{19D2FFA7-59C1-47AC-9AD6-FACBF6A2D1F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8A4A4C-45DA-4434-8456-52C2BF01296C}" type="pres">
      <dgm:prSet presAssocID="{6AFB42F9-4461-47CC-B129-2802566A4BF5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2D50E6F3-B562-4F07-854F-142C3D7DBF6D}" type="pres">
      <dgm:prSet presAssocID="{6AFB42F9-4461-47CC-B129-2802566A4BF5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536C1B60-78EF-4052-B459-5E0BF6DCA865}" type="pres">
      <dgm:prSet presAssocID="{E1AD7293-7575-4B03-B65A-8856F56045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24E574-9E62-47FB-A092-764378C9DFA0}" type="pres">
      <dgm:prSet presAssocID="{E6F7CBC8-EBF0-48CC-8315-AA398770C7E1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E3827677-B493-4D52-B612-C664333571BB}" type="pres">
      <dgm:prSet presAssocID="{E6F7CBC8-EBF0-48CC-8315-AA398770C7E1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A7A92030-53F4-45BB-95BE-E743DA1831F4}" type="pres">
      <dgm:prSet presAssocID="{81D4952B-EF66-420F-87E3-920D6797255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8BCEAF-D6F7-4A2A-8AE8-2DA01A184F3A}" type="pres">
      <dgm:prSet presAssocID="{67F24EC1-7689-4B09-9B32-26E3C81D6478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973FAFEE-ED70-4AE0-8E9A-F857376BDF41}" type="pres">
      <dgm:prSet presAssocID="{67F24EC1-7689-4B09-9B32-26E3C81D6478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E6C7456B-0CD8-4693-AFC8-307178B5ED3E}" type="pres">
      <dgm:prSet presAssocID="{F41F1DF4-37D6-4669-BD4C-C7F703A2507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C7F4877-BDE6-4D0E-9E97-74C870DE29EE}" type="presOf" srcId="{E6F7CBC8-EBF0-48CC-8315-AA398770C7E1}" destId="{3124E574-9E62-47FB-A092-764378C9DFA0}" srcOrd="0" destOrd="0" presId="urn:microsoft.com/office/officeart/2005/8/layout/process5"/>
    <dgm:cxn modelId="{D91A3FD2-565F-4C26-9EE7-E1DBAB40F2EB}" type="presOf" srcId="{E1AD7293-7575-4B03-B65A-8856F560459C}" destId="{536C1B60-78EF-4052-B459-5E0BF6DCA865}" srcOrd="0" destOrd="0" presId="urn:microsoft.com/office/officeart/2005/8/layout/process5"/>
    <dgm:cxn modelId="{D3EA283E-EE91-4139-A34D-0430B4A4E410}" type="presOf" srcId="{81D4952B-EF66-420F-87E3-920D6797255B}" destId="{A7A92030-53F4-45BB-95BE-E743DA1831F4}" srcOrd="0" destOrd="0" presId="urn:microsoft.com/office/officeart/2005/8/layout/process5"/>
    <dgm:cxn modelId="{3674B82A-A85E-48B9-9FA9-FC93DD84E2DA}" type="presOf" srcId="{19D2FFA7-59C1-47AC-9AD6-FACBF6A2D1FE}" destId="{CD854E0B-A550-4764-9B08-8A56A16D01CB}" srcOrd="0" destOrd="0" presId="urn:microsoft.com/office/officeart/2005/8/layout/process5"/>
    <dgm:cxn modelId="{7CD454EC-A44D-44DE-85B2-56B99830D871}" type="presOf" srcId="{67F24EC1-7689-4B09-9B32-26E3C81D6478}" destId="{FC8BCEAF-D6F7-4A2A-8AE8-2DA01A184F3A}" srcOrd="0" destOrd="0" presId="urn:microsoft.com/office/officeart/2005/8/layout/process5"/>
    <dgm:cxn modelId="{C330EE5E-C49C-4CD8-886A-9916B1BD4957}" type="presOf" srcId="{BACF2234-7EA9-43C9-8B1B-273CB24DC905}" destId="{56C86D7E-DFB9-400A-8733-D0585E6F2725}" srcOrd="0" destOrd="0" presId="urn:microsoft.com/office/officeart/2005/8/layout/process5"/>
    <dgm:cxn modelId="{56A4CD6F-79C6-4E7D-B77B-B05437BBACFB}" type="presOf" srcId="{E6F7CBC8-EBF0-48CC-8315-AA398770C7E1}" destId="{E3827677-B493-4D52-B612-C664333571BB}" srcOrd="1" destOrd="0" presId="urn:microsoft.com/office/officeart/2005/8/layout/process5"/>
    <dgm:cxn modelId="{B2C7EFB4-99CB-490A-9CAE-4A160AE732F9}" srcId="{BACF2234-7EA9-43C9-8B1B-273CB24DC905}" destId="{F41F1DF4-37D6-4669-BD4C-C7F703A2507D}" srcOrd="3" destOrd="0" parTransId="{1897ABFB-2EF0-4449-9196-8E96B812634D}" sibTransId="{C8AA45B9-8793-4D1A-B718-568E156AE399}"/>
    <dgm:cxn modelId="{16074938-50C6-48F7-80CB-A7E1A2962250}" type="presOf" srcId="{67F24EC1-7689-4B09-9B32-26E3C81D6478}" destId="{973FAFEE-ED70-4AE0-8E9A-F857376BDF41}" srcOrd="1" destOrd="0" presId="urn:microsoft.com/office/officeart/2005/8/layout/process5"/>
    <dgm:cxn modelId="{6C1FA262-16B2-4120-BD8B-6B3D4682E675}" srcId="{BACF2234-7EA9-43C9-8B1B-273CB24DC905}" destId="{19D2FFA7-59C1-47AC-9AD6-FACBF6A2D1FE}" srcOrd="0" destOrd="0" parTransId="{DBACF032-2DBE-4CDB-ABE6-0E051B5F62D3}" sibTransId="{6AFB42F9-4461-47CC-B129-2802566A4BF5}"/>
    <dgm:cxn modelId="{9731EB01-12C7-4635-AE74-E0F2F81D5CA7}" type="presOf" srcId="{6AFB42F9-4461-47CC-B129-2802566A4BF5}" destId="{BE8A4A4C-45DA-4434-8456-52C2BF01296C}" srcOrd="0" destOrd="0" presId="urn:microsoft.com/office/officeart/2005/8/layout/process5"/>
    <dgm:cxn modelId="{7507B55E-3064-48C2-9ED4-A164005E9DF7}" srcId="{BACF2234-7EA9-43C9-8B1B-273CB24DC905}" destId="{E1AD7293-7575-4B03-B65A-8856F560459C}" srcOrd="1" destOrd="0" parTransId="{A1F606D3-3919-4B0E-A7A7-DC1610FE2500}" sibTransId="{E6F7CBC8-EBF0-48CC-8315-AA398770C7E1}"/>
    <dgm:cxn modelId="{A2183E94-1E21-413E-8286-B3C69FF008CE}" type="presOf" srcId="{F41F1DF4-37D6-4669-BD4C-C7F703A2507D}" destId="{E6C7456B-0CD8-4693-AFC8-307178B5ED3E}" srcOrd="0" destOrd="0" presId="urn:microsoft.com/office/officeart/2005/8/layout/process5"/>
    <dgm:cxn modelId="{77BD5BED-A6F5-45A0-8290-59D2550319B1}" srcId="{BACF2234-7EA9-43C9-8B1B-273CB24DC905}" destId="{81D4952B-EF66-420F-87E3-920D6797255B}" srcOrd="2" destOrd="0" parTransId="{4FE0D41C-6FD0-42E9-82F6-B10F9A037BFD}" sibTransId="{67F24EC1-7689-4B09-9B32-26E3C81D6478}"/>
    <dgm:cxn modelId="{286BBE63-6CC3-4949-B565-CBB99D711BD8}" type="presOf" srcId="{6AFB42F9-4461-47CC-B129-2802566A4BF5}" destId="{2D50E6F3-B562-4F07-854F-142C3D7DBF6D}" srcOrd="1" destOrd="0" presId="urn:microsoft.com/office/officeart/2005/8/layout/process5"/>
    <dgm:cxn modelId="{869F7BB7-180C-4594-850D-9A65F5006076}" type="presParOf" srcId="{56C86D7E-DFB9-400A-8733-D0585E6F2725}" destId="{CD854E0B-A550-4764-9B08-8A56A16D01CB}" srcOrd="0" destOrd="0" presId="urn:microsoft.com/office/officeart/2005/8/layout/process5"/>
    <dgm:cxn modelId="{394631FB-8AFE-4370-8F25-235CB96ED107}" type="presParOf" srcId="{56C86D7E-DFB9-400A-8733-D0585E6F2725}" destId="{BE8A4A4C-45DA-4434-8456-52C2BF01296C}" srcOrd="1" destOrd="0" presId="urn:microsoft.com/office/officeart/2005/8/layout/process5"/>
    <dgm:cxn modelId="{49E8CF12-D46F-4A96-AFA3-B875C4C2FE27}" type="presParOf" srcId="{BE8A4A4C-45DA-4434-8456-52C2BF01296C}" destId="{2D50E6F3-B562-4F07-854F-142C3D7DBF6D}" srcOrd="0" destOrd="0" presId="urn:microsoft.com/office/officeart/2005/8/layout/process5"/>
    <dgm:cxn modelId="{96B948F6-AB4E-4A67-BF17-9C2082A4B4C1}" type="presParOf" srcId="{56C86D7E-DFB9-400A-8733-D0585E6F2725}" destId="{536C1B60-78EF-4052-B459-5E0BF6DCA865}" srcOrd="2" destOrd="0" presId="urn:microsoft.com/office/officeart/2005/8/layout/process5"/>
    <dgm:cxn modelId="{0127CC1B-CC05-4BD9-AB31-452DC04434C9}" type="presParOf" srcId="{56C86D7E-DFB9-400A-8733-D0585E6F2725}" destId="{3124E574-9E62-47FB-A092-764378C9DFA0}" srcOrd="3" destOrd="0" presId="urn:microsoft.com/office/officeart/2005/8/layout/process5"/>
    <dgm:cxn modelId="{004D9A1F-57BB-4FD8-B62B-D9FC8988DB2F}" type="presParOf" srcId="{3124E574-9E62-47FB-A092-764378C9DFA0}" destId="{E3827677-B493-4D52-B612-C664333571BB}" srcOrd="0" destOrd="0" presId="urn:microsoft.com/office/officeart/2005/8/layout/process5"/>
    <dgm:cxn modelId="{E0D13582-C8B9-4D62-BE67-FB35F6765BF3}" type="presParOf" srcId="{56C86D7E-DFB9-400A-8733-D0585E6F2725}" destId="{A7A92030-53F4-45BB-95BE-E743DA1831F4}" srcOrd="4" destOrd="0" presId="urn:microsoft.com/office/officeart/2005/8/layout/process5"/>
    <dgm:cxn modelId="{108B53E3-4B19-4FC3-A6E2-E706B7F1E2EE}" type="presParOf" srcId="{56C86D7E-DFB9-400A-8733-D0585E6F2725}" destId="{FC8BCEAF-D6F7-4A2A-8AE8-2DA01A184F3A}" srcOrd="5" destOrd="0" presId="urn:microsoft.com/office/officeart/2005/8/layout/process5"/>
    <dgm:cxn modelId="{FE8550A7-5C5F-431E-8DA1-9B86753437F5}" type="presParOf" srcId="{FC8BCEAF-D6F7-4A2A-8AE8-2DA01A184F3A}" destId="{973FAFEE-ED70-4AE0-8E9A-F857376BDF41}" srcOrd="0" destOrd="0" presId="urn:microsoft.com/office/officeart/2005/8/layout/process5"/>
    <dgm:cxn modelId="{F7BFC5D7-8866-4254-9BAA-35E43A98A51B}" type="presParOf" srcId="{56C86D7E-DFB9-400A-8733-D0585E6F2725}" destId="{E6C7456B-0CD8-4693-AFC8-307178B5ED3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54E0B-A550-4764-9B08-8A56A16D01CB}">
      <dsp:nvSpPr>
        <dsp:cNvPr id="0" name=""/>
        <dsp:cNvSpPr/>
      </dsp:nvSpPr>
      <dsp:spPr>
        <a:xfrm>
          <a:off x="3238" y="325532"/>
          <a:ext cx="1416021" cy="849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華康中黑體" panose="020B0509000000000000" pitchFamily="49" charset="-120"/>
              <a:ea typeface="華康中黑體" panose="020B0509000000000000" pitchFamily="49" charset="-120"/>
              <a:cs typeface="Cordia New"/>
            </a:rPr>
            <a:t>選擇</a:t>
          </a:r>
          <a:endParaRPr lang="zh-TW" altLang="en-US" sz="2400" b="1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28122" y="350416"/>
        <a:ext cx="1366253" cy="799845"/>
      </dsp:txXfrm>
    </dsp:sp>
    <dsp:sp modelId="{BE8A4A4C-45DA-4434-8456-52C2BF01296C}">
      <dsp:nvSpPr>
        <dsp:cNvPr id="0" name=""/>
        <dsp:cNvSpPr/>
      </dsp:nvSpPr>
      <dsp:spPr>
        <a:xfrm>
          <a:off x="1543870" y="574752"/>
          <a:ext cx="300196" cy="351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1" kern="1200">
            <a:solidFill>
              <a:schemeClr val="bg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1543870" y="644987"/>
        <a:ext cx="210137" cy="210703"/>
      </dsp:txXfrm>
    </dsp:sp>
    <dsp:sp modelId="{536C1B60-78EF-4052-B459-5E0BF6DCA865}">
      <dsp:nvSpPr>
        <dsp:cNvPr id="0" name=""/>
        <dsp:cNvSpPr/>
      </dsp:nvSpPr>
      <dsp:spPr>
        <a:xfrm>
          <a:off x="1985669" y="325532"/>
          <a:ext cx="1416021" cy="849613"/>
        </a:xfrm>
        <a:prstGeom prst="roundRect">
          <a:avLst>
            <a:gd name="adj" fmla="val 1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latin typeface="華康中黑體" panose="020B0509000000000000" pitchFamily="49" charset="-120"/>
              <a:ea typeface="華康中黑體" panose="020B0509000000000000" pitchFamily="49" charset="-120"/>
              <a:cs typeface="Cordia New"/>
            </a:rPr>
            <a:t>購買</a:t>
          </a:r>
          <a:endParaRPr lang="zh-TW" altLang="en-US" sz="2400" b="1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2010553" y="350416"/>
        <a:ext cx="1366253" cy="799845"/>
      </dsp:txXfrm>
    </dsp:sp>
    <dsp:sp modelId="{3124E574-9E62-47FB-A092-764378C9DFA0}">
      <dsp:nvSpPr>
        <dsp:cNvPr id="0" name=""/>
        <dsp:cNvSpPr/>
      </dsp:nvSpPr>
      <dsp:spPr>
        <a:xfrm>
          <a:off x="3526301" y="574752"/>
          <a:ext cx="300196" cy="351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1" kern="1200">
            <a:solidFill>
              <a:schemeClr val="bg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3526301" y="644987"/>
        <a:ext cx="210137" cy="210703"/>
      </dsp:txXfrm>
    </dsp:sp>
    <dsp:sp modelId="{A7A92030-53F4-45BB-95BE-E743DA1831F4}">
      <dsp:nvSpPr>
        <dsp:cNvPr id="0" name=""/>
        <dsp:cNvSpPr/>
      </dsp:nvSpPr>
      <dsp:spPr>
        <a:xfrm>
          <a:off x="3968099" y="325532"/>
          <a:ext cx="1416021" cy="849613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latin typeface="華康中黑體" panose="020B0509000000000000" pitchFamily="49" charset="-120"/>
              <a:ea typeface="華康中黑體" panose="020B0509000000000000" pitchFamily="49" charset="-120"/>
              <a:cs typeface="Cordia New"/>
            </a:rPr>
            <a:t>使用</a:t>
          </a:r>
          <a:endParaRPr lang="zh-TW" altLang="en-US" sz="2400" b="1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3992983" y="350416"/>
        <a:ext cx="1366253" cy="799845"/>
      </dsp:txXfrm>
    </dsp:sp>
    <dsp:sp modelId="{FC8BCEAF-D6F7-4A2A-8AE8-2DA01A184F3A}">
      <dsp:nvSpPr>
        <dsp:cNvPr id="0" name=""/>
        <dsp:cNvSpPr/>
      </dsp:nvSpPr>
      <dsp:spPr>
        <a:xfrm>
          <a:off x="5508731" y="574752"/>
          <a:ext cx="300196" cy="351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1" kern="1200">
            <a:solidFill>
              <a:schemeClr val="bg1"/>
            </a:solidFill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5508731" y="644987"/>
        <a:ext cx="210137" cy="210703"/>
      </dsp:txXfrm>
    </dsp:sp>
    <dsp:sp modelId="{E6C7456B-0CD8-4693-AFC8-307178B5ED3E}">
      <dsp:nvSpPr>
        <dsp:cNvPr id="0" name=""/>
        <dsp:cNvSpPr/>
      </dsp:nvSpPr>
      <dsp:spPr>
        <a:xfrm>
          <a:off x="5950530" y="325532"/>
          <a:ext cx="1416021" cy="849613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latin typeface="華康中黑體" panose="020B0509000000000000" pitchFamily="49" charset="-120"/>
              <a:ea typeface="華康中黑體" panose="020B0509000000000000" pitchFamily="49" charset="-120"/>
              <a:cs typeface="Cordia New"/>
            </a:rPr>
            <a:t>處置</a:t>
          </a:r>
          <a:endParaRPr lang="zh-TW" altLang="en-US" sz="2400" b="1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5975414" y="350416"/>
        <a:ext cx="1366253" cy="799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3776870"/>
            <a:ext cx="4002157" cy="154567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Times New Roman" pitchFamily="18" charset="0"/>
              </a:rPr>
              <a:t>1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市場中的消費者是誰人家</a:t>
            </a: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？</a:t>
            </a:r>
            <a:endParaRPr lang="en-US" altLang="en-US" sz="40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31304" y="1528073"/>
            <a:ext cx="8547653" cy="2122487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我們每個人都可能是消費者，而我們更是透過不同的「消費歷程」，去建構自己獨特的生活型態，因而每個人都擁有著不同的消費者行為（</a:t>
            </a:r>
            <a:r>
              <a:rPr lang="en-US" altLang="en-US" dirty="0" smtClean="0"/>
              <a:t>Consumer Behavior</a:t>
            </a:r>
            <a:r>
              <a:rPr lang="zh-TW" altLang="en-US" dirty="0" smtClean="0"/>
              <a:t>）。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407158"/>
            <a:ext cx="8229600" cy="1325562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1</a:t>
            </a:r>
            <a:r>
              <a:rPr lang="zh-TW" altLang="en-US" dirty="0" smtClean="0"/>
              <a:t> 難以捉摸你的心──多元消費者群像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消費者行為（</a:t>
            </a:r>
            <a:r>
              <a:rPr lang="en-US" altLang="zh-TW" dirty="0" smtClean="0"/>
              <a:t>Consumer Behavior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sz="2800" dirty="0" smtClean="0"/>
              <a:t>意指單一個體的消費者或一群消費者透過選擇、購買、使用及處置產品、服務、理念（</a:t>
            </a:r>
            <a:r>
              <a:rPr lang="en-US" altLang="en-US" sz="2800" dirty="0" smtClean="0"/>
              <a:t>Ideas</a:t>
            </a:r>
            <a:r>
              <a:rPr lang="zh-TW" altLang="en-US" sz="2800" dirty="0" smtClean="0"/>
              <a:t>）和經驗來滿足自身需求及欲求的整個涉入過程。</a:t>
            </a:r>
            <a:endParaRPr lang="en-US" altLang="en-US" sz="2800" dirty="0" smtClean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766394136"/>
              </p:ext>
            </p:extLst>
          </p:nvPr>
        </p:nvGraphicFramePr>
        <p:xfrm>
          <a:off x="887104" y="3740060"/>
          <a:ext cx="7369791" cy="1500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6" name="Picture 4" descr="C:\Users\NO.43\Desktop\解析消費者行為\高解析圖表\P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52" y="5090615"/>
            <a:ext cx="7799696" cy="152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2</a:t>
            </a:r>
            <a:r>
              <a:rPr lang="zh-TW" altLang="en-US" dirty="0" smtClean="0"/>
              <a:t>  沒</a:t>
            </a:r>
            <a:r>
              <a:rPr lang="zh-TW" altLang="en-US" dirty="0"/>
              <a:t>那麼</a:t>
            </a:r>
            <a:r>
              <a:rPr lang="zh-TW" altLang="en-US" dirty="0" smtClean="0"/>
              <a:t>簡單──消費</a:t>
            </a:r>
            <a:r>
              <a:rPr lang="zh-TW" altLang="en-US" dirty="0"/>
              <a:t>三</a:t>
            </a:r>
            <a:r>
              <a:rPr lang="zh-TW" altLang="en-US" dirty="0" smtClean="0"/>
              <a:t>階段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行銷</a:t>
            </a:r>
            <a:r>
              <a:rPr lang="zh-TW" altLang="en-US" dirty="0"/>
              <a:t>人員的角色</a:t>
            </a:r>
            <a:endParaRPr lang="en-US" altLang="zh-TW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sz="2800" dirty="0" smtClean="0"/>
              <a:t>消費者</a:t>
            </a:r>
            <a:r>
              <a:rPr lang="zh-TW" altLang="en-US" sz="2800" dirty="0"/>
              <a:t>代表市場中的需求方，廠商為供給方，而行銷人員往往扮演需求方與供給方的中間溝通</a:t>
            </a:r>
            <a:r>
              <a:rPr lang="zh-TW" altLang="en-US" sz="2800" dirty="0" smtClean="0"/>
              <a:t>橋樑。</a:t>
            </a:r>
            <a:endParaRPr lang="en-US" altLang="en-US" sz="2800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26" y="3955847"/>
            <a:ext cx="5613948" cy="218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5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3  </a:t>
            </a:r>
            <a:r>
              <a:rPr lang="zh-TW" altLang="en-US" dirty="0" smtClean="0"/>
              <a:t>難以抗拒你容顏──消費者與行銷一線牽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需求</a:t>
            </a:r>
            <a:r>
              <a:rPr lang="en-US" altLang="zh-TW" dirty="0"/>
              <a:t>V.S.</a:t>
            </a:r>
            <a:r>
              <a:rPr lang="zh-TW" altLang="en-US" dirty="0"/>
              <a:t>想望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是人與生俱來的本能</a:t>
            </a:r>
            <a:endParaRPr lang="en-US" altLang="zh-TW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行銷人員無法創造「需求」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想望（</a:t>
            </a:r>
            <a:r>
              <a:rPr lang="en-US" altLang="en-US" dirty="0"/>
              <a:t>Want</a:t>
            </a:r>
            <a:r>
              <a:rPr lang="zh-TW" altLang="en-US" dirty="0"/>
              <a:t>）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消費者對商品的渴望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想望會受文化、性格與生活型態等因素的影響</a:t>
            </a:r>
            <a:endParaRPr lang="en-US" altLang="en-US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4</a:t>
            </a:r>
            <a:r>
              <a:rPr lang="zh-TW" altLang="en-US" dirty="0" smtClean="0"/>
              <a:t>  個人化與客製化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客製化</a:t>
            </a:r>
            <a:endParaRPr lang="en-US" altLang="en-US" sz="2800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284" y="2749900"/>
            <a:ext cx="7085432" cy="311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9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5</a:t>
            </a:r>
            <a:r>
              <a:rPr lang="zh-TW" altLang="en-US" dirty="0" smtClean="0"/>
              <a:t>  黑暗消費者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消費者</a:t>
            </a:r>
            <a:r>
              <a:rPr lang="zh-TW" altLang="en-US" dirty="0"/>
              <a:t>的</a:t>
            </a:r>
            <a:r>
              <a:rPr lang="zh-TW" altLang="en-US" dirty="0" smtClean="0"/>
              <a:t>恐怖主義（</a:t>
            </a:r>
            <a:r>
              <a:rPr lang="en-US" altLang="en-US" dirty="0"/>
              <a:t>Consumer Terrorism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消費者對店家心生不滿，挾怨報復，做出一些不理性行為使廠商聲譽受</a:t>
            </a:r>
            <a:r>
              <a:rPr lang="zh-TW" altLang="en-US" dirty="0" smtClean="0"/>
              <a:t>損</a:t>
            </a:r>
            <a:endParaRPr lang="en-US" altLang="zh-TW" dirty="0"/>
          </a:p>
          <a:p>
            <a:pPr lvl="1" eaLnBrk="1" hangingPunct="1"/>
            <a:r>
              <a:rPr lang="en-US" altLang="en-US" dirty="0"/>
              <a:t>2005 </a:t>
            </a:r>
            <a:r>
              <a:rPr lang="zh-TW" altLang="en-US" dirty="0"/>
              <a:t>年毒蠻牛千面人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/>
              <a:t>非法</a:t>
            </a:r>
            <a:r>
              <a:rPr lang="zh-TW" altLang="en-US" sz="3200" dirty="0" smtClean="0"/>
              <a:t>活動（</a:t>
            </a:r>
            <a:r>
              <a:rPr lang="en-US" altLang="en-US" sz="3200" dirty="0"/>
              <a:t>Illegal Activities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lvl="1" eaLnBrk="1" hangingPunct="1"/>
            <a:r>
              <a:rPr lang="zh-TW" altLang="en-US" dirty="0"/>
              <a:t>消費者為了私利，可能無心有心地去從事一些非法行為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非法下載、盜版</a:t>
            </a:r>
            <a:endParaRPr lang="en-US" altLang="en-US" dirty="0"/>
          </a:p>
          <a:p>
            <a:pPr marL="342900" lvl="1" indent="-342900" eaLnBrk="1" hangingPunct="1">
              <a:buFont typeface="Arial" pitchFamily="34" charset="0"/>
              <a:buChar char="•"/>
            </a:pPr>
            <a:endParaRPr lang="en-US" altLang="en-US" sz="32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387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6</a:t>
            </a:r>
            <a:r>
              <a:rPr lang="zh-TW" altLang="en-US" dirty="0" smtClean="0"/>
              <a:t>  虛擬消費者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 smtClean="0"/>
              <a:t>網路</a:t>
            </a:r>
            <a:r>
              <a:rPr lang="zh-TW" altLang="en-US" sz="3200" dirty="0"/>
              <a:t>新</a:t>
            </a:r>
            <a:r>
              <a:rPr lang="zh-TW" altLang="en-US" sz="3200" dirty="0" smtClean="0"/>
              <a:t>消費</a:t>
            </a:r>
            <a:endParaRPr lang="en-US" altLang="zh-TW" sz="3200" dirty="0" smtClean="0"/>
          </a:p>
          <a:p>
            <a:pPr lvl="1" eaLnBrk="1" hangingPunct="1"/>
            <a:r>
              <a:rPr lang="zh-TW" altLang="en-US" dirty="0"/>
              <a:t>虛擬消費（</a:t>
            </a:r>
            <a:r>
              <a:rPr lang="en-US" altLang="en-US" dirty="0"/>
              <a:t>Virtual Consumption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消費者彼此之間的交易（</a:t>
            </a:r>
            <a:r>
              <a:rPr lang="en-US" altLang="en-US" dirty="0"/>
              <a:t>Customer to Customer, C2C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 eaLnBrk="1" hangingPunct="1"/>
            <a:r>
              <a:rPr lang="en-US" altLang="en-US" dirty="0"/>
              <a:t> O2O(Online to Offline</a:t>
            </a:r>
            <a:r>
              <a:rPr lang="en-US" altLang="zh-TW" dirty="0"/>
              <a:t>)</a:t>
            </a:r>
            <a:endParaRPr lang="en-US" altLang="en-US" dirty="0"/>
          </a:p>
          <a:p>
            <a:pPr marL="342900" lvl="1" indent="-342900" eaLnBrk="1" hangingPunct="1">
              <a:buFont typeface="Arial" pitchFamily="34" charset="0"/>
              <a:buChar char="•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740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7</a:t>
            </a:r>
            <a:r>
              <a:rPr lang="zh-TW" altLang="en-US" dirty="0" smtClean="0"/>
              <a:t>  我要讓你知道─消費者行為研究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91744"/>
            <a:ext cx="8567531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 smtClean="0"/>
              <a:t>消費者</a:t>
            </a:r>
            <a:r>
              <a:rPr lang="zh-TW" altLang="en-US" sz="3200" dirty="0"/>
              <a:t>行為研究之範圍</a:t>
            </a:r>
            <a:endParaRPr lang="en-US" altLang="en-US" sz="3200" dirty="0"/>
          </a:p>
          <a:p>
            <a:pPr eaLnBrk="1" hangingPunct="1"/>
            <a:endParaRPr lang="zh-TW" altLang="en-US" dirty="0" smtClean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2130" y="2530004"/>
            <a:ext cx="5679740" cy="407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334</Words>
  <Application>Microsoft Office PowerPoint</Application>
  <PresentationFormat>如螢幕大小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第1章 市場中的消費者是誰人家？</vt:lpstr>
      <vt:lpstr>引導思考案例</vt:lpstr>
      <vt:lpstr>單元1 難以捉摸你的心──多元消費者群像</vt:lpstr>
      <vt:lpstr>單元2  沒那麼簡單──消費三階段</vt:lpstr>
      <vt:lpstr>單元3  難以抗拒你容顏──消費者與行銷一線牽</vt:lpstr>
      <vt:lpstr>單元4  個人化與客製化</vt:lpstr>
      <vt:lpstr>單元5  黑暗消費者</vt:lpstr>
      <vt:lpstr>單元6  虛擬消費者</vt:lpstr>
      <vt:lpstr>單元7  我要讓你知道─消費者行為研究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226</cp:revision>
  <dcterms:created xsi:type="dcterms:W3CDTF">2013-07-26T03:18:22Z</dcterms:created>
  <dcterms:modified xsi:type="dcterms:W3CDTF">2017-08-07T07:08:31Z</dcterms:modified>
</cp:coreProperties>
</file>