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3" r:id="rId3"/>
    <p:sldId id="553" r:id="rId4"/>
    <p:sldId id="670" r:id="rId5"/>
    <p:sldId id="675" r:id="rId6"/>
    <p:sldId id="682" r:id="rId7"/>
    <p:sldId id="688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11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家戶決策</a:t>
            </a:r>
            <a:endParaRPr lang="zh-TW" altLang="en-US" sz="4000" b="1" dirty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My </a:t>
            </a:r>
            <a:r>
              <a:rPr lang="en-US" altLang="en-US" dirty="0"/>
              <a:t>Casa</a:t>
            </a:r>
            <a:r>
              <a:rPr lang="zh-TW" altLang="en-US" dirty="0"/>
              <a:t>智慧服務是一種智慧家居管理系統，結合安全管理、遠距照護、娛樂等服務內容為一體，藉此系統，協助消費者解決在家戶安全及照護上的困難。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聽</a:t>
            </a:r>
            <a:r>
              <a:rPr lang="zh-TW" altLang="en-US" dirty="0"/>
              <a:t>媽媽的話─</a:t>
            </a:r>
            <a:r>
              <a:rPr lang="zh-TW" altLang="en-US" dirty="0" smtClean="0"/>
              <a:t>─家</a:t>
            </a:r>
            <a:r>
              <a:rPr lang="zh-TW" altLang="en-US" dirty="0"/>
              <a:t>戶</a:t>
            </a:r>
            <a:r>
              <a:rPr lang="zh-TW" altLang="en-US" dirty="0" smtClean="0"/>
              <a:t>是什麼概念</a:t>
            </a:r>
            <a:r>
              <a:rPr lang="zh-TW" altLang="en-US"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594036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 smtClean="0"/>
              <a:t>家</a:t>
            </a:r>
            <a:r>
              <a:rPr lang="zh-TW" altLang="en-US" sz="3200" dirty="0"/>
              <a:t>戶的類型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家庭</a:t>
            </a:r>
            <a:r>
              <a:rPr lang="zh-TW" altLang="en-US" dirty="0"/>
              <a:t>家戶（</a:t>
            </a:r>
            <a:r>
              <a:rPr lang="en-US" altLang="en-US" dirty="0"/>
              <a:t>Family Household</a:t>
            </a:r>
            <a:r>
              <a:rPr lang="zh-TW" altLang="en-US" dirty="0"/>
              <a:t>）</a:t>
            </a: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非家庭家戶（</a:t>
            </a:r>
            <a:r>
              <a:rPr lang="en-US" altLang="en-US" dirty="0"/>
              <a:t>Non-Family Household</a:t>
            </a:r>
            <a:r>
              <a:rPr lang="zh-TW" altLang="en-US" dirty="0"/>
              <a:t>）</a:t>
            </a:r>
            <a:endParaRPr lang="en-US" altLang="en-US" dirty="0"/>
          </a:p>
          <a:p>
            <a:endParaRPr lang="en-US" altLang="en-US" dirty="0"/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764" y="3737375"/>
            <a:ext cx="3428470" cy="284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我</a:t>
            </a:r>
            <a:r>
              <a:rPr lang="zh-TW" altLang="en-US" dirty="0"/>
              <a:t>知道我已經</a:t>
            </a:r>
            <a:r>
              <a:rPr lang="zh-TW" altLang="en-US" dirty="0" smtClean="0"/>
              <a:t>長大</a:t>
            </a:r>
            <a:r>
              <a:rPr lang="zh-TW" altLang="en-US" dirty="0"/>
              <a:t>──</a:t>
            </a:r>
            <a:r>
              <a:rPr lang="zh-TW" altLang="en-US" dirty="0" smtClean="0"/>
              <a:t>家庭</a:t>
            </a:r>
            <a:r>
              <a:rPr lang="zh-TW" altLang="en-US" dirty="0"/>
              <a:t>生命週期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454887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家庭生命週期 （</a:t>
            </a:r>
            <a:r>
              <a:rPr lang="en-US" altLang="en-US" sz="3200" dirty="0"/>
              <a:t>Family Life Cycle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家庭</a:t>
            </a:r>
            <a:r>
              <a:rPr lang="zh-TW" altLang="en-US" dirty="0"/>
              <a:t>的組成以及收入的變化趨勢</a:t>
            </a:r>
            <a:endParaRPr lang="en-US" altLang="en-US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en-US" dirty="0" smtClean="0"/>
          </a:p>
          <a:p>
            <a:endParaRPr lang="en-US" altLang="en-US" dirty="0"/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276" y="3358666"/>
            <a:ext cx="6083449" cy="301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/>
              <a:t>3</a:t>
            </a:r>
            <a:r>
              <a:rPr lang="en-US" altLang="zh-TW" dirty="0" smtClean="0"/>
              <a:t>  </a:t>
            </a:r>
            <a:r>
              <a:rPr lang="zh-TW" altLang="en-US" dirty="0" smtClean="0"/>
              <a:t>家戶決策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家</a:t>
            </a:r>
            <a:r>
              <a:rPr lang="zh-TW" altLang="en-US" dirty="0"/>
              <a:t>戶就是一個比較小的團體</a:t>
            </a:r>
            <a:endParaRPr lang="en-US" altLang="zh-TW" dirty="0"/>
          </a:p>
          <a:p>
            <a:r>
              <a:rPr lang="zh-TW" altLang="en-US" dirty="0"/>
              <a:t>決策模式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HK" altLang="en-US" dirty="0"/>
              <a:t>個別決策（</a:t>
            </a:r>
            <a:r>
              <a:rPr lang="en-US" altLang="en-US" dirty="0"/>
              <a:t>Autonomic Decision</a:t>
            </a:r>
            <a:r>
              <a:rPr lang="zh-HK" altLang="en-US" dirty="0"/>
              <a:t>）</a:t>
            </a: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HK" altLang="en-US" dirty="0"/>
              <a:t>共同決策（</a:t>
            </a:r>
            <a:r>
              <a:rPr lang="en-US" altLang="en-US" dirty="0"/>
              <a:t>Joint Decision</a:t>
            </a:r>
            <a:r>
              <a:rPr lang="zh-HK" altLang="en-US" dirty="0"/>
              <a:t>）</a:t>
            </a:r>
            <a:endParaRPr lang="en-US" altLang="en-US" dirty="0"/>
          </a:p>
          <a:p>
            <a:pPr lvl="1"/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8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親親</a:t>
            </a:r>
            <a:r>
              <a:rPr lang="zh-TW" altLang="en-US" dirty="0"/>
              <a:t>我的</a:t>
            </a:r>
            <a:r>
              <a:rPr lang="zh-TW" altLang="en-US" dirty="0" smtClean="0"/>
              <a:t>寶貝</a:t>
            </a:r>
            <a:r>
              <a:rPr lang="zh-TW" altLang="en-US" dirty="0"/>
              <a:t>──</a:t>
            </a:r>
            <a:r>
              <a:rPr lang="zh-TW" altLang="en-US" dirty="0" smtClean="0"/>
              <a:t>兒童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5012634"/>
          </a:xfrm>
        </p:spPr>
        <p:txBody>
          <a:bodyPr>
            <a:noAutofit/>
          </a:bodyPr>
          <a:lstStyle/>
          <a:p>
            <a:r>
              <a:rPr lang="zh-TW" altLang="en-US" dirty="0"/>
              <a:t>兒童市場類別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影響</a:t>
            </a:r>
            <a:r>
              <a:rPr lang="zh-TW" altLang="en-US" dirty="0"/>
              <a:t>市場（</a:t>
            </a:r>
            <a:r>
              <a:rPr lang="en-US" altLang="zh-TW" dirty="0"/>
              <a:t>Influence Market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間接影響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直接影響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主要市場（</a:t>
            </a:r>
            <a:r>
              <a:rPr lang="en-US" altLang="zh-TW" dirty="0"/>
              <a:t>Primary Market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兒童自己作為消費者，他們是動用自己的錢在購物、並自己進行購買決策，廠商可以直接由他們手中賺取金錢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未來市場（</a:t>
            </a:r>
            <a:r>
              <a:rPr lang="en-US" altLang="zh-TW" dirty="0"/>
              <a:t>Future Market</a:t>
            </a:r>
            <a:r>
              <a:rPr lang="zh-TW" altLang="en-US" dirty="0"/>
              <a:t>）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孩子們都可能是未來潛在的客戶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6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另</a:t>
            </a:r>
            <a:r>
              <a:rPr lang="zh-TW" altLang="en-US" dirty="0"/>
              <a:t>類</a:t>
            </a:r>
            <a:r>
              <a:rPr lang="zh-TW" altLang="en-US" dirty="0" smtClean="0"/>
              <a:t>兒童</a:t>
            </a:r>
            <a:r>
              <a:rPr lang="zh-TW" altLang="en-US" dirty="0"/>
              <a:t>──</a:t>
            </a:r>
            <a:r>
              <a:rPr lang="zh-TW" altLang="en-US" dirty="0" smtClean="0"/>
              <a:t>毛小孩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5012634"/>
          </a:xfrm>
        </p:spPr>
        <p:txBody>
          <a:bodyPr>
            <a:noAutofit/>
          </a:bodyPr>
          <a:lstStyle/>
          <a:p>
            <a:r>
              <a:rPr lang="zh-TW" altLang="en-US" dirty="0"/>
              <a:t>在獨身及少子的趨勢下，許多人以養寵物的方式來做為生活當中的陪伴，而寵物更是被當成像家人般的對待。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854" y="3272585"/>
            <a:ext cx="6950291" cy="31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266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第11章 家戶決策</vt:lpstr>
      <vt:lpstr>引導思考案例</vt:lpstr>
      <vt:lpstr>單元1  聽媽媽的話──家戶是什麼概念？</vt:lpstr>
      <vt:lpstr>單元2  我知道我已經長大──家庭生命週期 </vt:lpstr>
      <vt:lpstr>單元3  家戶決策</vt:lpstr>
      <vt:lpstr>單元4  親親我的寶貝──兒童</vt:lpstr>
      <vt:lpstr>單元5  另類兒童──毛小孩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311</cp:revision>
  <dcterms:created xsi:type="dcterms:W3CDTF">2013-07-26T03:18:22Z</dcterms:created>
  <dcterms:modified xsi:type="dcterms:W3CDTF">2017-08-07T09:03:53Z</dcterms:modified>
</cp:coreProperties>
</file>