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3" r:id="rId3"/>
    <p:sldId id="553" r:id="rId4"/>
    <p:sldId id="757" r:id="rId5"/>
    <p:sldId id="758" r:id="rId6"/>
    <p:sldId id="770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009" y="3869634"/>
            <a:ext cx="4081669" cy="1545673"/>
          </a:xfrm>
          <a:noFill/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14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全球化下的消費文化</a:t>
            </a:r>
            <a:endParaRPr lang="zh-TW" altLang="en-US" sz="4000" b="1" dirty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554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zh-TW" altLang="zh-TW" dirty="0"/>
              <a:t>在消費者心中，「無印良品」是能夠帶給客戶購物的安心感、商品的流行感及合理價格的品牌，因而在消費者心中具有相當高的好感度。無印良品所販售的產品，不僅成為日常生活中不可或缺的夥伴，更成為一種流行文化，是一種簡約、自然、富質感的</a:t>
            </a:r>
            <a:r>
              <a:rPr lang="en-US" altLang="zh-TW" dirty="0"/>
              <a:t>MUJI</a:t>
            </a:r>
            <a:r>
              <a:rPr lang="zh-TW" altLang="zh-TW" dirty="0"/>
              <a:t>式現代生活哲學。透過無印良品商品的使用，消費者追求簡樸卻又不失流行的價值觀，亦得以充分展現。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8782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/>
              <a:t>單元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zh-TW" altLang="zh-TW" dirty="0" smtClean="0"/>
              <a:t>新鮮感</a:t>
            </a:r>
            <a:r>
              <a:rPr lang="zh-TW" altLang="en-US" dirty="0"/>
              <a:t>──</a:t>
            </a:r>
            <a:r>
              <a:rPr lang="zh-TW" altLang="zh-TW" dirty="0" smtClean="0"/>
              <a:t>文化</a:t>
            </a:r>
            <a:r>
              <a:rPr lang="zh-TW" altLang="zh-TW" dirty="0"/>
              <a:t>的創造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文化是怎樣創造出來的</a:t>
            </a:r>
            <a:endParaRPr lang="en-US" altLang="zh-TW" sz="3200" dirty="0" smtClean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69" y="2823264"/>
            <a:ext cx="8377863" cy="29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8782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TW" altLang="en-US" dirty="0" smtClean="0"/>
              <a:t>單元</a:t>
            </a:r>
            <a:r>
              <a:rPr lang="en-US" altLang="zh-TW" dirty="0" smtClean="0"/>
              <a:t>2  </a:t>
            </a:r>
            <a:r>
              <a:rPr lang="zh-TW" altLang="zh-TW" dirty="0" smtClean="0"/>
              <a:t>文化</a:t>
            </a:r>
            <a:r>
              <a:rPr lang="zh-TW" altLang="zh-TW" dirty="0"/>
              <a:t>的</a:t>
            </a:r>
            <a:r>
              <a:rPr lang="zh-TW" altLang="zh-TW" dirty="0" smtClean="0"/>
              <a:t>篩選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文化的篩選（</a:t>
            </a:r>
            <a:r>
              <a:rPr lang="en-US" altLang="zh-TW" sz="3200" dirty="0"/>
              <a:t>Cultural Selection</a:t>
            </a:r>
            <a:r>
              <a:rPr lang="zh-TW" altLang="zh-TW" sz="3200" dirty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zh-TW" dirty="0"/>
              <a:t>文化須能反映當下的社會趨勢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zh-TW" dirty="0"/>
              <a:t>流行文化的形成，是一種共創的過程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zh-TW" dirty="0"/>
              <a:t>媒體真的很重要</a:t>
            </a:r>
          </a:p>
          <a:p>
            <a:endParaRPr lang="zh-TW" altLang="zh-TW" dirty="0"/>
          </a:p>
          <a:p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22" y="3971006"/>
            <a:ext cx="7964556" cy="25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8782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TW" altLang="en-US" dirty="0" smtClean="0"/>
              <a:t>單元</a:t>
            </a:r>
            <a:r>
              <a:rPr lang="en-US" altLang="zh-TW" dirty="0"/>
              <a:t>3</a:t>
            </a:r>
            <a:r>
              <a:rPr lang="en-US" altLang="zh-TW" dirty="0" smtClean="0"/>
              <a:t>  </a:t>
            </a:r>
            <a:r>
              <a:rPr lang="zh-TW" altLang="zh-TW" dirty="0" smtClean="0"/>
              <a:t>流行無罪</a:t>
            </a:r>
            <a:r>
              <a:rPr lang="zh-TW" altLang="en-US" dirty="0"/>
              <a:t>──</a:t>
            </a:r>
            <a:r>
              <a:rPr lang="zh-TW" altLang="zh-TW" dirty="0" smtClean="0"/>
              <a:t>流行</a:t>
            </a:r>
            <a:r>
              <a:rPr lang="zh-TW" altLang="zh-TW" dirty="0"/>
              <a:t>現象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流行系統（</a:t>
            </a:r>
            <a:r>
              <a:rPr lang="en-US" altLang="zh-TW" sz="3200" dirty="0"/>
              <a:t>Fashion System</a:t>
            </a:r>
            <a:r>
              <a:rPr lang="zh-TW" altLang="zh-TW" sz="3200" dirty="0"/>
              <a:t>）</a:t>
            </a:r>
            <a:endParaRPr lang="en-US" altLang="zh-TW" sz="3200" dirty="0" smtClean="0"/>
          </a:p>
          <a:p>
            <a:endParaRPr lang="zh-TW" altLang="zh-TW" dirty="0"/>
          </a:p>
          <a:p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138" y="2894965"/>
            <a:ext cx="7075725" cy="322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1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8782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全球在地化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42243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全球化</a:t>
            </a:r>
            <a:r>
              <a:rPr lang="en-US" altLang="zh-TW" sz="3200" dirty="0"/>
              <a:t> (Globalization)</a:t>
            </a:r>
            <a:r>
              <a:rPr lang="zh-TW" altLang="zh-TW" sz="3200" dirty="0"/>
              <a:t>下的消費文化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全</a:t>
            </a:r>
            <a:r>
              <a:rPr lang="zh-TW" altLang="zh-TW" dirty="0"/>
              <a:t>球化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zh-TW" sz="2400" dirty="0"/>
              <a:t>是一種因為世界觀、產品、概念及其他文化元素的交換，所帶來國際性整合的一種</a:t>
            </a:r>
            <a:r>
              <a:rPr lang="zh-TW" altLang="zh-TW" sz="2400" dirty="0" smtClean="0"/>
              <a:t>過程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zh-TW" sz="2400" dirty="0"/>
              <a:t>文化的同質化</a:t>
            </a:r>
            <a:endParaRPr lang="zh-TW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zh-TW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2277" y="3998950"/>
            <a:ext cx="5739445" cy="263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7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223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第14章 全球化下的消費文化</vt:lpstr>
      <vt:lpstr>引導思考案例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348</cp:revision>
  <dcterms:created xsi:type="dcterms:W3CDTF">2013-07-26T03:18:22Z</dcterms:created>
  <dcterms:modified xsi:type="dcterms:W3CDTF">2017-08-07T09:33:32Z</dcterms:modified>
</cp:coreProperties>
</file>