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9" r:id="rId1"/>
  </p:sldMasterIdLst>
  <p:notesMasterIdLst>
    <p:notesMasterId r:id="rId22"/>
  </p:notesMasterIdLst>
  <p:sldIdLst>
    <p:sldId id="256" r:id="rId2"/>
    <p:sldId id="257" r:id="rId3"/>
    <p:sldId id="272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LkBpEjL//H1NWuDyrfSUyob1M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42824A-2899-44ED-9E51-D714AD8A72EB}">
  <a:tblStyle styleId="{9942824A-2899-44ED-9E51-D714AD8A72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964bcefc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964bcefc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964bcefc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7964bcefc_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7964bcef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7964bcef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7964bcefc_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7964bcefc_6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7964bcefc_6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7964bcefc_6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964bcef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964bcef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7964bcefc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7964bcefc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964bcef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964bcef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964bcefc_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964bcefc_6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861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5832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61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6661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29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0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8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9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071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dr-pj.firebaseapp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93525"/>
            <a:ext cx="9144000" cy="1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Review Lecturers DUE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522101" y="3333784"/>
            <a:ext cx="5147798" cy="25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Hùng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endParaRPr sz="3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</a:t>
            </a:r>
            <a:endParaRPr sz="3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Anh Hoa</a:t>
            </a:r>
            <a:endParaRPr sz="3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Dương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Thanh</a:t>
            </a:r>
            <a:endParaRPr sz="3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Đỗ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Hoàng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Thắng</a:t>
            </a:r>
            <a:endParaRPr sz="3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7964bcefc_6_23"/>
          <p:cNvSpPr txBox="1">
            <a:spLocks noGrp="1"/>
          </p:cNvSpPr>
          <p:nvPr>
            <p:ph type="title"/>
          </p:nvPr>
        </p:nvSpPr>
        <p:spPr>
          <a:xfrm>
            <a:off x="432847" y="320225"/>
            <a:ext cx="10515600" cy="80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tracking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actual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8" name="Google Shape;128;g77964bcefc_6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25" y="1556300"/>
            <a:ext cx="4715900" cy="41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77964bcefc_6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250" y="1556300"/>
            <a:ext cx="5541100" cy="41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77964bcefc_8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25" y="1320625"/>
            <a:ext cx="5130475" cy="48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77964bcefc_8_12"/>
          <p:cNvSpPr txBox="1">
            <a:spLocks noGrp="1"/>
          </p:cNvSpPr>
          <p:nvPr>
            <p:ph type="title"/>
          </p:nvPr>
        </p:nvSpPr>
        <p:spPr>
          <a:xfrm>
            <a:off x="406600" y="258300"/>
            <a:ext cx="10515600" cy="80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tracking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actual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6" name="Google Shape;136;g77964bcefc_8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750" y="1433900"/>
            <a:ext cx="5507750" cy="48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964bcefc_6_18"/>
          <p:cNvSpPr txBox="1">
            <a:spLocks noGrp="1"/>
          </p:cNvSpPr>
          <p:nvPr>
            <p:ph type="title"/>
          </p:nvPr>
        </p:nvSpPr>
        <p:spPr>
          <a:xfrm>
            <a:off x="838200" y="162200"/>
            <a:ext cx="10515600" cy="689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Google Shape;142;g77964bcefc_6_18"/>
          <p:cNvSpPr txBox="1">
            <a:spLocks noGrp="1"/>
          </p:cNvSpPr>
          <p:nvPr>
            <p:ph idx="1"/>
          </p:nvPr>
        </p:nvSpPr>
        <p:spPr>
          <a:xfrm>
            <a:off x="7509450" y="1353075"/>
            <a:ext cx="4064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Tổng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chi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phí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của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dự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án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tính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tới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thời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điểm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hiện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tại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là</a:t>
            </a: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:</a:t>
            </a:r>
            <a:endParaRPr sz="23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+ Plan: 1000 h</a:t>
            </a:r>
            <a:endParaRPr sz="23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+ Actual: 871 h</a:t>
            </a:r>
            <a:endParaRPr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3F30D-1EDC-4017-AE6E-9ADA43026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0" y="851300"/>
            <a:ext cx="6631362" cy="5743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964bcefc_1_5"/>
          <p:cNvSpPr txBox="1">
            <a:spLocks noGrp="1"/>
          </p:cNvSpPr>
          <p:nvPr>
            <p:ph type="title"/>
          </p:nvPr>
        </p:nvSpPr>
        <p:spPr>
          <a:xfrm>
            <a:off x="197962" y="298225"/>
            <a:ext cx="11337813" cy="59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effort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0474E-454B-452C-87C8-06879BB2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3" y="1293828"/>
            <a:ext cx="10192486" cy="48995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964bcefc_6_36"/>
          <p:cNvSpPr txBox="1">
            <a:spLocks noGrp="1"/>
          </p:cNvSpPr>
          <p:nvPr>
            <p:ph type="title"/>
          </p:nvPr>
        </p:nvSpPr>
        <p:spPr>
          <a:xfrm>
            <a:off x="282804" y="278257"/>
            <a:ext cx="11149276" cy="59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effort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A0595-DEBF-459A-8478-8B45E9B0E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94" y="1175159"/>
            <a:ext cx="9777609" cy="50842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964bcefc_6_43"/>
          <p:cNvSpPr txBox="1">
            <a:spLocks noGrp="1"/>
          </p:cNvSpPr>
          <p:nvPr>
            <p:ph type="title"/>
          </p:nvPr>
        </p:nvSpPr>
        <p:spPr>
          <a:xfrm>
            <a:off x="339364" y="287684"/>
            <a:ext cx="10960741" cy="83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effort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BD8DC-EECC-4CB6-93D0-BB17CC75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92" y="1617482"/>
            <a:ext cx="9353600" cy="29733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838200" y="295244"/>
            <a:ext cx="105156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idx="1"/>
          </p:nvPr>
        </p:nvSpPr>
        <p:spPr>
          <a:xfrm>
            <a:off x="242078" y="1323600"/>
            <a:ext cx="10400784" cy="54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80/100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cứ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Giao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hút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thủ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rườm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rà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dislike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Nhược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mật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vẫn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khoản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push commit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commit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nhánh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(git branch)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thuận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hưởng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38200" y="330930"/>
            <a:ext cx="10515600" cy="9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Google Shape;175;p8"/>
          <p:cNvSpPr txBox="1">
            <a:spLocks noGrp="1"/>
          </p:cNvSpPr>
          <p:nvPr>
            <p:ph idx="1"/>
          </p:nvPr>
        </p:nvSpPr>
        <p:spPr>
          <a:xfrm>
            <a:off x="838200" y="14940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6" name="Google Shape;176;p8"/>
          <p:cNvGraphicFramePr/>
          <p:nvPr>
            <p:extLst>
              <p:ext uri="{D42A27DB-BD31-4B8C-83A1-F6EECF244321}">
                <p14:modId xmlns:p14="http://schemas.microsoft.com/office/powerpoint/2010/main" val="1684250553"/>
              </p:ext>
            </p:extLst>
          </p:nvPr>
        </p:nvGraphicFramePr>
        <p:xfrm>
          <a:off x="838200" y="1410770"/>
          <a:ext cx="10707475" cy="5113150"/>
        </p:xfrm>
        <a:graphic>
          <a:graphicData uri="http://schemas.openxmlformats.org/drawingml/2006/table">
            <a:tbl>
              <a:tblPr>
                <a:noFill/>
                <a:tableStyleId>{9942824A-2899-44ED-9E51-D714AD8A72EB}</a:tableStyleId>
              </a:tblPr>
              <a:tblGrid>
                <a:gridCol w="238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065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Rủi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mà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dự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án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gặp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phải</a:t>
                      </a:r>
                      <a:endParaRPr sz="23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Phương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án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đối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phó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thực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tế</a:t>
                      </a:r>
                      <a:endParaRPr sz="23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Rủi</a:t>
                      </a:r>
                      <a:r>
                        <a:rPr lang="en-US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</a:t>
                      </a:r>
                      <a:r>
                        <a:rPr lang="en-US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về</a:t>
                      </a:r>
                      <a:r>
                        <a:rPr lang="en-US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kiến</a:t>
                      </a:r>
                      <a:r>
                        <a:rPr lang="en-US" sz="18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thức</a:t>
                      </a:r>
                      <a:endParaRPr sz="1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chưa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kiến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thức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về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backend website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Vừa tự học vừa thực hành và áp dụng vào dự án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Rủi ro về thời gian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Mất nhiều thời gian để học ngôn ngữ mới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Ưu tiên và sắp xếp lại thời gian hợp lý để hoàn thành công việc đúng hạn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Rủi ro về quy trình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Reject, conflict commit trên github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Trễ plan =&gt; Lệch tiến độ dự án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Lên plan chưa đầy đủ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Revert commit và merge code lại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Nhắc nhở và đẩy nhanh tiến độ công việc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Họp và thống nhất lại plan mới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Rủi ro về con người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Chưa tự tin vào bản thân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Các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thành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viên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trong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nhóm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hỗ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trợ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giúp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đỡ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nhau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nhiều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hơn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38200" y="551550"/>
            <a:ext cx="105156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2" name="Google Shape;182;p9"/>
          <p:cNvGraphicFramePr/>
          <p:nvPr>
            <p:extLst>
              <p:ext uri="{D42A27DB-BD31-4B8C-83A1-F6EECF244321}">
                <p14:modId xmlns:p14="http://schemas.microsoft.com/office/powerpoint/2010/main" val="4044055367"/>
              </p:ext>
            </p:extLst>
          </p:nvPr>
        </p:nvGraphicFramePr>
        <p:xfrm>
          <a:off x="2441738" y="1559600"/>
          <a:ext cx="7110200" cy="4616850"/>
        </p:xfrm>
        <a:graphic>
          <a:graphicData uri="http://schemas.openxmlformats.org/drawingml/2006/table">
            <a:tbl>
              <a:tblPr>
                <a:noFill/>
                <a:tableStyleId>{9942824A-2899-44ED-9E51-D714AD8A72EB}</a:tableStyleId>
              </a:tblPr>
              <a:tblGrid>
                <a:gridCol w="416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/>
                        <a:t>Tên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thành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viên</a:t>
                      </a:r>
                      <a:endParaRPr sz="2000" b="1" dirty="0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/>
                        <a:t>% </a:t>
                      </a:r>
                      <a:r>
                        <a:rPr lang="en-US" sz="2000" b="1" dirty="0" err="1"/>
                        <a:t>Cống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hiến</a:t>
                      </a:r>
                      <a:endParaRPr sz="2000" b="1" dirty="0"/>
                    </a:p>
                  </a:txBody>
                  <a:tcPr marL="91425" marR="91425" marT="91425" marB="914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Phạm Hùng Mạnh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22%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Đỗ Hoàng Thắng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19%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Dương Ngọc Thanh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19%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Nguyễn Thị Phương Nhi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21%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Trần Thị Anh Hoa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dk1"/>
                          </a:solidFill>
                        </a:rPr>
                        <a:t>19%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964bcefc_2_5"/>
          <p:cNvSpPr txBox="1">
            <a:spLocks noGrp="1"/>
          </p:cNvSpPr>
          <p:nvPr>
            <p:ph type="title"/>
          </p:nvPr>
        </p:nvSpPr>
        <p:spPr>
          <a:xfrm>
            <a:off x="838200" y="3486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9. Demo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Google Shape;194;g77964bcefc_2_5"/>
          <p:cNvSpPr txBox="1">
            <a:spLocks noGrp="1"/>
          </p:cNvSpPr>
          <p:nvPr>
            <p:ph idx="1"/>
          </p:nvPr>
        </p:nvSpPr>
        <p:spPr>
          <a:xfrm>
            <a:off x="1361525" y="16743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Demo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endParaRPr sz="23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80 (0-100)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demo: </a:t>
            </a:r>
            <a:r>
              <a:rPr lang="en-US" sz="2300" u="sng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https://ldr-pj.firebaseapp.com/</a:t>
            </a:r>
            <a:endParaRPr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104630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dung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xfrm>
            <a:off x="1286934" y="1782136"/>
            <a:ext cx="8596668" cy="329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27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lang="en-US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lang="en-US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27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endParaRPr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77964bcefc_6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Google Shape;188;p10"/>
          <p:cNvSpPr txBox="1">
            <a:spLocks noGrp="1"/>
          </p:cNvSpPr>
          <p:nvPr>
            <p:ph idx="1"/>
          </p:nvPr>
        </p:nvSpPr>
        <p:spPr>
          <a:xfrm>
            <a:off x="838200" y="1805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 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3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lphaLcPeriod"/>
            </a:pP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marL="939800" lvl="2" indent="0">
              <a:lnSpc>
                <a:spcPct val="115000"/>
              </a:lnSpc>
              <a:spcBef>
                <a:spcPts val="0"/>
              </a:spcBef>
              <a:buSzPts val="2300"/>
              <a:buNone/>
            </a:pP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Nhu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sinh viên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tham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khảo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phong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dạy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viên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Đại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Kinh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Đại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Đà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Nẵng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càng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tăng. </a:t>
            </a:r>
            <a:endParaRPr lang="en-US" sz="2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lphaLcPeriod"/>
            </a:pP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-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viên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thiếu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sót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thân trong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dạy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phương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dạy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Giúp sinh viên hiểu được phương pháp dạy của giảng viên mình đăng ký để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		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có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phương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vi-VN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phù hợp cho mình.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vi-VN"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EBF4-AD50-45B9-859E-3BCA566D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34968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9B3C-5B2F-483C-B48C-00163BD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368"/>
            <a:ext cx="8596668" cy="3880773"/>
          </a:xfrm>
        </p:spPr>
        <p:txBody>
          <a:bodyPr/>
          <a:lstStyle/>
          <a:p>
            <a:pPr marL="5397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Goals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ra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trang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web,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nơi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mà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các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sinh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có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thê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̉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vào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xem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	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tin (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tin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nhân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phương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pháp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giảng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dạy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lượng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	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bài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tập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...)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của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giảng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với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các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feedback mà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sinh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khóa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	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trước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đa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̃ review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đê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̉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đăng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kí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học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giảng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viên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phu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̀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hợp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với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bản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	</a:t>
            </a:r>
            <a:r>
              <a:rPr lang="en-US" sz="23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thân</a:t>
            </a:r>
            <a:r>
              <a:rPr lang="en-US" sz="23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3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165250"/>
            <a:ext cx="10515600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Communication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idx="1"/>
          </p:nvPr>
        </p:nvSpPr>
        <p:spPr>
          <a:xfrm>
            <a:off x="838200" y="1177850"/>
            <a:ext cx="10515600" cy="5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role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 Master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54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Hùng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54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54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Anh Hoa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54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Dương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Thanh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54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Đỗ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Hoàng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Thắng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Chia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dev.azure.com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online (messenger,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offline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code, fix bug qua zoom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677334" y="24195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3.Phương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idx="1"/>
          </p:nvPr>
        </p:nvSpPr>
        <p:spPr>
          <a:xfrm>
            <a:off x="960138" y="1670395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Group messenger, zoom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064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Github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064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Dev Azure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064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Website: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 +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html,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css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thiết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kế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giao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UI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 +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javascript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react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js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thiết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kế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UX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 +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firebase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hosting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lưu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cơ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sở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dữ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liệu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57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Google Shape;109;p5"/>
          <p:cNvSpPr txBox="1">
            <a:spLocks noGrp="1"/>
          </p:cNvSpPr>
          <p:nvPr>
            <p:ph idx="1"/>
          </p:nvPr>
        </p:nvSpPr>
        <p:spPr>
          <a:xfrm>
            <a:off x="838200" y="1382875"/>
            <a:ext cx="10515600" cy="5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owner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Chịu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trách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nhiệm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 backlog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Đội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dự</a:t>
            </a: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tổ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&amp; chia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sẻ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trách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nhiệm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Scrum Master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Đảm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bảo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team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vận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hành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đúng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scrum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Tham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đội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án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Huấn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luyện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đội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tổ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sắp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xếp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việc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Giúp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đỡ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thành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viên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sản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phẩm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phát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triển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hơn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Sắp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xếp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gian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biểu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quá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tác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nghiệp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đội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án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Thúc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đẩy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kiện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Scrum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yêu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cầu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thiết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Huấn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luyện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đội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trường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hợp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tổ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chưa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hiểu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biết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ứng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đầy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đủ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Scrum, git hay website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hiện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964bcefc_2_10"/>
          <p:cNvSpPr txBox="1">
            <a:spLocks noGrp="1"/>
          </p:cNvSpPr>
          <p:nvPr>
            <p:ph type="title"/>
          </p:nvPr>
        </p:nvSpPr>
        <p:spPr>
          <a:xfrm>
            <a:off x="838200" y="571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Google Shape;114;g77964bcefc_2_10"/>
          <p:cNvSpPr txBox="1">
            <a:spLocks noGrp="1"/>
          </p:cNvSpPr>
          <p:nvPr>
            <p:ph idx="1"/>
          </p:nvPr>
        </p:nvSpPr>
        <p:spPr>
          <a:xfrm>
            <a:off x="838200" y="13902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Scrum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" name="Google Shape;115;g77964bcefc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" y="2160150"/>
            <a:ext cx="10917949" cy="44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507250"/>
            <a:ext cx="105156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Google Shape;122;p6"/>
          <p:cNvSpPr txBox="1">
            <a:spLocks noGrp="1"/>
          </p:cNvSpPr>
          <p:nvPr>
            <p:ph idx="1"/>
          </p:nvPr>
        </p:nvSpPr>
        <p:spPr>
          <a:xfrm>
            <a:off x="838200" y="1624275"/>
            <a:ext cx="895624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Lập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kế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hoạch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từng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sprint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azure.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Mỗi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sprint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khoảng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từ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17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đến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23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ngày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Mỗi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người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sprint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nhận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đến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thời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gian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bắt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đầu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chịu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trách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nhiệm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đó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Cuối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mỗi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sprint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sẽ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họp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nhóm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lần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để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check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tiến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độ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bổ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sung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kiến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thức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(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nếu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).</a:t>
            </a:r>
            <a:endParaRPr sz="2300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2300" b="1" dirty="0">
              <a:solidFill>
                <a:schemeClr val="tx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0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v"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0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v"/>
            </a:pPr>
            <a:endParaRPr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1054</Words>
  <Application>Microsoft Office PowerPoint</Application>
  <PresentationFormat>Widescreen</PresentationFormat>
  <Paragraphs>130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Báo cáo Quản trị dự án  Review Lecturers DUE</vt:lpstr>
      <vt:lpstr>Nội dung</vt:lpstr>
      <vt:lpstr>1. Trình bày dự án </vt:lpstr>
      <vt:lpstr>1. Trình bày dự án </vt:lpstr>
      <vt:lpstr>2. Cơ cấu tổ chức &amp; Communication</vt:lpstr>
      <vt:lpstr>3.Phương thức quản lý cấu hình</vt:lpstr>
      <vt:lpstr>4. Phương thức phát triển dự án</vt:lpstr>
      <vt:lpstr>4. Phương thức phát triển dự án</vt:lpstr>
      <vt:lpstr>5. Quản lý thời gian</vt:lpstr>
      <vt:lpstr>Phương thức tracking tiến độ và actual công việc</vt:lpstr>
      <vt:lpstr>Phương thức tracking tiến độ và actual công việc</vt:lpstr>
      <vt:lpstr>Tổng chi phí dự án</vt:lpstr>
      <vt:lpstr>Plan cụ thể và thống kê effort thực tế của từng thành viên</vt:lpstr>
      <vt:lpstr>Plan cụ thể và thống kê effort thực tế của từng thành viên</vt:lpstr>
      <vt:lpstr>Plan cụ thể và thống kê effort thực tế của từng thành viên</vt:lpstr>
      <vt:lpstr>6. Quản lý chất lượng</vt:lpstr>
      <vt:lpstr>7. Quản lý rủi ro dự án</vt:lpstr>
      <vt:lpstr>8. Đánh giá từng thành viên</vt:lpstr>
      <vt:lpstr>9. Demo sản phẩm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Quản trị dự án  Review Lecturers DUE</dc:title>
  <dc:creator>hoa tran</dc:creator>
  <cp:lastModifiedBy>hoa tran</cp:lastModifiedBy>
  <cp:revision>12</cp:revision>
  <dcterms:created xsi:type="dcterms:W3CDTF">2020-05-10T00:53:25Z</dcterms:created>
  <dcterms:modified xsi:type="dcterms:W3CDTF">2020-05-11T03:47:32Z</dcterms:modified>
</cp:coreProperties>
</file>