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91" autoAdjust="0"/>
  </p:normalViewPr>
  <p:slideViewPr>
    <p:cSldViewPr>
      <p:cViewPr>
        <p:scale>
          <a:sx n="70" d="100"/>
          <a:sy n="70" d="100"/>
        </p:scale>
        <p:origin x="-1084" y="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7AFE1-3E05-4156-B0FC-3B3ADF8CA4F3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997A0-2287-4291-8B20-523C96A9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2527F-D3CF-42B3-BE6D-CF978A8424C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732B08-67E4-45B6-8C47-66D876FDFB9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850125-19F0-4732-9861-6A218988FE3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b="1" dirty="0" err="1" smtClean="0"/>
              <a:t>Ch</a:t>
            </a:r>
            <a:r>
              <a:rPr lang="vi-VN" b="1" dirty="0" smtClean="0"/>
              <a:t>ươ</a:t>
            </a:r>
            <a:r>
              <a:rPr lang="en-US" b="1" dirty="0" err="1" smtClean="0"/>
              <a:t>ng</a:t>
            </a:r>
            <a:r>
              <a:rPr lang="en-US" b="1" dirty="0" smtClean="0"/>
              <a:t> I.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khái</a:t>
            </a:r>
            <a:r>
              <a:rPr lang="en-US" b="1" dirty="0" smtClean="0"/>
              <a:t> </a:t>
            </a:r>
            <a:r>
              <a:rPr lang="en-US" b="1" dirty="0" err="1" smtClean="0"/>
              <a:t>niệm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vai</a:t>
            </a:r>
            <a:r>
              <a:rPr lang="en-US" b="1" dirty="0" smtClean="0"/>
              <a:t> </a:t>
            </a:r>
            <a:r>
              <a:rPr lang="en-US" b="1" dirty="0" err="1" smtClean="0"/>
              <a:t>trò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HTTT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TS. </a:t>
            </a:r>
            <a:r>
              <a:rPr lang="en-GB" dirty="0" err="1" smtClean="0"/>
              <a:t>Hoàng</a:t>
            </a:r>
            <a:r>
              <a:rPr lang="en-GB" dirty="0" smtClean="0"/>
              <a:t> </a:t>
            </a:r>
            <a:r>
              <a:rPr lang="en-GB" dirty="0" err="1" smtClean="0"/>
              <a:t>Thị</a:t>
            </a:r>
            <a:r>
              <a:rPr lang="en-GB" dirty="0" smtClean="0"/>
              <a:t> </a:t>
            </a:r>
            <a:r>
              <a:rPr lang="en-GB" dirty="0" err="1" smtClean="0"/>
              <a:t>Thanh</a:t>
            </a:r>
            <a:r>
              <a:rPr lang="en-GB" dirty="0" smtClean="0"/>
              <a:t> </a:t>
            </a:r>
            <a:r>
              <a:rPr lang="en-GB" dirty="0" err="1" smtClean="0"/>
              <a:t>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2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9545"/>
            <a:ext cx="8458200" cy="563563"/>
          </a:xfrm>
        </p:spPr>
        <p:txBody>
          <a:bodyPr/>
          <a:lstStyle/>
          <a:p>
            <a:pPr marL="342900" lvl="1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Ví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dụ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Hệ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thống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bán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vé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nhà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hát</a:t>
            </a:r>
            <a:endParaRPr lang="en-US" sz="24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>
            <a:normAutofit/>
          </a:bodyPr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3200" dirty="0" err="1">
                <a:ea typeface="Tahoma" pitchFamily="34" charset="0"/>
                <a:cs typeface="Tahoma" pitchFamily="34" charset="0"/>
              </a:rPr>
              <a:t>Mô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hình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vật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trong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2: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Các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trạm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cuối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được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nối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với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một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máy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mini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có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bộ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nhớ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RAM 100M.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Dữ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liệu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chứa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trên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đĩa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cứng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10GB. 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Server 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IBM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có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cấu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2G RAM, 200GB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đĩa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cứng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Phần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mềm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được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viết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bằng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C#,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hệ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quản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trị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CSDL Oracle. 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3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máy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ea typeface="Tahoma" pitchFamily="34" charset="0"/>
                <a:cs typeface="Tahoma" pitchFamily="34" charset="0"/>
              </a:rPr>
              <a:t>tính</a:t>
            </a:r>
            <a:r>
              <a:rPr lang="en-US" sz="32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có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kết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nối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máy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chuyên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dụng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in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cài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đặt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phần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mềm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bán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xuất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xuất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hóa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đơn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xuất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báo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cáo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. 1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máy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tính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máy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in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được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đặt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trong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phòng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giám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đốc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10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12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61218"/>
            <a:ext cx="8458200" cy="563563"/>
          </a:xfrm>
        </p:spPr>
        <p:txBody>
          <a:bodyPr/>
          <a:lstStyle/>
          <a:p>
            <a:pPr marL="342900" lvl="1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Kết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luận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:</a:t>
            </a:r>
            <a:endParaRPr lang="en-US" sz="24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5105400"/>
          </a:xfrm>
        </p:spPr>
        <p:txBody>
          <a:bodyPr>
            <a:normAutofit/>
          </a:bodyPr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lôgich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là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do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nhà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đưa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ra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phù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hợp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với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mục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đích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doanh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nghiệp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này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ít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thay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đổi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vật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ngoài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đưa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ra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phải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đáp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ứng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lôgich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nhiều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vật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ngoài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cho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một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lôgich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Sự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phê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duyệt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nào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dựa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vào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chiến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lược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nguồn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tài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chính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, con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người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kỹ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thuật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vật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trong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phải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đáp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ứng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vật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ngoài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nào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đó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.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thể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nhiều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vật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trong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Mỗi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đồi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hỏi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kinh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phí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khác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nhau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tùy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thuộc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vào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chiến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lược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kinh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doanh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công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ty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.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Một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thể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mang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lại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hiệu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quả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cao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ngược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lại</a:t>
            </a:r>
            <a:endParaRPr lang="en-US" sz="24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11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1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19200"/>
            <a:ext cx="8458200" cy="563563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mô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hình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để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biểu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diễn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HTTT: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458200" cy="4800600"/>
          </a:xfrm>
        </p:spPr>
        <p:txBody>
          <a:bodyPr/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lôgich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vật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ngoài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vật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trong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2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54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7653" y="990600"/>
            <a:ext cx="8458200" cy="563563"/>
          </a:xfrm>
        </p:spPr>
        <p:txBody>
          <a:bodyPr/>
          <a:lstStyle/>
          <a:p>
            <a:pPr marL="342900" lvl="1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lôgich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góc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nhìn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)</a:t>
            </a:r>
            <a:endParaRPr lang="en-US" sz="24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458200" cy="4876800"/>
          </a:xfrm>
        </p:spPr>
        <p:txBody>
          <a:bodyPr/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tả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hệ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thống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làm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gì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(</a:t>
            </a:r>
            <a:r>
              <a:rPr lang="en-US" sz="2400" i="1" dirty="0" err="1" smtClean="0">
                <a:ea typeface="Tahoma" pitchFamily="34" charset="0"/>
                <a:cs typeface="Tahoma" pitchFamily="34" charset="0"/>
              </a:rPr>
              <a:t>Hệ</a:t>
            </a:r>
            <a:r>
              <a:rPr lang="en-US" sz="2400" i="1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ea typeface="Tahoma" pitchFamily="34" charset="0"/>
                <a:cs typeface="Tahoma" pitchFamily="34" charset="0"/>
              </a:rPr>
              <a:t>thống</a:t>
            </a:r>
            <a:r>
              <a:rPr lang="en-US" sz="2400" i="1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ea typeface="Tahoma" pitchFamily="34" charset="0"/>
                <a:cs typeface="Tahoma" pitchFamily="34" charset="0"/>
              </a:rPr>
              <a:t>để</a:t>
            </a:r>
            <a:r>
              <a:rPr lang="en-US" sz="2400" i="1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ea typeface="Tahoma" pitchFamily="34" charset="0"/>
                <a:cs typeface="Tahoma" pitchFamily="34" charset="0"/>
              </a:rPr>
              <a:t>làm</a:t>
            </a:r>
            <a:r>
              <a:rPr lang="en-US" sz="2400" i="1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ea typeface="Tahoma" pitchFamily="34" charset="0"/>
                <a:cs typeface="Tahoma" pitchFamily="34" charset="0"/>
              </a:rPr>
              <a:t>gì</a:t>
            </a:r>
            <a:r>
              <a:rPr lang="en-US" sz="2400" i="1" dirty="0" smtClean="0">
                <a:ea typeface="Tahoma" pitchFamily="34" charset="0"/>
                <a:cs typeface="Tahoma" pitchFamily="34" charset="0"/>
              </a:rPr>
              <a:t>?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)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Phải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thu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thập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xử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dữ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ea typeface="Tahoma" pitchFamily="34" charset="0"/>
                <a:cs typeface="Tahoma" pitchFamily="34" charset="0"/>
              </a:rPr>
              <a:t>liệu</a:t>
            </a:r>
            <a:r>
              <a:rPr lang="en-US" sz="24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gì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(</a:t>
            </a:r>
            <a:r>
              <a:rPr lang="en-US" sz="2400" i="1" dirty="0" err="1" smtClean="0">
                <a:ea typeface="Tahoma" pitchFamily="34" charset="0"/>
                <a:cs typeface="Tahoma" pitchFamily="34" charset="0"/>
              </a:rPr>
              <a:t>Cái</a:t>
            </a:r>
            <a:r>
              <a:rPr lang="en-US" sz="2400" i="1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i="1" dirty="0" err="1" smtClean="0">
                <a:ea typeface="Tahoma" pitchFamily="34" charset="0"/>
                <a:cs typeface="Tahoma" pitchFamily="34" charset="0"/>
              </a:rPr>
              <a:t>gì</a:t>
            </a:r>
            <a:r>
              <a:rPr lang="en-US" sz="2400" i="1" dirty="0" smtClean="0">
                <a:ea typeface="Tahoma" pitchFamily="34" charset="0"/>
                <a:cs typeface="Tahoma" pitchFamily="34" charset="0"/>
              </a:rPr>
              <a:t>?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)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kho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chứa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/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truy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xuất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dữ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liệu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3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2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61218"/>
            <a:ext cx="8458200" cy="563563"/>
          </a:xfrm>
        </p:spPr>
        <p:txBody>
          <a:bodyPr/>
          <a:lstStyle/>
          <a:p>
            <a:pPr marL="342900" lvl="1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vật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ngoài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góc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nhìn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sử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)</a:t>
            </a:r>
            <a:endParaRPr lang="en-US" sz="24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5105400"/>
          </a:xfrm>
        </p:spPr>
        <p:txBody>
          <a:bodyPr/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Chú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ý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đến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những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khía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cạnh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nhìn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thấy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được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hệ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thống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ea typeface="Tahoma" pitchFamily="34" charset="0"/>
                <a:cs typeface="Tahoma" pitchFamily="34" charset="0"/>
              </a:rPr>
              <a:t>như</a:t>
            </a:r>
            <a:r>
              <a:rPr lang="en-US" sz="2400" dirty="0" smtClean="0">
                <a:ea typeface="Tahoma" pitchFamily="34" charset="0"/>
                <a:cs typeface="Tahoma" pitchFamily="34" charset="0"/>
              </a:rPr>
              <a:t>: 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vật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mang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tin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thức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đầu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vào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đầu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ra</a:t>
            </a:r>
            <a:endParaRPr lang="en-US" sz="2000" dirty="0" smtClean="0">
              <a:ea typeface="Tahoma" pitchFamily="34" charset="0"/>
              <a:cs typeface="Tahoma" pitchFamily="34" charset="0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Phương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tiện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để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thao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tác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với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hệ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thống</a:t>
            </a:r>
            <a:endParaRPr lang="en-US" sz="2000" dirty="0" smtClean="0">
              <a:ea typeface="Tahoma" pitchFamily="34" charset="0"/>
              <a:cs typeface="Tahoma" pitchFamily="34" charset="0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Những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dịch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vụ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bộ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phận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, con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người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vị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trí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công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tác</a:t>
            </a:r>
            <a:endParaRPr lang="en-US" sz="2000" dirty="0" smtClean="0">
              <a:ea typeface="Tahoma" pitchFamily="34" charset="0"/>
              <a:cs typeface="Tahoma" pitchFamily="34" charset="0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Các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thủ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tục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thủ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công</a:t>
            </a:r>
            <a:endParaRPr lang="en-US" sz="2000" dirty="0" smtClean="0">
              <a:ea typeface="Tahoma" pitchFamily="34" charset="0"/>
              <a:cs typeface="Tahoma" pitchFamily="34" charset="0"/>
            </a:endParaRP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Địa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điểm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thời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gian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thực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hiện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xử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lý</a:t>
            </a:r>
            <a:endParaRPr lang="en-US" sz="2000" dirty="0" smtClean="0"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4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89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61218"/>
            <a:ext cx="8458200" cy="563563"/>
          </a:xfrm>
        </p:spPr>
        <p:txBody>
          <a:bodyPr/>
          <a:lstStyle/>
          <a:p>
            <a:pPr marL="342900" lvl="1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vật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góc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nhìn</a:t>
            </a:r>
            <a:r>
              <a:rPr lang="en-US" sz="2400" dirty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kỹ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thuật</a:t>
            </a: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)</a:t>
            </a:r>
            <a:endParaRPr lang="en-US" sz="24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5105400"/>
          </a:xfrm>
        </p:spPr>
        <p:txBody>
          <a:bodyPr/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2400" smtClean="0">
                <a:ea typeface="Tahoma" pitchFamily="34" charset="0"/>
                <a:cs typeface="Tahoma" pitchFamily="34" charset="0"/>
              </a:rPr>
              <a:t>Chú ý đến những khía cạnh vật lý nhìn từ bên trong như: 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smtClean="0">
                <a:ea typeface="Tahoma" pitchFamily="34" charset="0"/>
                <a:cs typeface="Tahoma" pitchFamily="34" charset="0"/>
              </a:rPr>
              <a:t>Trang thiết bị để thực hiện HT (</a:t>
            </a:r>
            <a:r>
              <a:rPr lang="en-US" sz="2000" i="1" smtClean="0">
                <a:ea typeface="Tahoma" pitchFamily="34" charset="0"/>
                <a:cs typeface="Tahoma" pitchFamily="34" charset="0"/>
              </a:rPr>
              <a:t>thực hiện như thế nào?</a:t>
            </a:r>
            <a:r>
              <a:rPr lang="en-US" sz="2000" smtClean="0">
                <a:ea typeface="Tahoma" pitchFamily="34" charset="0"/>
                <a:cs typeface="Tahoma" pitchFamily="34" charset="0"/>
              </a:rPr>
              <a:t>)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smtClean="0">
                <a:ea typeface="Tahoma" pitchFamily="34" charset="0"/>
                <a:cs typeface="Tahoma" pitchFamily="34" charset="0"/>
              </a:rPr>
              <a:t>Dung lượng kho lưu trữ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smtClean="0">
                <a:ea typeface="Tahoma" pitchFamily="34" charset="0"/>
                <a:cs typeface="Tahoma" pitchFamily="34" charset="0"/>
              </a:rPr>
              <a:t>Tốc độ xử lý của thiết bị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smtClean="0">
                <a:ea typeface="Tahoma" pitchFamily="34" charset="0"/>
                <a:cs typeface="Tahoma" pitchFamily="34" charset="0"/>
              </a:rPr>
              <a:t>Tổ chức vật lý của dữ liệu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</a:pPr>
            <a:r>
              <a:rPr lang="en-US" sz="2000" smtClean="0">
                <a:ea typeface="Tahoma" pitchFamily="34" charset="0"/>
                <a:cs typeface="Tahoma" pitchFamily="34" charset="0"/>
              </a:rPr>
              <a:t>Cấu trúc chương trình và ngôn ngữ thể hiện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5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65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8458200" cy="563563"/>
          </a:xfrm>
        </p:spPr>
        <p:txBody>
          <a:bodyPr/>
          <a:lstStyle/>
          <a:p>
            <a:pPr marL="342900" lvl="1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Ví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dụ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Hệ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thống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bán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vé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nhà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hát</a:t>
            </a:r>
            <a:endParaRPr lang="en-US" sz="24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5105400"/>
          </a:xfrm>
        </p:spPr>
        <p:txBody>
          <a:bodyPr/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logich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: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Hệ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thống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cung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cấp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số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ca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tên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buổi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số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phòng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số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ghế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giá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thời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gian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…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Hệ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thống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cung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cấp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thông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tin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ghế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còn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trống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đặt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chỗ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/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hủy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chỗ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/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bán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cho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khách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Hệ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thống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đưa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ra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các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báo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cáo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kết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quả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doanh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từng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ca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/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buổi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.</a:t>
            </a:r>
            <a:endParaRPr lang="en-US" dirty="0" smtClean="0"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6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244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458200" cy="563563"/>
          </a:xfrm>
        </p:spPr>
        <p:txBody>
          <a:bodyPr/>
          <a:lstStyle/>
          <a:p>
            <a:pPr marL="342900" lvl="1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Ví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dụ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Hệ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thống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bán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vé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nhà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hát</a:t>
            </a:r>
            <a:endParaRPr lang="en-US" sz="24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5105400"/>
          </a:xfrm>
        </p:spPr>
        <p:txBody>
          <a:bodyPr/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vật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lý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ngoài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1: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Tại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các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quầy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bán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nhân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viên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có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in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sẵn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một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bản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đồ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chỗ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ngồi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còn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trống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hay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đã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bán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hướng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dẫn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cho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khách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chọn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chỗ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còn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trống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bán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cho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khách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Khách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có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thể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đặt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qua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điện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thoại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phải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đến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lấy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trước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giờ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30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phút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nếu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không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sẽ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bị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hủy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Cuối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buổi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nhân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viên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báo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cáo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tình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doanh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thu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thông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qua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số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bán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/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còn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lại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7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83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458200" cy="563563"/>
          </a:xfrm>
        </p:spPr>
        <p:txBody>
          <a:bodyPr/>
          <a:lstStyle/>
          <a:p>
            <a:pPr marL="342900" lvl="1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Ví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dụ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Hệ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thống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bán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vé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nhà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hát</a:t>
            </a:r>
            <a:endParaRPr lang="en-US" sz="24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458200" cy="5105400"/>
          </a:xfrm>
        </p:spPr>
        <p:txBody>
          <a:bodyPr/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dirty="0" err="1" smtClean="0">
                <a:ea typeface="Tahoma" pitchFamily="34" charset="0"/>
                <a:cs typeface="Tahoma" pitchFamily="34" charset="0"/>
              </a:rPr>
              <a:t>Mô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hình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VL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ngoài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2: HT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học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hóa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Khách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hàng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đến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quầy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cung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cấp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thông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buổi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muốn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xem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khách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hàng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sẽ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nhận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tư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vấn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nhờ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vào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bản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đồ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chỗ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ngồi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tình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trang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ghế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Sau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khi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lựa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chọn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nhân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viên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in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thu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tiền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đánh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dấu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vào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hệ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thống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chỗ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ngồi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còn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trống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Quy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đặt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qua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điện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thoại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sẽ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nhân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viên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thực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sẽ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giữ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chỗ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đến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trước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30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phút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giờ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bắt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đầu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Cuối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buổi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nhân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viên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bảng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báo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cáo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doanh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thu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buổi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biểu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diễn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Cuối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ngày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giám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đốc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bộ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phận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in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báo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cáo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doanh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thu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cả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ea typeface="Tahoma" pitchFamily="34" charset="0"/>
                <a:cs typeface="Tahoma" pitchFamily="34" charset="0"/>
              </a:rPr>
              <a:t>ngày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8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39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8458200" cy="563563"/>
          </a:xfrm>
        </p:spPr>
        <p:txBody>
          <a:bodyPr/>
          <a:lstStyle/>
          <a:p>
            <a:pPr marL="342900" lvl="1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Ví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dụ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Hệ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thống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bán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vé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của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nhà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+mn-lt"/>
              </a:rPr>
              <a:t>hát</a:t>
            </a:r>
            <a:endParaRPr lang="en-US" sz="2400" dirty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5105400"/>
          </a:xfrm>
        </p:spPr>
        <p:txBody>
          <a:bodyPr/>
          <a:lstStyle/>
          <a:p>
            <a:pPr lvl="1" algn="just">
              <a:spcBef>
                <a:spcPts val="1200"/>
              </a:spcBef>
              <a:spcAft>
                <a:spcPts val="600"/>
              </a:spcAft>
            </a:pPr>
            <a:r>
              <a:rPr lang="en-US" sz="3600" dirty="0" err="1">
                <a:ea typeface="Tahoma" pitchFamily="34" charset="0"/>
                <a:cs typeface="Tahoma" pitchFamily="34" charset="0"/>
              </a:rPr>
              <a:t>Mô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hình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vật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lý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trong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1: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Trang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bị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1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máy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tính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chứa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dữ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liệu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về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lịch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trình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các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buổi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biểu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diễn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,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sơ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đồ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chỗ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ngồi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của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các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phòng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,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danh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sách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các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vé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và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các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chương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trình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máy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tính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khác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.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Một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máy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tính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một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máy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in laser,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một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máy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in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chuyên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dụng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ea typeface="Tahoma" pitchFamily="34" charset="0"/>
                <a:cs typeface="Tahoma" pitchFamily="34" charset="0"/>
              </a:rPr>
              <a:t>để</a:t>
            </a:r>
            <a:r>
              <a:rPr lang="en-US" sz="3600" dirty="0">
                <a:ea typeface="Tahoma" pitchFamily="34" charset="0"/>
                <a:cs typeface="Tahoma" pitchFamily="34" charset="0"/>
              </a:rPr>
              <a:t> in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vé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được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lắp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đặt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tại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phòng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giám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ea typeface="Tahoma" pitchFamily="34" charset="0"/>
                <a:cs typeface="Tahoma" pitchFamily="34" charset="0"/>
              </a:rPr>
              <a:t>đốc</a:t>
            </a:r>
            <a:r>
              <a:rPr lang="en-US" sz="3600" dirty="0" smtClean="0"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AB6DD-2EDE-41E7-AF1C-107786B14F3F}" type="slidenum">
              <a:rPr lang="en-US" smtClean="0">
                <a:solidFill>
                  <a:srgbClr val="2A4F86"/>
                </a:solidFill>
              </a:rPr>
              <a:pPr/>
              <a:t>9</a:t>
            </a:fld>
            <a:endParaRPr lang="en-US" dirty="0">
              <a:solidFill>
                <a:srgbClr val="2A4F86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228600" y="3810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b="1" dirty="0"/>
              <a:t>3</a:t>
            </a:r>
            <a:r>
              <a:rPr lang="en-US" b="1"/>
              <a:t>. </a:t>
            </a:r>
            <a:r>
              <a:rPr lang="en-US" sz="2800" b="1" smtClean="0"/>
              <a:t>Mô hình biểu diễn HTTT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30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964</Words>
  <Application>Microsoft Office PowerPoint</Application>
  <PresentationFormat>On-screen Show (4:3)</PresentationFormat>
  <Paragraphs>69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Chương I. Các khái niệm và vai trò của HTTT</vt:lpstr>
      <vt:lpstr> Các mô hình để biểu diễn HTTT:</vt:lpstr>
      <vt:lpstr> Mô hình lôgich (góc nhìn quản lý)</vt:lpstr>
      <vt:lpstr> Mô hình vật lý ngoài (góc nhìn của người sử dụng)</vt:lpstr>
      <vt:lpstr> Mô hình vật lý trong (góc nhìn kỹ thuật)</vt:lpstr>
      <vt:lpstr>Ví dụ: Hệ thống bán vé của nhà hát</vt:lpstr>
      <vt:lpstr>Ví dụ: Hệ thống bán vé của nhà hát</vt:lpstr>
      <vt:lpstr>Ví dụ: Hệ thống bán vé của nhà hát</vt:lpstr>
      <vt:lpstr>Ví dụ: Hệ thống bán vé của nhà hát</vt:lpstr>
      <vt:lpstr>Ví dụ: Hệ thống bán vé của nhà hát</vt:lpstr>
      <vt:lpstr>Kết luận: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I. Các khái niệm và vai trò của HTTT</dc:title>
  <dc:creator>HOME SINGLE</dc:creator>
  <cp:lastModifiedBy>HOME SINGLE</cp:lastModifiedBy>
  <cp:revision>1</cp:revision>
  <dcterms:created xsi:type="dcterms:W3CDTF">2020-10-23T07:55:54Z</dcterms:created>
  <dcterms:modified xsi:type="dcterms:W3CDTF">2020-10-23T08:01:05Z</dcterms:modified>
</cp:coreProperties>
</file>