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89" r:id="rId7"/>
    <p:sldId id="262" r:id="rId8"/>
    <p:sldId id="29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1"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embeddedFontLst>
    <p:embeddedFont>
      <p:font typeface="Abel" panose="020B0604020202020204" charset="0"/>
      <p:regular r:id="rId36"/>
    </p:embeddedFont>
    <p:embeddedFont>
      <p:font typeface="Alata" panose="020B0604020202020204" charset="0"/>
      <p:regular r:id="rId37"/>
    </p:embeddedFont>
    <p:embeddedFont>
      <p:font typeface="Lato" panose="020B0604020202020204" charset="0"/>
      <p:regular r:id="rId38"/>
      <p:bold r:id="rId39"/>
      <p:italic r:id="rId40"/>
      <p:boldItalic r:id="rId41"/>
    </p:embeddedFont>
    <p:embeddedFont>
      <p:font typeface="Lato Black" panose="020B0604020202020204" charset="0"/>
      <p:bold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h0j6egSC0tmJxNEEg1LnCkl0hm0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OS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744" y="96"/>
      </p:cViewPr>
      <p:guideLst>
        <p:guide orient="horz" pos="180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650009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6" name="Google Shape;58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pic>
        <p:nvPicPr>
          <p:cNvPr id="9" name="Google Shape;9;p34"/>
          <p:cNvPicPr preferRelativeResize="0"/>
          <p:nvPr/>
        </p:nvPicPr>
        <p:blipFill rotWithShape="1">
          <a:blip r:embed="rId2">
            <a:alphaModFix/>
          </a:blip>
          <a:srcRect/>
          <a:stretch/>
        </p:blipFill>
        <p:spPr>
          <a:xfrm rot="10800000">
            <a:off x="5709223" y="1"/>
            <a:ext cx="4048752" cy="2910599"/>
          </a:xfrm>
          <a:prstGeom prst="rect">
            <a:avLst/>
          </a:prstGeom>
          <a:noFill/>
          <a:ln>
            <a:noFill/>
          </a:ln>
        </p:spPr>
      </p:pic>
      <p:sp>
        <p:nvSpPr>
          <p:cNvPr id="10" name="Google Shape;10;p34"/>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1" name="Google Shape;11;p34"/>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4"/>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4"/>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4"/>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4"/>
          <p:cNvSpPr/>
          <p:nvPr/>
        </p:nvSpPr>
        <p:spPr>
          <a:xfrm flipH="1">
            <a:off x="6912025" y="445024"/>
            <a:ext cx="1025400" cy="1025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14">
    <p:spTree>
      <p:nvGrpSpPr>
        <p:cNvPr id="1" name="Shape 128"/>
        <p:cNvGrpSpPr/>
        <p:nvPr/>
      </p:nvGrpSpPr>
      <p:grpSpPr>
        <a:xfrm>
          <a:off x="0" y="0"/>
          <a:ext cx="0" cy="0"/>
          <a:chOff x="0" y="0"/>
          <a:chExt cx="0" cy="0"/>
        </a:xfrm>
      </p:grpSpPr>
      <p:pic>
        <p:nvPicPr>
          <p:cNvPr id="129" name="Google Shape;129;p43"/>
          <p:cNvPicPr preferRelativeResize="0"/>
          <p:nvPr/>
        </p:nvPicPr>
        <p:blipFill rotWithShape="1">
          <a:blip r:embed="rId2">
            <a:alphaModFix/>
          </a:blip>
          <a:srcRect/>
          <a:stretch/>
        </p:blipFill>
        <p:spPr>
          <a:xfrm>
            <a:off x="-384575" y="1278975"/>
            <a:ext cx="5834201" cy="4194150"/>
          </a:xfrm>
          <a:prstGeom prst="rect">
            <a:avLst/>
          </a:prstGeom>
          <a:noFill/>
          <a:ln>
            <a:noFill/>
          </a:ln>
        </p:spPr>
      </p:pic>
      <p:sp>
        <p:nvSpPr>
          <p:cNvPr id="130" name="Google Shape;130;p43"/>
          <p:cNvSpPr/>
          <p:nvPr/>
        </p:nvSpPr>
        <p:spPr>
          <a:xfrm>
            <a:off x="2705250" y="3786000"/>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3"/>
          <p:cNvSpPr/>
          <p:nvPr/>
        </p:nvSpPr>
        <p:spPr>
          <a:xfrm>
            <a:off x="815375" y="393695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3"/>
          <p:cNvSpPr/>
          <p:nvPr/>
        </p:nvSpPr>
        <p:spPr>
          <a:xfrm rot="-5400000">
            <a:off x="8044344" y="1556839"/>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3"/>
          <p:cNvSpPr/>
          <p:nvPr/>
        </p:nvSpPr>
        <p:spPr>
          <a:xfrm rot="-2700000">
            <a:off x="8554777" y="76369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3"/>
          <p:cNvSpPr/>
          <p:nvPr/>
        </p:nvSpPr>
        <p:spPr>
          <a:xfrm rot="-2700000">
            <a:off x="8554777" y="50156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3"/>
          <p:cNvSpPr/>
          <p:nvPr/>
        </p:nvSpPr>
        <p:spPr>
          <a:xfrm rot="-2700000">
            <a:off x="8554777" y="23944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16"/>
        <p:cNvGrpSpPr/>
        <p:nvPr/>
      </p:nvGrpSpPr>
      <p:grpSpPr>
        <a:xfrm>
          <a:off x="0" y="0"/>
          <a:ext cx="0" cy="0"/>
          <a:chOff x="0" y="0"/>
          <a:chExt cx="0" cy="0"/>
        </a:xfrm>
      </p:grpSpPr>
      <p:pic>
        <p:nvPicPr>
          <p:cNvPr id="17" name="Google Shape;17;p35"/>
          <p:cNvPicPr preferRelativeResize="0"/>
          <p:nvPr/>
        </p:nvPicPr>
        <p:blipFill rotWithShape="1">
          <a:blip r:embed="rId2">
            <a:alphaModFix/>
          </a:blip>
          <a:srcRect/>
          <a:stretch/>
        </p:blipFill>
        <p:spPr>
          <a:xfrm flipH="1">
            <a:off x="3416869" y="4390687"/>
            <a:ext cx="4130404" cy="906850"/>
          </a:xfrm>
          <a:prstGeom prst="rect">
            <a:avLst/>
          </a:prstGeom>
          <a:noFill/>
          <a:ln>
            <a:noFill/>
          </a:ln>
        </p:spPr>
      </p:pic>
      <p:sp>
        <p:nvSpPr>
          <p:cNvPr id="18" name="Google Shape;18;p35"/>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pic>
        <p:nvPicPr>
          <p:cNvPr id="19" name="Google Shape;19;p35"/>
          <p:cNvPicPr preferRelativeResize="0"/>
          <p:nvPr/>
        </p:nvPicPr>
        <p:blipFill rotWithShape="1">
          <a:blip r:embed="rId3">
            <a:alphaModFix/>
          </a:blip>
          <a:srcRect/>
          <a:stretch/>
        </p:blipFill>
        <p:spPr>
          <a:xfrm flipH="1">
            <a:off x="4689775" y="-66125"/>
            <a:ext cx="4571999" cy="1386282"/>
          </a:xfrm>
          <a:prstGeom prst="rect">
            <a:avLst/>
          </a:prstGeom>
          <a:noFill/>
          <a:ln>
            <a:noFill/>
          </a:ln>
        </p:spPr>
      </p:pic>
      <p:pic>
        <p:nvPicPr>
          <p:cNvPr id="20" name="Google Shape;20;p35"/>
          <p:cNvPicPr preferRelativeResize="0"/>
          <p:nvPr/>
        </p:nvPicPr>
        <p:blipFill rotWithShape="1">
          <a:blip r:embed="rId3">
            <a:alphaModFix/>
          </a:blip>
          <a:srcRect/>
          <a:stretch/>
        </p:blipFill>
        <p:spPr>
          <a:xfrm rot="10800000" flipH="1">
            <a:off x="-102850" y="3911262"/>
            <a:ext cx="4571999" cy="1386282"/>
          </a:xfrm>
          <a:prstGeom prst="rect">
            <a:avLst/>
          </a:prstGeom>
          <a:noFill/>
          <a:ln>
            <a:noFill/>
          </a:ln>
        </p:spPr>
      </p:pic>
      <p:sp>
        <p:nvSpPr>
          <p:cNvPr id="21" name="Google Shape;21;p35"/>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5"/>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5"/>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5"/>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5"/>
        <p:cNvGrpSpPr/>
        <p:nvPr/>
      </p:nvGrpSpPr>
      <p:grpSpPr>
        <a:xfrm>
          <a:off x="0" y="0"/>
          <a:ext cx="0" cy="0"/>
          <a:chOff x="0" y="0"/>
          <a:chExt cx="0" cy="0"/>
        </a:xfrm>
      </p:grpSpPr>
      <p:pic>
        <p:nvPicPr>
          <p:cNvPr id="26" name="Google Shape;26;p36"/>
          <p:cNvPicPr preferRelativeResize="0"/>
          <p:nvPr/>
        </p:nvPicPr>
        <p:blipFill rotWithShape="1">
          <a:blip r:embed="rId2">
            <a:alphaModFix/>
          </a:blip>
          <a:srcRect/>
          <a:stretch/>
        </p:blipFill>
        <p:spPr>
          <a:xfrm>
            <a:off x="0" y="949350"/>
            <a:ext cx="5834201" cy="4194150"/>
          </a:xfrm>
          <a:prstGeom prst="rect">
            <a:avLst/>
          </a:prstGeom>
          <a:noFill/>
          <a:ln>
            <a:noFill/>
          </a:ln>
        </p:spPr>
      </p:pic>
      <p:sp>
        <p:nvSpPr>
          <p:cNvPr id="27" name="Google Shape;27;p36"/>
          <p:cNvSpPr txBox="1">
            <a:spLocks noGrp="1"/>
          </p:cNvSpPr>
          <p:nvPr>
            <p:ph type="title"/>
          </p:nvPr>
        </p:nvSpPr>
        <p:spPr>
          <a:xfrm>
            <a:off x="4824925" y="2992275"/>
            <a:ext cx="3506700" cy="333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2600" b="1">
                <a:solidFill>
                  <a:srgbClr val="FFFFFF"/>
                </a:solidFill>
              </a:defRPr>
            </a:lvl1pPr>
            <a:lvl2pPr lvl="1" algn="l">
              <a:lnSpc>
                <a:spcPct val="100000"/>
              </a:lnSpc>
              <a:spcBef>
                <a:spcPts val="0"/>
              </a:spcBef>
              <a:spcAft>
                <a:spcPts val="0"/>
              </a:spcAft>
              <a:buSzPts val="2400"/>
              <a:buNone/>
              <a:defRPr sz="2400">
                <a:latin typeface="Abel"/>
                <a:ea typeface="Abel"/>
                <a:cs typeface="Abel"/>
                <a:sym typeface="Abel"/>
              </a:defRPr>
            </a:lvl2pPr>
            <a:lvl3pPr lvl="2" algn="l">
              <a:lnSpc>
                <a:spcPct val="100000"/>
              </a:lnSpc>
              <a:spcBef>
                <a:spcPts val="0"/>
              </a:spcBef>
              <a:spcAft>
                <a:spcPts val="0"/>
              </a:spcAft>
              <a:buSzPts val="2400"/>
              <a:buNone/>
              <a:defRPr sz="2400">
                <a:latin typeface="Abel"/>
                <a:ea typeface="Abel"/>
                <a:cs typeface="Abel"/>
                <a:sym typeface="Abel"/>
              </a:defRPr>
            </a:lvl3pPr>
            <a:lvl4pPr lvl="3" algn="l">
              <a:lnSpc>
                <a:spcPct val="100000"/>
              </a:lnSpc>
              <a:spcBef>
                <a:spcPts val="0"/>
              </a:spcBef>
              <a:spcAft>
                <a:spcPts val="0"/>
              </a:spcAft>
              <a:buSzPts val="2400"/>
              <a:buNone/>
              <a:defRPr sz="2400">
                <a:latin typeface="Abel"/>
                <a:ea typeface="Abel"/>
                <a:cs typeface="Abel"/>
                <a:sym typeface="Abel"/>
              </a:defRPr>
            </a:lvl4pPr>
            <a:lvl5pPr lvl="4" algn="l">
              <a:lnSpc>
                <a:spcPct val="100000"/>
              </a:lnSpc>
              <a:spcBef>
                <a:spcPts val="0"/>
              </a:spcBef>
              <a:spcAft>
                <a:spcPts val="0"/>
              </a:spcAft>
              <a:buSzPts val="2400"/>
              <a:buNone/>
              <a:defRPr sz="2400">
                <a:latin typeface="Abel"/>
                <a:ea typeface="Abel"/>
                <a:cs typeface="Abel"/>
                <a:sym typeface="Abel"/>
              </a:defRPr>
            </a:lvl5pPr>
            <a:lvl6pPr lvl="5" algn="l">
              <a:lnSpc>
                <a:spcPct val="100000"/>
              </a:lnSpc>
              <a:spcBef>
                <a:spcPts val="0"/>
              </a:spcBef>
              <a:spcAft>
                <a:spcPts val="0"/>
              </a:spcAft>
              <a:buSzPts val="2400"/>
              <a:buNone/>
              <a:defRPr sz="2400">
                <a:latin typeface="Abel"/>
                <a:ea typeface="Abel"/>
                <a:cs typeface="Abel"/>
                <a:sym typeface="Abel"/>
              </a:defRPr>
            </a:lvl6pPr>
            <a:lvl7pPr lvl="6" algn="l">
              <a:lnSpc>
                <a:spcPct val="100000"/>
              </a:lnSpc>
              <a:spcBef>
                <a:spcPts val="0"/>
              </a:spcBef>
              <a:spcAft>
                <a:spcPts val="0"/>
              </a:spcAft>
              <a:buSzPts val="2400"/>
              <a:buNone/>
              <a:defRPr sz="2400">
                <a:latin typeface="Abel"/>
                <a:ea typeface="Abel"/>
                <a:cs typeface="Abel"/>
                <a:sym typeface="Abel"/>
              </a:defRPr>
            </a:lvl7pPr>
            <a:lvl8pPr lvl="7" algn="l">
              <a:lnSpc>
                <a:spcPct val="100000"/>
              </a:lnSpc>
              <a:spcBef>
                <a:spcPts val="0"/>
              </a:spcBef>
              <a:spcAft>
                <a:spcPts val="0"/>
              </a:spcAft>
              <a:buSzPts val="2400"/>
              <a:buNone/>
              <a:defRPr sz="2400">
                <a:latin typeface="Abel"/>
                <a:ea typeface="Abel"/>
                <a:cs typeface="Abel"/>
                <a:sym typeface="Abel"/>
              </a:defRPr>
            </a:lvl8pPr>
            <a:lvl9pPr lvl="8" algn="l">
              <a:lnSpc>
                <a:spcPct val="100000"/>
              </a:lnSpc>
              <a:spcBef>
                <a:spcPts val="0"/>
              </a:spcBef>
              <a:spcAft>
                <a:spcPts val="0"/>
              </a:spcAft>
              <a:buSzPts val="2400"/>
              <a:buNone/>
              <a:defRPr sz="2400">
                <a:latin typeface="Abel"/>
                <a:ea typeface="Abel"/>
                <a:cs typeface="Abel"/>
                <a:sym typeface="Abel"/>
              </a:defRPr>
            </a:lvl9pPr>
          </a:lstStyle>
          <a:p>
            <a:endParaRPr/>
          </a:p>
        </p:txBody>
      </p:sp>
      <p:sp>
        <p:nvSpPr>
          <p:cNvPr id="28" name="Google Shape;28;p36"/>
          <p:cNvSpPr txBox="1">
            <a:spLocks noGrp="1"/>
          </p:cNvSpPr>
          <p:nvPr>
            <p:ph type="subTitle" idx="1"/>
          </p:nvPr>
        </p:nvSpPr>
        <p:spPr>
          <a:xfrm>
            <a:off x="3716600" y="1660250"/>
            <a:ext cx="4614900" cy="1225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2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6"/>
          <p:cNvSpPr/>
          <p:nvPr/>
        </p:nvSpPr>
        <p:spPr>
          <a:xfrm>
            <a:off x="1208225" y="2391975"/>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6"/>
          <p:cNvSpPr/>
          <p:nvPr/>
        </p:nvSpPr>
        <p:spPr>
          <a:xfrm>
            <a:off x="787925" y="428030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6"/>
          <p:cNvSpPr/>
          <p:nvPr/>
        </p:nvSpPr>
        <p:spPr>
          <a:xfrm>
            <a:off x="6657375" y="4908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6"/>
          <p:cNvSpPr/>
          <p:nvPr/>
        </p:nvSpPr>
        <p:spPr>
          <a:xfrm rot="2700000">
            <a:off x="796094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6"/>
          <p:cNvSpPr/>
          <p:nvPr/>
        </p:nvSpPr>
        <p:spPr>
          <a:xfrm rot="2700000">
            <a:off x="8223069"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6"/>
          <p:cNvSpPr/>
          <p:nvPr/>
        </p:nvSpPr>
        <p:spPr>
          <a:xfrm rot="2700000">
            <a:off x="848519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
        <p:cNvGrpSpPr/>
        <p:nvPr/>
      </p:nvGrpSpPr>
      <p:grpSpPr>
        <a:xfrm>
          <a:off x="0" y="0"/>
          <a:ext cx="0" cy="0"/>
          <a:chOff x="0" y="0"/>
          <a:chExt cx="0" cy="0"/>
        </a:xfrm>
      </p:grpSpPr>
      <p:pic>
        <p:nvPicPr>
          <p:cNvPr id="36" name="Google Shape;36;p37"/>
          <p:cNvPicPr preferRelativeResize="0"/>
          <p:nvPr/>
        </p:nvPicPr>
        <p:blipFill rotWithShape="1">
          <a:blip r:embed="rId2">
            <a:alphaModFix/>
          </a:blip>
          <a:srcRect/>
          <a:stretch/>
        </p:blipFill>
        <p:spPr>
          <a:xfrm flipH="1">
            <a:off x="4272098" y="1693800"/>
            <a:ext cx="5084452" cy="3655150"/>
          </a:xfrm>
          <a:prstGeom prst="rect">
            <a:avLst/>
          </a:prstGeom>
          <a:noFill/>
          <a:ln>
            <a:noFill/>
          </a:ln>
        </p:spPr>
      </p:pic>
      <p:sp>
        <p:nvSpPr>
          <p:cNvPr id="37" name="Google Shape;37;p37"/>
          <p:cNvSpPr txBox="1">
            <a:spLocks noGrp="1"/>
          </p:cNvSpPr>
          <p:nvPr>
            <p:ph type="ctrTitle"/>
          </p:nvPr>
        </p:nvSpPr>
        <p:spPr>
          <a:xfrm>
            <a:off x="1480650" y="1930788"/>
            <a:ext cx="6182700" cy="83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8" name="Google Shape;38;p37"/>
          <p:cNvSpPr txBox="1">
            <a:spLocks noGrp="1"/>
          </p:cNvSpPr>
          <p:nvPr>
            <p:ph type="subTitle" idx="1"/>
          </p:nvPr>
        </p:nvSpPr>
        <p:spPr>
          <a:xfrm>
            <a:off x="2302475" y="2880013"/>
            <a:ext cx="4539000" cy="33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39" name="Google Shape;39;p37"/>
          <p:cNvPicPr preferRelativeResize="0"/>
          <p:nvPr/>
        </p:nvPicPr>
        <p:blipFill rotWithShape="1">
          <a:blip r:embed="rId3">
            <a:alphaModFix/>
          </a:blip>
          <a:srcRect/>
          <a:stretch/>
        </p:blipFill>
        <p:spPr>
          <a:xfrm flipH="1">
            <a:off x="-99199" y="-85000"/>
            <a:ext cx="3615448" cy="2571750"/>
          </a:xfrm>
          <a:prstGeom prst="rect">
            <a:avLst/>
          </a:prstGeom>
          <a:noFill/>
          <a:ln>
            <a:noFill/>
          </a:ln>
        </p:spPr>
      </p:pic>
      <p:sp>
        <p:nvSpPr>
          <p:cNvPr id="40" name="Google Shape;40;p37"/>
          <p:cNvSpPr/>
          <p:nvPr/>
        </p:nvSpPr>
        <p:spPr>
          <a:xfrm>
            <a:off x="219650" y="17647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7"/>
          <p:cNvSpPr/>
          <p:nvPr/>
        </p:nvSpPr>
        <p:spPr>
          <a:xfrm>
            <a:off x="418100" y="432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7"/>
          <p:cNvSpPr/>
          <p:nvPr/>
        </p:nvSpPr>
        <p:spPr>
          <a:xfrm rot="10800000" flipH="1">
            <a:off x="8076525" y="26002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7"/>
          <p:cNvSpPr/>
          <p:nvPr/>
        </p:nvSpPr>
        <p:spPr>
          <a:xfrm rot="10800000" flipH="1">
            <a:off x="8275025" y="4328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7"/>
          <p:cNvSpPr/>
          <p:nvPr/>
        </p:nvSpPr>
        <p:spPr>
          <a:xfrm>
            <a:off x="453425" y="450587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7"/>
          <p:cNvSpPr/>
          <p:nvPr/>
        </p:nvSpPr>
        <p:spPr>
          <a:xfrm>
            <a:off x="7616075" y="5400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7"/>
          <p:cNvSpPr/>
          <p:nvPr/>
        </p:nvSpPr>
        <p:spPr>
          <a:xfrm rot="2700000">
            <a:off x="175699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7"/>
          <p:cNvSpPr/>
          <p:nvPr/>
        </p:nvSpPr>
        <p:spPr>
          <a:xfrm rot="2700000">
            <a:off x="2019119"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7"/>
          <p:cNvSpPr/>
          <p:nvPr/>
        </p:nvSpPr>
        <p:spPr>
          <a:xfrm rot="2700000">
            <a:off x="228124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7"/>
          <p:cNvSpPr/>
          <p:nvPr/>
        </p:nvSpPr>
        <p:spPr>
          <a:xfrm rot="2700000">
            <a:off x="686186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7"/>
          <p:cNvSpPr/>
          <p:nvPr/>
        </p:nvSpPr>
        <p:spPr>
          <a:xfrm rot="2700000">
            <a:off x="7123994"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7"/>
          <p:cNvSpPr/>
          <p:nvPr/>
        </p:nvSpPr>
        <p:spPr>
          <a:xfrm rot="2700000">
            <a:off x="738611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pic>
        <p:nvPicPr>
          <p:cNvPr id="53" name="Google Shape;53;p38"/>
          <p:cNvPicPr preferRelativeResize="0"/>
          <p:nvPr/>
        </p:nvPicPr>
        <p:blipFill rotWithShape="1">
          <a:blip r:embed="rId2">
            <a:alphaModFix/>
          </a:blip>
          <a:srcRect/>
          <a:stretch/>
        </p:blipFill>
        <p:spPr>
          <a:xfrm rot="10800000">
            <a:off x="5013600" y="-5"/>
            <a:ext cx="4130401" cy="2969305"/>
          </a:xfrm>
          <a:prstGeom prst="rect">
            <a:avLst/>
          </a:prstGeom>
          <a:noFill/>
          <a:ln>
            <a:noFill/>
          </a:ln>
        </p:spPr>
      </p:pic>
      <p:sp>
        <p:nvSpPr>
          <p:cNvPr id="54" name="Google Shape;54;p38"/>
          <p:cNvSpPr txBox="1">
            <a:spLocks noGrp="1"/>
          </p:cNvSpPr>
          <p:nvPr>
            <p:ph type="title"/>
          </p:nvPr>
        </p:nvSpPr>
        <p:spPr>
          <a:xfrm>
            <a:off x="540000" y="445025"/>
            <a:ext cx="42717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5" name="Google Shape;55;p38"/>
          <p:cNvSpPr txBox="1">
            <a:spLocks noGrp="1"/>
          </p:cNvSpPr>
          <p:nvPr>
            <p:ph type="subTitle" idx="1"/>
          </p:nvPr>
        </p:nvSpPr>
        <p:spPr>
          <a:xfrm>
            <a:off x="1101575" y="2847499"/>
            <a:ext cx="3090300" cy="957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8"/>
          <p:cNvSpPr txBox="1">
            <a:spLocks noGrp="1"/>
          </p:cNvSpPr>
          <p:nvPr>
            <p:ph type="subTitle" idx="2"/>
          </p:nvPr>
        </p:nvSpPr>
        <p:spPr>
          <a:xfrm>
            <a:off x="4875925" y="2842300"/>
            <a:ext cx="3090300" cy="957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8"/>
          <p:cNvSpPr txBox="1">
            <a:spLocks noGrp="1"/>
          </p:cNvSpPr>
          <p:nvPr>
            <p:ph type="subTitle" idx="3"/>
          </p:nvPr>
        </p:nvSpPr>
        <p:spPr>
          <a:xfrm>
            <a:off x="4875925" y="2431600"/>
            <a:ext cx="1864200" cy="425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8"/>
          <p:cNvSpPr txBox="1">
            <a:spLocks noGrp="1"/>
          </p:cNvSpPr>
          <p:nvPr>
            <p:ph type="subTitle" idx="4"/>
          </p:nvPr>
        </p:nvSpPr>
        <p:spPr>
          <a:xfrm>
            <a:off x="1101575" y="2431600"/>
            <a:ext cx="1864200" cy="425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9" name="Google Shape;59;p38"/>
          <p:cNvPicPr preferRelativeResize="0"/>
          <p:nvPr/>
        </p:nvPicPr>
        <p:blipFill rotWithShape="1">
          <a:blip r:embed="rId3">
            <a:alphaModFix/>
          </a:blip>
          <a:srcRect/>
          <a:stretch/>
        </p:blipFill>
        <p:spPr>
          <a:xfrm flipH="1">
            <a:off x="-6" y="4236650"/>
            <a:ext cx="4130404" cy="906850"/>
          </a:xfrm>
          <a:prstGeom prst="rect">
            <a:avLst/>
          </a:prstGeom>
          <a:noFill/>
          <a:ln>
            <a:noFill/>
          </a:ln>
        </p:spPr>
      </p:pic>
      <p:sp>
        <p:nvSpPr>
          <p:cNvPr id="60" name="Google Shape;60;p38"/>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8"/>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8"/>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8"/>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8"/>
          <p:cNvSpPr/>
          <p:nvPr/>
        </p:nvSpPr>
        <p:spPr>
          <a:xfrm flipH="1">
            <a:off x="6108546" y="445025"/>
            <a:ext cx="906900" cy="9069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8"/>
          <p:cNvSpPr/>
          <p:nvPr/>
        </p:nvSpPr>
        <p:spPr>
          <a:xfrm flipH="1">
            <a:off x="8041300" y="579875"/>
            <a:ext cx="363000" cy="3630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spTree>
      <p:nvGrpSpPr>
        <p:cNvPr id="1" name="Shape 66"/>
        <p:cNvGrpSpPr/>
        <p:nvPr/>
      </p:nvGrpSpPr>
      <p:grpSpPr>
        <a:xfrm>
          <a:off x="0" y="0"/>
          <a:ext cx="0" cy="0"/>
          <a:chOff x="0" y="0"/>
          <a:chExt cx="0" cy="0"/>
        </a:xfrm>
      </p:grpSpPr>
      <p:sp>
        <p:nvSpPr>
          <p:cNvPr id="67" name="Google Shape;67;p39"/>
          <p:cNvSpPr txBox="1">
            <a:spLocks noGrp="1"/>
          </p:cNvSpPr>
          <p:nvPr>
            <p:ph type="ctrTitle"/>
          </p:nvPr>
        </p:nvSpPr>
        <p:spPr>
          <a:xfrm>
            <a:off x="1480650" y="1842888"/>
            <a:ext cx="6182700" cy="83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8" name="Google Shape;68;p39"/>
          <p:cNvSpPr txBox="1">
            <a:spLocks noGrp="1"/>
          </p:cNvSpPr>
          <p:nvPr>
            <p:ph type="subTitle" idx="1"/>
          </p:nvPr>
        </p:nvSpPr>
        <p:spPr>
          <a:xfrm>
            <a:off x="2302500" y="2678998"/>
            <a:ext cx="4539000" cy="62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69" name="Google Shape;69;p39"/>
          <p:cNvPicPr preferRelativeResize="0"/>
          <p:nvPr/>
        </p:nvPicPr>
        <p:blipFill rotWithShape="1">
          <a:blip r:embed="rId2">
            <a:alphaModFix/>
          </a:blip>
          <a:srcRect/>
          <a:stretch/>
        </p:blipFill>
        <p:spPr>
          <a:xfrm flipH="1">
            <a:off x="-122724" y="-127500"/>
            <a:ext cx="3615448" cy="2571750"/>
          </a:xfrm>
          <a:prstGeom prst="rect">
            <a:avLst/>
          </a:prstGeom>
          <a:noFill/>
          <a:ln>
            <a:noFill/>
          </a:ln>
        </p:spPr>
      </p:pic>
      <p:sp>
        <p:nvSpPr>
          <p:cNvPr id="70" name="Google Shape;70;p39"/>
          <p:cNvSpPr/>
          <p:nvPr/>
        </p:nvSpPr>
        <p:spPr>
          <a:xfrm rot="5400000">
            <a:off x="8044353" y="1426968"/>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9"/>
          <p:cNvSpPr/>
          <p:nvPr/>
        </p:nvSpPr>
        <p:spPr>
          <a:xfrm rot="8100000">
            <a:off x="8554791" y="16231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9"/>
          <p:cNvSpPr/>
          <p:nvPr/>
        </p:nvSpPr>
        <p:spPr>
          <a:xfrm rot="8100000">
            <a:off x="8554791" y="424437"/>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9"/>
          <p:cNvSpPr/>
          <p:nvPr/>
        </p:nvSpPr>
        <p:spPr>
          <a:xfrm rot="8100000">
            <a:off x="8554791" y="68656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4" name="Google Shape;74;p39"/>
          <p:cNvPicPr preferRelativeResize="0"/>
          <p:nvPr/>
        </p:nvPicPr>
        <p:blipFill rotWithShape="1">
          <a:blip r:embed="rId3">
            <a:alphaModFix/>
          </a:blip>
          <a:srcRect/>
          <a:stretch/>
        </p:blipFill>
        <p:spPr>
          <a:xfrm flipH="1">
            <a:off x="4328773" y="2345625"/>
            <a:ext cx="5084452" cy="3655150"/>
          </a:xfrm>
          <a:prstGeom prst="rect">
            <a:avLst/>
          </a:prstGeom>
          <a:noFill/>
          <a:ln>
            <a:noFill/>
          </a:ln>
        </p:spPr>
      </p:pic>
      <p:sp>
        <p:nvSpPr>
          <p:cNvPr id="75" name="Google Shape;75;p39"/>
          <p:cNvSpPr/>
          <p:nvPr/>
        </p:nvSpPr>
        <p:spPr>
          <a:xfrm rot="5400000">
            <a:off x="-19659" y="3563181"/>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9"/>
          <p:cNvSpPr/>
          <p:nvPr/>
        </p:nvSpPr>
        <p:spPr>
          <a:xfrm rot="8100000">
            <a:off x="490778" y="435630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9"/>
          <p:cNvSpPr/>
          <p:nvPr/>
        </p:nvSpPr>
        <p:spPr>
          <a:xfrm rot="8100000">
            <a:off x="490778" y="4618425"/>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9"/>
          <p:cNvSpPr/>
          <p:nvPr/>
        </p:nvSpPr>
        <p:spPr>
          <a:xfrm rot="8100000">
            <a:off x="490778" y="488055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9"/>
          <p:cNvSpPr/>
          <p:nvPr/>
        </p:nvSpPr>
        <p:spPr>
          <a:xfrm rot="10800000">
            <a:off x="7304425" y="44472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9"/>
          <p:cNvSpPr/>
          <p:nvPr/>
        </p:nvSpPr>
        <p:spPr>
          <a:xfrm rot="10800000" flipH="1">
            <a:off x="7816900" y="33497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9"/>
          <p:cNvSpPr/>
          <p:nvPr/>
        </p:nvSpPr>
        <p:spPr>
          <a:xfrm>
            <a:off x="2104888" y="3417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9"/>
          <p:cNvSpPr/>
          <p:nvPr/>
        </p:nvSpPr>
        <p:spPr>
          <a:xfrm flipH="1">
            <a:off x="950713" y="7974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3"/>
        <p:cNvGrpSpPr/>
        <p:nvPr/>
      </p:nvGrpSpPr>
      <p:grpSpPr>
        <a:xfrm>
          <a:off x="0" y="0"/>
          <a:ext cx="0" cy="0"/>
          <a:chOff x="0" y="0"/>
          <a:chExt cx="0" cy="0"/>
        </a:xfrm>
      </p:grpSpPr>
      <p:sp>
        <p:nvSpPr>
          <p:cNvPr id="84" name="Google Shape;84;p40"/>
          <p:cNvSpPr txBox="1">
            <a:spLocks noGrp="1"/>
          </p:cNvSpPr>
          <p:nvPr>
            <p:ph type="title"/>
          </p:nvPr>
        </p:nvSpPr>
        <p:spPr>
          <a:xfrm>
            <a:off x="1191800" y="1759950"/>
            <a:ext cx="2704800" cy="162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500"/>
              <a:buFont typeface="Alata"/>
              <a:buNone/>
              <a:defRPr sz="5000">
                <a:solidFill>
                  <a:srgbClr val="FFFFFF"/>
                </a:solidFill>
                <a:latin typeface="Alata"/>
                <a:ea typeface="Alata"/>
                <a:cs typeface="Alata"/>
                <a:sym typeface="Alata"/>
              </a:defRPr>
            </a:lvl1pPr>
            <a:lvl2pPr lvl="1"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85" name="Google Shape;85;p40"/>
          <p:cNvSpPr txBox="1">
            <a:spLocks noGrp="1"/>
          </p:cNvSpPr>
          <p:nvPr>
            <p:ph type="subTitle" idx="1"/>
          </p:nvPr>
        </p:nvSpPr>
        <p:spPr>
          <a:xfrm>
            <a:off x="5393025" y="1373875"/>
            <a:ext cx="2340900" cy="72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0"/>
          <p:cNvSpPr txBox="1">
            <a:spLocks noGrp="1"/>
          </p:cNvSpPr>
          <p:nvPr>
            <p:ph type="subTitle" idx="2"/>
          </p:nvPr>
        </p:nvSpPr>
        <p:spPr>
          <a:xfrm>
            <a:off x="5400650" y="955600"/>
            <a:ext cx="2959200" cy="502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Font typeface="Alata"/>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0"/>
          <p:cNvSpPr txBox="1">
            <a:spLocks noGrp="1"/>
          </p:cNvSpPr>
          <p:nvPr>
            <p:ph type="subTitle" idx="3"/>
          </p:nvPr>
        </p:nvSpPr>
        <p:spPr>
          <a:xfrm>
            <a:off x="5396057" y="2434588"/>
            <a:ext cx="2340900" cy="72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0"/>
          <p:cNvSpPr txBox="1">
            <a:spLocks noGrp="1"/>
          </p:cNvSpPr>
          <p:nvPr>
            <p:ph type="subTitle" idx="4"/>
          </p:nvPr>
        </p:nvSpPr>
        <p:spPr>
          <a:xfrm>
            <a:off x="5404463" y="2016313"/>
            <a:ext cx="2959200" cy="502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Font typeface="Alata"/>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0"/>
          <p:cNvSpPr txBox="1">
            <a:spLocks noGrp="1"/>
          </p:cNvSpPr>
          <p:nvPr>
            <p:ph type="subTitle" idx="5"/>
          </p:nvPr>
        </p:nvSpPr>
        <p:spPr>
          <a:xfrm>
            <a:off x="5396838" y="3491150"/>
            <a:ext cx="2340900" cy="72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0"/>
          <p:cNvSpPr txBox="1">
            <a:spLocks noGrp="1"/>
          </p:cNvSpPr>
          <p:nvPr>
            <p:ph type="subTitle" idx="6"/>
          </p:nvPr>
        </p:nvSpPr>
        <p:spPr>
          <a:xfrm>
            <a:off x="5404463" y="3072875"/>
            <a:ext cx="2959200" cy="502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Font typeface="Alata"/>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0"/>
          <p:cNvSpPr txBox="1">
            <a:spLocks noGrp="1"/>
          </p:cNvSpPr>
          <p:nvPr>
            <p:ph type="title" idx="7"/>
          </p:nvPr>
        </p:nvSpPr>
        <p:spPr>
          <a:xfrm>
            <a:off x="4699050" y="984750"/>
            <a:ext cx="770400" cy="546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2" name="Google Shape;92;p40"/>
          <p:cNvSpPr txBox="1">
            <a:spLocks noGrp="1"/>
          </p:cNvSpPr>
          <p:nvPr>
            <p:ph type="title" idx="8"/>
          </p:nvPr>
        </p:nvSpPr>
        <p:spPr>
          <a:xfrm>
            <a:off x="4699050" y="2016625"/>
            <a:ext cx="770400" cy="546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3" name="Google Shape;93;p40"/>
          <p:cNvSpPr txBox="1">
            <a:spLocks noGrp="1"/>
          </p:cNvSpPr>
          <p:nvPr>
            <p:ph type="title" idx="9"/>
          </p:nvPr>
        </p:nvSpPr>
        <p:spPr>
          <a:xfrm>
            <a:off x="4699050" y="3080750"/>
            <a:ext cx="770400" cy="546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94" name="Google Shape;94;p40"/>
          <p:cNvPicPr preferRelativeResize="0"/>
          <p:nvPr/>
        </p:nvPicPr>
        <p:blipFill rotWithShape="1">
          <a:blip r:embed="rId2">
            <a:alphaModFix/>
          </a:blip>
          <a:srcRect/>
          <a:stretch/>
        </p:blipFill>
        <p:spPr>
          <a:xfrm rot="10800000">
            <a:off x="3351996" y="0"/>
            <a:ext cx="4130404" cy="906850"/>
          </a:xfrm>
          <a:prstGeom prst="rect">
            <a:avLst/>
          </a:prstGeom>
          <a:noFill/>
          <a:ln>
            <a:noFill/>
          </a:ln>
        </p:spPr>
      </p:pic>
      <p:pic>
        <p:nvPicPr>
          <p:cNvPr id="95" name="Google Shape;95;p40"/>
          <p:cNvPicPr preferRelativeResize="0"/>
          <p:nvPr/>
        </p:nvPicPr>
        <p:blipFill rotWithShape="1">
          <a:blip r:embed="rId2">
            <a:alphaModFix/>
          </a:blip>
          <a:srcRect/>
          <a:stretch/>
        </p:blipFill>
        <p:spPr>
          <a:xfrm>
            <a:off x="1516125" y="4265825"/>
            <a:ext cx="4130404" cy="906850"/>
          </a:xfrm>
          <a:prstGeom prst="rect">
            <a:avLst/>
          </a:prstGeom>
          <a:noFill/>
          <a:ln>
            <a:noFill/>
          </a:ln>
        </p:spPr>
      </p:pic>
      <p:pic>
        <p:nvPicPr>
          <p:cNvPr id="96" name="Google Shape;96;p40"/>
          <p:cNvPicPr preferRelativeResize="0"/>
          <p:nvPr/>
        </p:nvPicPr>
        <p:blipFill rotWithShape="1">
          <a:blip r:embed="rId3">
            <a:alphaModFix/>
          </a:blip>
          <a:srcRect/>
          <a:stretch/>
        </p:blipFill>
        <p:spPr>
          <a:xfrm>
            <a:off x="0" y="0"/>
            <a:ext cx="4571999" cy="1386282"/>
          </a:xfrm>
          <a:prstGeom prst="rect">
            <a:avLst/>
          </a:prstGeom>
          <a:noFill/>
          <a:ln>
            <a:noFill/>
          </a:ln>
        </p:spPr>
      </p:pic>
      <p:pic>
        <p:nvPicPr>
          <p:cNvPr id="97" name="Google Shape;97;p40"/>
          <p:cNvPicPr preferRelativeResize="0"/>
          <p:nvPr/>
        </p:nvPicPr>
        <p:blipFill rotWithShape="1">
          <a:blip r:embed="rId3">
            <a:alphaModFix/>
          </a:blip>
          <a:srcRect/>
          <a:stretch/>
        </p:blipFill>
        <p:spPr>
          <a:xfrm rot="10800000">
            <a:off x="4594250" y="3786400"/>
            <a:ext cx="4571999" cy="1386282"/>
          </a:xfrm>
          <a:prstGeom prst="rect">
            <a:avLst/>
          </a:prstGeom>
          <a:noFill/>
          <a:ln>
            <a:noFill/>
          </a:ln>
        </p:spPr>
      </p:pic>
      <p:sp>
        <p:nvSpPr>
          <p:cNvPr id="98" name="Google Shape;98;p40"/>
          <p:cNvSpPr/>
          <p:nvPr/>
        </p:nvSpPr>
        <p:spPr>
          <a:xfrm rot="10800000" flipH="1">
            <a:off x="7878125" y="14325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0"/>
          <p:cNvSpPr/>
          <p:nvPr/>
        </p:nvSpPr>
        <p:spPr>
          <a:xfrm rot="10800000" flipH="1">
            <a:off x="8671625" y="936750"/>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0"/>
          <p:cNvSpPr/>
          <p:nvPr/>
        </p:nvSpPr>
        <p:spPr>
          <a:xfrm flipH="1">
            <a:off x="461975" y="4139675"/>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0"/>
          <p:cNvSpPr/>
          <p:nvPr/>
        </p:nvSpPr>
        <p:spPr>
          <a:xfrm flipH="1">
            <a:off x="192875" y="3870575"/>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102"/>
        <p:cNvGrpSpPr/>
        <p:nvPr/>
      </p:nvGrpSpPr>
      <p:grpSpPr>
        <a:xfrm>
          <a:off x="0" y="0"/>
          <a:ext cx="0" cy="0"/>
          <a:chOff x="0" y="0"/>
          <a:chExt cx="0" cy="0"/>
        </a:xfrm>
      </p:grpSpPr>
      <p:pic>
        <p:nvPicPr>
          <p:cNvPr id="103" name="Google Shape;103;p41"/>
          <p:cNvPicPr preferRelativeResize="0"/>
          <p:nvPr/>
        </p:nvPicPr>
        <p:blipFill rotWithShape="1">
          <a:blip r:embed="rId2">
            <a:alphaModFix/>
          </a:blip>
          <a:srcRect/>
          <a:stretch/>
        </p:blipFill>
        <p:spPr>
          <a:xfrm flipH="1">
            <a:off x="4689775" y="-66125"/>
            <a:ext cx="4571999" cy="1386282"/>
          </a:xfrm>
          <a:prstGeom prst="rect">
            <a:avLst/>
          </a:prstGeom>
          <a:noFill/>
          <a:ln>
            <a:noFill/>
          </a:ln>
        </p:spPr>
      </p:pic>
      <p:pic>
        <p:nvPicPr>
          <p:cNvPr id="104" name="Google Shape;104;p41"/>
          <p:cNvPicPr preferRelativeResize="0"/>
          <p:nvPr/>
        </p:nvPicPr>
        <p:blipFill rotWithShape="1">
          <a:blip r:embed="rId2">
            <a:alphaModFix/>
          </a:blip>
          <a:srcRect/>
          <a:stretch/>
        </p:blipFill>
        <p:spPr>
          <a:xfrm rot="10800000" flipH="1">
            <a:off x="-102850" y="3911262"/>
            <a:ext cx="4571999" cy="1386282"/>
          </a:xfrm>
          <a:prstGeom prst="rect">
            <a:avLst/>
          </a:prstGeom>
          <a:noFill/>
          <a:ln>
            <a:noFill/>
          </a:ln>
        </p:spPr>
      </p:pic>
      <p:sp>
        <p:nvSpPr>
          <p:cNvPr id="105" name="Google Shape;105;p41"/>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1"/>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1"/>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1"/>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1"/>
          <p:cNvSpPr/>
          <p:nvPr/>
        </p:nvSpPr>
        <p:spPr>
          <a:xfrm rot="10800000" flipH="1">
            <a:off x="6895892" y="455519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1"/>
          <p:cNvSpPr/>
          <p:nvPr/>
        </p:nvSpPr>
        <p:spPr>
          <a:xfrm rot="8100000" flipH="1">
            <a:off x="819946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1"/>
          <p:cNvSpPr/>
          <p:nvPr/>
        </p:nvSpPr>
        <p:spPr>
          <a:xfrm rot="8100000" flipH="1">
            <a:off x="8461585"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1"/>
          <p:cNvSpPr/>
          <p:nvPr/>
        </p:nvSpPr>
        <p:spPr>
          <a:xfrm rot="8100000" flipH="1">
            <a:off x="872371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113"/>
        <p:cNvGrpSpPr/>
        <p:nvPr/>
      </p:nvGrpSpPr>
      <p:grpSpPr>
        <a:xfrm>
          <a:off x="0" y="0"/>
          <a:ext cx="0" cy="0"/>
          <a:chOff x="0" y="0"/>
          <a:chExt cx="0" cy="0"/>
        </a:xfrm>
      </p:grpSpPr>
      <p:pic>
        <p:nvPicPr>
          <p:cNvPr id="114" name="Google Shape;114;p42"/>
          <p:cNvPicPr preferRelativeResize="0"/>
          <p:nvPr/>
        </p:nvPicPr>
        <p:blipFill rotWithShape="1">
          <a:blip r:embed="rId2">
            <a:alphaModFix/>
          </a:blip>
          <a:srcRect/>
          <a:stretch/>
        </p:blipFill>
        <p:spPr>
          <a:xfrm rot="10800000" flipH="1">
            <a:off x="5653577" y="2693275"/>
            <a:ext cx="3615448" cy="2571750"/>
          </a:xfrm>
          <a:prstGeom prst="rect">
            <a:avLst/>
          </a:prstGeom>
          <a:noFill/>
          <a:ln>
            <a:noFill/>
          </a:ln>
        </p:spPr>
      </p:pic>
      <p:sp>
        <p:nvSpPr>
          <p:cNvPr id="115" name="Google Shape;115;p42"/>
          <p:cNvSpPr/>
          <p:nvPr/>
        </p:nvSpPr>
        <p:spPr>
          <a:xfrm rot="-5400000">
            <a:off x="-17352" y="3612157"/>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2"/>
          <p:cNvSpPr/>
          <p:nvPr/>
        </p:nvSpPr>
        <p:spPr>
          <a:xfrm rot="-2700000">
            <a:off x="493081" y="487678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2"/>
          <p:cNvSpPr/>
          <p:nvPr/>
        </p:nvSpPr>
        <p:spPr>
          <a:xfrm rot="-2700000">
            <a:off x="493081" y="4614659"/>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2"/>
          <p:cNvSpPr/>
          <p:nvPr/>
        </p:nvSpPr>
        <p:spPr>
          <a:xfrm rot="-2700000">
            <a:off x="493081" y="435253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9" name="Google Shape;119;p42"/>
          <p:cNvPicPr preferRelativeResize="0"/>
          <p:nvPr/>
        </p:nvPicPr>
        <p:blipFill rotWithShape="1">
          <a:blip r:embed="rId3">
            <a:alphaModFix/>
          </a:blip>
          <a:srcRect/>
          <a:stretch/>
        </p:blipFill>
        <p:spPr>
          <a:xfrm rot="10800000" flipH="1">
            <a:off x="-266924" y="-863250"/>
            <a:ext cx="5084452" cy="3655150"/>
          </a:xfrm>
          <a:prstGeom prst="rect">
            <a:avLst/>
          </a:prstGeom>
          <a:noFill/>
          <a:ln>
            <a:noFill/>
          </a:ln>
        </p:spPr>
      </p:pic>
      <p:sp>
        <p:nvSpPr>
          <p:cNvPr id="120" name="Google Shape;120;p42"/>
          <p:cNvSpPr/>
          <p:nvPr/>
        </p:nvSpPr>
        <p:spPr>
          <a:xfrm rot="-5400000">
            <a:off x="8046661" y="1475944"/>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2"/>
          <p:cNvSpPr/>
          <p:nvPr/>
        </p:nvSpPr>
        <p:spPr>
          <a:xfrm rot="-2700000">
            <a:off x="8557094" y="68279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2"/>
          <p:cNvSpPr/>
          <p:nvPr/>
        </p:nvSpPr>
        <p:spPr>
          <a:xfrm rot="-2700000">
            <a:off x="8557094" y="42067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2"/>
          <p:cNvSpPr/>
          <p:nvPr/>
        </p:nvSpPr>
        <p:spPr>
          <a:xfrm rot="-2700000">
            <a:off x="8557094" y="15854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2"/>
          <p:cNvSpPr/>
          <p:nvPr/>
        </p:nvSpPr>
        <p:spPr>
          <a:xfrm>
            <a:off x="1527476" y="3759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2"/>
          <p:cNvSpPr/>
          <p:nvPr/>
        </p:nvSpPr>
        <p:spPr>
          <a:xfrm flipH="1">
            <a:off x="373301" y="8316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42"/>
          <p:cNvSpPr/>
          <p:nvPr/>
        </p:nvSpPr>
        <p:spPr>
          <a:xfrm rot="10800000">
            <a:off x="6727014" y="44814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42"/>
          <p:cNvSpPr/>
          <p:nvPr/>
        </p:nvSpPr>
        <p:spPr>
          <a:xfrm rot="10800000" flipH="1">
            <a:off x="7239488" y="33839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1pPr>
            <a:lvl2pPr marR="0" lvl="1"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2pPr>
            <a:lvl3pPr marR="0" lvl="2"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3pPr>
            <a:lvl4pPr marR="0" lvl="3"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4pPr>
            <a:lvl5pPr marR="0" lvl="4"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5pPr>
            <a:lvl6pPr marR="0" lvl="5"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6pPr>
            <a:lvl7pPr marR="0" lvl="6"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7pPr>
            <a:lvl8pPr marR="0" lvl="7"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8pPr>
            <a:lvl9pPr marR="0" lvl="8"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9pPr>
          </a:lstStyle>
          <a:p>
            <a:endParaRPr/>
          </a:p>
        </p:txBody>
      </p:sp>
      <p:sp>
        <p:nvSpPr>
          <p:cNvPr id="7" name="Google Shape;7;p33"/>
          <p:cNvSpPr txBox="1">
            <a:spLocks noGrp="1"/>
          </p:cNvSpPr>
          <p:nvPr>
            <p:ph type="body" idx="1"/>
          </p:nvPr>
        </p:nvSpPr>
        <p:spPr>
          <a:xfrm>
            <a:off x="311700" y="2845150"/>
            <a:ext cx="8520600" cy="17238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2"/>
              </a:buClr>
              <a:buSzPts val="1800"/>
              <a:buFont typeface="Abel"/>
              <a:buChar char="●"/>
              <a:defRPr sz="1800" b="0" i="0" u="none" strike="noStrike" cap="none">
                <a:solidFill>
                  <a:schemeClr val="dk2"/>
                </a:solidFill>
                <a:latin typeface="Abel"/>
                <a:ea typeface="Abel"/>
                <a:cs typeface="Abel"/>
                <a:sym typeface="Abel"/>
              </a:defRPr>
            </a:lvl1pPr>
            <a:lvl2pPr marL="914400" marR="0" lvl="1"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2pPr>
            <a:lvl3pPr marL="1371600" marR="0" lvl="2"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3pPr>
            <a:lvl4pPr marL="1828800" marR="0" lvl="3"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4pPr>
            <a:lvl5pPr marL="2286000" marR="0" lvl="4"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5pPr>
            <a:lvl6pPr marL="2743200" marR="0" lvl="5"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6pPr>
            <a:lvl7pPr marL="3200400" marR="0" lvl="6"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7pPr>
            <a:lvl8pPr marL="3657600" marR="0" lvl="7"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8pPr>
            <a:lvl9pPr marL="4114800" marR="0" lvl="8"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title"/>
          </p:nvPr>
        </p:nvSpPr>
        <p:spPr>
          <a:xfrm>
            <a:off x="0" y="-37472"/>
            <a:ext cx="7301924" cy="262111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sz="3600" b="1">
                <a:latin typeface="Times New Roman"/>
                <a:ea typeface="Times New Roman"/>
                <a:cs typeface="Times New Roman"/>
                <a:sym typeface="Times New Roman"/>
              </a:rPr>
              <a:t> TRIỂN KHAI ERP CÔNG TY TNHH SẢN XUẤT THƯƠNG MẠI CÔNG NGHIỆP AVAL</a:t>
            </a:r>
            <a:endParaRPr sz="3600">
              <a:latin typeface="Times New Roman"/>
              <a:ea typeface="Times New Roman"/>
              <a:cs typeface="Times New Roman"/>
              <a:sym typeface="Times New Roman"/>
            </a:endParaRPr>
          </a:p>
        </p:txBody>
      </p:sp>
      <p:sp>
        <p:nvSpPr>
          <p:cNvPr id="141" name="Google Shape;141;p1"/>
          <p:cNvSpPr/>
          <p:nvPr/>
        </p:nvSpPr>
        <p:spPr>
          <a:xfrm>
            <a:off x="4760429" y="1789904"/>
            <a:ext cx="5595013" cy="34162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1" strike="noStrike" cap="none" dirty="0" err="1">
                <a:solidFill>
                  <a:schemeClr val="dk2"/>
                </a:solidFill>
                <a:latin typeface="Times New Roman"/>
                <a:ea typeface="Times New Roman"/>
                <a:cs typeface="Times New Roman"/>
                <a:sym typeface="Times New Roman"/>
              </a:rPr>
              <a:t>Nhóm</a:t>
            </a:r>
            <a:r>
              <a:rPr lang="en-US" sz="2400" b="1" i="1" strike="noStrike" cap="none" dirty="0">
                <a:solidFill>
                  <a:schemeClr val="dk2"/>
                </a:solidFill>
                <a:latin typeface="Times New Roman"/>
                <a:ea typeface="Times New Roman"/>
                <a:cs typeface="Times New Roman"/>
                <a:sym typeface="Times New Roman"/>
              </a:rPr>
              <a:t> 9: </a:t>
            </a:r>
            <a:endParaRPr i="1" dirty="0"/>
          </a:p>
          <a:p>
            <a:pPr lvl="6">
              <a:lnSpc>
                <a:spcPct val="150000"/>
              </a:lnSpc>
              <a:buSzPts val="2400"/>
            </a:pP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Trần</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Thị</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Hà</a:t>
            </a:r>
            <a:endParaRPr sz="2400" b="1" i="1" strike="noStrike" cap="none" dirty="0">
              <a:solidFill>
                <a:schemeClr val="dk2"/>
              </a:solidFill>
              <a:latin typeface="Times New Roman"/>
              <a:ea typeface="Times New Roman"/>
              <a:cs typeface="Times New Roman"/>
              <a:sym typeface="Times New Roman"/>
            </a:endParaRPr>
          </a:p>
          <a:p>
            <a:pPr lvl="8">
              <a:lnSpc>
                <a:spcPct val="150000"/>
              </a:lnSpc>
              <a:buSzPts val="2400"/>
            </a:pP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Nguyễn</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Thị</a:t>
            </a:r>
            <a:r>
              <a:rPr lang="en-US" sz="2400" b="1" i="1" strike="noStrike" cap="none" dirty="0">
                <a:solidFill>
                  <a:schemeClr val="dk2"/>
                </a:solidFill>
                <a:latin typeface="Times New Roman"/>
                <a:ea typeface="Times New Roman"/>
                <a:cs typeface="Times New Roman"/>
                <a:sym typeface="Times New Roman"/>
              </a:rPr>
              <a:t> Kim </a:t>
            </a:r>
            <a:r>
              <a:rPr lang="en-US" sz="2400" b="1" i="1" strike="noStrike" cap="none" dirty="0" err="1">
                <a:solidFill>
                  <a:schemeClr val="dk2"/>
                </a:solidFill>
                <a:latin typeface="Times New Roman"/>
                <a:ea typeface="Times New Roman"/>
                <a:cs typeface="Times New Roman"/>
                <a:sym typeface="Times New Roman"/>
              </a:rPr>
              <a:t>Oanh</a:t>
            </a:r>
            <a:endParaRPr sz="2400" b="1" i="1" strike="noStrike" cap="none" dirty="0">
              <a:solidFill>
                <a:schemeClr val="dk2"/>
              </a:solidFill>
              <a:latin typeface="Times New Roman"/>
              <a:ea typeface="Times New Roman"/>
              <a:cs typeface="Times New Roman"/>
              <a:sym typeface="Times New Roman"/>
            </a:endParaRPr>
          </a:p>
          <a:p>
            <a:pPr lvl="8">
              <a:lnSpc>
                <a:spcPct val="150000"/>
              </a:lnSpc>
              <a:buSzPts val="2400"/>
            </a:pP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Hồ</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Tấn</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Huy</a:t>
            </a:r>
            <a:endParaRPr sz="2400" b="1" i="1" strike="noStrike" cap="none" dirty="0">
              <a:solidFill>
                <a:schemeClr val="dk2"/>
              </a:solidFill>
              <a:latin typeface="Times New Roman"/>
              <a:ea typeface="Times New Roman"/>
              <a:cs typeface="Times New Roman"/>
              <a:sym typeface="Times New Roman"/>
            </a:endParaRPr>
          </a:p>
          <a:p>
            <a:pPr lvl="8">
              <a:lnSpc>
                <a:spcPct val="150000"/>
              </a:lnSpc>
              <a:buSzPts val="2400"/>
            </a:pP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Phạm</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Hùng</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Mạnh</a:t>
            </a:r>
            <a:endParaRPr sz="2400" b="1" i="1" strike="noStrike" cap="none" dirty="0">
              <a:solidFill>
                <a:schemeClr val="dk2"/>
              </a:solidFill>
              <a:latin typeface="Times New Roman"/>
              <a:ea typeface="Times New Roman"/>
              <a:cs typeface="Times New Roman"/>
              <a:sym typeface="Times New Roman"/>
            </a:endParaRPr>
          </a:p>
          <a:p>
            <a:pPr marL="342900" lvl="6" indent="-190500">
              <a:buSzPts val="2400"/>
            </a:pPr>
            <a:endParaRPr sz="2400" b="1" i="1" strike="noStrike" cap="none" dirty="0">
              <a:solidFill>
                <a:schemeClr val="dk2"/>
              </a:solidFill>
              <a:latin typeface="Times New Roman"/>
              <a:ea typeface="Times New Roman"/>
              <a:cs typeface="Times New Roman"/>
              <a:sym typeface="Times New Roman"/>
            </a:endParaRPr>
          </a:p>
          <a:p>
            <a:pPr marL="342900" marR="0" lvl="0" indent="-190500" algn="l" rtl="0">
              <a:lnSpc>
                <a:spcPct val="100000"/>
              </a:lnSpc>
              <a:spcBef>
                <a:spcPts val="0"/>
              </a:spcBef>
              <a:spcAft>
                <a:spcPts val="0"/>
              </a:spcAft>
              <a:buClr>
                <a:srgbClr val="000000"/>
              </a:buClr>
              <a:buSzPts val="2400"/>
              <a:buFont typeface="Arial"/>
              <a:buNone/>
            </a:pPr>
            <a:endParaRPr sz="2400" b="1" i="1" strike="noStrike" cap="none" dirty="0">
              <a:solidFill>
                <a:schemeClr val="dk2"/>
              </a:solidFill>
              <a:latin typeface="Times New Roman"/>
              <a:ea typeface="Times New Roman"/>
              <a:cs typeface="Times New Roman"/>
              <a:sym typeface="Times New Roman"/>
            </a:endParaRPr>
          </a:p>
        </p:txBody>
      </p:sp>
      <p:pic>
        <p:nvPicPr>
          <p:cNvPr id="142" name="Google Shape;142;p1" descr="Công ty TNHH SX - TM Công Nghiệp A.V.A.L (A.V.A.L CO. LTD)"/>
          <p:cNvPicPr preferRelativeResize="0"/>
          <p:nvPr/>
        </p:nvPicPr>
        <p:blipFill rotWithShape="1">
          <a:blip r:embed="rId3">
            <a:alphaModFix/>
          </a:blip>
          <a:srcRect/>
          <a:stretch/>
        </p:blipFill>
        <p:spPr>
          <a:xfrm>
            <a:off x="-413239" y="2271672"/>
            <a:ext cx="5173668" cy="2452744"/>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p:tgtEl>
                                          <p:spTgt spid="140"/>
                                        </p:tgtEl>
                                        <p:attrNameLst>
                                          <p:attrName>ppt_w</p:attrName>
                                        </p:attrNameLst>
                                      </p:cBhvr>
                                      <p:tavLst>
                                        <p:tav tm="0">
                                          <p:val>
                                            <p:strVal val="0"/>
                                          </p:val>
                                        </p:tav>
                                        <p:tav tm="100000">
                                          <p:val>
                                            <p:strVal val="#ppt_w"/>
                                          </p:val>
                                        </p:tav>
                                      </p:tavLst>
                                    </p:anim>
                                    <p:anim calcmode="lin" valueType="num">
                                      <p:cBhvr additive="base">
                                        <p:cTn id="8" dur="500"/>
                                        <p:tgtEl>
                                          <p:spTgt spid="14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additive="base">
                                        <p:cTn id="11" dur="500"/>
                                        <p:tgtEl>
                                          <p:spTgt spid="141"/>
                                        </p:tgtEl>
                                        <p:attrNameLst>
                                          <p:attrName>ppt_w</p:attrName>
                                        </p:attrNameLst>
                                      </p:cBhvr>
                                      <p:tavLst>
                                        <p:tav tm="0">
                                          <p:val>
                                            <p:strVal val="0"/>
                                          </p:val>
                                        </p:tav>
                                        <p:tav tm="100000">
                                          <p:val>
                                            <p:strVal val="#ppt_w"/>
                                          </p:val>
                                        </p:tav>
                                      </p:tavLst>
                                    </p:anim>
                                    <p:anim calcmode="lin" valueType="num">
                                      <p:cBhvr additive="base">
                                        <p:cTn id="12" dur="500"/>
                                        <p:tgtEl>
                                          <p:spTgt spid="14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0"/>
          <p:cNvSpPr txBox="1">
            <a:spLocks noGrp="1"/>
          </p:cNvSpPr>
          <p:nvPr>
            <p:ph type="title"/>
          </p:nvPr>
        </p:nvSpPr>
        <p:spPr>
          <a:xfrm>
            <a:off x="1282277" y="90023"/>
            <a:ext cx="4271700" cy="8566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400" b="1" i="1">
                <a:latin typeface="Times New Roman"/>
                <a:ea typeface="Times New Roman"/>
                <a:cs typeface="Times New Roman"/>
                <a:sym typeface="Times New Roman"/>
              </a:rPr>
              <a:t>Phân hệ kho</a:t>
            </a:r>
            <a:endParaRPr sz="4400" b="1" i="1">
              <a:latin typeface="Times New Roman"/>
              <a:ea typeface="Times New Roman"/>
              <a:cs typeface="Times New Roman"/>
              <a:sym typeface="Times New Roman"/>
            </a:endParaRPr>
          </a:p>
        </p:txBody>
      </p:sp>
      <p:sp>
        <p:nvSpPr>
          <p:cNvPr id="308" name="Google Shape;308;p10"/>
          <p:cNvSpPr txBox="1">
            <a:spLocks noGrp="1"/>
          </p:cNvSpPr>
          <p:nvPr>
            <p:ph type="subTitle" idx="1"/>
          </p:nvPr>
        </p:nvSpPr>
        <p:spPr>
          <a:xfrm>
            <a:off x="240963" y="1567338"/>
            <a:ext cx="4105126" cy="311223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Quản lý hệ thống kho</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Bộ mã vật tư, hàng hóa thống nhất</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Phân nhóm vật tư, hàng hóa nhiều chiều</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309" name="Google Shape;309;p10"/>
          <p:cNvSpPr txBox="1">
            <a:spLocks noGrp="1"/>
          </p:cNvSpPr>
          <p:nvPr>
            <p:ph type="subTitle" idx="2"/>
          </p:nvPr>
        </p:nvSpPr>
        <p:spPr>
          <a:xfrm>
            <a:off x="4596226" y="1529866"/>
            <a:ext cx="3880800" cy="314970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Lưu trữ một lượng khá lớn thông tin vật tư, hàng hóa</a:t>
            </a: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Hệ thống đơn vị tính qui đổi linh động</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Kiểm soát hàng tồn kho</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310" name="Google Shape;310;p10"/>
          <p:cNvSpPr txBox="1">
            <a:spLocks noGrp="1"/>
          </p:cNvSpPr>
          <p:nvPr>
            <p:ph type="subTitle" idx="4"/>
          </p:nvPr>
        </p:nvSpPr>
        <p:spPr>
          <a:xfrm>
            <a:off x="2241884" y="947046"/>
            <a:ext cx="2416177"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Chức năng</a:t>
            </a:r>
            <a:endParaRPr sz="28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1"/>
          <p:cNvSpPr txBox="1">
            <a:spLocks noGrp="1"/>
          </p:cNvSpPr>
          <p:nvPr>
            <p:ph type="title"/>
          </p:nvPr>
        </p:nvSpPr>
        <p:spPr>
          <a:xfrm>
            <a:off x="389393" y="133053"/>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400" b="1">
                <a:latin typeface="Times New Roman"/>
                <a:ea typeface="Times New Roman"/>
                <a:cs typeface="Times New Roman"/>
                <a:sym typeface="Times New Roman"/>
              </a:rPr>
              <a:t>Phân hệ kho</a:t>
            </a:r>
            <a:endParaRPr sz="4400" b="1">
              <a:latin typeface="Times New Roman"/>
              <a:ea typeface="Times New Roman"/>
              <a:cs typeface="Times New Roman"/>
              <a:sym typeface="Times New Roman"/>
            </a:endParaRPr>
          </a:p>
        </p:txBody>
      </p:sp>
      <p:sp>
        <p:nvSpPr>
          <p:cNvPr id="316" name="Google Shape;316;p11"/>
          <p:cNvSpPr txBox="1">
            <a:spLocks noGrp="1"/>
          </p:cNvSpPr>
          <p:nvPr>
            <p:ph type="subTitle" idx="1"/>
          </p:nvPr>
        </p:nvSpPr>
        <p:spPr>
          <a:xfrm>
            <a:off x="0" y="1459761"/>
            <a:ext cx="8601823" cy="3273604"/>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32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Hệ thống cung cấp kho lưu trữ, tuyến đường để quản trị hàng tồn kho; cung cấp chứng từ xuất nhập kho, điều chuyển nội bộ đồng thời kết hợp với các phân hệ liên quan như Kế toán để ghi nhận giao dịch, định khoản, báo cáo tình hình lưu trữ kho, tình trạng sản phẩm.</a:t>
            </a:r>
            <a:endParaRPr sz="2800">
              <a:latin typeface="Times New Roman"/>
              <a:ea typeface="Times New Roman"/>
              <a:cs typeface="Times New Roman"/>
              <a:sym typeface="Times New Roman"/>
            </a:endParaRPr>
          </a:p>
        </p:txBody>
      </p:sp>
      <p:sp>
        <p:nvSpPr>
          <p:cNvPr id="317" name="Google Shape;317;p11"/>
          <p:cNvSpPr txBox="1">
            <a:spLocks noGrp="1"/>
          </p:cNvSpPr>
          <p:nvPr>
            <p:ph type="subTitle" idx="4"/>
          </p:nvPr>
        </p:nvSpPr>
        <p:spPr>
          <a:xfrm>
            <a:off x="2725978" y="796438"/>
            <a:ext cx="3255274" cy="741905"/>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3200" b="1">
                <a:latin typeface="Times New Roman"/>
                <a:ea typeface="Times New Roman"/>
                <a:cs typeface="Times New Roman"/>
                <a:sym typeface="Times New Roman"/>
              </a:rPr>
              <a:t>Mô hình Logic</a:t>
            </a:r>
            <a:endParaRPr sz="32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2"/>
          <p:cNvSpPr txBox="1">
            <a:spLocks noGrp="1"/>
          </p:cNvSpPr>
          <p:nvPr>
            <p:ph type="title"/>
          </p:nvPr>
        </p:nvSpPr>
        <p:spPr>
          <a:xfrm>
            <a:off x="163482" y="-1"/>
            <a:ext cx="4271700" cy="81758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400" b="1">
                <a:latin typeface="Times New Roman"/>
                <a:ea typeface="Times New Roman"/>
                <a:cs typeface="Times New Roman"/>
                <a:sym typeface="Times New Roman"/>
              </a:rPr>
              <a:t>Phân hệ kho</a:t>
            </a:r>
            <a:endParaRPr sz="4400" b="1">
              <a:latin typeface="Times New Roman"/>
              <a:ea typeface="Times New Roman"/>
              <a:cs typeface="Times New Roman"/>
              <a:sym typeface="Times New Roman"/>
            </a:endParaRPr>
          </a:p>
        </p:txBody>
      </p:sp>
      <p:sp>
        <p:nvSpPr>
          <p:cNvPr id="323" name="Google Shape;323;p12"/>
          <p:cNvSpPr txBox="1">
            <a:spLocks noGrp="1"/>
          </p:cNvSpPr>
          <p:nvPr>
            <p:ph type="subTitle" idx="1"/>
          </p:nvPr>
        </p:nvSpPr>
        <p:spPr>
          <a:xfrm>
            <a:off x="0" y="1481276"/>
            <a:ext cx="8128486" cy="2821782"/>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a:t>
            </a:r>
            <a:r>
              <a:rPr lang="en-US" sz="2800"/>
              <a:t> </a:t>
            </a:r>
            <a:r>
              <a:rPr lang="en-US" sz="2800">
                <a:latin typeface="Times New Roman"/>
                <a:ea typeface="Times New Roman"/>
                <a:cs typeface="Times New Roman"/>
                <a:sym typeface="Times New Roman"/>
              </a:rPr>
              <a:t>Trang bị các máy móc thiết bị phù hợp cho quá trình kiểm tra kho , song song đó là các máy có thể truy cập được phần mềm Odoo trên máy chủ. Nhân viên sẽ được sử dụng phần mềm để lập lệnh kiểm tra kho, nhập vào các số liệu phù hợp cho việc kiểm kho, quản lý hang tồn kho hiệu quả.</a:t>
            </a: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24" name="Google Shape;324;p12"/>
          <p:cNvSpPr txBox="1">
            <a:spLocks noGrp="1"/>
          </p:cNvSpPr>
          <p:nvPr>
            <p:ph type="subTitle" idx="4"/>
          </p:nvPr>
        </p:nvSpPr>
        <p:spPr>
          <a:xfrm>
            <a:off x="1886881" y="796439"/>
            <a:ext cx="3879218"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Vật lý trong</a:t>
            </a:r>
            <a:endParaRPr sz="28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3"/>
          <p:cNvSpPr txBox="1">
            <a:spLocks noGrp="1"/>
          </p:cNvSpPr>
          <p:nvPr>
            <p:ph type="title"/>
          </p:nvPr>
        </p:nvSpPr>
        <p:spPr>
          <a:xfrm>
            <a:off x="238786" y="0"/>
            <a:ext cx="4271700" cy="8028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800">
                <a:latin typeface="Times New Roman"/>
                <a:ea typeface="Times New Roman"/>
                <a:cs typeface="Times New Roman"/>
                <a:sym typeface="Times New Roman"/>
              </a:rPr>
              <a:t>Phân hệ kho</a:t>
            </a:r>
            <a:endParaRPr sz="4800">
              <a:latin typeface="Times New Roman"/>
              <a:ea typeface="Times New Roman"/>
              <a:cs typeface="Times New Roman"/>
              <a:sym typeface="Times New Roman"/>
            </a:endParaRPr>
          </a:p>
        </p:txBody>
      </p:sp>
      <p:sp>
        <p:nvSpPr>
          <p:cNvPr id="330" name="Google Shape;330;p13"/>
          <p:cNvSpPr txBox="1">
            <a:spLocks noGrp="1"/>
          </p:cNvSpPr>
          <p:nvPr>
            <p:ph type="subTitle" idx="1"/>
          </p:nvPr>
        </p:nvSpPr>
        <p:spPr>
          <a:xfrm>
            <a:off x="0" y="1847036"/>
            <a:ext cx="8397428" cy="3144511"/>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Quản kho chuyển nguyên vật liệu và báo cáo tồn kho, tiến hành sản xuất theo yêu cầu, sản phẩm sau khi được sản xuất xong sẽ được chuyển về lại kho để giao hàng cho khách và các đại lý.</a:t>
            </a:r>
            <a:endParaRPr/>
          </a:p>
          <a:p>
            <a:pPr marL="571500" lvl="0" indent="-342900" algn="l" rtl="0">
              <a:lnSpc>
                <a:spcPct val="100000"/>
              </a:lnSpc>
              <a:spcBef>
                <a:spcPts val="0"/>
              </a:spcBef>
              <a:spcAft>
                <a:spcPts val="0"/>
              </a:spcAft>
              <a:buSzPts val="1800"/>
              <a:buFont typeface="Noto Sans Symbols"/>
              <a:buNone/>
            </a:pPr>
            <a:endParaRPr sz="2800">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31" name="Google Shape;331;p13"/>
          <p:cNvSpPr txBox="1">
            <a:spLocks noGrp="1"/>
          </p:cNvSpPr>
          <p:nvPr>
            <p:ph type="subTitle" idx="4"/>
          </p:nvPr>
        </p:nvSpPr>
        <p:spPr>
          <a:xfrm>
            <a:off x="2166580" y="860984"/>
            <a:ext cx="4352554"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3200">
                <a:latin typeface="Times New Roman"/>
                <a:ea typeface="Times New Roman"/>
                <a:cs typeface="Times New Roman"/>
                <a:sym typeface="Times New Roman"/>
              </a:rPr>
              <a:t>Mô hình Vật lý ngoài</a:t>
            </a:r>
            <a:endParaRPr sz="32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4"/>
          <p:cNvSpPr txBox="1">
            <a:spLocks noGrp="1"/>
          </p:cNvSpPr>
          <p:nvPr>
            <p:ph type="title"/>
          </p:nvPr>
        </p:nvSpPr>
        <p:spPr>
          <a:xfrm>
            <a:off x="228029" y="133053"/>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37" name="Google Shape;337;p14"/>
          <p:cNvSpPr txBox="1">
            <a:spLocks noGrp="1"/>
          </p:cNvSpPr>
          <p:nvPr>
            <p:ph type="subTitle" idx="1"/>
          </p:nvPr>
        </p:nvSpPr>
        <p:spPr>
          <a:xfrm>
            <a:off x="294751" y="1621125"/>
            <a:ext cx="4094367" cy="2929357"/>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Tập hợp yêu cầu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Lập kế hoạch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Hoạch  định nhu cầu NVL</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38" name="Google Shape;338;p14"/>
          <p:cNvSpPr txBox="1">
            <a:spLocks noGrp="1"/>
          </p:cNvSpPr>
          <p:nvPr>
            <p:ph type="subTitle" idx="2"/>
          </p:nvPr>
        </p:nvSpPr>
        <p:spPr>
          <a:xfrm>
            <a:off x="4660771" y="1658957"/>
            <a:ext cx="4128228" cy="314970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Định mức NVL </a:t>
            </a: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Quản lý quy trình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Tính giá thành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39" name="Google Shape;339;p14"/>
          <p:cNvSpPr txBox="1">
            <a:spLocks noGrp="1"/>
          </p:cNvSpPr>
          <p:nvPr>
            <p:ph type="subTitle" idx="4"/>
          </p:nvPr>
        </p:nvSpPr>
        <p:spPr>
          <a:xfrm>
            <a:off x="2812038" y="904016"/>
            <a:ext cx="2534511"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3200" b="1">
                <a:latin typeface="Times New Roman"/>
                <a:ea typeface="Times New Roman"/>
                <a:cs typeface="Times New Roman"/>
                <a:sym typeface="Times New Roman"/>
              </a:rPr>
              <a:t>Chức năng</a:t>
            </a:r>
            <a:endParaRPr sz="32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5"/>
          <p:cNvSpPr txBox="1">
            <a:spLocks noGrp="1"/>
          </p:cNvSpPr>
          <p:nvPr>
            <p:ph type="title"/>
          </p:nvPr>
        </p:nvSpPr>
        <p:spPr>
          <a:xfrm>
            <a:off x="163482" y="129092"/>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45" name="Google Shape;345;p15"/>
          <p:cNvSpPr txBox="1">
            <a:spLocks noGrp="1"/>
          </p:cNvSpPr>
          <p:nvPr>
            <p:ph type="subTitle" idx="1"/>
          </p:nvPr>
        </p:nvSpPr>
        <p:spPr>
          <a:xfrm>
            <a:off x="273236" y="1847036"/>
            <a:ext cx="7934848" cy="2843298"/>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Hệ thống cung cấp nghiệp vụ quản trị phân hệ sản xuất từ năng lực sản xuất, định mức nguyên vật liệu, lệnh sản xuất cùng với quy trình sản xuất rõ ràng. Kết hợp với các phân hệ liên quan để đưa ra báo cáo tình hình sản xuất của công ty.</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46" name="Google Shape;346;p15"/>
          <p:cNvSpPr txBox="1">
            <a:spLocks noGrp="1"/>
          </p:cNvSpPr>
          <p:nvPr>
            <p:ph type="subTitle" idx="4"/>
          </p:nvPr>
        </p:nvSpPr>
        <p:spPr>
          <a:xfrm>
            <a:off x="2467794" y="1086895"/>
            <a:ext cx="2642087"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Logic</a:t>
            </a:r>
            <a:endParaRPr sz="28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6"/>
          <p:cNvSpPr txBox="1">
            <a:spLocks noGrp="1"/>
          </p:cNvSpPr>
          <p:nvPr>
            <p:ph type="title"/>
          </p:nvPr>
        </p:nvSpPr>
        <p:spPr>
          <a:xfrm>
            <a:off x="357120" y="143810"/>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52" name="Google Shape;352;p16"/>
          <p:cNvSpPr txBox="1">
            <a:spLocks noGrp="1"/>
          </p:cNvSpPr>
          <p:nvPr>
            <p:ph type="subTitle" idx="1"/>
          </p:nvPr>
        </p:nvSpPr>
        <p:spPr>
          <a:xfrm>
            <a:off x="477631" y="1857794"/>
            <a:ext cx="7719695" cy="2380719"/>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 Trang bị các máy móc thiết bị phù hợp cho quá trình sản xuất, song song đó là các máy có thể truy cập được phần mềm Odoo trên máy chủ. </a:t>
            </a:r>
            <a:endParaRPr/>
          </a:p>
          <a:p>
            <a:pPr marL="571500" lvl="0" indent="-457200" algn="l" rtl="0">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   Nhân viên sẽ được sử dụng phần mềm để lập lệnh sản xuất, nhập vào các số liệu phù hợp cho việc sản xuất, các nguyên vật liệu cần thiết để sản xuất ra sản phẩm (BOM), quản lý thời gian làm việc hiệu quả.</a:t>
            </a: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353" name="Google Shape;353;p16"/>
          <p:cNvSpPr txBox="1">
            <a:spLocks noGrp="1"/>
          </p:cNvSpPr>
          <p:nvPr>
            <p:ph type="subTitle" idx="4"/>
          </p:nvPr>
        </p:nvSpPr>
        <p:spPr>
          <a:xfrm>
            <a:off x="2177337" y="979318"/>
            <a:ext cx="4374069"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Vật lý trong</a:t>
            </a:r>
            <a:endParaRPr sz="2800"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238786" y="133053"/>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59" name="Google Shape;359;p17"/>
          <p:cNvSpPr txBox="1">
            <a:spLocks noGrp="1"/>
          </p:cNvSpPr>
          <p:nvPr>
            <p:ph type="subTitle" idx="1"/>
          </p:nvPr>
        </p:nvSpPr>
        <p:spPr>
          <a:xfrm>
            <a:off x="509904" y="1825520"/>
            <a:ext cx="7569089" cy="2509811"/>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Phòng kế hoạch xem xét các hợp đồng, báo cáo kinh doanh và lên kế hoạch sản xuất sau đó giám đốc ký và đưa ra lệnh sản xuất, sau đó quản kho chuyển nguyên vật liệu và báo cáo tồn kho, tiến hành sản xuất theo yêu cầu, sản phẩm sau khi được sản xuất xong sẽ được chuyển về lại kho để giao hàng cho khách và các đại lý.</a:t>
            </a: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60" name="Google Shape;360;p17"/>
          <p:cNvSpPr txBox="1">
            <a:spLocks noGrp="1"/>
          </p:cNvSpPr>
          <p:nvPr>
            <p:ph type="subTitle" idx="4"/>
          </p:nvPr>
        </p:nvSpPr>
        <p:spPr>
          <a:xfrm>
            <a:off x="2037488" y="1011592"/>
            <a:ext cx="3621034"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Vật lý ngoài</a:t>
            </a:r>
            <a:endParaRPr sz="28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8"/>
          <p:cNvSpPr txBox="1">
            <a:spLocks noGrp="1"/>
          </p:cNvSpPr>
          <p:nvPr>
            <p:ph type="ctrTitle"/>
          </p:nvPr>
        </p:nvSpPr>
        <p:spPr>
          <a:xfrm>
            <a:off x="1359423" y="1874010"/>
            <a:ext cx="6458494" cy="127874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4000"/>
              <a:t>Phân tích và thiết kế hệ thống</a:t>
            </a:r>
            <a:endParaRPr sz="4000"/>
          </a:p>
        </p:txBody>
      </p:sp>
      <p:sp>
        <p:nvSpPr>
          <p:cNvPr id="366" name="Google Shape;366;p18"/>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367" name="Google Shape;367;p18"/>
          <p:cNvGrpSpPr/>
          <p:nvPr/>
        </p:nvGrpSpPr>
        <p:grpSpPr>
          <a:xfrm>
            <a:off x="4001762" y="3464726"/>
            <a:ext cx="1342398" cy="913636"/>
            <a:chOff x="-60254550" y="1938025"/>
            <a:chExt cx="317425" cy="318925"/>
          </a:xfrm>
        </p:grpSpPr>
        <p:sp>
          <p:nvSpPr>
            <p:cNvPr id="368" name="Google Shape;368;p18"/>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8"/>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8"/>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8"/>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9"/>
          <p:cNvSpPr txBox="1">
            <a:spLocks noGrp="1"/>
          </p:cNvSpPr>
          <p:nvPr>
            <p:ph type="ctrTitle"/>
          </p:nvPr>
        </p:nvSpPr>
        <p:spPr>
          <a:xfrm>
            <a:off x="6594438" y="4303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a:t>Use-case </a:t>
            </a:r>
            <a:br>
              <a:rPr lang="en-US" sz="2800"/>
            </a:br>
            <a:r>
              <a:rPr lang="en-US" sz="2800"/>
              <a:t>tổng quát</a:t>
            </a:r>
            <a:endParaRPr sz="2800"/>
          </a:p>
        </p:txBody>
      </p:sp>
      <p:sp>
        <p:nvSpPr>
          <p:cNvPr id="377" name="Google Shape;377;p19"/>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378" name="Google Shape;378;p19"/>
          <p:cNvGrpSpPr/>
          <p:nvPr/>
        </p:nvGrpSpPr>
        <p:grpSpPr>
          <a:xfrm>
            <a:off x="3929960" y="2905328"/>
            <a:ext cx="1511031" cy="473412"/>
            <a:chOff x="-60254550" y="1938025"/>
            <a:chExt cx="317425" cy="318925"/>
          </a:xfrm>
        </p:grpSpPr>
        <p:sp>
          <p:nvSpPr>
            <p:cNvPr id="379" name="Google Shape;379;p19"/>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9"/>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9"/>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9"/>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 name="Picture 3">
            <a:extLst>
              <a:ext uri="{FF2B5EF4-FFF2-40B4-BE49-F238E27FC236}">
                <a16:creationId xmlns:a16="http://schemas.microsoft.com/office/drawing/2014/main" id="{596FCA59-FD7A-46E7-B8C8-3A8DFDA802BF}"/>
              </a:ext>
            </a:extLst>
          </p:cNvPr>
          <p:cNvPicPr>
            <a:picLocks noChangeAspect="1"/>
          </p:cNvPicPr>
          <p:nvPr/>
        </p:nvPicPr>
        <p:blipFill>
          <a:blip r:embed="rId3"/>
          <a:stretch>
            <a:fillRect/>
          </a:stretch>
        </p:blipFill>
        <p:spPr>
          <a:xfrm>
            <a:off x="856507" y="-84666"/>
            <a:ext cx="5094186" cy="5143500"/>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pSp>
        <p:nvGrpSpPr>
          <p:cNvPr id="147" name="Google Shape;147;p2"/>
          <p:cNvGrpSpPr/>
          <p:nvPr/>
        </p:nvGrpSpPr>
        <p:grpSpPr>
          <a:xfrm>
            <a:off x="5518034" y="2405346"/>
            <a:ext cx="1657604" cy="1157704"/>
            <a:chOff x="6141030" y="2379722"/>
            <a:chExt cx="2196974" cy="1157704"/>
          </a:xfrm>
        </p:grpSpPr>
        <p:sp>
          <p:nvSpPr>
            <p:cNvPr id="148" name="Google Shape;148;p2"/>
            <p:cNvSpPr/>
            <p:nvPr/>
          </p:nvSpPr>
          <p:spPr>
            <a:xfrm rot="-5400000">
              <a:off x="7118350" y="3016626"/>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49" name="Google Shape;149;p2"/>
            <p:cNvSpPr/>
            <p:nvPr/>
          </p:nvSpPr>
          <p:spPr>
            <a:xfrm>
              <a:off x="7419400" y="3402726"/>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0" name="Google Shape;150;p2"/>
            <p:cNvSpPr/>
            <p:nvPr/>
          </p:nvSpPr>
          <p:spPr>
            <a:xfrm>
              <a:off x="6141030" y="2451275"/>
              <a:ext cx="1929900" cy="474600"/>
            </a:xfrm>
            <a:prstGeom prst="chevron">
              <a:avLst>
                <a:gd name="adj" fmla="val 14933"/>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1" name="Google Shape;151;p2"/>
            <p:cNvSpPr/>
            <p:nvPr/>
          </p:nvSpPr>
          <p:spPr>
            <a:xfrm>
              <a:off x="7720304" y="2379722"/>
              <a:ext cx="617700" cy="617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2" name="Google Shape;152;p2"/>
            <p:cNvSpPr/>
            <p:nvPr/>
          </p:nvSpPr>
          <p:spPr>
            <a:xfrm>
              <a:off x="7853724" y="2507175"/>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nvGrpSpPr>
          <p:cNvPr id="153" name="Google Shape;153;p2"/>
          <p:cNvGrpSpPr/>
          <p:nvPr/>
        </p:nvGrpSpPr>
        <p:grpSpPr>
          <a:xfrm>
            <a:off x="3747082" y="1928712"/>
            <a:ext cx="1888961" cy="1111172"/>
            <a:chOff x="4121355" y="1886250"/>
            <a:chExt cx="2315049" cy="1111172"/>
          </a:xfrm>
        </p:grpSpPr>
        <p:sp>
          <p:nvSpPr>
            <p:cNvPr id="154" name="Google Shape;154;p2"/>
            <p:cNvSpPr/>
            <p:nvPr/>
          </p:nvSpPr>
          <p:spPr>
            <a:xfrm rot="-5400000" flipH="1">
              <a:off x="5174950" y="23716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5" name="Google Shape;155;p2"/>
            <p:cNvSpPr/>
            <p:nvPr/>
          </p:nvSpPr>
          <p:spPr>
            <a:xfrm rot="10800000" flipH="1">
              <a:off x="5476000" y="1886250"/>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6" name="Google Shape;156;p2"/>
            <p:cNvSpPr/>
            <p:nvPr/>
          </p:nvSpPr>
          <p:spPr>
            <a:xfrm>
              <a:off x="4121355" y="2451275"/>
              <a:ext cx="1929900" cy="474600"/>
            </a:xfrm>
            <a:prstGeom prst="chevron">
              <a:avLst>
                <a:gd name="adj" fmla="val 14933"/>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7" name="Google Shape;157;p2"/>
            <p:cNvSpPr/>
            <p:nvPr/>
          </p:nvSpPr>
          <p:spPr>
            <a:xfrm>
              <a:off x="5818704" y="2379722"/>
              <a:ext cx="617700" cy="617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58" name="Google Shape;158;p2"/>
            <p:cNvGrpSpPr/>
            <p:nvPr/>
          </p:nvGrpSpPr>
          <p:grpSpPr>
            <a:xfrm>
              <a:off x="5945546" y="2496932"/>
              <a:ext cx="368987" cy="369016"/>
              <a:chOff x="-63259619" y="1930850"/>
              <a:chExt cx="319000" cy="319025"/>
            </a:xfrm>
          </p:grpSpPr>
          <p:sp>
            <p:nvSpPr>
              <p:cNvPr id="159" name="Google Shape;159;p2"/>
              <p:cNvSpPr/>
              <p:nvPr/>
            </p:nvSpPr>
            <p:spPr>
              <a:xfrm>
                <a:off x="-63259619"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0" name="Google Shape;160;p2"/>
              <p:cNvSpPr/>
              <p:nvPr/>
            </p:nvSpPr>
            <p:spPr>
              <a:xfrm>
                <a:off x="-63168269"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grpSp>
        <p:nvGrpSpPr>
          <p:cNvPr id="161" name="Google Shape;161;p2"/>
          <p:cNvGrpSpPr/>
          <p:nvPr/>
        </p:nvGrpSpPr>
        <p:grpSpPr>
          <a:xfrm>
            <a:off x="1972308" y="2422660"/>
            <a:ext cx="1821482" cy="1146728"/>
            <a:chOff x="2361140" y="2379722"/>
            <a:chExt cx="2182551" cy="1146728"/>
          </a:xfrm>
        </p:grpSpPr>
        <p:sp>
          <p:nvSpPr>
            <p:cNvPr id="162" name="Google Shape;162;p2"/>
            <p:cNvSpPr/>
            <p:nvPr/>
          </p:nvSpPr>
          <p:spPr>
            <a:xfrm rot="-5400000" flipH="1">
              <a:off x="3338463" y="30570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3" name="Google Shape;163;p2"/>
            <p:cNvSpPr/>
            <p:nvPr/>
          </p:nvSpPr>
          <p:spPr>
            <a:xfrm rot="10800000" flipH="1">
              <a:off x="3642488" y="3391750"/>
              <a:ext cx="134700" cy="134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4" name="Google Shape;164;p2"/>
            <p:cNvSpPr/>
            <p:nvPr/>
          </p:nvSpPr>
          <p:spPr>
            <a:xfrm>
              <a:off x="2361140" y="2451275"/>
              <a:ext cx="1929900" cy="474600"/>
            </a:xfrm>
            <a:prstGeom prst="chevron">
              <a:avLst>
                <a:gd name="adj" fmla="val 14933"/>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5" name="Google Shape;165;p2"/>
            <p:cNvSpPr/>
            <p:nvPr/>
          </p:nvSpPr>
          <p:spPr>
            <a:xfrm>
              <a:off x="3925991" y="2379722"/>
              <a:ext cx="617700" cy="617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66" name="Google Shape;166;p2"/>
            <p:cNvGrpSpPr/>
            <p:nvPr/>
          </p:nvGrpSpPr>
          <p:grpSpPr>
            <a:xfrm>
              <a:off x="4051708" y="2505457"/>
              <a:ext cx="366269" cy="366240"/>
              <a:chOff x="-65180125" y="1914325"/>
              <a:chExt cx="316650" cy="316625"/>
            </a:xfrm>
          </p:grpSpPr>
          <p:sp>
            <p:nvSpPr>
              <p:cNvPr id="167" name="Google Shape;167;p2"/>
              <p:cNvSpPr/>
              <p:nvPr/>
            </p:nvSpPr>
            <p:spPr>
              <a:xfrm>
                <a:off x="-650730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8" name="Google Shape;168;p2"/>
              <p:cNvSpPr/>
              <p:nvPr/>
            </p:nvSpPr>
            <p:spPr>
              <a:xfrm>
                <a:off x="-651801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grpSp>
        <p:nvGrpSpPr>
          <p:cNvPr id="169" name="Google Shape;169;p2"/>
          <p:cNvGrpSpPr/>
          <p:nvPr/>
        </p:nvGrpSpPr>
        <p:grpSpPr>
          <a:xfrm>
            <a:off x="25573" y="1938151"/>
            <a:ext cx="1972308" cy="1111172"/>
            <a:chOff x="662325" y="1886250"/>
            <a:chExt cx="1989629" cy="1111172"/>
          </a:xfrm>
        </p:grpSpPr>
        <p:sp>
          <p:nvSpPr>
            <p:cNvPr id="170" name="Google Shape;170;p2"/>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1" name="Google Shape;171;p2"/>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2" name="Google Shape;172;p2"/>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3" name="Google Shape;173;p2"/>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74" name="Google Shape;174;p2"/>
            <p:cNvGrpSpPr/>
            <p:nvPr/>
          </p:nvGrpSpPr>
          <p:grpSpPr>
            <a:xfrm>
              <a:off x="2159964" y="2504531"/>
              <a:ext cx="366269" cy="368091"/>
              <a:chOff x="-62099994" y="2664925"/>
              <a:chExt cx="316650" cy="318225"/>
            </a:xfrm>
          </p:grpSpPr>
          <p:sp>
            <p:nvSpPr>
              <p:cNvPr id="175" name="Google Shape;175;p2"/>
              <p:cNvSpPr/>
              <p:nvPr/>
            </p:nvSpPr>
            <p:spPr>
              <a:xfrm>
                <a:off x="-62099994"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6" name="Google Shape;176;p2"/>
              <p:cNvSpPr/>
              <p:nvPr/>
            </p:nvSpPr>
            <p:spPr>
              <a:xfrm>
                <a:off x="-62099994"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7" name="Google Shape;177;p2"/>
              <p:cNvSpPr/>
              <p:nvPr/>
            </p:nvSpPr>
            <p:spPr>
              <a:xfrm>
                <a:off x="-61983419"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8" name="Google Shape;178;p2"/>
              <p:cNvSpPr/>
              <p:nvPr/>
            </p:nvSpPr>
            <p:spPr>
              <a:xfrm>
                <a:off x="-61866844"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sp>
        <p:nvSpPr>
          <p:cNvPr id="179" name="Google Shape;179;p2"/>
          <p:cNvSpPr txBox="1">
            <a:spLocks noGrp="1"/>
          </p:cNvSpPr>
          <p:nvPr>
            <p:ph type="title"/>
          </p:nvPr>
        </p:nvSpPr>
        <p:spPr>
          <a:xfrm>
            <a:off x="426329" y="173152"/>
            <a:ext cx="5568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solidFill>
                  <a:schemeClr val="dk1"/>
                </a:solidFill>
                <a:latin typeface="Times New Roman"/>
                <a:ea typeface="Times New Roman"/>
                <a:cs typeface="Times New Roman"/>
                <a:sym typeface="Times New Roman"/>
              </a:rPr>
              <a:t>Nội dung chính</a:t>
            </a:r>
            <a:endParaRPr sz="4000" b="1">
              <a:solidFill>
                <a:schemeClr val="dk1"/>
              </a:solidFill>
              <a:latin typeface="Times New Roman"/>
              <a:ea typeface="Times New Roman"/>
              <a:cs typeface="Times New Roman"/>
              <a:sym typeface="Times New Roman"/>
            </a:endParaRPr>
          </a:p>
        </p:txBody>
      </p:sp>
      <p:sp>
        <p:nvSpPr>
          <p:cNvPr id="180" name="Google Shape;180;p2"/>
          <p:cNvSpPr txBox="1"/>
          <p:nvPr/>
        </p:nvSpPr>
        <p:spPr>
          <a:xfrm>
            <a:off x="-17965" y="1382575"/>
            <a:ext cx="2082600" cy="7013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GIỚI THIỆU CÔNG TY:</a:t>
            </a:r>
            <a:endParaRPr sz="16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Times New Roman"/>
              <a:ea typeface="Times New Roman"/>
              <a:cs typeface="Times New Roman"/>
              <a:sym typeface="Times New Roman"/>
            </a:endParaRPr>
          </a:p>
        </p:txBody>
      </p:sp>
      <p:sp>
        <p:nvSpPr>
          <p:cNvPr id="181" name="Google Shape;181;p2"/>
          <p:cNvSpPr txBox="1"/>
          <p:nvPr/>
        </p:nvSpPr>
        <p:spPr>
          <a:xfrm>
            <a:off x="2082893" y="3742860"/>
            <a:ext cx="20826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 MÔ TẢ PHÂN HỆ</a:t>
            </a:r>
            <a:endParaRPr sz="1600" b="1" i="0" u="none" strike="noStrike" cap="none">
              <a:solidFill>
                <a:schemeClr val="dk1"/>
              </a:solidFill>
              <a:latin typeface="Times New Roman"/>
              <a:ea typeface="Times New Roman"/>
              <a:cs typeface="Times New Roman"/>
              <a:sym typeface="Times New Roman"/>
            </a:endParaRPr>
          </a:p>
        </p:txBody>
      </p:sp>
      <p:sp>
        <p:nvSpPr>
          <p:cNvPr id="182" name="Google Shape;182;p2"/>
          <p:cNvSpPr txBox="1"/>
          <p:nvPr/>
        </p:nvSpPr>
        <p:spPr>
          <a:xfrm>
            <a:off x="3903433" y="1096225"/>
            <a:ext cx="2082600" cy="572700"/>
          </a:xfrm>
          <a:prstGeom prst="rect">
            <a:avLst/>
          </a:prstGeom>
          <a:noFill/>
          <a:ln>
            <a:noFill/>
          </a:ln>
        </p:spPr>
        <p:txBody>
          <a:bodyPr spcFirstLastPara="1" wrap="square" lIns="91425" tIns="91425" rIns="91425" bIns="91425" anchor="ctr" anchorCtr="0">
            <a:noAutofit/>
          </a:bodyPr>
          <a:lstStyle/>
          <a:p>
            <a:pPr marL="0" marR="0" lvl="2"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PHÂN TÍCH VÀ THIẾT KẾ HỆ THỐNG:</a:t>
            </a:r>
            <a:endParaRPr sz="1600" b="1" i="0" u="none" strike="noStrike" cap="none">
              <a:solidFill>
                <a:schemeClr val="dk1"/>
              </a:solidFill>
              <a:latin typeface="Times New Roman"/>
              <a:ea typeface="Times New Roman"/>
              <a:cs typeface="Times New Roman"/>
              <a:sym typeface="Times New Roman"/>
            </a:endParaRPr>
          </a:p>
        </p:txBody>
      </p:sp>
      <p:sp>
        <p:nvSpPr>
          <p:cNvPr id="183" name="Google Shape;183;p2"/>
          <p:cNvSpPr txBox="1"/>
          <p:nvPr/>
        </p:nvSpPr>
        <p:spPr>
          <a:xfrm>
            <a:off x="5492072" y="3705609"/>
            <a:ext cx="2082600" cy="572700"/>
          </a:xfrm>
          <a:prstGeom prst="rect">
            <a:avLst/>
          </a:prstGeom>
          <a:noFill/>
          <a:ln>
            <a:noFill/>
          </a:ln>
        </p:spPr>
        <p:txBody>
          <a:bodyPr spcFirstLastPara="1" wrap="square" lIns="91425" tIns="91425" rIns="91425" bIns="91425" anchor="ctr" anchorCtr="0">
            <a:noAutofit/>
          </a:bodyPr>
          <a:lstStyle/>
          <a:p>
            <a:pPr marL="0" marR="0" lvl="2"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CẤU HÌNH ERP TRÊN ODOO:</a:t>
            </a:r>
            <a:endParaRPr sz="1600" b="1" i="0" u="none" strike="noStrike" cap="none">
              <a:solidFill>
                <a:schemeClr val="dk1"/>
              </a:solidFill>
              <a:latin typeface="Times New Roman"/>
              <a:ea typeface="Times New Roman"/>
              <a:cs typeface="Times New Roman"/>
              <a:sym typeface="Times New Roman"/>
            </a:endParaRPr>
          </a:p>
        </p:txBody>
      </p:sp>
      <p:sp>
        <p:nvSpPr>
          <p:cNvPr id="184" name="Google Shape;184;p2"/>
          <p:cNvSpPr txBox="1"/>
          <p:nvPr/>
        </p:nvSpPr>
        <p:spPr>
          <a:xfrm>
            <a:off x="285086" y="2503289"/>
            <a:ext cx="956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I</a:t>
            </a:r>
            <a:endParaRPr sz="2800" b="1" i="0" u="none" strike="noStrike" cap="none">
              <a:solidFill>
                <a:srgbClr val="FFFFFF"/>
              </a:solidFill>
              <a:latin typeface="Times New Roman"/>
              <a:ea typeface="Times New Roman"/>
              <a:cs typeface="Times New Roman"/>
              <a:sym typeface="Times New Roman"/>
            </a:endParaRPr>
          </a:p>
        </p:txBody>
      </p:sp>
      <p:sp>
        <p:nvSpPr>
          <p:cNvPr id="185" name="Google Shape;185;p2"/>
          <p:cNvSpPr txBox="1"/>
          <p:nvPr/>
        </p:nvSpPr>
        <p:spPr>
          <a:xfrm>
            <a:off x="2167793" y="2476623"/>
            <a:ext cx="956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Times New Roman"/>
                <a:ea typeface="Times New Roman"/>
                <a:cs typeface="Times New Roman"/>
                <a:sym typeface="Times New Roman"/>
              </a:rPr>
              <a:t>II</a:t>
            </a:r>
            <a:endParaRPr sz="2800" b="0" i="0" u="none" strike="noStrike" cap="none">
              <a:solidFill>
                <a:schemeClr val="lt1"/>
              </a:solidFill>
              <a:latin typeface="Times New Roman"/>
              <a:ea typeface="Times New Roman"/>
              <a:cs typeface="Times New Roman"/>
              <a:sym typeface="Times New Roman"/>
            </a:endParaRPr>
          </a:p>
        </p:txBody>
      </p:sp>
      <p:sp>
        <p:nvSpPr>
          <p:cNvPr id="186" name="Google Shape;186;p2"/>
          <p:cNvSpPr txBox="1"/>
          <p:nvPr/>
        </p:nvSpPr>
        <p:spPr>
          <a:xfrm>
            <a:off x="4056231" y="2499376"/>
            <a:ext cx="956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III</a:t>
            </a:r>
            <a:endParaRPr sz="2800" b="1" i="0" u="none" strike="noStrike" cap="none">
              <a:solidFill>
                <a:schemeClr val="lt1"/>
              </a:solidFill>
              <a:latin typeface="Times New Roman"/>
              <a:ea typeface="Times New Roman"/>
              <a:cs typeface="Times New Roman"/>
              <a:sym typeface="Times New Roman"/>
            </a:endParaRPr>
          </a:p>
        </p:txBody>
      </p:sp>
      <p:grpSp>
        <p:nvGrpSpPr>
          <p:cNvPr id="187" name="Google Shape;187;p2"/>
          <p:cNvGrpSpPr/>
          <p:nvPr/>
        </p:nvGrpSpPr>
        <p:grpSpPr>
          <a:xfrm>
            <a:off x="7154371" y="1897624"/>
            <a:ext cx="1989629" cy="1111172"/>
            <a:chOff x="662325" y="1886250"/>
            <a:chExt cx="1989629" cy="1111172"/>
          </a:xfrm>
        </p:grpSpPr>
        <p:sp>
          <p:nvSpPr>
            <p:cNvPr id="188" name="Google Shape;188;p2"/>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89" name="Google Shape;189;p2"/>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0" name="Google Shape;190;p2"/>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1" name="Google Shape;191;p2"/>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92" name="Google Shape;192;p2"/>
            <p:cNvGrpSpPr/>
            <p:nvPr/>
          </p:nvGrpSpPr>
          <p:grpSpPr>
            <a:xfrm>
              <a:off x="2159964" y="2504531"/>
              <a:ext cx="366269" cy="368091"/>
              <a:chOff x="-62099994" y="2664925"/>
              <a:chExt cx="316650" cy="318225"/>
            </a:xfrm>
          </p:grpSpPr>
          <p:sp>
            <p:nvSpPr>
              <p:cNvPr id="193" name="Google Shape;193;p2"/>
              <p:cNvSpPr/>
              <p:nvPr/>
            </p:nvSpPr>
            <p:spPr>
              <a:xfrm>
                <a:off x="-62099994"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4" name="Google Shape;194;p2"/>
              <p:cNvSpPr/>
              <p:nvPr/>
            </p:nvSpPr>
            <p:spPr>
              <a:xfrm>
                <a:off x="-62099994"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5" name="Google Shape;195;p2"/>
              <p:cNvSpPr/>
              <p:nvPr/>
            </p:nvSpPr>
            <p:spPr>
              <a:xfrm>
                <a:off x="-61983419"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6" name="Google Shape;196;p2"/>
              <p:cNvSpPr/>
              <p:nvPr/>
            </p:nvSpPr>
            <p:spPr>
              <a:xfrm>
                <a:off x="-61866844"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sp>
        <p:nvSpPr>
          <p:cNvPr id="197" name="Google Shape;197;p2"/>
          <p:cNvSpPr txBox="1"/>
          <p:nvPr/>
        </p:nvSpPr>
        <p:spPr>
          <a:xfrm>
            <a:off x="5955370" y="2556432"/>
            <a:ext cx="78293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chemeClr val="lt1"/>
                </a:solidFill>
                <a:latin typeface="Times New Roman"/>
                <a:ea typeface="Times New Roman"/>
                <a:cs typeface="Times New Roman"/>
                <a:sym typeface="Times New Roman"/>
              </a:rPr>
              <a:t>IV</a:t>
            </a:r>
            <a:endParaRPr sz="2800" b="1" i="0" u="none" strike="noStrike" cap="none">
              <a:solidFill>
                <a:schemeClr val="lt1"/>
              </a:solidFill>
              <a:latin typeface="Times New Roman"/>
              <a:ea typeface="Times New Roman"/>
              <a:cs typeface="Times New Roman"/>
              <a:sym typeface="Times New Roman"/>
            </a:endParaRPr>
          </a:p>
        </p:txBody>
      </p:sp>
      <p:sp>
        <p:nvSpPr>
          <p:cNvPr id="198" name="Google Shape;198;p2"/>
          <p:cNvSpPr txBox="1"/>
          <p:nvPr/>
        </p:nvSpPr>
        <p:spPr>
          <a:xfrm>
            <a:off x="7641275" y="2493054"/>
            <a:ext cx="533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V</a:t>
            </a:r>
            <a:endParaRPr sz="2800" b="1" i="0" u="none" strike="noStrike" cap="none">
              <a:solidFill>
                <a:srgbClr val="000000"/>
              </a:solidFill>
              <a:latin typeface="Times New Roman"/>
              <a:ea typeface="Times New Roman"/>
              <a:cs typeface="Times New Roman"/>
              <a:sym typeface="Times New Roman"/>
            </a:endParaRPr>
          </a:p>
        </p:txBody>
      </p:sp>
      <p:sp>
        <p:nvSpPr>
          <p:cNvPr id="199" name="Google Shape;199;p2"/>
          <p:cNvSpPr txBox="1"/>
          <p:nvPr/>
        </p:nvSpPr>
        <p:spPr>
          <a:xfrm>
            <a:off x="7204585" y="962608"/>
            <a:ext cx="1940797" cy="1169551"/>
          </a:xfrm>
          <a:prstGeom prst="rect">
            <a:avLst/>
          </a:prstGeom>
          <a:noFill/>
          <a:ln>
            <a:noFill/>
          </a:ln>
        </p:spPr>
        <p:txBody>
          <a:bodyPr spcFirstLastPara="1" wrap="square" lIns="91425" tIns="45700" rIns="91425" bIns="45700" anchor="t" anchorCtr="0">
            <a:spAutoFit/>
          </a:bodyPr>
          <a:lstStyle/>
          <a:p>
            <a:pPr marL="0" marR="0" lvl="2" indent="0" algn="ctr" rtl="0">
              <a:lnSpc>
                <a:spcPct val="100000"/>
              </a:lnSpc>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BÁO CÁO, KẾ HOẠCH KINH DOANH:</a:t>
            </a:r>
            <a:endParaRPr sz="18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0"/>
          <p:cNvSpPr txBox="1">
            <a:spLocks noGrp="1"/>
          </p:cNvSpPr>
          <p:nvPr>
            <p:ph type="ctrTitle"/>
          </p:nvPr>
        </p:nvSpPr>
        <p:spPr>
          <a:xfrm>
            <a:off x="6400800"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b="1"/>
              <a:t>Quy trình nhập kho</a:t>
            </a:r>
            <a:endParaRPr sz="2800" b="1"/>
          </a:p>
        </p:txBody>
      </p:sp>
      <p:sp>
        <p:nvSpPr>
          <p:cNvPr id="389" name="Google Shape;389;p20"/>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390" name="Google Shape;390;p20"/>
          <p:cNvGrpSpPr/>
          <p:nvPr/>
        </p:nvGrpSpPr>
        <p:grpSpPr>
          <a:xfrm>
            <a:off x="3929960" y="2905328"/>
            <a:ext cx="1511031" cy="473412"/>
            <a:chOff x="-60254550" y="1938025"/>
            <a:chExt cx="317425" cy="318925"/>
          </a:xfrm>
        </p:grpSpPr>
        <p:sp>
          <p:nvSpPr>
            <p:cNvPr id="391" name="Google Shape;391;p20"/>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0"/>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0"/>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0"/>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95" name="Google Shape;395;p20"/>
          <p:cNvPicPr preferRelativeResize="0"/>
          <p:nvPr/>
        </p:nvPicPr>
        <p:blipFill rotWithShape="1">
          <a:blip r:embed="rId3">
            <a:alphaModFix/>
          </a:blip>
          <a:srcRect/>
          <a:stretch/>
        </p:blipFill>
        <p:spPr>
          <a:xfrm>
            <a:off x="0" y="0"/>
            <a:ext cx="6161443" cy="5143499"/>
          </a:xfrm>
          <a:prstGeom prst="rect">
            <a:avLst/>
          </a:prstGeom>
          <a:noFill/>
          <a:ln>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1"/>
          <p:cNvSpPr txBox="1">
            <a:spLocks noGrp="1"/>
          </p:cNvSpPr>
          <p:nvPr>
            <p:ph type="ctrTitle"/>
          </p:nvPr>
        </p:nvSpPr>
        <p:spPr>
          <a:xfrm>
            <a:off x="6400800"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b="1"/>
              <a:t>Quy trình xuất chuyển kho nội bộ</a:t>
            </a:r>
            <a:endParaRPr sz="2800" b="1"/>
          </a:p>
        </p:txBody>
      </p:sp>
      <p:sp>
        <p:nvSpPr>
          <p:cNvPr id="401" name="Google Shape;401;p21"/>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02" name="Google Shape;402;p21"/>
          <p:cNvGrpSpPr/>
          <p:nvPr/>
        </p:nvGrpSpPr>
        <p:grpSpPr>
          <a:xfrm>
            <a:off x="3929960" y="2905328"/>
            <a:ext cx="1511031" cy="473412"/>
            <a:chOff x="-60254550" y="1938025"/>
            <a:chExt cx="317425" cy="318925"/>
          </a:xfrm>
        </p:grpSpPr>
        <p:sp>
          <p:nvSpPr>
            <p:cNvPr id="403" name="Google Shape;403;p2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07" name="Google Shape;407;p21" descr="Không có mô tả."/>
          <p:cNvPicPr preferRelativeResize="0"/>
          <p:nvPr/>
        </p:nvPicPr>
        <p:blipFill rotWithShape="1">
          <a:blip r:embed="rId3">
            <a:alphaModFix/>
          </a:blip>
          <a:srcRect/>
          <a:stretch/>
        </p:blipFill>
        <p:spPr>
          <a:xfrm>
            <a:off x="0" y="-100921"/>
            <a:ext cx="6464547" cy="5113985"/>
          </a:xfrm>
          <a:prstGeom prst="rect">
            <a:avLst/>
          </a:prstGeom>
          <a:noFill/>
          <a:ln>
            <a:noFill/>
          </a:ln>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2"/>
          <p:cNvSpPr txBox="1">
            <a:spLocks noGrp="1"/>
          </p:cNvSpPr>
          <p:nvPr>
            <p:ph type="ctrTitle"/>
          </p:nvPr>
        </p:nvSpPr>
        <p:spPr>
          <a:xfrm>
            <a:off x="6680499"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b="1"/>
              <a:t>Quy trình xuất kho NVL</a:t>
            </a:r>
            <a:endParaRPr sz="2800" b="1"/>
          </a:p>
        </p:txBody>
      </p:sp>
      <p:sp>
        <p:nvSpPr>
          <p:cNvPr id="413" name="Google Shape;413;p22"/>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14" name="Google Shape;414;p22"/>
          <p:cNvGrpSpPr/>
          <p:nvPr/>
        </p:nvGrpSpPr>
        <p:grpSpPr>
          <a:xfrm>
            <a:off x="3929960" y="2905328"/>
            <a:ext cx="1511031" cy="473412"/>
            <a:chOff x="-60254550" y="1938025"/>
            <a:chExt cx="317425" cy="318925"/>
          </a:xfrm>
        </p:grpSpPr>
        <p:sp>
          <p:nvSpPr>
            <p:cNvPr id="415" name="Google Shape;415;p22"/>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2"/>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2"/>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2"/>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19" name="Google Shape;419;p22"/>
          <p:cNvPicPr preferRelativeResize="0"/>
          <p:nvPr/>
        </p:nvPicPr>
        <p:blipFill rotWithShape="1">
          <a:blip r:embed="rId3">
            <a:alphaModFix/>
          </a:blip>
          <a:srcRect/>
          <a:stretch/>
        </p:blipFill>
        <p:spPr>
          <a:xfrm>
            <a:off x="0" y="-107576"/>
            <a:ext cx="6182957" cy="5251075"/>
          </a:xfrm>
          <a:prstGeom prst="rect">
            <a:avLst/>
          </a:prstGeom>
          <a:noFill/>
          <a:ln>
            <a:noFill/>
          </a:ln>
        </p:spPr>
      </p:pic>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22"/>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14" name="Google Shape;414;p22"/>
          <p:cNvGrpSpPr/>
          <p:nvPr/>
        </p:nvGrpSpPr>
        <p:grpSpPr>
          <a:xfrm>
            <a:off x="3929960" y="2905328"/>
            <a:ext cx="1511031" cy="473412"/>
            <a:chOff x="-60254550" y="1938025"/>
            <a:chExt cx="317425" cy="318925"/>
          </a:xfrm>
        </p:grpSpPr>
        <p:sp>
          <p:nvSpPr>
            <p:cNvPr id="415" name="Google Shape;415;p22"/>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2"/>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2"/>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2"/>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 name="Google Shape;424;p23"/>
          <p:cNvSpPr txBox="1">
            <a:spLocks noGrp="1"/>
          </p:cNvSpPr>
          <p:nvPr>
            <p:ph type="ctrTitle"/>
          </p:nvPr>
        </p:nvSpPr>
        <p:spPr>
          <a:xfrm>
            <a:off x="6680200" y="0"/>
            <a:ext cx="1925638" cy="347503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3600" b="1" dirty="0" err="1">
                <a:latin typeface="Times New Roman" panose="02020603050405020304" pitchFamily="18" charset="0"/>
                <a:cs typeface="Times New Roman" panose="02020603050405020304" pitchFamily="18" charset="0"/>
              </a:rPr>
              <a:t>Quy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sản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xuất</a:t>
            </a:r>
            <a:r>
              <a:rPr lang="en-US" sz="3600" b="1" dirty="0">
                <a:latin typeface="Times New Roman" panose="02020603050405020304" pitchFamily="18" charset="0"/>
                <a:cs typeface="Times New Roman" panose="02020603050405020304" pitchFamily="18" charset="0"/>
              </a:rPr>
              <a:t> SP</a:t>
            </a:r>
            <a:endParaRPr sz="3600" b="1" dirty="0">
              <a:latin typeface="Times New Roman" panose="02020603050405020304" pitchFamily="18" charset="0"/>
              <a:cs typeface="Times New Roman" panose="02020603050405020304" pitchFamily="18" charset="0"/>
            </a:endParaRPr>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30" t="4348" r="2612" b="4156"/>
          <a:stretch/>
        </p:blipFill>
        <p:spPr bwMode="auto">
          <a:xfrm>
            <a:off x="777922" y="-109182"/>
            <a:ext cx="5923129" cy="5252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42597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3"/>
          <p:cNvSpPr txBox="1">
            <a:spLocks noGrp="1"/>
          </p:cNvSpPr>
          <p:nvPr>
            <p:ph type="ctrTitle"/>
          </p:nvPr>
        </p:nvSpPr>
        <p:spPr>
          <a:xfrm>
            <a:off x="6400800"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3600" b="1" dirty="0" err="1">
                <a:latin typeface="Times New Roman" panose="02020603050405020304" pitchFamily="18" charset="0"/>
                <a:cs typeface="Times New Roman" panose="02020603050405020304" pitchFamily="18" charset="0"/>
              </a:rPr>
              <a:t>Quy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sản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xuất</a:t>
            </a:r>
            <a:r>
              <a:rPr lang="en-US" sz="3600" b="1" dirty="0">
                <a:latin typeface="Times New Roman" panose="02020603050405020304" pitchFamily="18" charset="0"/>
                <a:cs typeface="Times New Roman" panose="02020603050405020304" pitchFamily="18" charset="0"/>
              </a:rPr>
              <a:t> SP</a:t>
            </a:r>
            <a:endParaRPr sz="3600" b="1" dirty="0">
              <a:latin typeface="Times New Roman" panose="02020603050405020304" pitchFamily="18" charset="0"/>
              <a:cs typeface="Times New Roman" panose="02020603050405020304" pitchFamily="18" charset="0"/>
            </a:endParaRPr>
          </a:p>
        </p:txBody>
      </p:sp>
      <p:sp>
        <p:nvSpPr>
          <p:cNvPr id="425" name="Google Shape;425;p23"/>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26" name="Google Shape;426;p23"/>
          <p:cNvGrpSpPr/>
          <p:nvPr/>
        </p:nvGrpSpPr>
        <p:grpSpPr>
          <a:xfrm>
            <a:off x="3929960" y="2905328"/>
            <a:ext cx="1511031" cy="473412"/>
            <a:chOff x="-60254550" y="1938025"/>
            <a:chExt cx="317425" cy="318925"/>
          </a:xfrm>
        </p:grpSpPr>
        <p:sp>
          <p:nvSpPr>
            <p:cNvPr id="427" name="Google Shape;427;p23"/>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3"/>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3"/>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3"/>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31" name="Google Shape;431;p23"/>
          <p:cNvPicPr preferRelativeResize="0"/>
          <p:nvPr/>
        </p:nvPicPr>
        <p:blipFill rotWithShape="1">
          <a:blip r:embed="rId3">
            <a:alphaModFix/>
          </a:blip>
          <a:srcRect/>
          <a:stretch/>
        </p:blipFill>
        <p:spPr>
          <a:xfrm>
            <a:off x="286603" y="-1"/>
            <a:ext cx="5909319" cy="5143499"/>
          </a:xfrm>
          <a:prstGeom prst="rect">
            <a:avLst/>
          </a:prstGeom>
          <a:noFill/>
          <a:ln>
            <a:noFill/>
          </a:ln>
        </p:spPr>
      </p:pic>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4"/>
          <p:cNvSpPr txBox="1">
            <a:spLocks noGrp="1"/>
          </p:cNvSpPr>
          <p:nvPr>
            <p:ph type="ctrTitle"/>
          </p:nvPr>
        </p:nvSpPr>
        <p:spPr>
          <a:xfrm>
            <a:off x="1374822" y="1389915"/>
            <a:ext cx="6621333" cy="129363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5400" b="1"/>
              <a:t>ODOO</a:t>
            </a:r>
            <a:endParaRPr sz="5400" b="1"/>
          </a:p>
        </p:txBody>
      </p:sp>
      <p:sp>
        <p:nvSpPr>
          <p:cNvPr id="437" name="Google Shape;437;p24"/>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38" name="Google Shape;438;p24"/>
          <p:cNvGrpSpPr/>
          <p:nvPr/>
        </p:nvGrpSpPr>
        <p:grpSpPr>
          <a:xfrm>
            <a:off x="3929960" y="2844912"/>
            <a:ext cx="1511031" cy="1006326"/>
            <a:chOff x="-60254550" y="1938025"/>
            <a:chExt cx="317425" cy="318925"/>
          </a:xfrm>
        </p:grpSpPr>
        <p:sp>
          <p:nvSpPr>
            <p:cNvPr id="439" name="Google Shape;439;p24"/>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4"/>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4"/>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4"/>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5"/>
          <p:cNvSpPr txBox="1">
            <a:spLocks noGrp="1"/>
          </p:cNvSpPr>
          <p:nvPr>
            <p:ph type="title"/>
          </p:nvPr>
        </p:nvSpPr>
        <p:spPr>
          <a:xfrm>
            <a:off x="366660" y="1676269"/>
            <a:ext cx="3459342" cy="158896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sz="6000"/>
              <a:t>Phân hệ Kho</a:t>
            </a:r>
            <a:endParaRPr sz="6000"/>
          </a:p>
        </p:txBody>
      </p:sp>
      <p:sp>
        <p:nvSpPr>
          <p:cNvPr id="448" name="Google Shape;448;p25"/>
          <p:cNvSpPr txBox="1">
            <a:spLocks noGrp="1"/>
          </p:cNvSpPr>
          <p:nvPr>
            <p:ph type="subTitle" idx="2"/>
          </p:nvPr>
        </p:nvSpPr>
        <p:spPr>
          <a:xfrm>
            <a:off x="4567611" y="707312"/>
            <a:ext cx="5076824"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   Tạo WareHouse</a:t>
            </a:r>
            <a:endParaRPr sz="2800"/>
          </a:p>
        </p:txBody>
      </p:sp>
      <p:sp>
        <p:nvSpPr>
          <p:cNvPr id="449" name="Google Shape;449;p25"/>
          <p:cNvSpPr txBox="1">
            <a:spLocks noGrp="1"/>
          </p:cNvSpPr>
          <p:nvPr>
            <p:ph type="subTitle" idx="4"/>
          </p:nvPr>
        </p:nvSpPr>
        <p:spPr>
          <a:xfrm>
            <a:off x="4838684" y="1403766"/>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Tạo Location</a:t>
            </a:r>
            <a:endParaRPr sz="2800"/>
          </a:p>
        </p:txBody>
      </p:sp>
      <p:sp>
        <p:nvSpPr>
          <p:cNvPr id="450" name="Google Shape;450;p25"/>
          <p:cNvSpPr txBox="1">
            <a:spLocks noGrp="1"/>
          </p:cNvSpPr>
          <p:nvPr>
            <p:ph type="subTitle" idx="6"/>
          </p:nvPr>
        </p:nvSpPr>
        <p:spPr>
          <a:xfrm>
            <a:off x="4924746" y="2148356"/>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Quản trị tồn kho	</a:t>
            </a:r>
            <a:endParaRPr sz="2800"/>
          </a:p>
        </p:txBody>
      </p:sp>
      <p:sp>
        <p:nvSpPr>
          <p:cNvPr id="451" name="Google Shape;451;p25"/>
          <p:cNvSpPr txBox="1">
            <a:spLocks noGrp="1"/>
          </p:cNvSpPr>
          <p:nvPr>
            <p:ph type="title" idx="7"/>
          </p:nvPr>
        </p:nvSpPr>
        <p:spPr>
          <a:xfrm>
            <a:off x="3743662" y="742277"/>
            <a:ext cx="985314" cy="53494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a:t>01</a:t>
            </a:r>
            <a:endParaRPr sz="3600"/>
          </a:p>
        </p:txBody>
      </p:sp>
      <p:sp>
        <p:nvSpPr>
          <p:cNvPr id="452" name="Google Shape;452;p25"/>
          <p:cNvSpPr txBox="1">
            <a:spLocks noGrp="1"/>
          </p:cNvSpPr>
          <p:nvPr>
            <p:ph type="title" idx="8"/>
          </p:nvPr>
        </p:nvSpPr>
        <p:spPr>
          <a:xfrm>
            <a:off x="3715149" y="1447371"/>
            <a:ext cx="985314" cy="53494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a:t>02</a:t>
            </a:r>
            <a:endParaRPr sz="3600"/>
          </a:p>
        </p:txBody>
      </p:sp>
      <p:sp>
        <p:nvSpPr>
          <p:cNvPr id="453" name="Google Shape;453;p25"/>
          <p:cNvSpPr txBox="1">
            <a:spLocks noGrp="1"/>
          </p:cNvSpPr>
          <p:nvPr>
            <p:ph type="title" idx="9"/>
          </p:nvPr>
        </p:nvSpPr>
        <p:spPr>
          <a:xfrm>
            <a:off x="3765178" y="2178008"/>
            <a:ext cx="985314" cy="53494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a:t>03</a:t>
            </a:r>
            <a:endParaRPr sz="3600"/>
          </a:p>
        </p:txBody>
      </p:sp>
      <p:sp>
        <p:nvSpPr>
          <p:cNvPr id="454" name="Google Shape;454;p25"/>
          <p:cNvSpPr txBox="1"/>
          <p:nvPr/>
        </p:nvSpPr>
        <p:spPr>
          <a:xfrm>
            <a:off x="3743662" y="2895599"/>
            <a:ext cx="985314" cy="534941"/>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lata"/>
              <a:buNone/>
            </a:pPr>
            <a:r>
              <a:rPr lang="en-US" sz="3600" b="0" i="0" u="none" strike="noStrike" cap="none">
                <a:solidFill>
                  <a:srgbClr val="FFFFFF"/>
                </a:solidFill>
                <a:latin typeface="Alata"/>
                <a:ea typeface="Alata"/>
                <a:cs typeface="Alata"/>
                <a:sym typeface="Alata"/>
              </a:rPr>
              <a:t>04</a:t>
            </a:r>
            <a:endParaRPr sz="3600" b="0" i="0" u="none" strike="noStrike" cap="none">
              <a:solidFill>
                <a:srgbClr val="FFFFFF"/>
              </a:solidFill>
              <a:latin typeface="Alata"/>
              <a:ea typeface="Alata"/>
              <a:cs typeface="Alata"/>
              <a:sym typeface="Alata"/>
            </a:endParaRPr>
          </a:p>
        </p:txBody>
      </p:sp>
      <p:sp>
        <p:nvSpPr>
          <p:cNvPr id="455" name="Google Shape;455;p25"/>
          <p:cNvSpPr txBox="1">
            <a:spLocks noGrp="1"/>
          </p:cNvSpPr>
          <p:nvPr>
            <p:ph type="subTitle" idx="6"/>
          </p:nvPr>
        </p:nvSpPr>
        <p:spPr>
          <a:xfrm>
            <a:off x="4924746" y="2875190"/>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Nhập xuất kho</a:t>
            </a:r>
            <a:endParaRPr sz="2800"/>
          </a:p>
        </p:txBody>
      </p:sp>
      <p:sp>
        <p:nvSpPr>
          <p:cNvPr id="456" name="Google Shape;456;p25"/>
          <p:cNvSpPr txBox="1">
            <a:spLocks noGrp="1"/>
          </p:cNvSpPr>
          <p:nvPr>
            <p:ph type="subTitle" idx="6"/>
          </p:nvPr>
        </p:nvSpPr>
        <p:spPr>
          <a:xfrm>
            <a:off x="4935504" y="3598390"/>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Điều chuyển kho</a:t>
            </a:r>
            <a:endParaRPr sz="2800"/>
          </a:p>
        </p:txBody>
      </p:sp>
      <p:sp>
        <p:nvSpPr>
          <p:cNvPr id="457" name="Google Shape;457;p25"/>
          <p:cNvSpPr txBox="1">
            <a:spLocks noGrp="1"/>
          </p:cNvSpPr>
          <p:nvPr>
            <p:ph type="subTitle" idx="6"/>
          </p:nvPr>
        </p:nvSpPr>
        <p:spPr>
          <a:xfrm>
            <a:off x="4948054" y="4275494"/>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Bổ sung hàng hóa</a:t>
            </a:r>
            <a:endParaRPr sz="2800"/>
          </a:p>
        </p:txBody>
      </p:sp>
      <p:sp>
        <p:nvSpPr>
          <p:cNvPr id="458" name="Google Shape;458;p25"/>
          <p:cNvSpPr txBox="1"/>
          <p:nvPr/>
        </p:nvSpPr>
        <p:spPr>
          <a:xfrm>
            <a:off x="3743662" y="3618799"/>
            <a:ext cx="985314" cy="534941"/>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lata"/>
              <a:buNone/>
            </a:pPr>
            <a:r>
              <a:rPr lang="en-US" sz="3600" b="0" i="0" u="none" strike="noStrike" cap="none">
                <a:solidFill>
                  <a:srgbClr val="FFFFFF"/>
                </a:solidFill>
                <a:latin typeface="Alata"/>
                <a:ea typeface="Alata"/>
                <a:cs typeface="Alata"/>
                <a:sym typeface="Alata"/>
              </a:rPr>
              <a:t>05</a:t>
            </a:r>
            <a:endParaRPr sz="3600" b="0" i="0" u="none" strike="noStrike" cap="none">
              <a:solidFill>
                <a:srgbClr val="FFFFFF"/>
              </a:solidFill>
              <a:latin typeface="Alata"/>
              <a:ea typeface="Alata"/>
              <a:cs typeface="Alata"/>
              <a:sym typeface="Alata"/>
            </a:endParaRPr>
          </a:p>
        </p:txBody>
      </p:sp>
      <p:sp>
        <p:nvSpPr>
          <p:cNvPr id="459" name="Google Shape;459;p25"/>
          <p:cNvSpPr txBox="1"/>
          <p:nvPr/>
        </p:nvSpPr>
        <p:spPr>
          <a:xfrm>
            <a:off x="3743662" y="4318103"/>
            <a:ext cx="985314" cy="534941"/>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lata"/>
              <a:buNone/>
            </a:pPr>
            <a:r>
              <a:rPr lang="en-US" sz="3600" b="0" i="0" u="none" strike="noStrike" cap="none">
                <a:solidFill>
                  <a:srgbClr val="FFFFFF"/>
                </a:solidFill>
                <a:latin typeface="Alata"/>
                <a:ea typeface="Alata"/>
                <a:cs typeface="Alata"/>
                <a:sym typeface="Alata"/>
              </a:rPr>
              <a:t>06</a:t>
            </a:r>
            <a:endParaRPr sz="3600" b="0" i="0" u="none" strike="noStrike" cap="none">
              <a:solidFill>
                <a:srgbClr val="FFFFFF"/>
              </a:solidFill>
              <a:latin typeface="Alata"/>
              <a:ea typeface="Alata"/>
              <a:cs typeface="Alata"/>
              <a:sym typeface="Alata"/>
            </a:endParaRP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4" name="Google Shape;464;p26"/>
          <p:cNvGrpSpPr/>
          <p:nvPr/>
        </p:nvGrpSpPr>
        <p:grpSpPr>
          <a:xfrm>
            <a:off x="2882202" y="1020364"/>
            <a:ext cx="3691777" cy="3661665"/>
            <a:chOff x="1961" y="581"/>
            <a:chExt cx="3678" cy="3648"/>
          </a:xfrm>
        </p:grpSpPr>
        <p:sp>
          <p:nvSpPr>
            <p:cNvPr id="465" name="Google Shape;465;p26"/>
            <p:cNvSpPr/>
            <p:nvPr/>
          </p:nvSpPr>
          <p:spPr>
            <a:xfrm>
              <a:off x="2949" y="3390"/>
              <a:ext cx="588" cy="510"/>
            </a:xfrm>
            <a:custGeom>
              <a:avLst/>
              <a:gdLst/>
              <a:ahLst/>
              <a:cxnLst/>
              <a:rect l="l" t="t" r="r" b="b"/>
              <a:pathLst>
                <a:path w="286" h="248" extrusionOk="0">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rgbClr val="D700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6" name="Google Shape;466;p26"/>
            <p:cNvSpPr/>
            <p:nvPr/>
          </p:nvSpPr>
          <p:spPr>
            <a:xfrm>
              <a:off x="4799" y="2653"/>
              <a:ext cx="509" cy="589"/>
            </a:xfrm>
            <a:custGeom>
              <a:avLst/>
              <a:gdLst/>
              <a:ahLst/>
              <a:cxnLst/>
              <a:rect l="l" t="t" r="r" b="b"/>
              <a:pathLst>
                <a:path w="248" h="287" extrusionOk="0">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rgbClr val="40236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7" name="Google Shape;467;p26"/>
            <p:cNvSpPr/>
            <p:nvPr/>
          </p:nvSpPr>
          <p:spPr>
            <a:xfrm>
              <a:off x="4063" y="883"/>
              <a:ext cx="588" cy="508"/>
            </a:xfrm>
            <a:custGeom>
              <a:avLst/>
              <a:gdLst/>
              <a:ahLst/>
              <a:cxnLst/>
              <a:rect l="l" t="t" r="r" b="b"/>
              <a:pathLst>
                <a:path w="286" h="247" extrusionOk="0">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8" name="Google Shape;468;p26"/>
            <p:cNvSpPr/>
            <p:nvPr/>
          </p:nvSpPr>
          <p:spPr>
            <a:xfrm>
              <a:off x="2292" y="1541"/>
              <a:ext cx="507" cy="588"/>
            </a:xfrm>
            <a:custGeom>
              <a:avLst/>
              <a:gdLst/>
              <a:ahLst/>
              <a:cxnLst/>
              <a:rect l="l" t="t" r="r" b="b"/>
              <a:pathLst>
                <a:path w="247" h="286" extrusionOk="0">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rgbClr val="40236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9" name="Google Shape;469;p26"/>
            <p:cNvSpPr/>
            <p:nvPr/>
          </p:nvSpPr>
          <p:spPr>
            <a:xfrm>
              <a:off x="1961" y="581"/>
              <a:ext cx="3678" cy="3648"/>
            </a:xfrm>
            <a:custGeom>
              <a:avLst/>
              <a:gdLst/>
              <a:ahLst/>
              <a:cxnLst/>
              <a:rect l="l" t="t" r="r" b="b"/>
              <a:pathLst>
                <a:path w="1790" h="1775" extrusionOk="0">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rgbClr val="1C00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0" name="Google Shape;470;p26"/>
            <p:cNvSpPr/>
            <p:nvPr/>
          </p:nvSpPr>
          <p:spPr>
            <a:xfrm>
              <a:off x="2267" y="659"/>
              <a:ext cx="1979" cy="1155"/>
            </a:xfrm>
            <a:custGeom>
              <a:avLst/>
              <a:gdLst/>
              <a:ahLst/>
              <a:cxnLst/>
              <a:rect l="l" t="t" r="r" b="b"/>
              <a:pathLst>
                <a:path w="963" h="562" extrusionOk="0">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1" name="Google Shape;471;p26"/>
            <p:cNvSpPr/>
            <p:nvPr/>
          </p:nvSpPr>
          <p:spPr>
            <a:xfrm>
              <a:off x="2068" y="1946"/>
              <a:ext cx="1155" cy="1979"/>
            </a:xfrm>
            <a:custGeom>
              <a:avLst/>
              <a:gdLst/>
              <a:ahLst/>
              <a:cxnLst/>
              <a:rect l="l" t="t" r="r" b="b"/>
              <a:pathLst>
                <a:path w="562" h="963" extrusionOk="0">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2" name="Google Shape;472;p26"/>
            <p:cNvSpPr/>
            <p:nvPr/>
          </p:nvSpPr>
          <p:spPr>
            <a:xfrm>
              <a:off x="3354" y="2969"/>
              <a:ext cx="1979" cy="1153"/>
            </a:xfrm>
            <a:custGeom>
              <a:avLst/>
              <a:gdLst/>
              <a:ahLst/>
              <a:cxnLst/>
              <a:rect l="l" t="t" r="r" b="b"/>
              <a:pathLst>
                <a:path w="963" h="561" extrusionOk="0">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3" name="Google Shape;473;p26"/>
            <p:cNvSpPr/>
            <p:nvPr/>
          </p:nvSpPr>
          <p:spPr>
            <a:xfrm>
              <a:off x="4408" y="865"/>
              <a:ext cx="1153" cy="1979"/>
            </a:xfrm>
            <a:custGeom>
              <a:avLst/>
              <a:gdLst/>
              <a:ahLst/>
              <a:cxnLst/>
              <a:rect l="l" t="t" r="r" b="b"/>
              <a:pathLst>
                <a:path w="561" h="963" extrusionOk="0">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74" name="Google Shape;474;p26"/>
          <p:cNvSpPr/>
          <p:nvPr/>
        </p:nvSpPr>
        <p:spPr>
          <a:xfrm>
            <a:off x="271633" y="2192328"/>
            <a:ext cx="2095366" cy="272062"/>
          </a:xfrm>
          <a:prstGeom prst="rect">
            <a:avLst/>
          </a:prstGeom>
          <a:noFill/>
          <a:ln>
            <a:noFill/>
          </a:ln>
        </p:spPr>
        <p:txBody>
          <a:bodyPr spcFirstLastPara="1" wrap="square" lIns="243825" tIns="45700" rIns="243825" bIns="60950" anchor="t" anchorCtr="0">
            <a:spAutoFit/>
          </a:bodyPr>
          <a:lstStyle/>
          <a:p>
            <a:pPr marL="0" marR="0" lvl="0" indent="0" algn="ctr" rtl="0">
              <a:lnSpc>
                <a:spcPct val="89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475" name="Google Shape;475;p26"/>
          <p:cNvSpPr txBox="1"/>
          <p:nvPr/>
        </p:nvSpPr>
        <p:spPr>
          <a:xfrm>
            <a:off x="0" y="1089274"/>
            <a:ext cx="3189348"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 01.</a:t>
            </a:r>
            <a:endParaRPr/>
          </a:p>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 Tạo WareHouse</a:t>
            </a:r>
            <a:endParaRPr sz="3200" b="0" i="0" u="none" strike="noStrike" cap="none">
              <a:solidFill>
                <a:schemeClr val="dk1"/>
              </a:solidFill>
              <a:latin typeface="Times New Roman"/>
              <a:ea typeface="Times New Roman"/>
              <a:cs typeface="Times New Roman"/>
              <a:sym typeface="Times New Roman"/>
            </a:endParaRPr>
          </a:p>
        </p:txBody>
      </p:sp>
      <p:grpSp>
        <p:nvGrpSpPr>
          <p:cNvPr id="476" name="Google Shape;476;p26"/>
          <p:cNvGrpSpPr/>
          <p:nvPr/>
        </p:nvGrpSpPr>
        <p:grpSpPr>
          <a:xfrm>
            <a:off x="2211270" y="1401795"/>
            <a:ext cx="1802490" cy="275840"/>
            <a:chOff x="1848067" y="2697524"/>
            <a:chExt cx="2311184" cy="316190"/>
          </a:xfrm>
        </p:grpSpPr>
        <p:cxnSp>
          <p:nvCxnSpPr>
            <p:cNvPr id="477" name="Google Shape;477;p26"/>
            <p:cNvCxnSpPr/>
            <p:nvPr/>
          </p:nvCxnSpPr>
          <p:spPr>
            <a:xfrm rot="10800000">
              <a:off x="3661285" y="2697524"/>
              <a:ext cx="497966" cy="316190"/>
            </a:xfrm>
            <a:prstGeom prst="straightConnector1">
              <a:avLst/>
            </a:prstGeom>
            <a:noFill/>
            <a:ln w="9525" cap="flat" cmpd="sng">
              <a:solidFill>
                <a:schemeClr val="accent6"/>
              </a:solidFill>
              <a:prstDash val="solid"/>
              <a:round/>
              <a:headEnd type="none" w="sm" len="sm"/>
              <a:tailEnd type="none" w="sm" len="sm"/>
            </a:ln>
          </p:spPr>
        </p:cxnSp>
        <p:cxnSp>
          <p:nvCxnSpPr>
            <p:cNvPr id="478" name="Google Shape;478;p26"/>
            <p:cNvCxnSpPr/>
            <p:nvPr/>
          </p:nvCxnSpPr>
          <p:spPr>
            <a:xfrm rot="10800000">
              <a:off x="1848067" y="2697524"/>
              <a:ext cx="1813219" cy="0"/>
            </a:xfrm>
            <a:prstGeom prst="straightConnector1">
              <a:avLst/>
            </a:prstGeom>
            <a:noFill/>
            <a:ln w="9525" cap="flat" cmpd="sng">
              <a:solidFill>
                <a:schemeClr val="accent6"/>
              </a:solidFill>
              <a:prstDash val="solid"/>
              <a:round/>
              <a:headEnd type="none" w="sm" len="sm"/>
              <a:tailEnd type="oval" w="med" len="med"/>
            </a:ln>
          </p:spPr>
        </p:cxnSp>
      </p:grpSp>
      <p:grpSp>
        <p:nvGrpSpPr>
          <p:cNvPr id="479" name="Google Shape;479;p26"/>
          <p:cNvGrpSpPr/>
          <p:nvPr/>
        </p:nvGrpSpPr>
        <p:grpSpPr>
          <a:xfrm>
            <a:off x="1985613" y="3364695"/>
            <a:ext cx="1375047" cy="343140"/>
            <a:chOff x="2185142" y="4994858"/>
            <a:chExt cx="2113299" cy="316190"/>
          </a:xfrm>
        </p:grpSpPr>
        <p:cxnSp>
          <p:nvCxnSpPr>
            <p:cNvPr id="480" name="Google Shape;480;p26"/>
            <p:cNvCxnSpPr/>
            <p:nvPr/>
          </p:nvCxnSpPr>
          <p:spPr>
            <a:xfrm flipH="1">
              <a:off x="3800475" y="4994858"/>
              <a:ext cx="497966" cy="316190"/>
            </a:xfrm>
            <a:prstGeom prst="straightConnector1">
              <a:avLst/>
            </a:prstGeom>
            <a:noFill/>
            <a:ln w="9525" cap="flat" cmpd="sng">
              <a:solidFill>
                <a:schemeClr val="accent6"/>
              </a:solidFill>
              <a:prstDash val="solid"/>
              <a:round/>
              <a:headEnd type="none" w="sm" len="sm"/>
              <a:tailEnd type="none" w="sm" len="sm"/>
            </a:ln>
          </p:spPr>
        </p:cxnSp>
        <p:cxnSp>
          <p:nvCxnSpPr>
            <p:cNvPr id="481" name="Google Shape;481;p26"/>
            <p:cNvCxnSpPr/>
            <p:nvPr/>
          </p:nvCxnSpPr>
          <p:spPr>
            <a:xfrm rot="10800000">
              <a:off x="2185142" y="5311048"/>
              <a:ext cx="1615334" cy="0"/>
            </a:xfrm>
            <a:prstGeom prst="straightConnector1">
              <a:avLst/>
            </a:prstGeom>
            <a:noFill/>
            <a:ln w="9525" cap="flat" cmpd="sng">
              <a:solidFill>
                <a:schemeClr val="accent6"/>
              </a:solidFill>
              <a:prstDash val="solid"/>
              <a:round/>
              <a:headEnd type="none" w="sm" len="sm"/>
              <a:tailEnd type="oval" w="med" len="med"/>
            </a:ln>
          </p:spPr>
        </p:cxnSp>
      </p:grpSp>
      <p:grpSp>
        <p:nvGrpSpPr>
          <p:cNvPr id="482" name="Google Shape;482;p26"/>
          <p:cNvGrpSpPr/>
          <p:nvPr/>
        </p:nvGrpSpPr>
        <p:grpSpPr>
          <a:xfrm>
            <a:off x="5711669" y="1401796"/>
            <a:ext cx="1380196" cy="257074"/>
            <a:chOff x="7528087" y="2680840"/>
            <a:chExt cx="2061939" cy="316190"/>
          </a:xfrm>
        </p:grpSpPr>
        <p:cxnSp>
          <p:nvCxnSpPr>
            <p:cNvPr id="483" name="Google Shape;483;p26"/>
            <p:cNvCxnSpPr/>
            <p:nvPr/>
          </p:nvCxnSpPr>
          <p:spPr>
            <a:xfrm rot="10800000" flipH="1">
              <a:off x="7528087" y="2680840"/>
              <a:ext cx="497966" cy="316190"/>
            </a:xfrm>
            <a:prstGeom prst="straightConnector1">
              <a:avLst/>
            </a:prstGeom>
            <a:noFill/>
            <a:ln w="9525" cap="flat" cmpd="sng">
              <a:solidFill>
                <a:srgbClr val="D70075"/>
              </a:solidFill>
              <a:prstDash val="solid"/>
              <a:round/>
              <a:headEnd type="none" w="sm" len="sm"/>
              <a:tailEnd type="none" w="sm" len="sm"/>
            </a:ln>
          </p:spPr>
        </p:cxnSp>
        <p:cxnSp>
          <p:nvCxnSpPr>
            <p:cNvPr id="484" name="Google Shape;484;p26"/>
            <p:cNvCxnSpPr/>
            <p:nvPr/>
          </p:nvCxnSpPr>
          <p:spPr>
            <a:xfrm>
              <a:off x="8026053" y="2680840"/>
              <a:ext cx="1563973" cy="0"/>
            </a:xfrm>
            <a:prstGeom prst="straightConnector1">
              <a:avLst/>
            </a:prstGeom>
            <a:noFill/>
            <a:ln w="9525" cap="flat" cmpd="sng">
              <a:solidFill>
                <a:srgbClr val="D70075"/>
              </a:solidFill>
              <a:prstDash val="solid"/>
              <a:round/>
              <a:headEnd type="none" w="sm" len="sm"/>
              <a:tailEnd type="oval" w="med" len="med"/>
            </a:ln>
          </p:spPr>
        </p:cxnSp>
      </p:grpSp>
      <p:grpSp>
        <p:nvGrpSpPr>
          <p:cNvPr id="485" name="Google Shape;485;p26"/>
          <p:cNvGrpSpPr/>
          <p:nvPr/>
        </p:nvGrpSpPr>
        <p:grpSpPr>
          <a:xfrm>
            <a:off x="6173508" y="3450449"/>
            <a:ext cx="863299" cy="257556"/>
            <a:chOff x="8125333" y="4745260"/>
            <a:chExt cx="2389596" cy="203034"/>
          </a:xfrm>
        </p:grpSpPr>
        <p:cxnSp>
          <p:nvCxnSpPr>
            <p:cNvPr id="486" name="Google Shape;486;p26"/>
            <p:cNvCxnSpPr/>
            <p:nvPr/>
          </p:nvCxnSpPr>
          <p:spPr>
            <a:xfrm>
              <a:off x="8125333" y="4745260"/>
              <a:ext cx="522140" cy="203034"/>
            </a:xfrm>
            <a:prstGeom prst="straightConnector1">
              <a:avLst/>
            </a:prstGeom>
            <a:noFill/>
            <a:ln w="9525" cap="flat" cmpd="sng">
              <a:solidFill>
                <a:schemeClr val="accent6"/>
              </a:solidFill>
              <a:prstDash val="solid"/>
              <a:round/>
              <a:headEnd type="none" w="sm" len="sm"/>
              <a:tailEnd type="none" w="sm" len="sm"/>
            </a:ln>
          </p:spPr>
        </p:cxnSp>
        <p:cxnSp>
          <p:nvCxnSpPr>
            <p:cNvPr id="487" name="Google Shape;487;p26"/>
            <p:cNvCxnSpPr/>
            <p:nvPr/>
          </p:nvCxnSpPr>
          <p:spPr>
            <a:xfrm>
              <a:off x="8647472" y="4948294"/>
              <a:ext cx="1867457" cy="0"/>
            </a:xfrm>
            <a:prstGeom prst="straightConnector1">
              <a:avLst/>
            </a:prstGeom>
            <a:noFill/>
            <a:ln w="9525" cap="flat" cmpd="sng">
              <a:solidFill>
                <a:schemeClr val="accent6"/>
              </a:solidFill>
              <a:prstDash val="solid"/>
              <a:round/>
              <a:headEnd type="none" w="sm" len="sm"/>
              <a:tailEnd type="oval" w="med" len="med"/>
            </a:ln>
          </p:spPr>
        </p:cxnSp>
      </p:grpSp>
      <p:sp>
        <p:nvSpPr>
          <p:cNvPr id="488" name="Google Shape;488;p26"/>
          <p:cNvSpPr txBox="1"/>
          <p:nvPr/>
        </p:nvSpPr>
        <p:spPr>
          <a:xfrm>
            <a:off x="6495687" y="1048568"/>
            <a:ext cx="2893806"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02. </a:t>
            </a:r>
            <a:endParaRPr/>
          </a:p>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Tạo BOM</a:t>
            </a:r>
            <a:endParaRPr sz="3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0" i="0" u="none" strike="noStrike" cap="none">
              <a:solidFill>
                <a:schemeClr val="dk1"/>
              </a:solidFill>
              <a:latin typeface="Times New Roman"/>
              <a:ea typeface="Times New Roman"/>
              <a:cs typeface="Times New Roman"/>
              <a:sym typeface="Times New Roman"/>
            </a:endParaRPr>
          </a:p>
        </p:txBody>
      </p:sp>
      <p:sp>
        <p:nvSpPr>
          <p:cNvPr id="489" name="Google Shape;489;p26"/>
          <p:cNvSpPr txBox="1"/>
          <p:nvPr/>
        </p:nvSpPr>
        <p:spPr>
          <a:xfrm>
            <a:off x="6866825" y="3311011"/>
            <a:ext cx="2151529"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03. </a:t>
            </a:r>
            <a:endParaRPr/>
          </a:p>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Tạo lệnh sản xuất</a:t>
            </a:r>
            <a:endParaRPr sz="3200" b="0" i="0" u="none" strike="noStrike" cap="none">
              <a:solidFill>
                <a:schemeClr val="dk1"/>
              </a:solidFill>
              <a:latin typeface="Times New Roman"/>
              <a:ea typeface="Times New Roman"/>
              <a:cs typeface="Times New Roman"/>
              <a:sym typeface="Times New Roman"/>
            </a:endParaRPr>
          </a:p>
        </p:txBody>
      </p:sp>
      <p:sp>
        <p:nvSpPr>
          <p:cNvPr id="490" name="Google Shape;490;p26"/>
          <p:cNvSpPr txBox="1"/>
          <p:nvPr/>
        </p:nvSpPr>
        <p:spPr>
          <a:xfrm>
            <a:off x="360786" y="2775533"/>
            <a:ext cx="2467775" cy="25545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04.</a:t>
            </a:r>
            <a:endParaRPr/>
          </a:p>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Báo cáo</a:t>
            </a:r>
            <a:endParaRPr sz="3200" b="0" i="0" u="none" strike="noStrike" cap="none">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Work </a:t>
            </a:r>
            <a:endParaRPr/>
          </a:p>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rders</a:t>
            </a:r>
            <a:endParaRPr sz="3200" b="0" i="0" u="none" strike="noStrike" cap="none">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0" i="0" u="none" strike="noStrike" cap="none">
              <a:solidFill>
                <a:srgbClr val="000000"/>
              </a:solidFill>
              <a:latin typeface="Times New Roman"/>
              <a:ea typeface="Times New Roman"/>
              <a:cs typeface="Times New Roman"/>
              <a:sym typeface="Times New Roman"/>
            </a:endParaRPr>
          </a:p>
        </p:txBody>
      </p:sp>
      <p:sp>
        <p:nvSpPr>
          <p:cNvPr id="491" name="Google Shape;491;p26"/>
          <p:cNvSpPr/>
          <p:nvPr/>
        </p:nvSpPr>
        <p:spPr>
          <a:xfrm>
            <a:off x="2127708" y="97034"/>
            <a:ext cx="4305423"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5400" b="0" i="0" u="none" strike="noStrike" cap="none">
                <a:solidFill>
                  <a:srgbClr val="FFFFFF"/>
                </a:solidFill>
                <a:latin typeface="Times New Roman"/>
                <a:ea typeface="Times New Roman"/>
                <a:cs typeface="Times New Roman"/>
                <a:sym typeface="Times New Roman"/>
              </a:rPr>
              <a:t>Phân hệ Kho</a:t>
            </a: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7"/>
          <p:cNvSpPr txBox="1">
            <a:spLocks noGrp="1"/>
          </p:cNvSpPr>
          <p:nvPr>
            <p:ph type="title"/>
          </p:nvPr>
        </p:nvSpPr>
        <p:spPr>
          <a:xfrm>
            <a:off x="701602" y="374881"/>
            <a:ext cx="5568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3200" b="1" i="1">
                <a:latin typeface="Times New Roman"/>
                <a:ea typeface="Times New Roman"/>
                <a:cs typeface="Times New Roman"/>
                <a:sym typeface="Times New Roman"/>
              </a:rPr>
              <a:t>BÁO CÁO TÀI CHÍNH</a:t>
            </a:r>
            <a:endParaRPr sz="3200" i="1">
              <a:latin typeface="Times New Roman"/>
              <a:ea typeface="Times New Roman"/>
              <a:cs typeface="Times New Roman"/>
              <a:sym typeface="Times New Roman"/>
            </a:endParaRPr>
          </a:p>
        </p:txBody>
      </p:sp>
      <p:grpSp>
        <p:nvGrpSpPr>
          <p:cNvPr id="497" name="Google Shape;497;p27"/>
          <p:cNvGrpSpPr/>
          <p:nvPr/>
        </p:nvGrpSpPr>
        <p:grpSpPr>
          <a:xfrm>
            <a:off x="12876" y="1388029"/>
            <a:ext cx="4320770" cy="652800"/>
            <a:chOff x="-33625" y="1640175"/>
            <a:chExt cx="5075225" cy="867600"/>
          </a:xfrm>
        </p:grpSpPr>
        <p:sp>
          <p:nvSpPr>
            <p:cNvPr id="498" name="Google Shape;498;p27"/>
            <p:cNvSpPr/>
            <p:nvPr/>
          </p:nvSpPr>
          <p:spPr>
            <a:xfrm>
              <a:off x="-33625" y="1939575"/>
              <a:ext cx="1633800" cy="2688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7"/>
            <p:cNvSpPr/>
            <p:nvPr/>
          </p:nvSpPr>
          <p:spPr>
            <a:xfrm>
              <a:off x="1806600" y="2056275"/>
              <a:ext cx="31314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7"/>
            <p:cNvSpPr/>
            <p:nvPr/>
          </p:nvSpPr>
          <p:spPr>
            <a:xfrm>
              <a:off x="1373500" y="1640175"/>
              <a:ext cx="867600" cy="8676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7"/>
            <p:cNvSpPr/>
            <p:nvPr/>
          </p:nvSpPr>
          <p:spPr>
            <a:xfrm>
              <a:off x="4906900" y="200670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2" name="Google Shape;502;p27"/>
          <p:cNvGrpSpPr/>
          <p:nvPr/>
        </p:nvGrpSpPr>
        <p:grpSpPr>
          <a:xfrm>
            <a:off x="36078" y="2265076"/>
            <a:ext cx="4320770" cy="652800"/>
            <a:chOff x="-33625" y="2291450"/>
            <a:chExt cx="5075225" cy="867600"/>
          </a:xfrm>
        </p:grpSpPr>
        <p:sp>
          <p:nvSpPr>
            <p:cNvPr id="503" name="Google Shape;503;p27"/>
            <p:cNvSpPr/>
            <p:nvPr/>
          </p:nvSpPr>
          <p:spPr>
            <a:xfrm>
              <a:off x="-33625" y="2590850"/>
              <a:ext cx="2333100" cy="26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7"/>
            <p:cNvSpPr/>
            <p:nvPr/>
          </p:nvSpPr>
          <p:spPr>
            <a:xfrm>
              <a:off x="2389950" y="2707550"/>
              <a:ext cx="25479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7"/>
            <p:cNvSpPr/>
            <p:nvPr/>
          </p:nvSpPr>
          <p:spPr>
            <a:xfrm>
              <a:off x="1813012" y="2291450"/>
              <a:ext cx="867600" cy="8676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7"/>
            <p:cNvSpPr/>
            <p:nvPr/>
          </p:nvSpPr>
          <p:spPr>
            <a:xfrm>
              <a:off x="4906900" y="2657900"/>
              <a:ext cx="134700" cy="134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7" name="Google Shape;507;p27"/>
          <p:cNvGrpSpPr/>
          <p:nvPr/>
        </p:nvGrpSpPr>
        <p:grpSpPr>
          <a:xfrm>
            <a:off x="61642" y="3145231"/>
            <a:ext cx="4320770" cy="652800"/>
            <a:chOff x="-33625" y="2942737"/>
            <a:chExt cx="5075225" cy="867600"/>
          </a:xfrm>
        </p:grpSpPr>
        <p:sp>
          <p:nvSpPr>
            <p:cNvPr id="508" name="Google Shape;508;p27"/>
            <p:cNvSpPr/>
            <p:nvPr/>
          </p:nvSpPr>
          <p:spPr>
            <a:xfrm>
              <a:off x="-33625" y="3242125"/>
              <a:ext cx="2583000" cy="268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7"/>
            <p:cNvSpPr/>
            <p:nvPr/>
          </p:nvSpPr>
          <p:spPr>
            <a:xfrm>
              <a:off x="2389950" y="3358825"/>
              <a:ext cx="25479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7"/>
            <p:cNvSpPr/>
            <p:nvPr/>
          </p:nvSpPr>
          <p:spPr>
            <a:xfrm>
              <a:off x="2231263" y="2942737"/>
              <a:ext cx="867600" cy="8676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7"/>
            <p:cNvSpPr/>
            <p:nvPr/>
          </p:nvSpPr>
          <p:spPr>
            <a:xfrm>
              <a:off x="4906900" y="3309175"/>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2" name="Google Shape;512;p27"/>
          <p:cNvGrpSpPr/>
          <p:nvPr/>
        </p:nvGrpSpPr>
        <p:grpSpPr>
          <a:xfrm>
            <a:off x="61642" y="4072836"/>
            <a:ext cx="4320770" cy="652800"/>
            <a:chOff x="-33625" y="3594000"/>
            <a:chExt cx="5075225" cy="867600"/>
          </a:xfrm>
        </p:grpSpPr>
        <p:sp>
          <p:nvSpPr>
            <p:cNvPr id="513" name="Google Shape;513;p27"/>
            <p:cNvSpPr/>
            <p:nvPr/>
          </p:nvSpPr>
          <p:spPr>
            <a:xfrm>
              <a:off x="-33625" y="3893400"/>
              <a:ext cx="2857500" cy="268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7"/>
            <p:cNvSpPr/>
            <p:nvPr/>
          </p:nvSpPr>
          <p:spPr>
            <a:xfrm>
              <a:off x="3039350" y="4010100"/>
              <a:ext cx="18984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7"/>
            <p:cNvSpPr/>
            <p:nvPr/>
          </p:nvSpPr>
          <p:spPr>
            <a:xfrm>
              <a:off x="2663700" y="3594000"/>
              <a:ext cx="867600" cy="8676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7"/>
            <p:cNvSpPr/>
            <p:nvPr/>
          </p:nvSpPr>
          <p:spPr>
            <a:xfrm>
              <a:off x="4906900" y="3960450"/>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7" name="Google Shape;517;p27"/>
          <p:cNvSpPr txBox="1"/>
          <p:nvPr/>
        </p:nvSpPr>
        <p:spPr>
          <a:xfrm>
            <a:off x="4464970" y="1390684"/>
            <a:ext cx="4302510"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tồn kho hiện tại</a:t>
            </a:r>
            <a:endParaRPr sz="2800" b="0" i="0" u="none" strike="noStrike" cap="none">
              <a:solidFill>
                <a:srgbClr val="FFFFFF"/>
              </a:solidFill>
              <a:latin typeface="Abel"/>
              <a:ea typeface="Abel"/>
              <a:cs typeface="Abel"/>
              <a:sym typeface="Abel"/>
            </a:endParaRPr>
          </a:p>
        </p:txBody>
      </p:sp>
      <p:sp>
        <p:nvSpPr>
          <p:cNvPr id="518" name="Google Shape;518;p27"/>
          <p:cNvSpPr txBox="1"/>
          <p:nvPr/>
        </p:nvSpPr>
        <p:spPr>
          <a:xfrm>
            <a:off x="4464970" y="2133024"/>
            <a:ext cx="4302510"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dịch chuyển hàng hóa</a:t>
            </a:r>
            <a:endParaRPr sz="2800" b="0" i="0" u="none" strike="noStrike" cap="none">
              <a:solidFill>
                <a:srgbClr val="FFFFFF"/>
              </a:solidFill>
              <a:latin typeface="Abel"/>
              <a:ea typeface="Abel"/>
              <a:cs typeface="Abel"/>
              <a:sym typeface="Abel"/>
            </a:endParaRPr>
          </a:p>
        </p:txBody>
      </p:sp>
      <p:sp>
        <p:nvSpPr>
          <p:cNvPr id="519" name="Google Shape;519;p27"/>
          <p:cNvSpPr txBox="1"/>
          <p:nvPr/>
        </p:nvSpPr>
        <p:spPr>
          <a:xfrm>
            <a:off x="4464968" y="3080217"/>
            <a:ext cx="4157621"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Lệnh sản xuất</a:t>
            </a:r>
            <a:endParaRPr sz="2800" b="0" i="0" u="none" strike="noStrike" cap="none">
              <a:solidFill>
                <a:srgbClr val="FFFFFF"/>
              </a:solidFill>
              <a:latin typeface="Abel"/>
              <a:ea typeface="Abel"/>
              <a:cs typeface="Abel"/>
              <a:sym typeface="Abel"/>
            </a:endParaRPr>
          </a:p>
        </p:txBody>
      </p:sp>
      <p:sp>
        <p:nvSpPr>
          <p:cNvPr id="520" name="Google Shape;520;p27"/>
          <p:cNvSpPr txBox="1"/>
          <p:nvPr/>
        </p:nvSpPr>
        <p:spPr>
          <a:xfrm>
            <a:off x="4489992" y="4018581"/>
            <a:ext cx="3187212"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Work Orders</a:t>
            </a:r>
            <a:endParaRPr sz="2800" b="0" i="0" u="none" strike="noStrike" cap="none">
              <a:solidFill>
                <a:srgbClr val="FFFFFF"/>
              </a:solidFill>
              <a:latin typeface="Abel"/>
              <a:ea typeface="Abel"/>
              <a:cs typeface="Abel"/>
              <a:sym typeface="Abel"/>
            </a:endParaRP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8"/>
          <p:cNvSpPr txBox="1">
            <a:spLocks noGrp="1"/>
          </p:cNvSpPr>
          <p:nvPr>
            <p:ph type="title"/>
          </p:nvPr>
        </p:nvSpPr>
        <p:spPr>
          <a:xfrm>
            <a:off x="539999" y="0"/>
            <a:ext cx="4870200" cy="50454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tồn kho hiện tại</a:t>
            </a:r>
            <a:endParaRPr sz="2800" b="1">
              <a:latin typeface="Times New Roman"/>
              <a:ea typeface="Times New Roman"/>
              <a:cs typeface="Times New Roman"/>
              <a:sym typeface="Times New Roman"/>
            </a:endParaRPr>
          </a:p>
        </p:txBody>
      </p:sp>
      <p:grpSp>
        <p:nvGrpSpPr>
          <p:cNvPr id="526" name="Google Shape;526;p28"/>
          <p:cNvGrpSpPr/>
          <p:nvPr/>
        </p:nvGrpSpPr>
        <p:grpSpPr>
          <a:xfrm>
            <a:off x="1060934" y="1817076"/>
            <a:ext cx="998973" cy="1020086"/>
            <a:chOff x="-35101800" y="2631050"/>
            <a:chExt cx="222925" cy="291450"/>
          </a:xfrm>
        </p:grpSpPr>
        <p:sp>
          <p:nvSpPr>
            <p:cNvPr id="527" name="Google Shape;527;p28"/>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8"/>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8"/>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8"/>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1" name="Google Shape;531;p28"/>
          <p:cNvGrpSpPr/>
          <p:nvPr/>
        </p:nvGrpSpPr>
        <p:grpSpPr>
          <a:xfrm>
            <a:off x="3488353" y="1816707"/>
            <a:ext cx="1164467" cy="1020455"/>
            <a:chOff x="-1333975" y="2365850"/>
            <a:chExt cx="292225" cy="293575"/>
          </a:xfrm>
        </p:grpSpPr>
        <p:sp>
          <p:nvSpPr>
            <p:cNvPr id="532" name="Google Shape;532;p28"/>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8"/>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8"/>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8"/>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8"/>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8"/>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8"/>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8"/>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0" name="Google Shape;540;p28"/>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1" name="Google Shape;541;p28"/>
          <p:cNvPicPr preferRelativeResize="0"/>
          <p:nvPr/>
        </p:nvPicPr>
        <p:blipFill rotWithShape="1">
          <a:blip r:embed="rId3">
            <a:alphaModFix/>
          </a:blip>
          <a:srcRect/>
          <a:stretch/>
        </p:blipFill>
        <p:spPr>
          <a:xfrm>
            <a:off x="150607" y="623944"/>
            <a:ext cx="8810513" cy="4399877"/>
          </a:xfrm>
          <a:prstGeom prst="rect">
            <a:avLst/>
          </a:prstGeom>
          <a:noFill/>
          <a:ln>
            <a:noFill/>
          </a:ln>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
          <p:cNvSpPr txBox="1">
            <a:spLocks noGrp="1"/>
          </p:cNvSpPr>
          <p:nvPr>
            <p:ph type="title"/>
          </p:nvPr>
        </p:nvSpPr>
        <p:spPr>
          <a:xfrm>
            <a:off x="3490856" y="2927618"/>
            <a:ext cx="5567979" cy="2576145"/>
          </a:xfrm>
          <a:prstGeom prst="rect">
            <a:avLst/>
          </a:prstGeom>
          <a:noFill/>
          <a:ln>
            <a:noFill/>
          </a:ln>
        </p:spPr>
        <p:txBody>
          <a:bodyPr spcFirstLastPara="1" wrap="square" lIns="91425" tIns="91425" rIns="91425" bIns="91425" anchor="ctr" anchorCtr="0">
            <a:noAutofit/>
          </a:bodyPr>
          <a:lstStyle/>
          <a:p>
            <a:pPr marL="400050" lvl="0" indent="-400050" algn="l" rtl="0">
              <a:lnSpc>
                <a:spcPct val="100000"/>
              </a:lnSpc>
              <a:spcBef>
                <a:spcPts val="0"/>
              </a:spcBef>
              <a:spcAft>
                <a:spcPts val="0"/>
              </a:spcAft>
              <a:buSzPts val="2400"/>
              <a:buFont typeface="Noto Sans Symbols"/>
              <a:buChar char="❖"/>
            </a:pPr>
            <a:r>
              <a:rPr lang="en-US" sz="2400" b="0">
                <a:latin typeface="Times New Roman"/>
                <a:ea typeface="Times New Roman"/>
                <a:cs typeface="Times New Roman"/>
                <a:sym typeface="Times New Roman"/>
              </a:rPr>
              <a:t>Lĩnh vực hoạt động kinh doanh chủ yếu của Công ty là sản xuất và phân phối các sản phẩm diệt côn trùng gia dụng và..</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205" name="Google Shape;205;p3"/>
          <p:cNvSpPr txBox="1">
            <a:spLocks noGrp="1"/>
          </p:cNvSpPr>
          <p:nvPr>
            <p:ph type="subTitle" idx="1"/>
          </p:nvPr>
        </p:nvSpPr>
        <p:spPr>
          <a:xfrm>
            <a:off x="3345644" y="1051491"/>
            <a:ext cx="5798356" cy="22726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endParaRPr sz="1800">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Công ty TNHH SX TM Công nghiệp A.V.A.L được thành lập vào ngày 01/03/2000, số giấy phép đăng ký kinh doanh: 4102000321 cấp tại sở kế hoạch và đầu tư tp HCM </a:t>
            </a:r>
            <a:endParaRPr sz="1800">
              <a:latin typeface="Times New Roman"/>
              <a:ea typeface="Times New Roman"/>
              <a:cs typeface="Times New Roman"/>
              <a:sym typeface="Times New Roman"/>
            </a:endParaRPr>
          </a:p>
        </p:txBody>
      </p:sp>
      <p:sp>
        <p:nvSpPr>
          <p:cNvPr id="206" name="Google Shape;206;p3"/>
          <p:cNvSpPr/>
          <p:nvPr/>
        </p:nvSpPr>
        <p:spPr>
          <a:xfrm>
            <a:off x="-279699" y="89554"/>
            <a:ext cx="7541111"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a:solidFill>
                  <a:schemeClr val="dk1"/>
                </a:solidFill>
                <a:latin typeface="Arial"/>
                <a:ea typeface="Arial"/>
                <a:cs typeface="Arial"/>
                <a:sym typeface="Arial"/>
              </a:rPr>
              <a:t>Giới thiệu chung về doanh nghiệp</a:t>
            </a:r>
            <a:endParaRPr sz="3600" b="1" i="0" u="none" strike="noStrike" cap="none">
              <a:solidFill>
                <a:schemeClr val="dk1"/>
              </a:solidFill>
              <a:latin typeface="Arial"/>
              <a:ea typeface="Arial"/>
              <a:cs typeface="Arial"/>
              <a:sym typeface="Arial"/>
            </a:endParaRPr>
          </a:p>
        </p:txBody>
      </p:sp>
      <p:pic>
        <p:nvPicPr>
          <p:cNvPr id="207" name="Google Shape;207;p3" descr="Công ty TNHH SX - TM Công Nghiệp A.V.A.L (A.V.A.L CO. LTD)"/>
          <p:cNvPicPr preferRelativeResize="0"/>
          <p:nvPr/>
        </p:nvPicPr>
        <p:blipFill rotWithShape="1">
          <a:blip r:embed="rId3">
            <a:alphaModFix/>
          </a:blip>
          <a:srcRect/>
          <a:stretch/>
        </p:blipFill>
        <p:spPr>
          <a:xfrm>
            <a:off x="-321327" y="1947132"/>
            <a:ext cx="3812183" cy="1807288"/>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 calcmode="lin" valueType="num">
                                      <p:cBhvr additive="base">
                                        <p:cTn id="7" dur="500"/>
                                        <p:tgtEl>
                                          <p:spTgt spid="204"/>
                                        </p:tgtEl>
                                        <p:attrNameLst>
                                          <p:attrName>ppt_w</p:attrName>
                                        </p:attrNameLst>
                                      </p:cBhvr>
                                      <p:tavLst>
                                        <p:tav tm="0">
                                          <p:val>
                                            <p:strVal val="0"/>
                                          </p:val>
                                        </p:tav>
                                        <p:tav tm="100000">
                                          <p:val>
                                            <p:strVal val="#ppt_w"/>
                                          </p:val>
                                        </p:tav>
                                      </p:tavLst>
                                    </p:anim>
                                    <p:anim calcmode="lin" valueType="num">
                                      <p:cBhvr additive="base">
                                        <p:cTn id="8" dur="500"/>
                                        <p:tgtEl>
                                          <p:spTgt spid="20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29"/>
          <p:cNvSpPr txBox="1">
            <a:spLocks noGrp="1"/>
          </p:cNvSpPr>
          <p:nvPr>
            <p:ph type="title"/>
          </p:nvPr>
        </p:nvSpPr>
        <p:spPr>
          <a:xfrm>
            <a:off x="808941" y="0"/>
            <a:ext cx="4870200" cy="50454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dịch chuyển hàng hóa</a:t>
            </a:r>
            <a:endParaRPr/>
          </a:p>
        </p:txBody>
      </p:sp>
      <p:grpSp>
        <p:nvGrpSpPr>
          <p:cNvPr id="547" name="Google Shape;547;p29"/>
          <p:cNvGrpSpPr/>
          <p:nvPr/>
        </p:nvGrpSpPr>
        <p:grpSpPr>
          <a:xfrm>
            <a:off x="1060934" y="1817076"/>
            <a:ext cx="998973" cy="1020086"/>
            <a:chOff x="-35101800" y="2631050"/>
            <a:chExt cx="222925" cy="291450"/>
          </a:xfrm>
        </p:grpSpPr>
        <p:sp>
          <p:nvSpPr>
            <p:cNvPr id="548" name="Google Shape;548;p29"/>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9"/>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9"/>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9"/>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2" name="Google Shape;552;p29"/>
          <p:cNvGrpSpPr/>
          <p:nvPr/>
        </p:nvGrpSpPr>
        <p:grpSpPr>
          <a:xfrm>
            <a:off x="3488353" y="1816707"/>
            <a:ext cx="1164467" cy="1020455"/>
            <a:chOff x="-1333975" y="2365850"/>
            <a:chExt cx="292225" cy="293575"/>
          </a:xfrm>
        </p:grpSpPr>
        <p:sp>
          <p:nvSpPr>
            <p:cNvPr id="553" name="Google Shape;553;p29"/>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9"/>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9"/>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9"/>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9"/>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9"/>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9"/>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9"/>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1" name="Google Shape;561;p29"/>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2" name="Google Shape;562;p29"/>
          <p:cNvPicPr preferRelativeResize="0"/>
          <p:nvPr/>
        </p:nvPicPr>
        <p:blipFill rotWithShape="1">
          <a:blip r:embed="rId3">
            <a:alphaModFix/>
          </a:blip>
          <a:srcRect/>
          <a:stretch/>
        </p:blipFill>
        <p:spPr>
          <a:xfrm>
            <a:off x="177069" y="595954"/>
            <a:ext cx="8784051" cy="4417109"/>
          </a:xfrm>
          <a:prstGeom prst="rect">
            <a:avLst/>
          </a:prstGeom>
          <a:noFill/>
          <a:ln>
            <a:noFill/>
          </a:ln>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title"/>
          </p:nvPr>
        </p:nvSpPr>
        <p:spPr>
          <a:xfrm>
            <a:off x="1504951" y="90022"/>
            <a:ext cx="4870200" cy="50454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Lệnh sản xuất</a:t>
            </a:r>
            <a:endParaRPr/>
          </a:p>
        </p:txBody>
      </p:sp>
      <p:grpSp>
        <p:nvGrpSpPr>
          <p:cNvPr id="568" name="Google Shape;568;p30"/>
          <p:cNvGrpSpPr/>
          <p:nvPr/>
        </p:nvGrpSpPr>
        <p:grpSpPr>
          <a:xfrm>
            <a:off x="1060934" y="1817076"/>
            <a:ext cx="998973" cy="1020086"/>
            <a:chOff x="-35101800" y="2631050"/>
            <a:chExt cx="222925" cy="291450"/>
          </a:xfrm>
        </p:grpSpPr>
        <p:sp>
          <p:nvSpPr>
            <p:cNvPr id="569" name="Google Shape;569;p30"/>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0"/>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30"/>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0"/>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3" name="Google Shape;573;p30"/>
          <p:cNvGrpSpPr/>
          <p:nvPr/>
        </p:nvGrpSpPr>
        <p:grpSpPr>
          <a:xfrm>
            <a:off x="3488353" y="1816707"/>
            <a:ext cx="1164467" cy="1020455"/>
            <a:chOff x="-1333975" y="2365850"/>
            <a:chExt cx="292225" cy="293575"/>
          </a:xfrm>
        </p:grpSpPr>
        <p:sp>
          <p:nvSpPr>
            <p:cNvPr id="574" name="Google Shape;574;p30"/>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30"/>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0"/>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0"/>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30"/>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0"/>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0"/>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0"/>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2" name="Google Shape;582;p30"/>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3" name="Google Shape;583;p30"/>
          <p:cNvPicPr preferRelativeResize="0"/>
          <p:nvPr/>
        </p:nvPicPr>
        <p:blipFill rotWithShape="1">
          <a:blip r:embed="rId3">
            <a:alphaModFix/>
          </a:blip>
          <a:srcRect/>
          <a:stretch/>
        </p:blipFill>
        <p:spPr>
          <a:xfrm>
            <a:off x="505854" y="800063"/>
            <a:ext cx="7534422" cy="3621330"/>
          </a:xfrm>
          <a:prstGeom prst="rect">
            <a:avLst/>
          </a:prstGeom>
          <a:noFill/>
          <a:ln>
            <a:noFill/>
          </a:ln>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1"/>
          <p:cNvSpPr txBox="1">
            <a:spLocks noGrp="1"/>
          </p:cNvSpPr>
          <p:nvPr>
            <p:ph type="title"/>
          </p:nvPr>
        </p:nvSpPr>
        <p:spPr>
          <a:xfrm>
            <a:off x="661417" y="165326"/>
            <a:ext cx="4870200" cy="50454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Work Orders</a:t>
            </a:r>
            <a:endParaRPr/>
          </a:p>
        </p:txBody>
      </p:sp>
      <p:grpSp>
        <p:nvGrpSpPr>
          <p:cNvPr id="589" name="Google Shape;589;p31"/>
          <p:cNvGrpSpPr/>
          <p:nvPr/>
        </p:nvGrpSpPr>
        <p:grpSpPr>
          <a:xfrm>
            <a:off x="1060934" y="1817076"/>
            <a:ext cx="998973" cy="1020086"/>
            <a:chOff x="-35101800" y="2631050"/>
            <a:chExt cx="222925" cy="291450"/>
          </a:xfrm>
        </p:grpSpPr>
        <p:sp>
          <p:nvSpPr>
            <p:cNvPr id="590" name="Google Shape;590;p31"/>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31"/>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31"/>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31"/>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4" name="Google Shape;594;p31"/>
          <p:cNvGrpSpPr/>
          <p:nvPr/>
        </p:nvGrpSpPr>
        <p:grpSpPr>
          <a:xfrm>
            <a:off x="3488353" y="1816707"/>
            <a:ext cx="1164467" cy="1020455"/>
            <a:chOff x="-1333975" y="2365850"/>
            <a:chExt cx="292225" cy="293575"/>
          </a:xfrm>
        </p:grpSpPr>
        <p:sp>
          <p:nvSpPr>
            <p:cNvPr id="595" name="Google Shape;595;p31"/>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31"/>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1"/>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31"/>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31"/>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31"/>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31"/>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31"/>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3" name="Google Shape;603;p3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4" name="Google Shape;604;p31"/>
          <p:cNvPicPr preferRelativeResize="0"/>
          <p:nvPr/>
        </p:nvPicPr>
        <p:blipFill rotWithShape="1">
          <a:blip r:embed="rId3">
            <a:alphaModFix/>
          </a:blip>
          <a:srcRect/>
          <a:stretch/>
        </p:blipFill>
        <p:spPr>
          <a:xfrm>
            <a:off x="290455" y="764435"/>
            <a:ext cx="8261873" cy="3646199"/>
          </a:xfrm>
          <a:prstGeom prst="rect">
            <a:avLst/>
          </a:prstGeom>
          <a:noFill/>
          <a:ln>
            <a:noFill/>
          </a:ln>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2"/>
          <p:cNvSpPr txBox="1">
            <a:spLocks noGrp="1"/>
          </p:cNvSpPr>
          <p:nvPr>
            <p:ph type="title"/>
          </p:nvPr>
        </p:nvSpPr>
        <p:spPr>
          <a:xfrm>
            <a:off x="1156261" y="1688951"/>
            <a:ext cx="6287520" cy="23989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sz="5400">
                <a:latin typeface="Times New Roman"/>
                <a:ea typeface="Times New Roman"/>
                <a:cs typeface="Times New Roman"/>
                <a:sym typeface="Times New Roman"/>
              </a:rPr>
              <a:t>THANK YOU FOR LISTENING</a:t>
            </a:r>
            <a:endParaRPr sz="36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
          <p:cNvSpPr txBox="1">
            <a:spLocks noGrp="1"/>
          </p:cNvSpPr>
          <p:nvPr>
            <p:ph type="subTitle" idx="1"/>
          </p:nvPr>
        </p:nvSpPr>
        <p:spPr>
          <a:xfrm>
            <a:off x="4099257" y="556202"/>
            <a:ext cx="5044743" cy="436004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3200">
                <a:latin typeface="Times New Roman"/>
                <a:ea typeface="Times New Roman"/>
                <a:cs typeface="Times New Roman"/>
                <a:sym typeface="Times New Roman"/>
              </a:rPr>
              <a:t>Sứ mệnh: </a:t>
            </a:r>
            <a:r>
              <a:rPr lang="en-US" sz="2400">
                <a:latin typeface="Times New Roman"/>
                <a:ea typeface="Times New Roman"/>
                <a:cs typeface="Times New Roman"/>
                <a:sym typeface="Times New Roman"/>
              </a:rPr>
              <a:t>Aval mang đến những sản phẩm chất lượng bằng trách nhiệm, trái tim và tình yêu đối với cuộc sống con người </a:t>
            </a: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3200">
                <a:latin typeface="Times New Roman"/>
                <a:ea typeface="Times New Roman"/>
                <a:cs typeface="Times New Roman"/>
                <a:sym typeface="Times New Roman"/>
              </a:rPr>
              <a:t>Tầm nhìn: </a:t>
            </a:r>
            <a:r>
              <a:rPr lang="en-US" sz="2400">
                <a:latin typeface="Times New Roman"/>
                <a:ea typeface="Times New Roman"/>
                <a:cs typeface="Times New Roman"/>
                <a:sym typeface="Times New Roman"/>
              </a:rPr>
              <a:t>Phấn đấu vươn lên thành doanh nghiệp hành đầu Việt Nam về sản xuất chất diệt trùng và tẩy rửa, đủ sức canh tranh và hội nhập quốc tế</a:t>
            </a:r>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213" name="Google Shape;213;p4"/>
          <p:cNvSpPr/>
          <p:nvPr/>
        </p:nvSpPr>
        <p:spPr>
          <a:xfrm>
            <a:off x="553530" y="233037"/>
            <a:ext cx="68387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New Roman"/>
                <a:ea typeface="Times New Roman"/>
                <a:cs typeface="Times New Roman"/>
                <a:sym typeface="Times New Roman"/>
              </a:rPr>
              <a:t>Giới thiệu chung về doanh nghiệp</a:t>
            </a:r>
            <a:endParaRPr sz="3600" b="1" i="0" u="none" strike="noStrike" cap="none">
              <a:solidFill>
                <a:schemeClr val="dk1"/>
              </a:solidFill>
              <a:latin typeface="Times New Roman"/>
              <a:ea typeface="Times New Roman"/>
              <a:cs typeface="Times New Roman"/>
              <a:sym typeface="Times New Roman"/>
            </a:endParaRPr>
          </a:p>
        </p:txBody>
      </p:sp>
      <p:pic>
        <p:nvPicPr>
          <p:cNvPr id="214" name="Google Shape;214;p4" descr="Công ty TNHH SX - TM Công Nghiệp A.V.A.L (A.V.A.L CO. LTD)"/>
          <p:cNvPicPr preferRelativeResize="0"/>
          <p:nvPr/>
        </p:nvPicPr>
        <p:blipFill rotWithShape="1">
          <a:blip r:embed="rId3">
            <a:alphaModFix/>
          </a:blip>
          <a:srcRect/>
          <a:stretch/>
        </p:blipFill>
        <p:spPr>
          <a:xfrm>
            <a:off x="145836" y="1170449"/>
            <a:ext cx="3952827" cy="1873965"/>
          </a:xfrm>
          <a:prstGeom prst="rect">
            <a:avLst/>
          </a:prstGeom>
          <a:noFill/>
          <a:ln>
            <a:noFill/>
          </a:ln>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19" name="Google Shape;219;p5"/>
          <p:cNvGrpSpPr/>
          <p:nvPr/>
        </p:nvGrpSpPr>
        <p:grpSpPr>
          <a:xfrm>
            <a:off x="3555146" y="706776"/>
            <a:ext cx="2310768" cy="2280155"/>
            <a:chOff x="7333448" y="2384357"/>
            <a:chExt cx="4944926" cy="5696854"/>
          </a:xfrm>
        </p:grpSpPr>
        <p:sp>
          <p:nvSpPr>
            <p:cNvPr id="220" name="Google Shape;220;p5"/>
            <p:cNvSpPr/>
            <p:nvPr/>
          </p:nvSpPr>
          <p:spPr>
            <a:xfrm>
              <a:off x="7333448" y="2384357"/>
              <a:ext cx="4944926" cy="5696854"/>
            </a:xfrm>
            <a:custGeom>
              <a:avLst/>
              <a:gdLst/>
              <a:ahLst/>
              <a:cxnLst/>
              <a:rect l="l" t="t" r="r" b="b"/>
              <a:pathLst>
                <a:path w="2499" h="2879" extrusionOk="0">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21" name="Google Shape;221;p5"/>
            <p:cNvGrpSpPr/>
            <p:nvPr/>
          </p:nvGrpSpPr>
          <p:grpSpPr>
            <a:xfrm>
              <a:off x="7572785" y="3983797"/>
              <a:ext cx="4292345" cy="3671141"/>
              <a:chOff x="7614675" y="3983797"/>
              <a:chExt cx="4292345" cy="3671141"/>
            </a:xfrm>
          </p:grpSpPr>
          <p:sp>
            <p:nvSpPr>
              <p:cNvPr id="222" name="Google Shape;222;p5"/>
              <p:cNvSpPr txBox="1"/>
              <p:nvPr/>
            </p:nvSpPr>
            <p:spPr>
              <a:xfrm>
                <a:off x="7967749" y="6439680"/>
                <a:ext cx="3939271" cy="121525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2400" b="1" i="0" u="none" strike="noStrike" cap="none">
                  <a:solidFill>
                    <a:schemeClr val="lt1"/>
                  </a:solidFill>
                  <a:latin typeface="Lato Black"/>
                  <a:ea typeface="Lato Black"/>
                  <a:cs typeface="Lato Black"/>
                  <a:sym typeface="Lato Black"/>
                </a:endParaRPr>
              </a:p>
            </p:txBody>
          </p:sp>
          <p:sp>
            <p:nvSpPr>
              <p:cNvPr id="223" name="Google Shape;223;p5"/>
              <p:cNvSpPr txBox="1"/>
              <p:nvPr/>
            </p:nvSpPr>
            <p:spPr>
              <a:xfrm>
                <a:off x="7614675" y="3983797"/>
                <a:ext cx="4149110" cy="1375267"/>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24" name="Google Shape;224;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25" name="Google Shape;225;p5"/>
            <p:cNvGrpSpPr/>
            <p:nvPr/>
          </p:nvGrpSpPr>
          <p:grpSpPr>
            <a:xfrm>
              <a:off x="9376747" y="3352800"/>
              <a:ext cx="723900" cy="400050"/>
              <a:chOff x="17619663" y="4157663"/>
              <a:chExt cx="723900" cy="400050"/>
            </a:xfrm>
          </p:grpSpPr>
          <p:sp>
            <p:nvSpPr>
              <p:cNvPr id="226" name="Google Shape;226;p5"/>
              <p:cNvSpPr/>
              <p:nvPr/>
            </p:nvSpPr>
            <p:spPr>
              <a:xfrm>
                <a:off x="17619663" y="4157663"/>
                <a:ext cx="723900" cy="400050"/>
              </a:xfrm>
              <a:custGeom>
                <a:avLst/>
                <a:gdLst/>
                <a:ahLst/>
                <a:cxnLst/>
                <a:rect l="l" t="t" r="r" b="b"/>
                <a:pathLst>
                  <a:path w="76" h="42" extrusionOk="0">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 name="Google Shape;227;p5"/>
              <p:cNvSpPr/>
              <p:nvPr/>
            </p:nvSpPr>
            <p:spPr>
              <a:xfrm>
                <a:off x="17914938" y="4214813"/>
                <a:ext cx="133350" cy="133350"/>
              </a:xfrm>
              <a:custGeom>
                <a:avLst/>
                <a:gdLst/>
                <a:ahLst/>
                <a:cxnLst/>
                <a:rect l="l" t="t" r="r" b="b"/>
                <a:pathLst>
                  <a:path w="14" h="14" extrusionOk="0">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228" name="Google Shape;228;p5"/>
          <p:cNvGrpSpPr/>
          <p:nvPr/>
        </p:nvGrpSpPr>
        <p:grpSpPr>
          <a:xfrm>
            <a:off x="6058503" y="705791"/>
            <a:ext cx="2137828" cy="2315048"/>
            <a:chOff x="12403035" y="2433825"/>
            <a:chExt cx="4919201" cy="5671131"/>
          </a:xfrm>
        </p:grpSpPr>
        <p:sp>
          <p:nvSpPr>
            <p:cNvPr id="229" name="Google Shape;229;p5"/>
            <p:cNvSpPr/>
            <p:nvPr/>
          </p:nvSpPr>
          <p:spPr>
            <a:xfrm>
              <a:off x="12403035" y="2433825"/>
              <a:ext cx="4919201" cy="5671131"/>
            </a:xfrm>
            <a:custGeom>
              <a:avLst/>
              <a:gdLst/>
              <a:ahLst/>
              <a:cxnLst/>
              <a:rect l="l" t="t" r="r" b="b"/>
              <a:pathLst>
                <a:path w="2486" h="2866" extrusionOk="0">
                  <a:moveTo>
                    <a:pt x="2486" y="2156"/>
                  </a:moveTo>
                  <a:lnTo>
                    <a:pt x="1243" y="2866"/>
                  </a:lnTo>
                  <a:lnTo>
                    <a:pt x="0" y="2156"/>
                  </a:lnTo>
                  <a:lnTo>
                    <a:pt x="0" y="710"/>
                  </a:lnTo>
                  <a:lnTo>
                    <a:pt x="1243" y="0"/>
                  </a:lnTo>
                  <a:lnTo>
                    <a:pt x="2486" y="710"/>
                  </a:lnTo>
                  <a:lnTo>
                    <a:pt x="2486" y="2156"/>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30" name="Google Shape;230;p5"/>
            <p:cNvGrpSpPr/>
            <p:nvPr/>
          </p:nvGrpSpPr>
          <p:grpSpPr>
            <a:xfrm>
              <a:off x="12737127" y="4979194"/>
              <a:ext cx="4149110" cy="1469814"/>
              <a:chOff x="7860327" y="4979194"/>
              <a:chExt cx="4149110" cy="1469814"/>
            </a:xfrm>
          </p:grpSpPr>
          <p:sp>
            <p:nvSpPr>
              <p:cNvPr id="231" name="Google Shape;231;p5"/>
              <p:cNvSpPr txBox="1"/>
              <p:nvPr/>
            </p:nvSpPr>
            <p:spPr>
              <a:xfrm>
                <a:off x="7860327" y="5073740"/>
                <a:ext cx="4149110" cy="1375268"/>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32" name="Google Shape;232;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33" name="Google Shape;233;p5"/>
            <p:cNvGrpSpPr/>
            <p:nvPr/>
          </p:nvGrpSpPr>
          <p:grpSpPr>
            <a:xfrm>
              <a:off x="14476048" y="3276600"/>
              <a:ext cx="676275" cy="677863"/>
              <a:chOff x="21201063" y="3320886"/>
              <a:chExt cx="676275" cy="677863"/>
            </a:xfrm>
          </p:grpSpPr>
          <p:sp>
            <p:nvSpPr>
              <p:cNvPr id="234" name="Google Shape;234;p5"/>
              <p:cNvSpPr/>
              <p:nvPr/>
            </p:nvSpPr>
            <p:spPr>
              <a:xfrm>
                <a:off x="21201063" y="3320886"/>
                <a:ext cx="676275" cy="677863"/>
              </a:xfrm>
              <a:custGeom>
                <a:avLst/>
                <a:gdLst/>
                <a:ahLst/>
                <a:cxnLst/>
                <a:rect l="l" t="t" r="r" b="b"/>
                <a:pathLst>
                  <a:path w="71" h="71" extrusionOk="0">
                    <a:moveTo>
                      <a:pt x="67" y="29"/>
                    </a:moveTo>
                    <a:cubicBezTo>
                      <a:pt x="64" y="29"/>
                      <a:pt x="64" y="29"/>
                      <a:pt x="64" y="29"/>
                    </a:cubicBezTo>
                    <a:cubicBezTo>
                      <a:pt x="63" y="26"/>
                      <a:pt x="62" y="23"/>
                      <a:pt x="61" y="21"/>
                    </a:cubicBezTo>
                    <a:cubicBezTo>
                      <a:pt x="63" y="19"/>
                      <a:pt x="63" y="19"/>
                      <a:pt x="63" y="19"/>
                    </a:cubicBezTo>
                    <a:cubicBezTo>
                      <a:pt x="64" y="18"/>
                      <a:pt x="64" y="17"/>
                      <a:pt x="64" y="16"/>
                    </a:cubicBezTo>
                    <a:cubicBezTo>
                      <a:pt x="64" y="15"/>
                      <a:pt x="64" y="13"/>
                      <a:pt x="63" y="12"/>
                    </a:cubicBezTo>
                    <a:cubicBezTo>
                      <a:pt x="59" y="9"/>
                      <a:pt x="59" y="9"/>
                      <a:pt x="59" y="9"/>
                    </a:cubicBezTo>
                    <a:cubicBezTo>
                      <a:pt x="57" y="7"/>
                      <a:pt x="54" y="7"/>
                      <a:pt x="52" y="9"/>
                    </a:cubicBezTo>
                    <a:cubicBezTo>
                      <a:pt x="51" y="11"/>
                      <a:pt x="51" y="11"/>
                      <a:pt x="51" y="11"/>
                    </a:cubicBezTo>
                    <a:cubicBezTo>
                      <a:pt x="48" y="10"/>
                      <a:pt x="46" y="8"/>
                      <a:pt x="43" y="8"/>
                    </a:cubicBezTo>
                    <a:cubicBezTo>
                      <a:pt x="43" y="5"/>
                      <a:pt x="43" y="5"/>
                      <a:pt x="43" y="5"/>
                    </a:cubicBezTo>
                    <a:cubicBezTo>
                      <a:pt x="43" y="2"/>
                      <a:pt x="41" y="0"/>
                      <a:pt x="38" y="0"/>
                    </a:cubicBezTo>
                    <a:cubicBezTo>
                      <a:pt x="33" y="0"/>
                      <a:pt x="33" y="0"/>
                      <a:pt x="33" y="0"/>
                    </a:cubicBezTo>
                    <a:cubicBezTo>
                      <a:pt x="31" y="0"/>
                      <a:pt x="29" y="2"/>
                      <a:pt x="29" y="5"/>
                    </a:cubicBezTo>
                    <a:cubicBezTo>
                      <a:pt x="29" y="8"/>
                      <a:pt x="29" y="8"/>
                      <a:pt x="29" y="8"/>
                    </a:cubicBezTo>
                    <a:cubicBezTo>
                      <a:pt x="26" y="8"/>
                      <a:pt x="23" y="10"/>
                      <a:pt x="21" y="11"/>
                    </a:cubicBezTo>
                    <a:cubicBezTo>
                      <a:pt x="19" y="9"/>
                      <a:pt x="19" y="9"/>
                      <a:pt x="19" y="9"/>
                    </a:cubicBezTo>
                    <a:cubicBezTo>
                      <a:pt x="17" y="7"/>
                      <a:pt x="14" y="7"/>
                      <a:pt x="12" y="9"/>
                    </a:cubicBezTo>
                    <a:cubicBezTo>
                      <a:pt x="9" y="12"/>
                      <a:pt x="9" y="12"/>
                      <a:pt x="9" y="12"/>
                    </a:cubicBezTo>
                    <a:cubicBezTo>
                      <a:pt x="8" y="13"/>
                      <a:pt x="8" y="15"/>
                      <a:pt x="8" y="16"/>
                    </a:cubicBezTo>
                    <a:cubicBezTo>
                      <a:pt x="8" y="17"/>
                      <a:pt x="8" y="18"/>
                      <a:pt x="9" y="19"/>
                    </a:cubicBezTo>
                    <a:cubicBezTo>
                      <a:pt x="11" y="21"/>
                      <a:pt x="11" y="21"/>
                      <a:pt x="11" y="21"/>
                    </a:cubicBezTo>
                    <a:cubicBezTo>
                      <a:pt x="9" y="23"/>
                      <a:pt x="8" y="26"/>
                      <a:pt x="8" y="29"/>
                    </a:cubicBezTo>
                    <a:cubicBezTo>
                      <a:pt x="5" y="29"/>
                      <a:pt x="5" y="29"/>
                      <a:pt x="5" y="29"/>
                    </a:cubicBezTo>
                    <a:cubicBezTo>
                      <a:pt x="2" y="29"/>
                      <a:pt x="0" y="31"/>
                      <a:pt x="0" y="33"/>
                    </a:cubicBezTo>
                    <a:cubicBezTo>
                      <a:pt x="0" y="38"/>
                      <a:pt x="0" y="38"/>
                      <a:pt x="0" y="38"/>
                    </a:cubicBezTo>
                    <a:cubicBezTo>
                      <a:pt x="0" y="41"/>
                      <a:pt x="2" y="43"/>
                      <a:pt x="5" y="43"/>
                    </a:cubicBezTo>
                    <a:cubicBezTo>
                      <a:pt x="8" y="43"/>
                      <a:pt x="8" y="43"/>
                      <a:pt x="8" y="43"/>
                    </a:cubicBezTo>
                    <a:cubicBezTo>
                      <a:pt x="8" y="46"/>
                      <a:pt x="9" y="48"/>
                      <a:pt x="11" y="51"/>
                    </a:cubicBezTo>
                    <a:cubicBezTo>
                      <a:pt x="9" y="53"/>
                      <a:pt x="9" y="53"/>
                      <a:pt x="9" y="53"/>
                    </a:cubicBezTo>
                    <a:cubicBezTo>
                      <a:pt x="7" y="54"/>
                      <a:pt x="7" y="57"/>
                      <a:pt x="9" y="59"/>
                    </a:cubicBezTo>
                    <a:cubicBezTo>
                      <a:pt x="12" y="63"/>
                      <a:pt x="12" y="63"/>
                      <a:pt x="12" y="63"/>
                    </a:cubicBezTo>
                    <a:cubicBezTo>
                      <a:pt x="13" y="64"/>
                      <a:pt x="15" y="64"/>
                      <a:pt x="16" y="64"/>
                    </a:cubicBezTo>
                    <a:cubicBezTo>
                      <a:pt x="17" y="64"/>
                      <a:pt x="18" y="64"/>
                      <a:pt x="19" y="63"/>
                    </a:cubicBezTo>
                    <a:cubicBezTo>
                      <a:pt x="21" y="61"/>
                      <a:pt x="21" y="61"/>
                      <a:pt x="21" y="61"/>
                    </a:cubicBezTo>
                    <a:cubicBezTo>
                      <a:pt x="23" y="62"/>
                      <a:pt x="26" y="63"/>
                      <a:pt x="29" y="64"/>
                    </a:cubicBezTo>
                    <a:cubicBezTo>
                      <a:pt x="29" y="67"/>
                      <a:pt x="29" y="67"/>
                      <a:pt x="29" y="67"/>
                    </a:cubicBezTo>
                    <a:cubicBezTo>
                      <a:pt x="29" y="69"/>
                      <a:pt x="31" y="71"/>
                      <a:pt x="33" y="71"/>
                    </a:cubicBezTo>
                    <a:cubicBezTo>
                      <a:pt x="38" y="71"/>
                      <a:pt x="38" y="71"/>
                      <a:pt x="38" y="71"/>
                    </a:cubicBezTo>
                    <a:cubicBezTo>
                      <a:pt x="41" y="71"/>
                      <a:pt x="43" y="69"/>
                      <a:pt x="43" y="67"/>
                    </a:cubicBezTo>
                    <a:cubicBezTo>
                      <a:pt x="43" y="64"/>
                      <a:pt x="43" y="64"/>
                      <a:pt x="43" y="64"/>
                    </a:cubicBezTo>
                    <a:cubicBezTo>
                      <a:pt x="46" y="63"/>
                      <a:pt x="48" y="62"/>
                      <a:pt x="51" y="61"/>
                    </a:cubicBezTo>
                    <a:cubicBezTo>
                      <a:pt x="52" y="63"/>
                      <a:pt x="52" y="63"/>
                      <a:pt x="52" y="63"/>
                    </a:cubicBezTo>
                    <a:cubicBezTo>
                      <a:pt x="53" y="64"/>
                      <a:pt x="55" y="64"/>
                      <a:pt x="56" y="64"/>
                    </a:cubicBezTo>
                    <a:cubicBezTo>
                      <a:pt x="57" y="64"/>
                      <a:pt x="58" y="64"/>
                      <a:pt x="59" y="63"/>
                    </a:cubicBezTo>
                    <a:cubicBezTo>
                      <a:pt x="63" y="59"/>
                      <a:pt x="63" y="59"/>
                      <a:pt x="63" y="59"/>
                    </a:cubicBezTo>
                    <a:cubicBezTo>
                      <a:pt x="64" y="57"/>
                      <a:pt x="64" y="54"/>
                      <a:pt x="63" y="53"/>
                    </a:cubicBezTo>
                    <a:cubicBezTo>
                      <a:pt x="61" y="51"/>
                      <a:pt x="61" y="51"/>
                      <a:pt x="61" y="51"/>
                    </a:cubicBezTo>
                    <a:cubicBezTo>
                      <a:pt x="62" y="48"/>
                      <a:pt x="63" y="46"/>
                      <a:pt x="64" y="43"/>
                    </a:cubicBezTo>
                    <a:cubicBezTo>
                      <a:pt x="67" y="43"/>
                      <a:pt x="67" y="43"/>
                      <a:pt x="67" y="43"/>
                    </a:cubicBezTo>
                    <a:cubicBezTo>
                      <a:pt x="69" y="43"/>
                      <a:pt x="71" y="41"/>
                      <a:pt x="71" y="38"/>
                    </a:cubicBezTo>
                    <a:cubicBezTo>
                      <a:pt x="71" y="33"/>
                      <a:pt x="71" y="33"/>
                      <a:pt x="71" y="33"/>
                    </a:cubicBezTo>
                    <a:cubicBezTo>
                      <a:pt x="71" y="31"/>
                      <a:pt x="69" y="29"/>
                      <a:pt x="67" y="29"/>
                    </a:cubicBezTo>
                    <a:close/>
                    <a:moveTo>
                      <a:pt x="69" y="38"/>
                    </a:moveTo>
                    <a:cubicBezTo>
                      <a:pt x="69" y="40"/>
                      <a:pt x="68" y="41"/>
                      <a:pt x="67" y="41"/>
                    </a:cubicBezTo>
                    <a:cubicBezTo>
                      <a:pt x="63" y="41"/>
                      <a:pt x="63" y="41"/>
                      <a:pt x="63" y="41"/>
                    </a:cubicBezTo>
                    <a:cubicBezTo>
                      <a:pt x="62" y="41"/>
                      <a:pt x="62" y="41"/>
                      <a:pt x="62" y="42"/>
                    </a:cubicBezTo>
                    <a:cubicBezTo>
                      <a:pt x="62" y="42"/>
                      <a:pt x="62" y="42"/>
                      <a:pt x="62" y="42"/>
                    </a:cubicBezTo>
                    <a:cubicBezTo>
                      <a:pt x="61" y="45"/>
                      <a:pt x="60" y="47"/>
                      <a:pt x="58" y="50"/>
                    </a:cubicBezTo>
                    <a:cubicBezTo>
                      <a:pt x="58" y="50"/>
                      <a:pt x="58" y="50"/>
                      <a:pt x="58" y="50"/>
                    </a:cubicBezTo>
                    <a:cubicBezTo>
                      <a:pt x="58" y="51"/>
                      <a:pt x="58" y="51"/>
                      <a:pt x="58" y="52"/>
                    </a:cubicBezTo>
                    <a:cubicBezTo>
                      <a:pt x="61" y="54"/>
                      <a:pt x="61" y="54"/>
                      <a:pt x="61" y="54"/>
                    </a:cubicBezTo>
                    <a:cubicBezTo>
                      <a:pt x="62" y="55"/>
                      <a:pt x="62" y="57"/>
                      <a:pt x="61" y="57"/>
                    </a:cubicBezTo>
                    <a:cubicBezTo>
                      <a:pt x="57" y="61"/>
                      <a:pt x="57" y="61"/>
                      <a:pt x="57" y="61"/>
                    </a:cubicBezTo>
                    <a:cubicBezTo>
                      <a:pt x="57" y="62"/>
                      <a:pt x="55" y="62"/>
                      <a:pt x="54" y="61"/>
                    </a:cubicBezTo>
                    <a:cubicBezTo>
                      <a:pt x="52" y="58"/>
                      <a:pt x="52" y="58"/>
                      <a:pt x="52" y="58"/>
                    </a:cubicBezTo>
                    <a:cubicBezTo>
                      <a:pt x="51" y="58"/>
                      <a:pt x="51" y="58"/>
                      <a:pt x="50" y="58"/>
                    </a:cubicBezTo>
                    <a:cubicBezTo>
                      <a:pt x="50" y="58"/>
                      <a:pt x="50" y="58"/>
                      <a:pt x="50" y="58"/>
                    </a:cubicBezTo>
                    <a:cubicBezTo>
                      <a:pt x="47" y="60"/>
                      <a:pt x="45" y="61"/>
                      <a:pt x="41" y="62"/>
                    </a:cubicBezTo>
                    <a:cubicBezTo>
                      <a:pt x="41" y="62"/>
                      <a:pt x="41" y="62"/>
                      <a:pt x="41" y="62"/>
                    </a:cubicBezTo>
                    <a:cubicBezTo>
                      <a:pt x="41" y="62"/>
                      <a:pt x="41" y="62"/>
                      <a:pt x="41" y="62"/>
                    </a:cubicBezTo>
                    <a:cubicBezTo>
                      <a:pt x="41" y="62"/>
                      <a:pt x="41" y="62"/>
                      <a:pt x="41" y="63"/>
                    </a:cubicBezTo>
                    <a:cubicBezTo>
                      <a:pt x="41" y="67"/>
                      <a:pt x="41" y="67"/>
                      <a:pt x="41" y="67"/>
                    </a:cubicBezTo>
                    <a:cubicBezTo>
                      <a:pt x="41" y="68"/>
                      <a:pt x="39" y="69"/>
                      <a:pt x="38" y="69"/>
                    </a:cubicBezTo>
                    <a:cubicBezTo>
                      <a:pt x="33" y="69"/>
                      <a:pt x="33" y="69"/>
                      <a:pt x="33" y="69"/>
                    </a:cubicBezTo>
                    <a:cubicBezTo>
                      <a:pt x="32" y="69"/>
                      <a:pt x="31" y="68"/>
                      <a:pt x="31" y="67"/>
                    </a:cubicBezTo>
                    <a:cubicBezTo>
                      <a:pt x="31" y="63"/>
                      <a:pt x="31" y="63"/>
                      <a:pt x="31" y="63"/>
                    </a:cubicBezTo>
                    <a:cubicBezTo>
                      <a:pt x="31" y="62"/>
                      <a:pt x="31" y="62"/>
                      <a:pt x="30" y="62"/>
                    </a:cubicBezTo>
                    <a:cubicBezTo>
                      <a:pt x="30" y="62"/>
                      <a:pt x="30" y="62"/>
                      <a:pt x="30" y="62"/>
                    </a:cubicBezTo>
                    <a:cubicBezTo>
                      <a:pt x="30" y="62"/>
                      <a:pt x="30" y="62"/>
                      <a:pt x="30" y="62"/>
                    </a:cubicBezTo>
                    <a:cubicBezTo>
                      <a:pt x="27" y="61"/>
                      <a:pt x="24" y="60"/>
                      <a:pt x="22" y="58"/>
                    </a:cubicBezTo>
                    <a:cubicBezTo>
                      <a:pt x="21" y="58"/>
                      <a:pt x="21" y="58"/>
                      <a:pt x="21" y="58"/>
                    </a:cubicBezTo>
                    <a:cubicBezTo>
                      <a:pt x="21" y="58"/>
                      <a:pt x="20" y="58"/>
                      <a:pt x="20" y="58"/>
                    </a:cubicBezTo>
                    <a:cubicBezTo>
                      <a:pt x="17" y="61"/>
                      <a:pt x="17" y="61"/>
                      <a:pt x="17" y="61"/>
                    </a:cubicBezTo>
                    <a:cubicBezTo>
                      <a:pt x="16" y="62"/>
                      <a:pt x="15" y="62"/>
                      <a:pt x="14" y="61"/>
                    </a:cubicBezTo>
                    <a:cubicBezTo>
                      <a:pt x="11" y="57"/>
                      <a:pt x="11" y="57"/>
                      <a:pt x="11" y="57"/>
                    </a:cubicBezTo>
                    <a:cubicBezTo>
                      <a:pt x="10" y="57"/>
                      <a:pt x="10" y="55"/>
                      <a:pt x="11" y="54"/>
                    </a:cubicBezTo>
                    <a:cubicBezTo>
                      <a:pt x="13" y="52"/>
                      <a:pt x="13" y="52"/>
                      <a:pt x="13" y="52"/>
                    </a:cubicBezTo>
                    <a:cubicBezTo>
                      <a:pt x="14" y="51"/>
                      <a:pt x="14" y="51"/>
                      <a:pt x="13" y="50"/>
                    </a:cubicBezTo>
                    <a:cubicBezTo>
                      <a:pt x="13" y="50"/>
                      <a:pt x="13" y="50"/>
                      <a:pt x="13" y="50"/>
                    </a:cubicBezTo>
                    <a:cubicBezTo>
                      <a:pt x="12" y="47"/>
                      <a:pt x="11" y="45"/>
                      <a:pt x="10" y="42"/>
                    </a:cubicBezTo>
                    <a:cubicBezTo>
                      <a:pt x="10" y="42"/>
                      <a:pt x="10" y="42"/>
                      <a:pt x="10" y="42"/>
                    </a:cubicBezTo>
                    <a:cubicBezTo>
                      <a:pt x="10" y="41"/>
                      <a:pt x="9" y="41"/>
                      <a:pt x="9" y="41"/>
                    </a:cubicBezTo>
                    <a:cubicBezTo>
                      <a:pt x="5" y="41"/>
                      <a:pt x="5" y="41"/>
                      <a:pt x="5" y="41"/>
                    </a:cubicBezTo>
                    <a:cubicBezTo>
                      <a:pt x="4" y="41"/>
                      <a:pt x="3" y="40"/>
                      <a:pt x="3" y="38"/>
                    </a:cubicBezTo>
                    <a:cubicBezTo>
                      <a:pt x="3" y="33"/>
                      <a:pt x="3" y="33"/>
                      <a:pt x="3" y="33"/>
                    </a:cubicBezTo>
                    <a:cubicBezTo>
                      <a:pt x="3" y="32"/>
                      <a:pt x="4" y="31"/>
                      <a:pt x="5" y="31"/>
                    </a:cubicBezTo>
                    <a:cubicBezTo>
                      <a:pt x="9" y="31"/>
                      <a:pt x="9" y="31"/>
                      <a:pt x="9" y="31"/>
                    </a:cubicBezTo>
                    <a:cubicBezTo>
                      <a:pt x="9" y="31"/>
                      <a:pt x="10" y="31"/>
                      <a:pt x="10" y="30"/>
                    </a:cubicBezTo>
                    <a:cubicBezTo>
                      <a:pt x="10" y="30"/>
                      <a:pt x="10" y="30"/>
                      <a:pt x="10" y="30"/>
                    </a:cubicBezTo>
                    <a:cubicBezTo>
                      <a:pt x="11" y="27"/>
                      <a:pt x="12" y="24"/>
                      <a:pt x="13" y="22"/>
                    </a:cubicBezTo>
                    <a:cubicBezTo>
                      <a:pt x="13" y="22"/>
                      <a:pt x="13" y="22"/>
                      <a:pt x="13" y="22"/>
                    </a:cubicBezTo>
                    <a:cubicBezTo>
                      <a:pt x="14" y="21"/>
                      <a:pt x="14" y="20"/>
                      <a:pt x="13" y="20"/>
                    </a:cubicBezTo>
                    <a:cubicBezTo>
                      <a:pt x="11" y="17"/>
                      <a:pt x="11" y="17"/>
                      <a:pt x="11" y="17"/>
                    </a:cubicBezTo>
                    <a:cubicBezTo>
                      <a:pt x="10" y="17"/>
                      <a:pt x="10" y="16"/>
                      <a:pt x="10" y="16"/>
                    </a:cubicBezTo>
                    <a:cubicBezTo>
                      <a:pt x="10" y="15"/>
                      <a:pt x="10" y="15"/>
                      <a:pt x="11" y="14"/>
                    </a:cubicBezTo>
                    <a:cubicBezTo>
                      <a:pt x="14" y="11"/>
                      <a:pt x="14" y="11"/>
                      <a:pt x="14" y="11"/>
                    </a:cubicBezTo>
                    <a:cubicBezTo>
                      <a:pt x="15" y="10"/>
                      <a:pt x="16" y="10"/>
                      <a:pt x="17" y="11"/>
                    </a:cubicBezTo>
                    <a:cubicBezTo>
                      <a:pt x="20" y="13"/>
                      <a:pt x="20" y="13"/>
                      <a:pt x="20" y="13"/>
                    </a:cubicBezTo>
                    <a:cubicBezTo>
                      <a:pt x="20" y="14"/>
                      <a:pt x="21" y="14"/>
                      <a:pt x="21" y="13"/>
                    </a:cubicBezTo>
                    <a:cubicBezTo>
                      <a:pt x="22" y="14"/>
                      <a:pt x="22" y="14"/>
                      <a:pt x="22" y="14"/>
                    </a:cubicBezTo>
                    <a:cubicBezTo>
                      <a:pt x="24" y="12"/>
                      <a:pt x="27" y="11"/>
                      <a:pt x="30" y="10"/>
                    </a:cubicBezTo>
                    <a:cubicBezTo>
                      <a:pt x="30" y="10"/>
                      <a:pt x="30" y="10"/>
                      <a:pt x="30" y="10"/>
                    </a:cubicBezTo>
                    <a:cubicBezTo>
                      <a:pt x="31" y="10"/>
                      <a:pt x="31" y="9"/>
                      <a:pt x="31" y="9"/>
                    </a:cubicBezTo>
                    <a:cubicBezTo>
                      <a:pt x="31" y="5"/>
                      <a:pt x="31" y="5"/>
                      <a:pt x="31" y="5"/>
                    </a:cubicBezTo>
                    <a:cubicBezTo>
                      <a:pt x="31" y="4"/>
                      <a:pt x="32" y="3"/>
                      <a:pt x="33" y="3"/>
                    </a:cubicBezTo>
                    <a:cubicBezTo>
                      <a:pt x="38" y="3"/>
                      <a:pt x="38" y="3"/>
                      <a:pt x="38" y="3"/>
                    </a:cubicBezTo>
                    <a:cubicBezTo>
                      <a:pt x="39" y="3"/>
                      <a:pt x="41" y="4"/>
                      <a:pt x="41" y="5"/>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5" y="11"/>
                      <a:pt x="47" y="12"/>
                      <a:pt x="50" y="14"/>
                    </a:cubicBezTo>
                    <a:cubicBezTo>
                      <a:pt x="51" y="14"/>
                      <a:pt x="51" y="14"/>
                      <a:pt x="52" y="13"/>
                    </a:cubicBezTo>
                    <a:cubicBezTo>
                      <a:pt x="54" y="11"/>
                      <a:pt x="54" y="11"/>
                      <a:pt x="54" y="11"/>
                    </a:cubicBezTo>
                    <a:cubicBezTo>
                      <a:pt x="55" y="10"/>
                      <a:pt x="57" y="10"/>
                      <a:pt x="57" y="11"/>
                    </a:cubicBezTo>
                    <a:cubicBezTo>
                      <a:pt x="61" y="14"/>
                      <a:pt x="61" y="14"/>
                      <a:pt x="61" y="14"/>
                    </a:cubicBezTo>
                    <a:cubicBezTo>
                      <a:pt x="61" y="15"/>
                      <a:pt x="62" y="15"/>
                      <a:pt x="62" y="16"/>
                    </a:cubicBezTo>
                    <a:cubicBezTo>
                      <a:pt x="62" y="16"/>
                      <a:pt x="61" y="17"/>
                      <a:pt x="61" y="17"/>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1"/>
                      <a:pt x="58" y="21"/>
                      <a:pt x="58" y="21"/>
                    </a:cubicBezTo>
                    <a:cubicBezTo>
                      <a:pt x="58" y="21"/>
                      <a:pt x="58" y="21"/>
                      <a:pt x="58" y="21"/>
                    </a:cubicBezTo>
                    <a:cubicBezTo>
                      <a:pt x="58" y="21"/>
                      <a:pt x="58" y="21"/>
                      <a:pt x="58" y="21"/>
                    </a:cubicBezTo>
                    <a:cubicBezTo>
                      <a:pt x="58" y="21"/>
                      <a:pt x="58" y="21"/>
                      <a:pt x="58" y="21"/>
                    </a:cubicBezTo>
                    <a:cubicBezTo>
                      <a:pt x="58" y="21"/>
                      <a:pt x="58" y="22"/>
                      <a:pt x="58" y="22"/>
                    </a:cubicBezTo>
                    <a:cubicBezTo>
                      <a:pt x="60" y="24"/>
                      <a:pt x="61" y="27"/>
                      <a:pt x="62" y="30"/>
                    </a:cubicBezTo>
                    <a:cubicBezTo>
                      <a:pt x="62" y="31"/>
                      <a:pt x="62" y="31"/>
                      <a:pt x="63" y="31"/>
                    </a:cubicBezTo>
                    <a:cubicBezTo>
                      <a:pt x="67" y="31"/>
                      <a:pt x="67" y="31"/>
                      <a:pt x="67" y="31"/>
                    </a:cubicBezTo>
                    <a:cubicBezTo>
                      <a:pt x="68" y="31"/>
                      <a:pt x="69" y="32"/>
                      <a:pt x="69" y="33"/>
                    </a:cubicBezTo>
                    <a:lnTo>
                      <a:pt x="69" y="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 name="Google Shape;235;p5"/>
              <p:cNvSpPr/>
              <p:nvPr/>
            </p:nvSpPr>
            <p:spPr>
              <a:xfrm>
                <a:off x="21324888" y="3444711"/>
                <a:ext cx="428625" cy="430213"/>
              </a:xfrm>
              <a:custGeom>
                <a:avLst/>
                <a:gdLst/>
                <a:ahLst/>
                <a:cxnLst/>
                <a:rect l="l" t="t" r="r" b="b"/>
                <a:pathLst>
                  <a:path w="45" h="45" extrusionOk="0">
                    <a:moveTo>
                      <a:pt x="23" y="0"/>
                    </a:moveTo>
                    <a:cubicBezTo>
                      <a:pt x="10" y="0"/>
                      <a:pt x="0" y="11"/>
                      <a:pt x="0" y="23"/>
                    </a:cubicBezTo>
                    <a:cubicBezTo>
                      <a:pt x="0" y="35"/>
                      <a:pt x="10" y="45"/>
                      <a:pt x="23" y="45"/>
                    </a:cubicBezTo>
                    <a:cubicBezTo>
                      <a:pt x="35" y="45"/>
                      <a:pt x="45" y="35"/>
                      <a:pt x="45" y="23"/>
                    </a:cubicBezTo>
                    <a:cubicBezTo>
                      <a:pt x="45" y="11"/>
                      <a:pt x="35" y="0"/>
                      <a:pt x="23" y="0"/>
                    </a:cubicBezTo>
                    <a:close/>
                    <a:moveTo>
                      <a:pt x="23" y="43"/>
                    </a:moveTo>
                    <a:cubicBezTo>
                      <a:pt x="12" y="43"/>
                      <a:pt x="3" y="34"/>
                      <a:pt x="3" y="23"/>
                    </a:cubicBezTo>
                    <a:cubicBezTo>
                      <a:pt x="3" y="12"/>
                      <a:pt x="12" y="3"/>
                      <a:pt x="23" y="3"/>
                    </a:cubicBezTo>
                    <a:cubicBezTo>
                      <a:pt x="34" y="3"/>
                      <a:pt x="43" y="12"/>
                      <a:pt x="43" y="23"/>
                    </a:cubicBezTo>
                    <a:cubicBezTo>
                      <a:pt x="43" y="34"/>
                      <a:pt x="34" y="43"/>
                      <a:pt x="23"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236" name="Google Shape;236;p5"/>
          <p:cNvGrpSpPr/>
          <p:nvPr/>
        </p:nvGrpSpPr>
        <p:grpSpPr>
          <a:xfrm>
            <a:off x="4704541" y="2953519"/>
            <a:ext cx="2191068" cy="2176077"/>
            <a:chOff x="4749185" y="6800953"/>
            <a:chExt cx="4919201" cy="5671131"/>
          </a:xfrm>
        </p:grpSpPr>
        <p:sp>
          <p:nvSpPr>
            <p:cNvPr id="237" name="Google Shape;237;p5"/>
            <p:cNvSpPr/>
            <p:nvPr/>
          </p:nvSpPr>
          <p:spPr>
            <a:xfrm>
              <a:off x="4749185" y="6800953"/>
              <a:ext cx="4919201" cy="5671131"/>
            </a:xfrm>
            <a:custGeom>
              <a:avLst/>
              <a:gdLst/>
              <a:ahLst/>
              <a:cxnLst/>
              <a:rect l="l" t="t" r="r" b="b"/>
              <a:pathLst>
                <a:path w="2486" h="2866" extrusionOk="0">
                  <a:moveTo>
                    <a:pt x="2486" y="2156"/>
                  </a:moveTo>
                  <a:lnTo>
                    <a:pt x="1243" y="2866"/>
                  </a:lnTo>
                  <a:lnTo>
                    <a:pt x="0" y="2156"/>
                  </a:lnTo>
                  <a:lnTo>
                    <a:pt x="0" y="723"/>
                  </a:lnTo>
                  <a:lnTo>
                    <a:pt x="1243" y="0"/>
                  </a:lnTo>
                  <a:lnTo>
                    <a:pt x="2486" y="723"/>
                  </a:lnTo>
                  <a:lnTo>
                    <a:pt x="2486" y="215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38" name="Google Shape;238;p5"/>
            <p:cNvGrpSpPr/>
            <p:nvPr/>
          </p:nvGrpSpPr>
          <p:grpSpPr>
            <a:xfrm>
              <a:off x="5227637" y="8295359"/>
              <a:ext cx="4149110" cy="2497050"/>
              <a:chOff x="7860327" y="3951959"/>
              <a:chExt cx="4149110" cy="2497050"/>
            </a:xfrm>
          </p:grpSpPr>
          <p:sp>
            <p:nvSpPr>
              <p:cNvPr id="239" name="Google Shape;239;p5"/>
              <p:cNvSpPr txBox="1"/>
              <p:nvPr/>
            </p:nvSpPr>
            <p:spPr>
              <a:xfrm>
                <a:off x="9602771" y="3951959"/>
                <a:ext cx="432005" cy="121525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2400" b="1" i="0" u="none" strike="noStrike" cap="none">
                  <a:solidFill>
                    <a:schemeClr val="lt1"/>
                  </a:solidFill>
                  <a:latin typeface="Lato Black"/>
                  <a:ea typeface="Lato Black"/>
                  <a:cs typeface="Lato Black"/>
                  <a:sym typeface="Lato Black"/>
                </a:endParaRPr>
              </a:p>
            </p:txBody>
          </p:sp>
          <p:sp>
            <p:nvSpPr>
              <p:cNvPr id="240" name="Google Shape;240;p5"/>
              <p:cNvSpPr txBox="1"/>
              <p:nvPr/>
            </p:nvSpPr>
            <p:spPr>
              <a:xfrm>
                <a:off x="7860327" y="5073741"/>
                <a:ext cx="4149110" cy="1375268"/>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41" name="Google Shape;241;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42" name="Google Shape;242;p5"/>
            <p:cNvGrpSpPr/>
            <p:nvPr/>
          </p:nvGrpSpPr>
          <p:grpSpPr>
            <a:xfrm>
              <a:off x="6956372" y="7542212"/>
              <a:ext cx="504825" cy="687388"/>
              <a:chOff x="18896013" y="3273261"/>
              <a:chExt cx="504825" cy="687388"/>
            </a:xfrm>
          </p:grpSpPr>
          <p:sp>
            <p:nvSpPr>
              <p:cNvPr id="243" name="Google Shape;243;p5"/>
              <p:cNvSpPr/>
              <p:nvPr/>
            </p:nvSpPr>
            <p:spPr>
              <a:xfrm>
                <a:off x="18896013" y="3273261"/>
                <a:ext cx="504825" cy="687388"/>
              </a:xfrm>
              <a:custGeom>
                <a:avLst/>
                <a:gdLst/>
                <a:ahLst/>
                <a:cxnLst/>
                <a:rect l="l" t="t" r="r" b="b"/>
                <a:pathLst>
                  <a:path w="53" h="72" extrusionOk="0">
                    <a:moveTo>
                      <a:pt x="48" y="7"/>
                    </a:moveTo>
                    <a:cubicBezTo>
                      <a:pt x="32" y="7"/>
                      <a:pt x="32" y="7"/>
                      <a:pt x="32" y="7"/>
                    </a:cubicBezTo>
                    <a:cubicBezTo>
                      <a:pt x="32" y="5"/>
                      <a:pt x="32" y="5"/>
                      <a:pt x="32" y="5"/>
                    </a:cubicBezTo>
                    <a:cubicBezTo>
                      <a:pt x="32" y="2"/>
                      <a:pt x="29" y="0"/>
                      <a:pt x="26" y="0"/>
                    </a:cubicBezTo>
                    <a:cubicBezTo>
                      <a:pt x="23" y="0"/>
                      <a:pt x="21" y="2"/>
                      <a:pt x="21" y="5"/>
                    </a:cubicBezTo>
                    <a:cubicBezTo>
                      <a:pt x="21" y="7"/>
                      <a:pt x="21" y="7"/>
                      <a:pt x="21" y="7"/>
                    </a:cubicBezTo>
                    <a:cubicBezTo>
                      <a:pt x="4" y="7"/>
                      <a:pt x="4" y="7"/>
                      <a:pt x="4" y="7"/>
                    </a:cubicBezTo>
                    <a:cubicBezTo>
                      <a:pt x="2" y="7"/>
                      <a:pt x="0" y="9"/>
                      <a:pt x="0" y="11"/>
                    </a:cubicBezTo>
                    <a:cubicBezTo>
                      <a:pt x="0" y="68"/>
                      <a:pt x="0" y="68"/>
                      <a:pt x="0" y="68"/>
                    </a:cubicBezTo>
                    <a:cubicBezTo>
                      <a:pt x="0" y="71"/>
                      <a:pt x="2" y="72"/>
                      <a:pt x="4" y="72"/>
                    </a:cubicBezTo>
                    <a:cubicBezTo>
                      <a:pt x="48" y="72"/>
                      <a:pt x="48" y="72"/>
                      <a:pt x="48" y="72"/>
                    </a:cubicBezTo>
                    <a:cubicBezTo>
                      <a:pt x="51" y="72"/>
                      <a:pt x="53" y="71"/>
                      <a:pt x="53" y="68"/>
                    </a:cubicBezTo>
                    <a:cubicBezTo>
                      <a:pt x="53" y="11"/>
                      <a:pt x="53" y="11"/>
                      <a:pt x="53" y="11"/>
                    </a:cubicBezTo>
                    <a:cubicBezTo>
                      <a:pt x="53" y="9"/>
                      <a:pt x="51" y="7"/>
                      <a:pt x="48" y="7"/>
                    </a:cubicBezTo>
                    <a:close/>
                    <a:moveTo>
                      <a:pt x="21" y="11"/>
                    </a:moveTo>
                    <a:cubicBezTo>
                      <a:pt x="32" y="11"/>
                      <a:pt x="32" y="11"/>
                      <a:pt x="32" y="11"/>
                    </a:cubicBezTo>
                    <a:cubicBezTo>
                      <a:pt x="33" y="11"/>
                      <a:pt x="33" y="12"/>
                      <a:pt x="33" y="12"/>
                    </a:cubicBezTo>
                    <a:cubicBezTo>
                      <a:pt x="33" y="13"/>
                      <a:pt x="33" y="14"/>
                      <a:pt x="32" y="14"/>
                    </a:cubicBezTo>
                    <a:cubicBezTo>
                      <a:pt x="21" y="14"/>
                      <a:pt x="21" y="14"/>
                      <a:pt x="21" y="14"/>
                    </a:cubicBezTo>
                    <a:cubicBezTo>
                      <a:pt x="20" y="14"/>
                      <a:pt x="19" y="13"/>
                      <a:pt x="19" y="12"/>
                    </a:cubicBezTo>
                    <a:cubicBezTo>
                      <a:pt x="19" y="12"/>
                      <a:pt x="20" y="11"/>
                      <a:pt x="21" y="11"/>
                    </a:cubicBezTo>
                    <a:close/>
                    <a:moveTo>
                      <a:pt x="24" y="5"/>
                    </a:moveTo>
                    <a:cubicBezTo>
                      <a:pt x="24" y="4"/>
                      <a:pt x="25" y="3"/>
                      <a:pt x="26" y="3"/>
                    </a:cubicBezTo>
                    <a:cubicBezTo>
                      <a:pt x="28" y="3"/>
                      <a:pt x="29" y="4"/>
                      <a:pt x="29" y="5"/>
                    </a:cubicBezTo>
                    <a:cubicBezTo>
                      <a:pt x="29" y="7"/>
                      <a:pt x="29" y="7"/>
                      <a:pt x="29" y="7"/>
                    </a:cubicBezTo>
                    <a:cubicBezTo>
                      <a:pt x="24" y="7"/>
                      <a:pt x="24" y="7"/>
                      <a:pt x="24" y="7"/>
                    </a:cubicBezTo>
                    <a:lnTo>
                      <a:pt x="24" y="5"/>
                    </a:lnTo>
                    <a:close/>
                    <a:moveTo>
                      <a:pt x="50" y="68"/>
                    </a:moveTo>
                    <a:cubicBezTo>
                      <a:pt x="50" y="69"/>
                      <a:pt x="49" y="70"/>
                      <a:pt x="48" y="70"/>
                    </a:cubicBezTo>
                    <a:cubicBezTo>
                      <a:pt x="4" y="70"/>
                      <a:pt x="4" y="70"/>
                      <a:pt x="4" y="70"/>
                    </a:cubicBezTo>
                    <a:cubicBezTo>
                      <a:pt x="4" y="70"/>
                      <a:pt x="3" y="69"/>
                      <a:pt x="3" y="68"/>
                    </a:cubicBezTo>
                    <a:cubicBezTo>
                      <a:pt x="3" y="11"/>
                      <a:pt x="3" y="11"/>
                      <a:pt x="3" y="11"/>
                    </a:cubicBezTo>
                    <a:cubicBezTo>
                      <a:pt x="3" y="10"/>
                      <a:pt x="4" y="10"/>
                      <a:pt x="4" y="10"/>
                    </a:cubicBezTo>
                    <a:cubicBezTo>
                      <a:pt x="18" y="10"/>
                      <a:pt x="18" y="10"/>
                      <a:pt x="18" y="10"/>
                    </a:cubicBezTo>
                    <a:cubicBezTo>
                      <a:pt x="17" y="10"/>
                      <a:pt x="16" y="11"/>
                      <a:pt x="16" y="12"/>
                    </a:cubicBezTo>
                    <a:cubicBezTo>
                      <a:pt x="16" y="15"/>
                      <a:pt x="18" y="17"/>
                      <a:pt x="21" y="17"/>
                    </a:cubicBezTo>
                    <a:cubicBezTo>
                      <a:pt x="32" y="17"/>
                      <a:pt x="32" y="17"/>
                      <a:pt x="32" y="17"/>
                    </a:cubicBezTo>
                    <a:cubicBezTo>
                      <a:pt x="34" y="17"/>
                      <a:pt x="36" y="15"/>
                      <a:pt x="36" y="12"/>
                    </a:cubicBezTo>
                    <a:cubicBezTo>
                      <a:pt x="36" y="11"/>
                      <a:pt x="36" y="10"/>
                      <a:pt x="35" y="10"/>
                    </a:cubicBezTo>
                    <a:cubicBezTo>
                      <a:pt x="48" y="10"/>
                      <a:pt x="48" y="10"/>
                      <a:pt x="48" y="10"/>
                    </a:cubicBezTo>
                    <a:cubicBezTo>
                      <a:pt x="49" y="10"/>
                      <a:pt x="50" y="10"/>
                      <a:pt x="50" y="11"/>
                    </a:cubicBezTo>
                    <a:lnTo>
                      <a:pt x="50" y="6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 name="Google Shape;244;p5"/>
              <p:cNvSpPr/>
              <p:nvPr/>
            </p:nvSpPr>
            <p:spPr>
              <a:xfrm>
                <a:off x="18962688" y="3492336"/>
                <a:ext cx="381000" cy="28575"/>
              </a:xfrm>
              <a:custGeom>
                <a:avLst/>
                <a:gdLst/>
                <a:ahLst/>
                <a:cxnLst/>
                <a:rect l="l" t="t" r="r" b="b"/>
                <a:pathLst>
                  <a:path w="40" h="3" extrusionOk="0">
                    <a:moveTo>
                      <a:pt x="38" y="0"/>
                    </a:moveTo>
                    <a:cubicBezTo>
                      <a:pt x="1" y="0"/>
                      <a:pt x="1" y="0"/>
                      <a:pt x="1" y="0"/>
                    </a:cubicBezTo>
                    <a:cubicBezTo>
                      <a:pt x="0" y="0"/>
                      <a:pt x="0" y="1"/>
                      <a:pt x="0" y="2"/>
                    </a:cubicBezTo>
                    <a:cubicBezTo>
                      <a:pt x="0" y="3"/>
                      <a:pt x="0" y="3"/>
                      <a:pt x="1" y="3"/>
                    </a:cubicBezTo>
                    <a:cubicBezTo>
                      <a:pt x="38" y="3"/>
                      <a:pt x="38" y="3"/>
                      <a:pt x="38" y="3"/>
                    </a:cubicBezTo>
                    <a:cubicBezTo>
                      <a:pt x="39" y="3"/>
                      <a:pt x="40" y="3"/>
                      <a:pt x="40" y="2"/>
                    </a:cubicBezTo>
                    <a:cubicBezTo>
                      <a:pt x="40" y="1"/>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 name="Google Shape;245;p5"/>
              <p:cNvSpPr/>
              <p:nvPr/>
            </p:nvSpPr>
            <p:spPr>
              <a:xfrm>
                <a:off x="18962688" y="3606636"/>
                <a:ext cx="381000" cy="28575"/>
              </a:xfrm>
              <a:custGeom>
                <a:avLst/>
                <a:gdLst/>
                <a:ahLst/>
                <a:cxnLst/>
                <a:rect l="l" t="t" r="r" b="b"/>
                <a:pathLst>
                  <a:path w="40" h="3" extrusionOk="0">
                    <a:moveTo>
                      <a:pt x="38" y="0"/>
                    </a:moveTo>
                    <a:cubicBezTo>
                      <a:pt x="1" y="0"/>
                      <a:pt x="1" y="0"/>
                      <a:pt x="1" y="0"/>
                    </a:cubicBezTo>
                    <a:cubicBezTo>
                      <a:pt x="0" y="0"/>
                      <a:pt x="0" y="1"/>
                      <a:pt x="0" y="1"/>
                    </a:cubicBezTo>
                    <a:cubicBezTo>
                      <a:pt x="0" y="2"/>
                      <a:pt x="0" y="3"/>
                      <a:pt x="1" y="3"/>
                    </a:cubicBezTo>
                    <a:cubicBezTo>
                      <a:pt x="38" y="3"/>
                      <a:pt x="38" y="3"/>
                      <a:pt x="38" y="3"/>
                    </a:cubicBezTo>
                    <a:cubicBezTo>
                      <a:pt x="39" y="3"/>
                      <a:pt x="40" y="2"/>
                      <a:pt x="40" y="1"/>
                    </a:cubicBezTo>
                    <a:cubicBezTo>
                      <a:pt x="40" y="1"/>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 name="Google Shape;246;p5"/>
              <p:cNvSpPr/>
              <p:nvPr/>
            </p:nvSpPr>
            <p:spPr>
              <a:xfrm>
                <a:off x="18962688" y="3720936"/>
                <a:ext cx="381000" cy="20638"/>
              </a:xfrm>
              <a:custGeom>
                <a:avLst/>
                <a:gdLst/>
                <a:ahLst/>
                <a:cxnLst/>
                <a:rect l="l" t="t" r="r" b="b"/>
                <a:pathLst>
                  <a:path w="40" h="2" extrusionOk="0">
                    <a:moveTo>
                      <a:pt x="38" y="0"/>
                    </a:moveTo>
                    <a:cubicBezTo>
                      <a:pt x="1" y="0"/>
                      <a:pt x="1" y="0"/>
                      <a:pt x="1" y="0"/>
                    </a:cubicBezTo>
                    <a:cubicBezTo>
                      <a:pt x="0" y="0"/>
                      <a:pt x="0" y="0"/>
                      <a:pt x="0" y="1"/>
                    </a:cubicBezTo>
                    <a:cubicBezTo>
                      <a:pt x="0" y="2"/>
                      <a:pt x="0" y="2"/>
                      <a:pt x="1" y="2"/>
                    </a:cubicBezTo>
                    <a:cubicBezTo>
                      <a:pt x="38" y="2"/>
                      <a:pt x="38" y="2"/>
                      <a:pt x="38" y="2"/>
                    </a:cubicBezTo>
                    <a:cubicBezTo>
                      <a:pt x="39" y="2"/>
                      <a:pt x="40" y="2"/>
                      <a:pt x="40" y="1"/>
                    </a:cubicBezTo>
                    <a:cubicBezTo>
                      <a:pt x="40" y="0"/>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 name="Google Shape;247;p5"/>
              <p:cNvSpPr/>
              <p:nvPr/>
            </p:nvSpPr>
            <p:spPr>
              <a:xfrm>
                <a:off x="18962688" y="3827299"/>
                <a:ext cx="381000" cy="28575"/>
              </a:xfrm>
              <a:custGeom>
                <a:avLst/>
                <a:gdLst/>
                <a:ahLst/>
                <a:cxnLst/>
                <a:rect l="l" t="t" r="r" b="b"/>
                <a:pathLst>
                  <a:path w="40" h="3" extrusionOk="0">
                    <a:moveTo>
                      <a:pt x="38" y="0"/>
                    </a:moveTo>
                    <a:cubicBezTo>
                      <a:pt x="1" y="0"/>
                      <a:pt x="1" y="0"/>
                      <a:pt x="1" y="0"/>
                    </a:cubicBezTo>
                    <a:cubicBezTo>
                      <a:pt x="0" y="0"/>
                      <a:pt x="0" y="1"/>
                      <a:pt x="0" y="2"/>
                    </a:cubicBezTo>
                    <a:cubicBezTo>
                      <a:pt x="0" y="2"/>
                      <a:pt x="0" y="3"/>
                      <a:pt x="1" y="3"/>
                    </a:cubicBezTo>
                    <a:cubicBezTo>
                      <a:pt x="38" y="3"/>
                      <a:pt x="38" y="3"/>
                      <a:pt x="38" y="3"/>
                    </a:cubicBezTo>
                    <a:cubicBezTo>
                      <a:pt x="39" y="3"/>
                      <a:pt x="40" y="2"/>
                      <a:pt x="40" y="2"/>
                    </a:cubicBezTo>
                    <a:cubicBezTo>
                      <a:pt x="40" y="1"/>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248" name="Google Shape;248;p5"/>
          <p:cNvGrpSpPr/>
          <p:nvPr/>
        </p:nvGrpSpPr>
        <p:grpSpPr>
          <a:xfrm>
            <a:off x="2422671" y="3037073"/>
            <a:ext cx="2103514" cy="2124796"/>
            <a:chOff x="9818772" y="6826676"/>
            <a:chExt cx="4919201" cy="5696855"/>
          </a:xfrm>
        </p:grpSpPr>
        <p:sp>
          <p:nvSpPr>
            <p:cNvPr id="249" name="Google Shape;249;p5"/>
            <p:cNvSpPr/>
            <p:nvPr/>
          </p:nvSpPr>
          <p:spPr>
            <a:xfrm>
              <a:off x="9818772" y="6826676"/>
              <a:ext cx="4919201" cy="5696855"/>
            </a:xfrm>
            <a:custGeom>
              <a:avLst/>
              <a:gdLst/>
              <a:ahLst/>
              <a:cxnLst/>
              <a:rect l="l" t="t" r="r" b="b"/>
              <a:pathLst>
                <a:path w="2486" h="2879" extrusionOk="0">
                  <a:moveTo>
                    <a:pt x="2486" y="2156"/>
                  </a:moveTo>
                  <a:lnTo>
                    <a:pt x="1243" y="2879"/>
                  </a:lnTo>
                  <a:lnTo>
                    <a:pt x="0" y="2156"/>
                  </a:lnTo>
                  <a:lnTo>
                    <a:pt x="0" y="723"/>
                  </a:lnTo>
                  <a:lnTo>
                    <a:pt x="1243" y="0"/>
                  </a:lnTo>
                  <a:lnTo>
                    <a:pt x="2486" y="723"/>
                  </a:lnTo>
                  <a:lnTo>
                    <a:pt x="2486" y="21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 name="Google Shape;250;p5"/>
            <p:cNvSpPr/>
            <p:nvPr/>
          </p:nvSpPr>
          <p:spPr>
            <a:xfrm>
              <a:off x="11078799" y="9322593"/>
              <a:ext cx="2441575" cy="5000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 name="Google Shape;251;p5"/>
            <p:cNvSpPr/>
            <p:nvPr/>
          </p:nvSpPr>
          <p:spPr>
            <a:xfrm>
              <a:off x="11999912" y="7696200"/>
              <a:ext cx="542925" cy="638175"/>
            </a:xfrm>
            <a:custGeom>
              <a:avLst/>
              <a:gdLst/>
              <a:ahLst/>
              <a:cxnLst/>
              <a:rect l="l" t="t" r="r" b="b"/>
              <a:pathLst>
                <a:path w="57" h="67" extrusionOk="0">
                  <a:moveTo>
                    <a:pt x="56" y="9"/>
                  </a:moveTo>
                  <a:cubicBezTo>
                    <a:pt x="29" y="0"/>
                    <a:pt x="29" y="0"/>
                    <a:pt x="29" y="0"/>
                  </a:cubicBezTo>
                  <a:cubicBezTo>
                    <a:pt x="29" y="0"/>
                    <a:pt x="29" y="0"/>
                    <a:pt x="28" y="0"/>
                  </a:cubicBezTo>
                  <a:cubicBezTo>
                    <a:pt x="1" y="9"/>
                    <a:pt x="1" y="9"/>
                    <a:pt x="1" y="9"/>
                  </a:cubicBezTo>
                  <a:cubicBezTo>
                    <a:pt x="1" y="9"/>
                    <a:pt x="0" y="10"/>
                    <a:pt x="0" y="11"/>
                  </a:cubicBezTo>
                  <a:cubicBezTo>
                    <a:pt x="0" y="32"/>
                    <a:pt x="0" y="32"/>
                    <a:pt x="0" y="32"/>
                  </a:cubicBezTo>
                  <a:cubicBezTo>
                    <a:pt x="0" y="41"/>
                    <a:pt x="4" y="49"/>
                    <a:pt x="11" y="55"/>
                  </a:cubicBezTo>
                  <a:cubicBezTo>
                    <a:pt x="13" y="58"/>
                    <a:pt x="17" y="61"/>
                    <a:pt x="20" y="63"/>
                  </a:cubicBezTo>
                  <a:cubicBezTo>
                    <a:pt x="23" y="64"/>
                    <a:pt x="27" y="67"/>
                    <a:pt x="29" y="67"/>
                  </a:cubicBezTo>
                  <a:cubicBezTo>
                    <a:pt x="31" y="67"/>
                    <a:pt x="35" y="64"/>
                    <a:pt x="37" y="63"/>
                  </a:cubicBezTo>
                  <a:cubicBezTo>
                    <a:pt x="41" y="61"/>
                    <a:pt x="44" y="58"/>
                    <a:pt x="47" y="55"/>
                  </a:cubicBezTo>
                  <a:cubicBezTo>
                    <a:pt x="54" y="49"/>
                    <a:pt x="57" y="41"/>
                    <a:pt x="57" y="32"/>
                  </a:cubicBezTo>
                  <a:cubicBezTo>
                    <a:pt x="57" y="11"/>
                    <a:pt x="57" y="11"/>
                    <a:pt x="57" y="11"/>
                  </a:cubicBezTo>
                  <a:cubicBezTo>
                    <a:pt x="57" y="10"/>
                    <a:pt x="57" y="9"/>
                    <a:pt x="56" y="9"/>
                  </a:cubicBezTo>
                  <a:close/>
                  <a:moveTo>
                    <a:pt x="13" y="53"/>
                  </a:moveTo>
                  <a:cubicBezTo>
                    <a:pt x="7" y="47"/>
                    <a:pt x="3" y="40"/>
                    <a:pt x="3" y="32"/>
                  </a:cubicBezTo>
                  <a:cubicBezTo>
                    <a:pt x="3" y="12"/>
                    <a:pt x="3" y="12"/>
                    <a:pt x="3" y="12"/>
                  </a:cubicBezTo>
                  <a:cubicBezTo>
                    <a:pt x="27" y="4"/>
                    <a:pt x="27" y="4"/>
                    <a:pt x="27" y="4"/>
                  </a:cubicBezTo>
                  <a:cubicBezTo>
                    <a:pt x="27" y="63"/>
                    <a:pt x="27" y="63"/>
                    <a:pt x="27" y="63"/>
                  </a:cubicBezTo>
                  <a:cubicBezTo>
                    <a:pt x="24" y="62"/>
                    <a:pt x="17" y="58"/>
                    <a:pt x="13" y="53"/>
                  </a:cubicBezTo>
                  <a:close/>
                  <a:moveTo>
                    <a:pt x="54" y="32"/>
                  </a:moveTo>
                  <a:cubicBezTo>
                    <a:pt x="54" y="40"/>
                    <a:pt x="51" y="47"/>
                    <a:pt x="45" y="53"/>
                  </a:cubicBezTo>
                  <a:cubicBezTo>
                    <a:pt x="40" y="58"/>
                    <a:pt x="34" y="62"/>
                    <a:pt x="30" y="63"/>
                  </a:cubicBezTo>
                  <a:cubicBezTo>
                    <a:pt x="30" y="4"/>
                    <a:pt x="30" y="4"/>
                    <a:pt x="30" y="4"/>
                  </a:cubicBezTo>
                  <a:cubicBezTo>
                    <a:pt x="54" y="12"/>
                    <a:pt x="54" y="12"/>
                    <a:pt x="54" y="12"/>
                  </a:cubicBezTo>
                  <a:lnTo>
                    <a:pt x="54" y="3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2" name="Google Shape;252;p5"/>
          <p:cNvGrpSpPr/>
          <p:nvPr/>
        </p:nvGrpSpPr>
        <p:grpSpPr>
          <a:xfrm>
            <a:off x="7029486" y="2984654"/>
            <a:ext cx="2085205" cy="2164180"/>
            <a:chOff x="7333448" y="2384357"/>
            <a:chExt cx="4944926" cy="5696854"/>
          </a:xfrm>
        </p:grpSpPr>
        <p:sp>
          <p:nvSpPr>
            <p:cNvPr id="253" name="Google Shape;253;p5"/>
            <p:cNvSpPr/>
            <p:nvPr/>
          </p:nvSpPr>
          <p:spPr>
            <a:xfrm>
              <a:off x="7333448" y="2384357"/>
              <a:ext cx="4944926" cy="5696854"/>
            </a:xfrm>
            <a:custGeom>
              <a:avLst/>
              <a:gdLst/>
              <a:ahLst/>
              <a:cxnLst/>
              <a:rect l="l" t="t" r="r" b="b"/>
              <a:pathLst>
                <a:path w="2499" h="2879" extrusionOk="0">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54" name="Google Shape;254;p5"/>
            <p:cNvGrpSpPr/>
            <p:nvPr/>
          </p:nvGrpSpPr>
          <p:grpSpPr>
            <a:xfrm>
              <a:off x="7818437" y="3951959"/>
              <a:ext cx="4149110" cy="2497050"/>
              <a:chOff x="7860327" y="3951959"/>
              <a:chExt cx="4149110" cy="2497050"/>
            </a:xfrm>
          </p:grpSpPr>
          <p:sp>
            <p:nvSpPr>
              <p:cNvPr id="255" name="Google Shape;255;p5"/>
              <p:cNvSpPr txBox="1"/>
              <p:nvPr/>
            </p:nvSpPr>
            <p:spPr>
              <a:xfrm>
                <a:off x="9602767" y="3951959"/>
                <a:ext cx="432003" cy="121525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2400" b="1" i="0" u="none" strike="noStrike" cap="none">
                  <a:solidFill>
                    <a:schemeClr val="lt1"/>
                  </a:solidFill>
                  <a:latin typeface="Lato Black"/>
                  <a:ea typeface="Lato Black"/>
                  <a:cs typeface="Lato Black"/>
                  <a:sym typeface="Lato Black"/>
                </a:endParaRPr>
              </a:p>
            </p:txBody>
          </p:sp>
          <p:sp>
            <p:nvSpPr>
              <p:cNvPr id="256" name="Google Shape;256;p5"/>
              <p:cNvSpPr txBox="1"/>
              <p:nvPr/>
            </p:nvSpPr>
            <p:spPr>
              <a:xfrm>
                <a:off x="7860327" y="5073741"/>
                <a:ext cx="4149110" cy="1375268"/>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57" name="Google Shape;257;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8" name="Google Shape;258;p5"/>
            <p:cNvGrpSpPr/>
            <p:nvPr/>
          </p:nvGrpSpPr>
          <p:grpSpPr>
            <a:xfrm>
              <a:off x="9376747" y="3352800"/>
              <a:ext cx="723900" cy="400050"/>
              <a:chOff x="17619663" y="4157663"/>
              <a:chExt cx="723900" cy="400050"/>
            </a:xfrm>
          </p:grpSpPr>
          <p:sp>
            <p:nvSpPr>
              <p:cNvPr id="259" name="Google Shape;259;p5"/>
              <p:cNvSpPr/>
              <p:nvPr/>
            </p:nvSpPr>
            <p:spPr>
              <a:xfrm>
                <a:off x="17619663" y="4157663"/>
                <a:ext cx="723900" cy="400050"/>
              </a:xfrm>
              <a:custGeom>
                <a:avLst/>
                <a:gdLst/>
                <a:ahLst/>
                <a:cxnLst/>
                <a:rect l="l" t="t" r="r" b="b"/>
                <a:pathLst>
                  <a:path w="76" h="42" extrusionOk="0">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0" name="Google Shape;260;p5"/>
              <p:cNvSpPr/>
              <p:nvPr/>
            </p:nvSpPr>
            <p:spPr>
              <a:xfrm>
                <a:off x="17914938" y="4214813"/>
                <a:ext cx="133350" cy="133350"/>
              </a:xfrm>
              <a:custGeom>
                <a:avLst/>
                <a:gdLst/>
                <a:ahLst/>
                <a:cxnLst/>
                <a:rect l="l" t="t" r="r" b="b"/>
                <a:pathLst>
                  <a:path w="14" h="14" extrusionOk="0">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261" name="Google Shape;261;p5"/>
          <p:cNvSpPr/>
          <p:nvPr/>
        </p:nvSpPr>
        <p:spPr>
          <a:xfrm>
            <a:off x="33364" y="1419"/>
            <a:ext cx="793805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1" u="none" strike="noStrike" cap="none">
                <a:solidFill>
                  <a:srgbClr val="FFFFFF"/>
                </a:solidFill>
                <a:latin typeface="Arial"/>
                <a:ea typeface="Arial"/>
                <a:cs typeface="Arial"/>
                <a:sym typeface="Arial"/>
              </a:rPr>
              <a:t>Giới thiệu chung về doanh nghiệp</a:t>
            </a:r>
            <a:endParaRPr/>
          </a:p>
        </p:txBody>
      </p:sp>
      <p:pic>
        <p:nvPicPr>
          <p:cNvPr id="262" name="Google Shape;262;p5" descr="Công ty TNHH SX - TM Công Nghiệp A.V.A.L (A.V.A.L CO. LTD)"/>
          <p:cNvPicPr preferRelativeResize="0"/>
          <p:nvPr/>
        </p:nvPicPr>
        <p:blipFill rotWithShape="1">
          <a:blip r:embed="rId3">
            <a:alphaModFix/>
          </a:blip>
          <a:srcRect/>
          <a:stretch/>
        </p:blipFill>
        <p:spPr>
          <a:xfrm>
            <a:off x="-388950" y="1018078"/>
            <a:ext cx="3863378" cy="1831559"/>
          </a:xfrm>
          <a:prstGeom prst="rect">
            <a:avLst/>
          </a:prstGeom>
          <a:noFill/>
          <a:ln>
            <a:noFill/>
          </a:ln>
        </p:spPr>
      </p:pic>
      <p:sp>
        <p:nvSpPr>
          <p:cNvPr id="263" name="Google Shape;263;p5"/>
          <p:cNvSpPr/>
          <p:nvPr/>
        </p:nvSpPr>
        <p:spPr>
          <a:xfrm>
            <a:off x="3599419" y="1168288"/>
            <a:ext cx="2151842"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Học hỏi không ngừng, khuyến khích sáng tạo đổi mới với phương châm làm thế nào để chúng ta làm việc tốt hơn </a:t>
            </a:r>
            <a:endParaRPr sz="1600" b="1" i="0" u="none" strike="noStrike" cap="none">
              <a:solidFill>
                <a:schemeClr val="dk1"/>
              </a:solidFill>
              <a:latin typeface="Times New Roman"/>
              <a:ea typeface="Times New Roman"/>
              <a:cs typeface="Times New Roman"/>
              <a:sym typeface="Times New Roman"/>
            </a:endParaRPr>
          </a:p>
        </p:txBody>
      </p:sp>
      <p:sp>
        <p:nvSpPr>
          <p:cNvPr id="264" name="Google Shape;264;p5"/>
          <p:cNvSpPr/>
          <p:nvPr/>
        </p:nvSpPr>
        <p:spPr>
          <a:xfrm>
            <a:off x="2590467" y="3744178"/>
            <a:ext cx="1786063"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Không lùi </a:t>
            </a:r>
            <a:endParaRPr/>
          </a:p>
          <a:p>
            <a:pPr marL="0" marR="0" lvl="0" indent="0" algn="ctr"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bước trước những</a:t>
            </a:r>
            <a:endParaRPr sz="14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 khó khắn</a:t>
            </a:r>
            <a:endParaRPr sz="1400" b="1" i="0" u="none" strike="noStrike" cap="none">
              <a:solidFill>
                <a:schemeClr val="dk1"/>
              </a:solidFill>
              <a:latin typeface="Times New Roman"/>
              <a:ea typeface="Times New Roman"/>
              <a:cs typeface="Times New Roman"/>
              <a:sym typeface="Times New Roman"/>
            </a:endParaRPr>
          </a:p>
        </p:txBody>
      </p:sp>
      <p:sp>
        <p:nvSpPr>
          <p:cNvPr id="265" name="Google Shape;265;p5"/>
          <p:cNvSpPr/>
          <p:nvPr/>
        </p:nvSpPr>
        <p:spPr>
          <a:xfrm>
            <a:off x="6117034" y="1244386"/>
            <a:ext cx="2050384" cy="13849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Tuân thủ những quy định của pháp luật, tuân thủ những quy tắc, quy trình trong lao động sản xuất.</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dk1"/>
              </a:solidFill>
              <a:latin typeface="Lato Black"/>
              <a:ea typeface="Lato Black"/>
              <a:cs typeface="Lato Black"/>
              <a:sym typeface="Lato Black"/>
            </a:endParaRPr>
          </a:p>
        </p:txBody>
      </p:sp>
      <p:sp>
        <p:nvSpPr>
          <p:cNvPr id="266" name="Google Shape;266;p5"/>
          <p:cNvSpPr/>
          <p:nvPr/>
        </p:nvSpPr>
        <p:spPr>
          <a:xfrm>
            <a:off x="4894796" y="3580171"/>
            <a:ext cx="1895995" cy="13849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Tôn trọng, hợp tác trong lao động. Công bằng, bình đẳng trong cuộc sộng.</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dk1"/>
              </a:solidFill>
              <a:latin typeface="Lato Black"/>
              <a:ea typeface="Lato Black"/>
              <a:cs typeface="Lato Black"/>
              <a:sym typeface="Lato Black"/>
            </a:endParaRPr>
          </a:p>
        </p:txBody>
      </p:sp>
      <p:sp>
        <p:nvSpPr>
          <p:cNvPr id="267" name="Google Shape;267;p5"/>
          <p:cNvSpPr/>
          <p:nvPr/>
        </p:nvSpPr>
        <p:spPr>
          <a:xfrm>
            <a:off x="7202940" y="3739094"/>
            <a:ext cx="1895995"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Luôn giữ gìn chữ Tâm, chữ tín với đối tác, với khách hàng</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dk1"/>
              </a:solidFill>
              <a:latin typeface="Lato Black"/>
              <a:ea typeface="Lato Black"/>
              <a:cs typeface="Lato Black"/>
              <a:sym typeface="Lat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childTnLst>
                                </p:cTn>
                              </p:par>
                              <p:par>
                                <p:cTn id="8" presetID="10" presetClass="entr" presetSubtype="0" fill="hold" nodeType="withEffect">
                                  <p:stCondLst>
                                    <p:cond delay="0"/>
                                  </p:stCondLst>
                                  <p:childTnLst>
                                    <p:set>
                                      <p:cBhvr>
                                        <p:cTn id="9" dur="1" fill="hold">
                                          <p:stCondLst>
                                            <p:cond delay="0"/>
                                          </p:stCondLst>
                                        </p:cTn>
                                        <p:tgtEl>
                                          <p:spTgt spid="219"/>
                                        </p:tgtEl>
                                        <p:attrNameLst>
                                          <p:attrName>style.visibility</p:attrName>
                                        </p:attrNameLst>
                                      </p:cBhvr>
                                      <p:to>
                                        <p:strVal val="visible"/>
                                      </p:to>
                                    </p:set>
                                    <p:animEffect transition="in" filter="fade">
                                      <p:cBhvr>
                                        <p:cTn id="10" dur="1000"/>
                                        <p:tgtEl>
                                          <p:spTgt spid="2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5"/>
                                        </p:tgtEl>
                                        <p:attrNameLst>
                                          <p:attrName>style.visibility</p:attrName>
                                        </p:attrNameLst>
                                      </p:cBhvr>
                                      <p:to>
                                        <p:strVal val="visible"/>
                                      </p:to>
                                    </p:set>
                                    <p:animEffect transition="in" filter="fade">
                                      <p:cBhvr>
                                        <p:cTn id="15" dur="1000"/>
                                        <p:tgtEl>
                                          <p:spTgt spid="265"/>
                                        </p:tgtEl>
                                      </p:cBhvr>
                                    </p:animEffect>
                                  </p:childTnLst>
                                </p:cTn>
                              </p:par>
                              <p:par>
                                <p:cTn id="16" presetID="10" presetClass="entr" presetSubtype="0" fill="hold" nodeType="withEffect">
                                  <p:stCondLst>
                                    <p:cond delay="0"/>
                                  </p:stCondLst>
                                  <p:childTnLst>
                                    <p:set>
                                      <p:cBhvr>
                                        <p:cTn id="17" dur="1" fill="hold">
                                          <p:stCondLst>
                                            <p:cond delay="0"/>
                                          </p:stCondLst>
                                        </p:cTn>
                                        <p:tgtEl>
                                          <p:spTgt spid="228"/>
                                        </p:tgtEl>
                                        <p:attrNameLst>
                                          <p:attrName>style.visibility</p:attrName>
                                        </p:attrNameLst>
                                      </p:cBhvr>
                                      <p:to>
                                        <p:strVal val="visible"/>
                                      </p:to>
                                    </p:set>
                                    <p:animEffect transition="in" filter="fade">
                                      <p:cBhvr>
                                        <p:cTn id="18" dur="1000"/>
                                        <p:tgtEl>
                                          <p:spTgt spid="2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4"/>
                                        </p:tgtEl>
                                        <p:attrNameLst>
                                          <p:attrName>style.visibility</p:attrName>
                                        </p:attrNameLst>
                                      </p:cBhvr>
                                      <p:to>
                                        <p:strVal val="visible"/>
                                      </p:to>
                                    </p:set>
                                    <p:animEffect transition="in" filter="fade">
                                      <p:cBhvr>
                                        <p:cTn id="23" dur="1000"/>
                                        <p:tgtEl>
                                          <p:spTgt spid="264"/>
                                        </p:tgtEl>
                                      </p:cBhvr>
                                    </p:animEffect>
                                  </p:childTnLst>
                                </p:cTn>
                              </p:par>
                              <p:par>
                                <p:cTn id="24" presetID="10" presetClass="entr" presetSubtype="0" fill="hold" nodeType="withEffect">
                                  <p:stCondLst>
                                    <p:cond delay="0"/>
                                  </p:stCondLst>
                                  <p:childTnLst>
                                    <p:set>
                                      <p:cBhvr>
                                        <p:cTn id="25" dur="1" fill="hold">
                                          <p:stCondLst>
                                            <p:cond delay="0"/>
                                          </p:stCondLst>
                                        </p:cTn>
                                        <p:tgtEl>
                                          <p:spTgt spid="248"/>
                                        </p:tgtEl>
                                        <p:attrNameLst>
                                          <p:attrName>style.visibility</p:attrName>
                                        </p:attrNameLst>
                                      </p:cBhvr>
                                      <p:to>
                                        <p:strVal val="visible"/>
                                      </p:to>
                                    </p:set>
                                    <p:animEffect transition="in" filter="fade">
                                      <p:cBhvr>
                                        <p:cTn id="26" dur="1000"/>
                                        <p:tgtEl>
                                          <p:spTgt spid="24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fade">
                                      <p:cBhvr>
                                        <p:cTn id="31" dur="10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236"/>
                                        </p:tgtEl>
                                        <p:attrNameLst>
                                          <p:attrName>style.visibility</p:attrName>
                                        </p:attrNameLst>
                                      </p:cBhvr>
                                      <p:to>
                                        <p:strVal val="visible"/>
                                      </p:to>
                                    </p:set>
                                    <p:animEffect transition="in" filter="fade">
                                      <p:cBhvr>
                                        <p:cTn id="34" dur="1000"/>
                                        <p:tgtEl>
                                          <p:spTgt spid="23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7"/>
                                        </p:tgtEl>
                                        <p:attrNameLst>
                                          <p:attrName>style.visibility</p:attrName>
                                        </p:attrNameLst>
                                      </p:cBhvr>
                                      <p:to>
                                        <p:strVal val="visible"/>
                                      </p:to>
                                    </p:set>
                                    <p:animEffect transition="in" filter="fade">
                                      <p:cBhvr>
                                        <p:cTn id="39" dur="1000"/>
                                        <p:tgtEl>
                                          <p:spTgt spid="267"/>
                                        </p:tgtEl>
                                      </p:cBhvr>
                                    </p:animEffect>
                                  </p:childTnLst>
                                </p:cTn>
                              </p:par>
                              <p:par>
                                <p:cTn id="40" presetID="10" presetClass="entr" presetSubtype="0" fill="hold" nodeType="withEffect">
                                  <p:stCondLst>
                                    <p:cond delay="0"/>
                                  </p:stCondLst>
                                  <p:childTnLst>
                                    <p:set>
                                      <p:cBhvr>
                                        <p:cTn id="41" dur="1" fill="hold">
                                          <p:stCondLst>
                                            <p:cond delay="0"/>
                                          </p:stCondLst>
                                        </p:cTn>
                                        <p:tgtEl>
                                          <p:spTgt spid="252"/>
                                        </p:tgtEl>
                                        <p:attrNameLst>
                                          <p:attrName>style.visibility</p:attrName>
                                        </p:attrNameLst>
                                      </p:cBhvr>
                                      <p:to>
                                        <p:strVal val="visible"/>
                                      </p:to>
                                    </p:set>
                                    <p:animEffect transition="in" filter="fade">
                                      <p:cBhvr>
                                        <p:cTn id="42"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1584" y="164937"/>
            <a:ext cx="5803918" cy="1225800"/>
          </a:xfrm>
        </p:spPr>
        <p:txBody>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bộ máy công ty</a:t>
            </a:r>
          </a:p>
        </p:txBody>
      </p:sp>
      <p:sp>
        <p:nvSpPr>
          <p:cNvPr id="6" name="Rounded Rectangle 5"/>
          <p:cNvSpPr/>
          <p:nvPr/>
        </p:nvSpPr>
        <p:spPr>
          <a:xfrm>
            <a:off x="182879" y="3824345"/>
            <a:ext cx="2173045" cy="9502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ounded Rectangle 8"/>
          <p:cNvSpPr/>
          <p:nvPr/>
        </p:nvSpPr>
        <p:spPr>
          <a:xfrm>
            <a:off x="7186109" y="3894270"/>
            <a:ext cx="1785769" cy="8516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ounded Rectangle 9"/>
          <p:cNvSpPr/>
          <p:nvPr/>
        </p:nvSpPr>
        <p:spPr>
          <a:xfrm>
            <a:off x="5088368" y="3865581"/>
            <a:ext cx="1861072" cy="9090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ounded Rectangle 10"/>
          <p:cNvSpPr/>
          <p:nvPr/>
        </p:nvSpPr>
        <p:spPr>
          <a:xfrm>
            <a:off x="2635624" y="3865582"/>
            <a:ext cx="2071742" cy="9090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ounded Rectangle 11"/>
          <p:cNvSpPr/>
          <p:nvPr/>
        </p:nvSpPr>
        <p:spPr>
          <a:xfrm>
            <a:off x="3577364" y="2322593"/>
            <a:ext cx="2339341" cy="7817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ounded Rectangle 12"/>
          <p:cNvSpPr/>
          <p:nvPr/>
        </p:nvSpPr>
        <p:spPr>
          <a:xfrm>
            <a:off x="3577365" y="1188719"/>
            <a:ext cx="2260003" cy="65621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TextBox 6"/>
          <p:cNvSpPr txBox="1"/>
          <p:nvPr/>
        </p:nvSpPr>
        <p:spPr>
          <a:xfrm>
            <a:off x="3775038" y="1308565"/>
            <a:ext cx="178576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GIÁM ĐỐC</a:t>
            </a:r>
          </a:p>
        </p:txBody>
      </p:sp>
      <p:sp>
        <p:nvSpPr>
          <p:cNvPr id="15" name="TextBox 14"/>
          <p:cNvSpPr txBox="1"/>
          <p:nvPr/>
        </p:nvSpPr>
        <p:spPr>
          <a:xfrm>
            <a:off x="2502554" y="3945532"/>
            <a:ext cx="2337881"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endParaRPr lang="en-US" sz="2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71220" y="3989049"/>
            <a:ext cx="2881242"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a:t>
            </a:r>
          </a:p>
          <a:p>
            <a:pPr algn="ctr"/>
            <a:r>
              <a:rPr lang="en-US" sz="2000" dirty="0">
                <a:latin typeface="Times New Roman" panose="02020603050405020304" pitchFamily="18" charset="0"/>
                <a:cs typeface="Times New Roman" panose="02020603050405020304" pitchFamily="18" charset="0"/>
              </a:rPr>
              <a:t> QL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205806" y="4097789"/>
            <a:ext cx="178576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R &amp; D</a:t>
            </a:r>
          </a:p>
        </p:txBody>
      </p:sp>
      <p:sp>
        <p:nvSpPr>
          <p:cNvPr id="18" name="TextBox 17"/>
          <p:cNvSpPr txBox="1"/>
          <p:nvPr/>
        </p:nvSpPr>
        <p:spPr>
          <a:xfrm>
            <a:off x="3854149" y="2359511"/>
            <a:ext cx="1785769"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GIÁM ĐỐC ĐIỀU HÀNH</a:t>
            </a:r>
          </a:p>
        </p:txBody>
      </p:sp>
      <p:sp>
        <p:nvSpPr>
          <p:cNvPr id="19" name="TextBox 18"/>
          <p:cNvSpPr txBox="1"/>
          <p:nvPr/>
        </p:nvSpPr>
        <p:spPr>
          <a:xfrm>
            <a:off x="7265895" y="3990068"/>
            <a:ext cx="1785769"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endParaRPr lang="en-US" sz="2000" dirty="0">
              <a:latin typeface="Times New Roman" panose="02020603050405020304" pitchFamily="18" charset="0"/>
              <a:cs typeface="Times New Roman" panose="02020603050405020304" pitchFamily="18" charset="0"/>
            </a:endParaRPr>
          </a:p>
        </p:txBody>
      </p:sp>
      <p:sp>
        <p:nvSpPr>
          <p:cNvPr id="22" name="Down Arrow 21"/>
          <p:cNvSpPr/>
          <p:nvPr/>
        </p:nvSpPr>
        <p:spPr>
          <a:xfrm>
            <a:off x="4688810" y="1821787"/>
            <a:ext cx="151625" cy="47765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Down Arrow 23"/>
          <p:cNvSpPr/>
          <p:nvPr/>
        </p:nvSpPr>
        <p:spPr>
          <a:xfrm>
            <a:off x="4700839" y="3104315"/>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5" name="Straight Connector 24"/>
          <p:cNvCxnSpPr/>
          <p:nvPr/>
        </p:nvCxnSpPr>
        <p:spPr>
          <a:xfrm>
            <a:off x="1269401" y="3463962"/>
            <a:ext cx="6981714" cy="0"/>
          </a:xfrm>
          <a:prstGeom prst="line">
            <a:avLst/>
          </a:prstGeom>
        </p:spPr>
        <p:style>
          <a:lnRef idx="3">
            <a:schemeClr val="accent4"/>
          </a:lnRef>
          <a:fillRef idx="0">
            <a:schemeClr val="accent4"/>
          </a:fillRef>
          <a:effectRef idx="2">
            <a:schemeClr val="accent4"/>
          </a:effectRef>
          <a:fontRef idx="minor">
            <a:schemeClr val="tx1"/>
          </a:fontRef>
        </p:style>
      </p:cxnSp>
      <p:sp>
        <p:nvSpPr>
          <p:cNvPr id="29" name="Down Arrow 28"/>
          <p:cNvSpPr/>
          <p:nvPr/>
        </p:nvSpPr>
        <p:spPr>
          <a:xfrm>
            <a:off x="1237126" y="3452144"/>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Down Arrow 29"/>
          <p:cNvSpPr/>
          <p:nvPr/>
        </p:nvSpPr>
        <p:spPr>
          <a:xfrm>
            <a:off x="3618154" y="3492853"/>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Down Arrow 30"/>
          <p:cNvSpPr/>
          <p:nvPr/>
        </p:nvSpPr>
        <p:spPr>
          <a:xfrm>
            <a:off x="6020245" y="3492852"/>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Down Arrow 31"/>
          <p:cNvSpPr/>
          <p:nvPr/>
        </p:nvSpPr>
        <p:spPr>
          <a:xfrm>
            <a:off x="8169537" y="3464698"/>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382757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ctrTitle"/>
          </p:nvPr>
        </p:nvSpPr>
        <p:spPr>
          <a:xfrm>
            <a:off x="1929666" y="193642"/>
            <a:ext cx="5854005" cy="63082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4800" b="1" dirty="0" err="1">
                <a:latin typeface="Times New Roman" panose="02020603050405020304" pitchFamily="18" charset="0"/>
                <a:cs typeface="Times New Roman" panose="02020603050405020304" pitchFamily="18" charset="0"/>
              </a:rPr>
              <a:t>Sản</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phẩm</a:t>
            </a:r>
            <a:endParaRPr sz="4800" b="1" dirty="0">
              <a:latin typeface="Times New Roman" panose="02020603050405020304" pitchFamily="18" charset="0"/>
              <a:cs typeface="Times New Roman" panose="02020603050405020304" pitchFamily="18" charset="0"/>
            </a:endParaRPr>
          </a:p>
        </p:txBody>
      </p:sp>
      <p:sp>
        <p:nvSpPr>
          <p:cNvPr id="280" name="Google Shape;280;p7"/>
          <p:cNvSpPr txBox="1">
            <a:spLocks noGrp="1"/>
          </p:cNvSpPr>
          <p:nvPr>
            <p:ph type="subTitle" idx="1"/>
          </p:nvPr>
        </p:nvSpPr>
        <p:spPr>
          <a:xfrm>
            <a:off x="1710466" y="689833"/>
            <a:ext cx="7207624" cy="4453667"/>
          </a:xfrm>
          <a:prstGeom prst="rect">
            <a:avLst/>
          </a:prstGeom>
          <a:noFill/>
          <a:ln>
            <a:noFill/>
          </a:ln>
        </p:spPr>
        <p:txBody>
          <a:bodyPr spcFirstLastPara="1" wrap="square" lIns="91425" tIns="91425" rIns="91425" bIns="91425" anchor="t" anchorCtr="0">
            <a:noAutofit/>
          </a:bodyPr>
          <a:lstStyle/>
          <a:p>
            <a:pPr marL="457200" lvl="0" indent="-457200" algn="ctr" rtl="0">
              <a:lnSpc>
                <a:spcPct val="150000"/>
              </a:lnSpc>
              <a:spcBef>
                <a:spcPts val="0"/>
              </a:spcBef>
              <a:spcAft>
                <a:spcPts val="0"/>
              </a:spcAft>
              <a:buClr>
                <a:srgbClr val="282B2D"/>
              </a:buClr>
              <a:buSzPts val="1100"/>
              <a:buFont typeface="Arial"/>
              <a:buChar char="•"/>
            </a:pPr>
            <a:r>
              <a:rPr lang="en-US" sz="2800" b="1" dirty="0" err="1">
                <a:latin typeface="Times New Roman"/>
                <a:ea typeface="Times New Roman"/>
                <a:cs typeface="Times New Roman"/>
                <a:sym typeface="Times New Roman"/>
              </a:rPr>
              <a:t>Bình</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xịt</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côn</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trùng</a:t>
            </a:r>
            <a:r>
              <a:rPr lang="en-US" sz="2800" b="1" dirty="0">
                <a:latin typeface="Times New Roman"/>
                <a:ea typeface="Times New Roman"/>
                <a:cs typeface="Times New Roman"/>
                <a:sym typeface="Times New Roman"/>
              </a:rPr>
              <a:t> Falcon 200ml VÀNG</a:t>
            </a:r>
            <a:endParaRPr dirty="0"/>
          </a:p>
          <a:p>
            <a:pPr marL="342900" lvl="0" indent="-342900" algn="ctr" rtl="0">
              <a:lnSpc>
                <a:spcPct val="150000"/>
              </a:lnSpc>
              <a:spcBef>
                <a:spcPts val="0"/>
              </a:spcBef>
              <a:spcAft>
                <a:spcPts val="0"/>
              </a:spcAft>
              <a:buClr>
                <a:srgbClr val="282B2D"/>
              </a:buClr>
              <a:buSzPts val="1100"/>
              <a:buFont typeface="Arial"/>
              <a:buChar char="•"/>
            </a:pPr>
            <a:r>
              <a:rPr lang="en-US" sz="2000" b="1" dirty="0">
                <a:latin typeface="Times New Roman"/>
                <a:ea typeface="Times New Roman"/>
                <a:cs typeface="Times New Roman"/>
                <a:sym typeface="Times New Roman"/>
              </a:rPr>
              <a:t>CÔNG DỤNG: </a:t>
            </a:r>
            <a:endParaRPr sz="2000" b="1"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82B2D"/>
              </a:buClr>
              <a:buSzPts val="1100"/>
              <a:buNone/>
            </a:pPr>
            <a:r>
              <a:rPr lang="en-US" sz="2400" b="1" dirty="0">
                <a:latin typeface="Times New Roman"/>
                <a:ea typeface="Times New Roman"/>
                <a:cs typeface="Times New Roman"/>
                <a:sym typeface="Times New Roman"/>
              </a:rPr>
              <a:t>🡪 SUPER S10</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diệt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trừ</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rất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hiệu</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quả</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ruồi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muỗi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kiến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gián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dùng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trong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gia</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dụng</a:t>
            </a:r>
            <a:r>
              <a:rPr lang="en-US"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82B2D"/>
              </a:buClr>
              <a:buSzPts val="1100"/>
              <a:buNone/>
            </a:pP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Sản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phẩm</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được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pha</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chế</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theo</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một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công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thức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đặc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biệt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với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những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nguyên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liệu</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cao</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cấp</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82B2D"/>
              </a:buClr>
              <a:buSzPts val="1100"/>
              <a:buNone/>
            </a:pP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Thành</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phần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công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thức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chỉ</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có</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tác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dụng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đối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với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ruồi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muỗi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kiến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gián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có</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hương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Chanh</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dễ</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chịu</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p:txBody>
      </p:sp>
      <p:pic>
        <p:nvPicPr>
          <p:cNvPr id="281" name="Google Shape;281;p7"/>
          <p:cNvPicPr preferRelativeResize="0"/>
          <p:nvPr/>
        </p:nvPicPr>
        <p:blipFill rotWithShape="1">
          <a:blip r:embed="rId3">
            <a:alphaModFix/>
          </a:blip>
          <a:srcRect/>
          <a:stretch/>
        </p:blipFill>
        <p:spPr>
          <a:xfrm>
            <a:off x="0" y="1097280"/>
            <a:ext cx="1320927" cy="3094504"/>
          </a:xfrm>
          <a:prstGeom prst="rect">
            <a:avLst/>
          </a:prstGeom>
          <a:noFill/>
          <a:ln>
            <a:noFill/>
          </a:ln>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ctrTitle"/>
          </p:nvPr>
        </p:nvSpPr>
        <p:spPr>
          <a:xfrm>
            <a:off x="1901588" y="0"/>
            <a:ext cx="5854005" cy="63082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4800" b="1" dirty="0" err="1">
                <a:latin typeface="Times New Roman" panose="02020603050405020304" pitchFamily="18" charset="0"/>
                <a:cs typeface="Times New Roman" panose="02020603050405020304" pitchFamily="18" charset="0"/>
              </a:rPr>
              <a:t>Sơ</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đồ</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sản</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xuất</a:t>
            </a:r>
            <a:endParaRPr sz="4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41278" y="683263"/>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TextBox 3"/>
          <p:cNvSpPr txBox="1"/>
          <p:nvPr/>
        </p:nvSpPr>
        <p:spPr>
          <a:xfrm>
            <a:off x="441278" y="715080"/>
            <a:ext cx="2006221"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NVL-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441278" y="1864269"/>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TextBox 8"/>
          <p:cNvSpPr txBox="1"/>
          <p:nvPr/>
        </p:nvSpPr>
        <p:spPr>
          <a:xfrm>
            <a:off x="441278" y="1896086"/>
            <a:ext cx="2006221"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NVL-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441278" y="3008884"/>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TextBox 10"/>
          <p:cNvSpPr txBox="1"/>
          <p:nvPr/>
        </p:nvSpPr>
        <p:spPr>
          <a:xfrm>
            <a:off x="441278" y="3040701"/>
            <a:ext cx="2006221"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NVL-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441278" y="4137100"/>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TextBox 12"/>
          <p:cNvSpPr txBox="1"/>
          <p:nvPr/>
        </p:nvSpPr>
        <p:spPr>
          <a:xfrm>
            <a:off x="441278" y="4168917"/>
            <a:ext cx="2006221"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NVL-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4" name="Rectangle 13"/>
          <p:cNvSpPr/>
          <p:nvPr/>
        </p:nvSpPr>
        <p:spPr>
          <a:xfrm>
            <a:off x="3516574" y="4137100"/>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TextBox 14"/>
          <p:cNvSpPr txBox="1"/>
          <p:nvPr/>
        </p:nvSpPr>
        <p:spPr>
          <a:xfrm>
            <a:off x="3516574" y="4168917"/>
            <a:ext cx="2006221"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NVL-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6" name="Rectangle 15"/>
          <p:cNvSpPr/>
          <p:nvPr/>
        </p:nvSpPr>
        <p:spPr>
          <a:xfrm>
            <a:off x="3550691" y="3008884"/>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TextBox 16"/>
          <p:cNvSpPr txBox="1"/>
          <p:nvPr/>
        </p:nvSpPr>
        <p:spPr>
          <a:xfrm>
            <a:off x="3550691" y="3040701"/>
            <a:ext cx="2006221"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NVL-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8" name="Rectangle 17"/>
          <p:cNvSpPr/>
          <p:nvPr/>
        </p:nvSpPr>
        <p:spPr>
          <a:xfrm>
            <a:off x="3550692" y="1864269"/>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3550692" y="1896086"/>
            <a:ext cx="2006221"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NVL-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0" name="Rectangle 19"/>
          <p:cNvSpPr/>
          <p:nvPr/>
        </p:nvSpPr>
        <p:spPr>
          <a:xfrm>
            <a:off x="3550693" y="683263"/>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TextBox 20"/>
          <p:cNvSpPr txBox="1"/>
          <p:nvPr/>
        </p:nvSpPr>
        <p:spPr>
          <a:xfrm>
            <a:off x="3550693" y="715080"/>
            <a:ext cx="2006221"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NVL-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2" name="Rectangle 21"/>
          <p:cNvSpPr/>
          <p:nvPr/>
        </p:nvSpPr>
        <p:spPr>
          <a:xfrm>
            <a:off x="6560025" y="743327"/>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3" name="TextBox 22"/>
          <p:cNvSpPr txBox="1"/>
          <p:nvPr/>
        </p:nvSpPr>
        <p:spPr>
          <a:xfrm>
            <a:off x="6560025" y="775144"/>
            <a:ext cx="2006221"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NVL-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560025" y="1895693"/>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TextBox 24"/>
          <p:cNvSpPr txBox="1"/>
          <p:nvPr/>
        </p:nvSpPr>
        <p:spPr>
          <a:xfrm>
            <a:off x="6560025" y="1927510"/>
            <a:ext cx="2006221"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NVL-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6" name="Rectangle 25"/>
          <p:cNvSpPr/>
          <p:nvPr/>
        </p:nvSpPr>
        <p:spPr>
          <a:xfrm>
            <a:off x="6560024" y="4168917"/>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TextBox 26"/>
          <p:cNvSpPr txBox="1"/>
          <p:nvPr/>
        </p:nvSpPr>
        <p:spPr>
          <a:xfrm>
            <a:off x="6560025" y="4284445"/>
            <a:ext cx="2006221"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NVL-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8" name="Rectangle 27"/>
          <p:cNvSpPr/>
          <p:nvPr/>
        </p:nvSpPr>
        <p:spPr>
          <a:xfrm>
            <a:off x="6560025" y="3008884"/>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9" name="TextBox 28"/>
          <p:cNvSpPr txBox="1"/>
          <p:nvPr/>
        </p:nvSpPr>
        <p:spPr>
          <a:xfrm>
            <a:off x="6560025" y="3040701"/>
            <a:ext cx="2006221"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NVL-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cxnSp>
        <p:nvCxnSpPr>
          <p:cNvPr id="6" name="Straight Arrow Connector 5"/>
          <p:cNvCxnSpPr>
            <a:stCxn id="3" idx="3"/>
            <a:endCxn id="20" idx="1"/>
          </p:cNvCxnSpPr>
          <p:nvPr/>
        </p:nvCxnSpPr>
        <p:spPr>
          <a:xfrm>
            <a:off x="2447499" y="1113167"/>
            <a:ext cx="110319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p:cNvCxnSpPr>
            <a:endCxn id="23" idx="1"/>
          </p:cNvCxnSpPr>
          <p:nvPr/>
        </p:nvCxnSpPr>
        <p:spPr>
          <a:xfrm>
            <a:off x="5522795" y="1129087"/>
            <a:ext cx="103723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a:off x="5556914" y="3476083"/>
            <a:ext cx="100311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19" idx="1"/>
          </p:cNvCxnSpPr>
          <p:nvPr/>
        </p:nvCxnSpPr>
        <p:spPr>
          <a:xfrm flipH="1">
            <a:off x="2447499" y="2250029"/>
            <a:ext cx="11031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a:endCxn id="18" idx="3"/>
          </p:cNvCxnSpPr>
          <p:nvPr/>
        </p:nvCxnSpPr>
        <p:spPr>
          <a:xfrm flipH="1">
            <a:off x="5556913" y="2294173"/>
            <a:ext cx="100311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H="1">
            <a:off x="2413381" y="4571949"/>
            <a:ext cx="11031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5522795" y="4599244"/>
            <a:ext cx="11031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2447499" y="3476083"/>
            <a:ext cx="110319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7" name="Straight Arrow Connector 256"/>
          <p:cNvCxnSpPr>
            <a:stCxn id="22" idx="2"/>
            <a:endCxn id="24" idx="0"/>
          </p:cNvCxnSpPr>
          <p:nvPr/>
        </p:nvCxnSpPr>
        <p:spPr>
          <a:xfrm>
            <a:off x="7563136" y="1603135"/>
            <a:ext cx="0" cy="29255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7563134" y="3876359"/>
            <a:ext cx="0" cy="29255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1444388" y="2724077"/>
            <a:ext cx="0" cy="29255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81495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9"/>
          <p:cNvSpPr txBox="1">
            <a:spLocks noGrp="1"/>
          </p:cNvSpPr>
          <p:nvPr>
            <p:ph type="title"/>
          </p:nvPr>
        </p:nvSpPr>
        <p:spPr>
          <a:xfrm>
            <a:off x="1196217" y="703209"/>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a:t>MÔ TẢ PHÂN HỆ</a:t>
            </a:r>
            <a:endParaRPr sz="4000"/>
          </a:p>
        </p:txBody>
      </p:sp>
      <p:sp>
        <p:nvSpPr>
          <p:cNvPr id="293" name="Google Shape;293;p9"/>
          <p:cNvSpPr txBox="1">
            <a:spLocks noGrp="1"/>
          </p:cNvSpPr>
          <p:nvPr>
            <p:ph type="subTitle" idx="3"/>
          </p:nvPr>
        </p:nvSpPr>
        <p:spPr>
          <a:xfrm>
            <a:off x="4617662" y="2769027"/>
            <a:ext cx="3554818" cy="140494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sz="3200">
                <a:latin typeface="Alata"/>
                <a:ea typeface="Alata"/>
                <a:cs typeface="Alata"/>
                <a:sym typeface="Alata"/>
              </a:rPr>
              <a:t>Phân hệ quản lý sản xuất</a:t>
            </a:r>
            <a:endParaRPr sz="3200">
              <a:latin typeface="Alata"/>
              <a:ea typeface="Alata"/>
              <a:cs typeface="Alata"/>
              <a:sym typeface="Alata"/>
            </a:endParaRPr>
          </a:p>
        </p:txBody>
      </p:sp>
      <p:sp>
        <p:nvSpPr>
          <p:cNvPr id="294" name="Google Shape;294;p9"/>
          <p:cNvSpPr txBox="1">
            <a:spLocks noGrp="1"/>
          </p:cNvSpPr>
          <p:nvPr>
            <p:ph type="subTitle" idx="4"/>
          </p:nvPr>
        </p:nvSpPr>
        <p:spPr>
          <a:xfrm>
            <a:off x="418442" y="2764715"/>
            <a:ext cx="3153096" cy="131243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sz="3200"/>
              <a:t>Phân hệ quản lý kho</a:t>
            </a:r>
            <a:endParaRPr sz="3200"/>
          </a:p>
        </p:txBody>
      </p:sp>
      <p:grpSp>
        <p:nvGrpSpPr>
          <p:cNvPr id="295" name="Google Shape;295;p9"/>
          <p:cNvGrpSpPr/>
          <p:nvPr/>
        </p:nvGrpSpPr>
        <p:grpSpPr>
          <a:xfrm>
            <a:off x="1547240" y="2145046"/>
            <a:ext cx="431397" cy="403219"/>
            <a:chOff x="889275" y="861850"/>
            <a:chExt cx="487950" cy="424575"/>
          </a:xfrm>
        </p:grpSpPr>
        <p:sp>
          <p:nvSpPr>
            <p:cNvPr id="296" name="Google Shape;296;p9"/>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97" name="Google Shape;297;p9"/>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98" name="Google Shape;298;p9"/>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99" name="Google Shape;299;p9"/>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300" name="Google Shape;300;p9"/>
          <p:cNvGrpSpPr/>
          <p:nvPr/>
        </p:nvGrpSpPr>
        <p:grpSpPr>
          <a:xfrm>
            <a:off x="5986193" y="2024030"/>
            <a:ext cx="408878" cy="403244"/>
            <a:chOff x="2079300" y="4399325"/>
            <a:chExt cx="489850" cy="483100"/>
          </a:xfrm>
        </p:grpSpPr>
        <p:sp>
          <p:nvSpPr>
            <p:cNvPr id="301" name="Google Shape;301;p9"/>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302" name="Google Shape;302;p9"/>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additive="base">
                                        <p:cTn id="7" dur="500"/>
                                        <p:tgtEl>
                                          <p:spTgt spid="295"/>
                                        </p:tgtEl>
                                        <p:attrNameLst>
                                          <p:attrName>ppt_w</p:attrName>
                                        </p:attrNameLst>
                                      </p:cBhvr>
                                      <p:tavLst>
                                        <p:tav tm="0">
                                          <p:val>
                                            <p:strVal val="0"/>
                                          </p:val>
                                        </p:tav>
                                        <p:tav tm="100000">
                                          <p:val>
                                            <p:strVal val="#ppt_w"/>
                                          </p:val>
                                        </p:tav>
                                      </p:tavLst>
                                    </p:anim>
                                    <p:anim calcmode="lin" valueType="num">
                                      <p:cBhvr additive="base">
                                        <p:cTn id="8" dur="500"/>
                                        <p:tgtEl>
                                          <p:spTgt spid="29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94">
                                            <p:txEl>
                                              <p:pRg st="0" end="0"/>
                                            </p:txEl>
                                          </p:spTgt>
                                        </p:tgtEl>
                                        <p:attrNameLst>
                                          <p:attrName>style.visibility</p:attrName>
                                        </p:attrNameLst>
                                      </p:cBhvr>
                                      <p:to>
                                        <p:strVal val="visible"/>
                                      </p:to>
                                    </p:set>
                                    <p:anim calcmode="lin" valueType="num">
                                      <p:cBhvr additive="base">
                                        <p:cTn id="11" dur="500"/>
                                        <p:tgtEl>
                                          <p:spTgt spid="294">
                                            <p:txEl>
                                              <p:pRg st="0" end="0"/>
                                            </p:txEl>
                                          </p:spTgt>
                                        </p:tgtEl>
                                        <p:attrNameLst>
                                          <p:attrName>ppt_w</p:attrName>
                                        </p:attrNameLst>
                                      </p:cBhvr>
                                      <p:tavLst>
                                        <p:tav tm="0">
                                          <p:val>
                                            <p:strVal val="0"/>
                                          </p:val>
                                        </p:tav>
                                        <p:tav tm="100000">
                                          <p:val>
                                            <p:strVal val="#ppt_w"/>
                                          </p:val>
                                        </p:tav>
                                      </p:tavLst>
                                    </p:anim>
                                    <p:anim calcmode="lin" valueType="num">
                                      <p:cBhvr additive="base">
                                        <p:cTn id="12" dur="500"/>
                                        <p:tgtEl>
                                          <p:spTgt spid="294">
                                            <p:txEl>
                                              <p:pRg st="0" end="0"/>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93">
                                            <p:txEl>
                                              <p:pRg st="0" end="0"/>
                                            </p:txEl>
                                          </p:spTgt>
                                        </p:tgtEl>
                                        <p:attrNameLst>
                                          <p:attrName>style.visibility</p:attrName>
                                        </p:attrNameLst>
                                      </p:cBhvr>
                                      <p:to>
                                        <p:strVal val="visible"/>
                                      </p:to>
                                    </p:set>
                                    <p:anim calcmode="lin" valueType="num">
                                      <p:cBhvr additive="base">
                                        <p:cTn id="15" dur="500"/>
                                        <p:tgtEl>
                                          <p:spTgt spid="293">
                                            <p:txEl>
                                              <p:pRg st="0" end="0"/>
                                            </p:txEl>
                                          </p:spTgt>
                                        </p:tgtEl>
                                        <p:attrNameLst>
                                          <p:attrName>ppt_w</p:attrName>
                                        </p:attrNameLst>
                                      </p:cBhvr>
                                      <p:tavLst>
                                        <p:tav tm="0">
                                          <p:val>
                                            <p:strVal val="0"/>
                                          </p:val>
                                        </p:tav>
                                        <p:tav tm="100000">
                                          <p:val>
                                            <p:strVal val="#ppt_w"/>
                                          </p:val>
                                        </p:tav>
                                      </p:tavLst>
                                    </p:anim>
                                    <p:anim calcmode="lin" valueType="num">
                                      <p:cBhvr additive="base">
                                        <p:cTn id="16" dur="500"/>
                                        <p:tgtEl>
                                          <p:spTgt spid="293">
                                            <p:txEl>
                                              <p:pRg st="0" end="0"/>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300"/>
                                        </p:tgtEl>
                                        <p:attrNameLst>
                                          <p:attrName>style.visibility</p:attrName>
                                        </p:attrNameLst>
                                      </p:cBhvr>
                                      <p:to>
                                        <p:strVal val="visible"/>
                                      </p:to>
                                    </p:set>
                                    <p:anim calcmode="lin" valueType="num">
                                      <p:cBhvr additive="base">
                                        <p:cTn id="19" dur="500"/>
                                        <p:tgtEl>
                                          <p:spTgt spid="300"/>
                                        </p:tgtEl>
                                        <p:attrNameLst>
                                          <p:attrName>ppt_w</p:attrName>
                                        </p:attrNameLst>
                                      </p:cBhvr>
                                      <p:tavLst>
                                        <p:tav tm="0">
                                          <p:val>
                                            <p:strVal val="0"/>
                                          </p:val>
                                        </p:tav>
                                        <p:tav tm="100000">
                                          <p:val>
                                            <p:strVal val="#ppt_w"/>
                                          </p:val>
                                        </p:tav>
                                      </p:tavLst>
                                    </p:anim>
                                    <p:anim calcmode="lin" valueType="num">
                                      <p:cBhvr additive="base">
                                        <p:cTn id="20" dur="500"/>
                                        <p:tgtEl>
                                          <p:spTgt spid="30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ronic Gradient by Slidesgo">
  <a:themeElements>
    <a:clrScheme name="Simple Light">
      <a:dk1>
        <a:srgbClr val="FFFFFF"/>
      </a:dk1>
      <a:lt1>
        <a:srgbClr val="22004C"/>
      </a:lt1>
      <a:dk2>
        <a:srgbClr val="FFFFFF"/>
      </a:dk2>
      <a:lt2>
        <a:srgbClr val="4E3F3F"/>
      </a:lt2>
      <a:accent1>
        <a:srgbClr val="562F88"/>
      </a:accent1>
      <a:accent2>
        <a:srgbClr val="FF209A"/>
      </a:accent2>
      <a:accent3>
        <a:srgbClr val="461CBC"/>
      </a:accent3>
      <a:accent4>
        <a:srgbClr val="FFFFFF"/>
      </a:accent4>
      <a:accent5>
        <a:srgbClr val="562F88"/>
      </a:accent5>
      <a:accent6>
        <a:srgbClr val="FF209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1179</Words>
  <Application>Microsoft Office PowerPoint</Application>
  <PresentationFormat>On-screen Show (16:9)</PresentationFormat>
  <Paragraphs>154</Paragraphs>
  <Slides>33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Alata</vt:lpstr>
      <vt:lpstr>Noto Sans Symbols</vt:lpstr>
      <vt:lpstr>Lato</vt:lpstr>
      <vt:lpstr>Lato Black</vt:lpstr>
      <vt:lpstr>Arial</vt:lpstr>
      <vt:lpstr>Times New Roman</vt:lpstr>
      <vt:lpstr>Abel</vt:lpstr>
      <vt:lpstr>Ironic Gradient by Slidesgo</vt:lpstr>
      <vt:lpstr> TRIỂN KHAI ERP CÔNG TY TNHH SẢN XUẤT THƯƠNG MẠI CÔNG NGHIỆP AVAL</vt:lpstr>
      <vt:lpstr>Nội dung chính</vt:lpstr>
      <vt:lpstr>Lĩnh vực hoạt động kinh doanh chủ yếu của Công ty là sản xuất và phân phối các sản phẩm diệt côn trùng gia dụng và.. </vt:lpstr>
      <vt:lpstr>PowerPoint Presentation</vt:lpstr>
      <vt:lpstr>PowerPoint Presentation</vt:lpstr>
      <vt:lpstr>PowerPoint Presentation</vt:lpstr>
      <vt:lpstr>Sản phẩm</vt:lpstr>
      <vt:lpstr>Sơ đồ sản xuất</vt:lpstr>
      <vt:lpstr>MÔ TẢ PHÂN HỆ</vt:lpstr>
      <vt:lpstr>Phân hệ kho</vt:lpstr>
      <vt:lpstr>Phân hệ kho</vt:lpstr>
      <vt:lpstr>Phân hệ kho</vt:lpstr>
      <vt:lpstr>Phân hệ kho</vt:lpstr>
      <vt:lpstr>Phân hệ sản xuất</vt:lpstr>
      <vt:lpstr>Phân hệ sản xuất</vt:lpstr>
      <vt:lpstr>Phân hệ sản xuất</vt:lpstr>
      <vt:lpstr>Phân hệ sản xuất</vt:lpstr>
      <vt:lpstr>Phân tích và thiết kế hệ thống</vt:lpstr>
      <vt:lpstr>Use-case  tổng quát</vt:lpstr>
      <vt:lpstr>Quy trình nhập kho</vt:lpstr>
      <vt:lpstr>Quy trình xuất chuyển kho nội bộ</vt:lpstr>
      <vt:lpstr>Quy trình xuất kho NVL</vt:lpstr>
      <vt:lpstr>Quy trình sản xuất SP</vt:lpstr>
      <vt:lpstr>Quy trình sản xuất SP</vt:lpstr>
      <vt:lpstr>ODOO</vt:lpstr>
      <vt:lpstr>Phân hệ Kho</vt:lpstr>
      <vt:lpstr>PowerPoint Presentation</vt:lpstr>
      <vt:lpstr>BÁO CÁO TÀI CHÍNH</vt:lpstr>
      <vt:lpstr>Báo cáo tồn kho hiện tại</vt:lpstr>
      <vt:lpstr>Báo cáo dịch chuyển hàng hóa</vt:lpstr>
      <vt:lpstr>Báo cáo Lệnh sản xuất</vt:lpstr>
      <vt:lpstr>Báo cáo Work Orders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TRIỂN KHAI ERP CÔNG TY TNHH SẢN XUẤT THƯƠNG MẠI CÔNG NGHIỆP AVAL</dc:title>
  <dc:creator>Admin</dc:creator>
  <cp:lastModifiedBy>181121521208@due.udn.vn</cp:lastModifiedBy>
  <cp:revision>8</cp:revision>
  <dcterms:modified xsi:type="dcterms:W3CDTF">2021-05-15T13:36:00Z</dcterms:modified>
</cp:coreProperties>
</file>