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80" r:id="rId2"/>
    <p:sldId id="281" r:id="rId3"/>
    <p:sldId id="282" r:id="rId4"/>
    <p:sldId id="283" r:id="rId5"/>
    <p:sldId id="256" r:id="rId6"/>
    <p:sldId id="257" r:id="rId7"/>
    <p:sldId id="261" r:id="rId8"/>
    <p:sldId id="279" r:id="rId9"/>
    <p:sldId id="262" r:id="rId10"/>
    <p:sldId id="263" r:id="rId11"/>
    <p:sldId id="264" r:id="rId12"/>
    <p:sldId id="260" r:id="rId13"/>
    <p:sldId id="265" r:id="rId14"/>
    <p:sldId id="266" r:id="rId15"/>
    <p:sldId id="267" r:id="rId16"/>
    <p:sldId id="268" r:id="rId17"/>
    <p:sldId id="284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BECAB-3BE8-400E-AC73-2550032697E3}" type="datetimeFigureOut">
              <a:rPr lang="en-US" smtClean="0"/>
              <a:t>18-12-2020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B918B-DD1E-4349-B233-564BA594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3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465A-C21B-4BE5-8DCC-166D398592F9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6539-830B-4164-85EE-51FCFA25E8CA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5693-83A7-4FF5-B98E-4EFAC15D859D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0E5A-E1EE-4540-9477-39B25987F1DD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5F88-7594-49AA-88C5-CA17282B4061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C413-BAD5-4670-AB6F-BBB60A3092A9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CAD0-3F5E-47B8-904C-426A18D6B025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F45C-5CEE-4EAB-A800-D6B38D5FEA89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6BD-FAD6-41F8-B157-48BA81E5F4A0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A85A-3C40-4E87-A99E-B8D4A052FB5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63CD-5918-4C58-81D8-6A219D91C37E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C78F-D04B-493E-A634-5DA751452C36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6DC6-3024-4E48-A28A-484A6975D2EE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20E3-5236-4224-ABAB-3174FAAC04F0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7410-D444-4681-B454-D4747BA60964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D306-783B-4B03-9000-E7F042A744E1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C1C3-FF57-40D8-A779-7012A65CD15A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D8D750B-8865-43AA-8A61-F1EBBC927A9E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0265-BC9A-4DDA-AA93-C099E677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DDACBA-79BE-4AD2-A5AC-95D82E47B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6909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1E8A-2F88-43D5-9F22-5EB01F12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A85A-3C40-4E87-A99E-B8D4A052FB5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25DE1-5662-4017-AC28-79788A31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FAC5-9EAF-4EEB-8A93-B4003FE3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2425-CC4B-476C-A9EA-92084D2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4C9-896F-40DF-ABEF-18D675ECA11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F322-AF21-4AD7-8480-7E4653F6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57BE-86BC-4D65-BA14-0ADAAC09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AA30B8-EC32-467E-A8D0-72DAA8B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8" y="201215"/>
            <a:ext cx="11591925" cy="816769"/>
          </a:xfrm>
          <a:ln w="19050">
            <a:noFill/>
          </a:ln>
        </p:spPr>
        <p:txBody>
          <a:bodyPr>
            <a:normAutofit/>
          </a:bodyPr>
          <a:lstStyle/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64E33A-89D8-41ED-B702-CF10D3D12875}"/>
              </a:ext>
            </a:extLst>
          </p:cNvPr>
          <p:cNvCxnSpPr/>
          <p:nvPr/>
        </p:nvCxnSpPr>
        <p:spPr>
          <a:xfrm>
            <a:off x="462944" y="999708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4013E-8A0A-42F4-8419-7EFB6C8C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7" y="28444"/>
            <a:ext cx="2347913" cy="890302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3B3BCA3-83EE-4FDD-954B-77206D7A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77" y="1190936"/>
            <a:ext cx="10013976" cy="4882026"/>
          </a:xfrm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913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2425-CC4B-476C-A9EA-92084D2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4C9-896F-40DF-ABEF-18D675ECA11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F322-AF21-4AD7-8480-7E4653F6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57BE-86BC-4D65-BA14-0ADAAC09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AA30B8-EC32-467E-A8D0-72DAA8B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8" y="201215"/>
            <a:ext cx="11591925" cy="816769"/>
          </a:xfrm>
          <a:ln w="19050">
            <a:noFill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64E33A-89D8-41ED-B702-CF10D3D12875}"/>
              </a:ext>
            </a:extLst>
          </p:cNvPr>
          <p:cNvCxnSpPr/>
          <p:nvPr/>
        </p:nvCxnSpPr>
        <p:spPr>
          <a:xfrm>
            <a:off x="462944" y="999708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4013E-8A0A-42F4-8419-7EFB6C8C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7" y="28444"/>
            <a:ext cx="2347913" cy="890302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3B3BCA3-83EE-4FDD-954B-77206D7A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77" y="1190936"/>
            <a:ext cx="10013976" cy="4882026"/>
          </a:xfrm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prototype,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document,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-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prototype</a:t>
            </a:r>
          </a:p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prototype.</a:t>
            </a:r>
          </a:p>
          <a:p>
            <a:pPr lvl="1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677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2425-CC4B-476C-A9EA-92084D2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4C9-896F-40DF-ABEF-18D675ECA11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F322-AF21-4AD7-8480-7E4653F6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57BE-86BC-4D65-BA14-0ADAAC09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AA30B8-EC32-467E-A8D0-72DAA8B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8" y="201215"/>
            <a:ext cx="11591925" cy="816769"/>
          </a:xfrm>
          <a:ln w="19050">
            <a:noFill/>
          </a:ln>
        </p:spPr>
        <p:txBody>
          <a:bodyPr>
            <a:normAutofit/>
          </a:bodyPr>
          <a:lstStyle/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64E33A-89D8-41ED-B702-CF10D3D12875}"/>
              </a:ext>
            </a:extLst>
          </p:cNvPr>
          <p:cNvCxnSpPr/>
          <p:nvPr/>
        </p:nvCxnSpPr>
        <p:spPr>
          <a:xfrm>
            <a:off x="462944" y="999708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4013E-8A0A-42F4-8419-7EFB6C8C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7" y="28444"/>
            <a:ext cx="2347913" cy="890302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3B3BCA3-83EE-4FDD-954B-77206D7A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77" y="1190936"/>
            <a:ext cx="10013976" cy="4882026"/>
          </a:xfrm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Mạnh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Tài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Chỉnh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sửa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database, coding.</a:t>
            </a:r>
          </a:p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</a:t>
            </a:r>
          </a:p>
          <a:p>
            <a:pPr lvl="1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firebase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16542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2425-CC4B-476C-A9EA-92084D2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4C9-896F-40DF-ABEF-18D675ECA11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F322-AF21-4AD7-8480-7E4653F6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57BE-86BC-4D65-BA14-0ADAAC09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AA30B8-EC32-467E-A8D0-72DAA8B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8" y="201215"/>
            <a:ext cx="11591925" cy="816769"/>
          </a:xfrm>
          <a:ln w="19050">
            <a:noFill/>
          </a:ln>
        </p:spPr>
        <p:txBody>
          <a:bodyPr>
            <a:normAutofit/>
          </a:bodyPr>
          <a:lstStyle/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- case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64E33A-89D8-41ED-B702-CF10D3D12875}"/>
              </a:ext>
            </a:extLst>
          </p:cNvPr>
          <p:cNvCxnSpPr/>
          <p:nvPr/>
        </p:nvCxnSpPr>
        <p:spPr>
          <a:xfrm>
            <a:off x="462944" y="999708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4013E-8A0A-42F4-8419-7EFB6C8C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7" y="28444"/>
            <a:ext cx="2347913" cy="890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FCF45E-D76E-496C-98EA-B039A25C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07" y="1091517"/>
            <a:ext cx="10066646" cy="50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4319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2425-CC4B-476C-A9EA-92084D2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4C9-896F-40DF-ABEF-18D675ECA11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F322-AF21-4AD7-8480-7E4653F6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57BE-86BC-4D65-BA14-0ADAAC09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AA30B8-EC32-467E-A8D0-72DAA8B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8" y="201215"/>
            <a:ext cx="11591925" cy="816769"/>
          </a:xfrm>
          <a:ln w="19050">
            <a:noFill/>
          </a:ln>
        </p:spPr>
        <p:txBody>
          <a:bodyPr>
            <a:normAutofit/>
          </a:bodyPr>
          <a:lstStyle/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64E33A-89D8-41ED-B702-CF10D3D12875}"/>
              </a:ext>
            </a:extLst>
          </p:cNvPr>
          <p:cNvCxnSpPr/>
          <p:nvPr/>
        </p:nvCxnSpPr>
        <p:spPr>
          <a:xfrm>
            <a:off x="462944" y="999708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4013E-8A0A-42F4-8419-7EFB6C8C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7" y="28444"/>
            <a:ext cx="2347913" cy="89030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D6C670-0C9C-40AE-85EE-A47A7CE47D8A}"/>
              </a:ext>
            </a:extLst>
          </p:cNvPr>
          <p:cNvSpPr/>
          <p:nvPr/>
        </p:nvSpPr>
        <p:spPr>
          <a:xfrm>
            <a:off x="4622799" y="1441457"/>
            <a:ext cx="2722880" cy="54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Đăng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kí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D017B0-5C89-4CD0-A41E-ECB411B8DC94}"/>
              </a:ext>
            </a:extLst>
          </p:cNvPr>
          <p:cNvSpPr/>
          <p:nvPr/>
        </p:nvSpPr>
        <p:spPr>
          <a:xfrm>
            <a:off x="4622799" y="3606407"/>
            <a:ext cx="2722880" cy="54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Màn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hình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chính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C3DA83-9C25-4066-9858-5B652F1582D2}"/>
              </a:ext>
            </a:extLst>
          </p:cNvPr>
          <p:cNvSpPr/>
          <p:nvPr/>
        </p:nvSpPr>
        <p:spPr>
          <a:xfrm>
            <a:off x="1290319" y="4947720"/>
            <a:ext cx="2722880" cy="54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Bảng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6CD600-AF36-4223-AC95-7CF70EF04E9C}"/>
              </a:ext>
            </a:extLst>
          </p:cNvPr>
          <p:cNvSpPr/>
          <p:nvPr/>
        </p:nvSpPr>
        <p:spPr>
          <a:xfrm>
            <a:off x="4622799" y="2515479"/>
            <a:ext cx="2722880" cy="54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Đăng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nhập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8F9C0A-42D4-4BCA-B9EC-75EA6E6C9C1D}"/>
              </a:ext>
            </a:extLst>
          </p:cNvPr>
          <p:cNvSpPr/>
          <p:nvPr/>
        </p:nvSpPr>
        <p:spPr>
          <a:xfrm>
            <a:off x="4622800" y="4929964"/>
            <a:ext cx="2722880" cy="54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Thêm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bài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đăng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381D5C-211B-46C8-B0CE-6F4A541FC390}"/>
              </a:ext>
            </a:extLst>
          </p:cNvPr>
          <p:cNvSpPr/>
          <p:nvPr/>
        </p:nvSpPr>
        <p:spPr>
          <a:xfrm>
            <a:off x="8051006" y="4933773"/>
            <a:ext cx="2722880" cy="54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Thông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tin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người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dùng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AF74BCB-5076-49C8-B41C-B1FB4DAD8A6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3920075" y="2883555"/>
            <a:ext cx="795849" cy="333248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DF126A-7953-4D5A-80C4-CE31A0676E53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5984239" y="4151871"/>
            <a:ext cx="1" cy="778093"/>
          </a:xfrm>
          <a:prstGeom prst="straightConnector1">
            <a:avLst/>
          </a:prstGeom>
          <a:ln w="38100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FF5F250-1BDA-4EDB-9526-10A07FC99F0F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16200000" flipH="1">
            <a:off x="7307391" y="2828718"/>
            <a:ext cx="781902" cy="3428207"/>
          </a:xfrm>
          <a:prstGeom prst="bentConnector3">
            <a:avLst/>
          </a:prstGeom>
          <a:ln w="38100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ED4E02-4F23-40E3-97C8-667826850FFA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5984239" y="1986921"/>
            <a:ext cx="0" cy="528558"/>
          </a:xfrm>
          <a:prstGeom prst="straightConnector1">
            <a:avLst/>
          </a:prstGeom>
          <a:ln w="38100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C1546C-2876-4DF8-B4C4-F907D3D3721F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>
            <a:off x="5984239" y="3060943"/>
            <a:ext cx="0" cy="545464"/>
          </a:xfrm>
          <a:prstGeom prst="straightConnector1">
            <a:avLst/>
          </a:prstGeom>
          <a:ln w="38100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E604AE-A5ED-4B7D-B73D-C61670529FFA}"/>
              </a:ext>
            </a:extLst>
          </p:cNvPr>
          <p:cNvSpPr/>
          <p:nvPr/>
        </p:nvSpPr>
        <p:spPr>
          <a:xfrm>
            <a:off x="170468" y="2524357"/>
            <a:ext cx="2450227" cy="54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chào</a:t>
            </a:r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D018FE-88D6-46D7-8FC7-6C0C05FA11C7}"/>
              </a:ext>
            </a:extLst>
          </p:cNvPr>
          <p:cNvCxnSpPr>
            <a:stCxn id="3" idx="2"/>
            <a:endCxn id="18" idx="1"/>
          </p:cNvCxnSpPr>
          <p:nvPr/>
        </p:nvCxnSpPr>
        <p:spPr>
          <a:xfrm rot="16200000" flipH="1">
            <a:off x="2604531" y="1860871"/>
            <a:ext cx="809318" cy="32272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7DFA74-C29B-46E1-AE68-2F1F6ECD2523}"/>
              </a:ext>
            </a:extLst>
          </p:cNvPr>
          <p:cNvSpPr txBox="1"/>
          <p:nvPr/>
        </p:nvSpPr>
        <p:spPr>
          <a:xfrm>
            <a:off x="2070917" y="3503986"/>
            <a:ext cx="25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Tài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tại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990448-DC55-40FC-BDD3-4033366C5D45}"/>
              </a:ext>
            </a:extLst>
          </p:cNvPr>
          <p:cNvCxnSpPr>
            <a:stCxn id="3" idx="3"/>
            <a:endCxn id="20" idx="1"/>
          </p:cNvCxnSpPr>
          <p:nvPr/>
        </p:nvCxnSpPr>
        <p:spPr>
          <a:xfrm flipV="1">
            <a:off x="2620695" y="2788211"/>
            <a:ext cx="2002104" cy="8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F66593-5B48-4D81-93E2-87D8745C75FA}"/>
              </a:ext>
            </a:extLst>
          </p:cNvPr>
          <p:cNvSpPr txBox="1"/>
          <p:nvPr/>
        </p:nvSpPr>
        <p:spPr>
          <a:xfrm>
            <a:off x="2724973" y="2184147"/>
            <a:ext cx="173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Tài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khoản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không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tồn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tại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2705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2425-CC4B-476C-A9EA-92084D2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4C9-896F-40DF-ABEF-18D675ECA11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F322-AF21-4AD7-8480-7E4653F6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57BE-86BC-4D65-BA14-0ADAAC09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AA30B8-EC32-467E-A8D0-72DAA8B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8" y="201215"/>
            <a:ext cx="11591925" cy="816769"/>
          </a:xfrm>
          <a:ln w="19050">
            <a:noFill/>
          </a:ln>
        </p:spPr>
        <p:txBody>
          <a:bodyPr>
            <a:normAutofit/>
          </a:bodyPr>
          <a:lstStyle/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ERD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64E33A-89D8-41ED-B702-CF10D3D12875}"/>
              </a:ext>
            </a:extLst>
          </p:cNvPr>
          <p:cNvCxnSpPr/>
          <p:nvPr/>
        </p:nvCxnSpPr>
        <p:spPr>
          <a:xfrm>
            <a:off x="462944" y="999708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4013E-8A0A-42F4-8419-7EFB6C8C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7" y="28444"/>
            <a:ext cx="2347913" cy="890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98846A-4BCE-43B2-88B9-7748445C0574}"/>
              </a:ext>
            </a:extLst>
          </p:cNvPr>
          <p:cNvSpPr txBox="1"/>
          <p:nvPr/>
        </p:nvSpPr>
        <p:spPr>
          <a:xfrm>
            <a:off x="8542972" y="1321315"/>
            <a:ext cx="2722880" cy="2954655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avatar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keyId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phoneNumber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userName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73B1E-F59C-4826-8147-64779BE9C42F}"/>
              </a:ext>
            </a:extLst>
          </p:cNvPr>
          <p:cNvSpPr txBox="1"/>
          <p:nvPr/>
        </p:nvSpPr>
        <p:spPr>
          <a:xfrm>
            <a:off x="462944" y="1321315"/>
            <a:ext cx="2722880" cy="2123658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idImage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idPost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1682E-7295-4BAF-AAC7-CB4396A63BC4}"/>
              </a:ext>
            </a:extLst>
          </p:cNvPr>
          <p:cNvSpPr txBox="1"/>
          <p:nvPr/>
        </p:nvSpPr>
        <p:spPr>
          <a:xfrm>
            <a:off x="4604990" y="1321315"/>
            <a:ext cx="2722880" cy="4431983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danhMuc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diaChi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dienTich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gia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idUser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moTa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soDienThoai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tieuDe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timePost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6D755E7-2E22-45F4-A5D6-5DB653A973CA}"/>
              </a:ext>
            </a:extLst>
          </p:cNvPr>
          <p:cNvCxnSpPr>
            <a:stCxn id="6" idx="1"/>
            <a:endCxn id="3" idx="3"/>
          </p:cNvCxnSpPr>
          <p:nvPr/>
        </p:nvCxnSpPr>
        <p:spPr>
          <a:xfrm rot="10800000">
            <a:off x="3185824" y="2383145"/>
            <a:ext cx="1419166" cy="11541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9C4AE67-636C-4399-818A-2224B1997C0D}"/>
              </a:ext>
            </a:extLst>
          </p:cNvPr>
          <p:cNvCxnSpPr>
            <a:cxnSpLocks/>
            <a:stCxn id="2" idx="1"/>
            <a:endCxn id="6" idx="3"/>
          </p:cNvCxnSpPr>
          <p:nvPr/>
        </p:nvCxnSpPr>
        <p:spPr>
          <a:xfrm rot="10800000" flipV="1">
            <a:off x="7327870" y="2798643"/>
            <a:ext cx="1215102" cy="738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9569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2425-CC4B-476C-A9EA-92084D2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4C9-896F-40DF-ABEF-18D675ECA11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F322-AF21-4AD7-8480-7E4653F6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57BE-86BC-4D65-BA14-0ADAAC09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AA30B8-EC32-467E-A8D0-72DAA8B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8" y="201215"/>
            <a:ext cx="11591925" cy="816769"/>
          </a:xfrm>
          <a:ln w="19050">
            <a:noFill/>
          </a:ln>
        </p:spPr>
        <p:txBody>
          <a:bodyPr>
            <a:normAutofit/>
          </a:bodyPr>
          <a:lstStyle/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64E33A-89D8-41ED-B702-CF10D3D12875}"/>
              </a:ext>
            </a:extLst>
          </p:cNvPr>
          <p:cNvCxnSpPr/>
          <p:nvPr/>
        </p:nvCxnSpPr>
        <p:spPr>
          <a:xfrm>
            <a:off x="462944" y="999708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4013E-8A0A-42F4-8419-7EFB6C8C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7" y="28444"/>
            <a:ext cx="2347913" cy="8903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E4EBD7-8C4F-41F1-BC80-A27A41DB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645" y="1013829"/>
            <a:ext cx="1112710" cy="20342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669B1B-E329-49E4-8A17-A9CF6CB19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543" y="4177468"/>
            <a:ext cx="2481217" cy="16808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D8DFCE-3945-4A7D-B150-7925336E5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99" y="1902184"/>
            <a:ext cx="2908102" cy="290810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63D755-C8C9-4A2A-9FC4-380D6FAC8829}"/>
              </a:ext>
            </a:extLst>
          </p:cNvPr>
          <p:cNvCxnSpPr>
            <a:cxnSpLocks/>
          </p:cNvCxnSpPr>
          <p:nvPr/>
        </p:nvCxnSpPr>
        <p:spPr>
          <a:xfrm flipV="1">
            <a:off x="3200401" y="1530311"/>
            <a:ext cx="2339244" cy="1293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E36BB-D53D-4ECC-9F90-FC945845F17A}"/>
              </a:ext>
            </a:extLst>
          </p:cNvPr>
          <p:cNvCxnSpPr>
            <a:cxnSpLocks/>
          </p:cNvCxnSpPr>
          <p:nvPr/>
        </p:nvCxnSpPr>
        <p:spPr>
          <a:xfrm flipH="1">
            <a:off x="3200401" y="1796417"/>
            <a:ext cx="2339244" cy="1293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548CDB-9AE0-457C-ADF5-1C126ECBE5D5}"/>
              </a:ext>
            </a:extLst>
          </p:cNvPr>
          <p:cNvCxnSpPr>
            <a:cxnSpLocks/>
          </p:cNvCxnSpPr>
          <p:nvPr/>
        </p:nvCxnSpPr>
        <p:spPr>
          <a:xfrm>
            <a:off x="3254103" y="3404037"/>
            <a:ext cx="1796142" cy="1516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CFA4F3-54CD-46EB-A7ED-9A279B315FBD}"/>
              </a:ext>
            </a:extLst>
          </p:cNvPr>
          <p:cNvCxnSpPr>
            <a:stCxn id="18" idx="1"/>
            <a:endCxn id="18" idx="1"/>
          </p:cNvCxnSpPr>
          <p:nvPr/>
        </p:nvCxnSpPr>
        <p:spPr>
          <a:xfrm>
            <a:off x="4996543" y="50178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707D60-56C8-4B77-B27A-EB6F56C73D89}"/>
              </a:ext>
            </a:extLst>
          </p:cNvPr>
          <p:cNvCxnSpPr>
            <a:cxnSpLocks/>
          </p:cNvCxnSpPr>
          <p:nvPr/>
        </p:nvCxnSpPr>
        <p:spPr>
          <a:xfrm flipH="1" flipV="1">
            <a:off x="3200401" y="3690410"/>
            <a:ext cx="1796142" cy="1516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39D963C5-88A8-4D67-A143-0CCC12A2E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971" y="981433"/>
            <a:ext cx="1112710" cy="1974827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79782F-2577-48C3-B4B6-0249531644DE}"/>
              </a:ext>
            </a:extLst>
          </p:cNvPr>
          <p:cNvCxnSpPr>
            <a:stCxn id="34" idx="1"/>
            <a:endCxn id="16" idx="3"/>
          </p:cNvCxnSpPr>
          <p:nvPr/>
        </p:nvCxnSpPr>
        <p:spPr>
          <a:xfrm flipH="1">
            <a:off x="6652355" y="1968847"/>
            <a:ext cx="2398616" cy="62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B718FDF2-F976-4B75-8E72-A3553C2A2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971" y="4023767"/>
            <a:ext cx="1112710" cy="197482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C84281-0669-4873-8024-4E2835896F69}"/>
              </a:ext>
            </a:extLst>
          </p:cNvPr>
          <p:cNvCxnSpPr>
            <a:stCxn id="37" idx="1"/>
            <a:endCxn id="18" idx="3"/>
          </p:cNvCxnSpPr>
          <p:nvPr/>
        </p:nvCxnSpPr>
        <p:spPr>
          <a:xfrm flipH="1">
            <a:off x="7477760" y="5011181"/>
            <a:ext cx="1573211" cy="6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9B693D-1EAA-43F0-8637-202A56AAB246}"/>
              </a:ext>
            </a:extLst>
          </p:cNvPr>
          <p:cNvCxnSpPr>
            <a:cxnSpLocks/>
          </p:cNvCxnSpPr>
          <p:nvPr/>
        </p:nvCxnSpPr>
        <p:spPr>
          <a:xfrm flipV="1">
            <a:off x="9572812" y="2951617"/>
            <a:ext cx="0" cy="1067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68BECA-DE55-4E97-A694-03EE83372B82}"/>
              </a:ext>
            </a:extLst>
          </p:cNvPr>
          <p:cNvCxnSpPr>
            <a:cxnSpLocks/>
          </p:cNvCxnSpPr>
          <p:nvPr/>
        </p:nvCxnSpPr>
        <p:spPr>
          <a:xfrm>
            <a:off x="9739406" y="2956259"/>
            <a:ext cx="0" cy="1067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E7135FD-547E-45EC-82E3-68561AA70E8E}"/>
              </a:ext>
            </a:extLst>
          </p:cNvPr>
          <p:cNvSpPr txBox="1"/>
          <p:nvPr/>
        </p:nvSpPr>
        <p:spPr>
          <a:xfrm>
            <a:off x="1285051" y="1530311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3592B0-0806-4477-A3D8-274933BCF6ED}"/>
              </a:ext>
            </a:extLst>
          </p:cNvPr>
          <p:cNvSpPr txBox="1"/>
          <p:nvPr/>
        </p:nvSpPr>
        <p:spPr>
          <a:xfrm>
            <a:off x="5466936" y="3048033"/>
            <a:ext cx="1185411" cy="380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4EFD92-55FD-4925-9F76-6B154BF0C599}"/>
              </a:ext>
            </a:extLst>
          </p:cNvPr>
          <p:cNvSpPr txBox="1"/>
          <p:nvPr/>
        </p:nvSpPr>
        <p:spPr>
          <a:xfrm>
            <a:off x="5373052" y="5956135"/>
            <a:ext cx="1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</p:spTree>
    <p:extLst>
      <p:ext uri="{BB962C8B-B14F-4D97-AF65-F5344CB8AC3E}">
        <p14:creationId xmlns:p14="http://schemas.microsoft.com/office/powerpoint/2010/main" val="244082161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B889A-76CB-4C46-8DCF-A50D778E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A85A-3C40-4E87-A99E-B8D4A052FB5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9BA4-A53F-4787-A775-3D854ADE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31C0-25F8-4B07-A809-7B8F14CE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AB4735-27D3-47F9-805D-1C1439862F57}"/>
              </a:ext>
            </a:extLst>
          </p:cNvPr>
          <p:cNvSpPr txBox="1">
            <a:spLocks/>
          </p:cNvSpPr>
          <p:nvPr/>
        </p:nvSpPr>
        <p:spPr>
          <a:xfrm>
            <a:off x="170468" y="201215"/>
            <a:ext cx="11591925" cy="816769"/>
          </a:xfrm>
          <a:prstGeom prst="rect">
            <a:avLst/>
          </a:prstGeom>
          <a:ln w="19050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Splash screen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FE14BF-7BBE-43C6-853B-6853A0F7BC21}"/>
              </a:ext>
            </a:extLst>
          </p:cNvPr>
          <p:cNvCxnSpPr/>
          <p:nvPr/>
        </p:nvCxnSpPr>
        <p:spPr>
          <a:xfrm>
            <a:off x="462944" y="999708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8D603EE-B649-47A4-9322-5A58DD32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7" y="28444"/>
            <a:ext cx="2347913" cy="890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8A3619-100E-4352-ABBB-787AB381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098946"/>
            <a:ext cx="10022258" cy="502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7357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2425-CC4B-476C-A9EA-92084D2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4C9-896F-40DF-ABEF-18D675ECA11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F322-AF21-4AD7-8480-7E4653F6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57BE-86BC-4D65-BA14-0ADAAC09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AA30B8-EC32-467E-A8D0-72DAA8B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8" y="201215"/>
            <a:ext cx="11591925" cy="816769"/>
          </a:xfrm>
          <a:ln w="19050">
            <a:noFill/>
          </a:ln>
        </p:spPr>
        <p:txBody>
          <a:bodyPr>
            <a:normAutofit/>
          </a:bodyPr>
          <a:lstStyle/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64E33A-89D8-41ED-B702-CF10D3D12875}"/>
              </a:ext>
            </a:extLst>
          </p:cNvPr>
          <p:cNvCxnSpPr/>
          <p:nvPr/>
        </p:nvCxnSpPr>
        <p:spPr>
          <a:xfrm>
            <a:off x="462944" y="999708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4013E-8A0A-42F4-8419-7EFB6C8C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7" y="28444"/>
            <a:ext cx="2347913" cy="890302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C391517-E946-4EBD-B9A4-18CC8D76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252" y="1515149"/>
            <a:ext cx="10745788" cy="4557813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Khó</a:t>
            </a: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khăn</a:t>
            </a:r>
            <a:endParaRPr lang="en-US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Các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thành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lúc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đầu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đồng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nhất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ý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tưởng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Còn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bận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việc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làm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hoặc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là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việc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học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Khó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khăn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trong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việc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liên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lạc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với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nhau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Thuận</a:t>
            </a: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lợi</a:t>
            </a:r>
            <a:endParaRPr lang="en-US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Các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thành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đều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đặt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trách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nhiệm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vào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việc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Đều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tôn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trọng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các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ý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kiến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tham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khảo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đê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̉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dư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̣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án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tốt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việc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phu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̀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hợp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với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các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thành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viên</a:t>
            </a:r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4027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2425-CC4B-476C-A9EA-92084D2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4C9-896F-40DF-ABEF-18D675ECA11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F322-AF21-4AD7-8480-7E4653F6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57BE-86BC-4D65-BA14-0ADAAC09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AA30B8-EC32-467E-A8D0-72DAA8B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8" y="201215"/>
            <a:ext cx="11591925" cy="816769"/>
          </a:xfrm>
          <a:ln w="19050">
            <a:noFill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64E33A-89D8-41ED-B702-CF10D3D12875}"/>
              </a:ext>
            </a:extLst>
          </p:cNvPr>
          <p:cNvCxnSpPr/>
          <p:nvPr/>
        </p:nvCxnSpPr>
        <p:spPr>
          <a:xfrm>
            <a:off x="462944" y="999708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4013E-8A0A-42F4-8419-7EFB6C8C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7" y="28444"/>
            <a:ext cx="2347913" cy="8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27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B56B7-D49F-48AA-86DD-59340E15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A85A-3C40-4E87-A99E-B8D4A052FB5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C3CF2-6FF4-4F13-8FF7-DBFFA344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0BE46-66C7-4643-A8B5-72AD6EA2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02BE416-DE54-476D-B18E-3F73B541FA17}"/>
              </a:ext>
            </a:extLst>
          </p:cNvPr>
          <p:cNvSpPr txBox="1">
            <a:spLocks/>
          </p:cNvSpPr>
          <p:nvPr/>
        </p:nvSpPr>
        <p:spPr>
          <a:xfrm>
            <a:off x="119062" y="130969"/>
            <a:ext cx="11591925" cy="857250"/>
          </a:xfrm>
          <a:prstGeom prst="rect">
            <a:avLst/>
          </a:prstGeom>
          <a:ln w="19050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Thống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kê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66546A-B828-4C67-B2C7-4AAF66EEDBBC}"/>
              </a:ext>
            </a:extLst>
          </p:cNvPr>
          <p:cNvCxnSpPr/>
          <p:nvPr/>
        </p:nvCxnSpPr>
        <p:spPr>
          <a:xfrm>
            <a:off x="404812" y="1028700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501A1-F161-4ACC-BBCA-217C62E4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57436"/>
            <a:ext cx="2347913" cy="8903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05095F-B39B-4002-BEDE-7E32EBC0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65" y="1241148"/>
            <a:ext cx="10492404" cy="45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2745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E2F093-791F-4225-ADCC-9407ADE780F8}"/>
              </a:ext>
            </a:extLst>
          </p:cNvPr>
          <p:cNvSpPr txBox="1"/>
          <p:nvPr/>
        </p:nvSpPr>
        <p:spPr>
          <a:xfrm>
            <a:off x="1061718" y="433898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84A08C-AA86-4F20-AE05-2A3F38F68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85" y="2044703"/>
            <a:ext cx="736596" cy="7365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141617-94F7-4392-8D37-1B1CC4C1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18" y="5237482"/>
            <a:ext cx="736599" cy="7365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F8E4A7-D359-47DC-878C-B56810F41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57" y="3589020"/>
            <a:ext cx="736600" cy="736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BBB051-7C3F-4559-9847-2A42662FC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001" y="695960"/>
            <a:ext cx="3831193" cy="54660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CDFC3A-F6A1-4FE2-96DF-1A45BB2DD799}"/>
              </a:ext>
            </a:extLst>
          </p:cNvPr>
          <p:cNvCxnSpPr>
            <a:cxnSpLocks/>
          </p:cNvCxnSpPr>
          <p:nvPr/>
        </p:nvCxnSpPr>
        <p:spPr>
          <a:xfrm>
            <a:off x="1051558" y="325120"/>
            <a:ext cx="19608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A6B9DF-4F74-4D9F-BCF7-6133DF671767}"/>
              </a:ext>
            </a:extLst>
          </p:cNvPr>
          <p:cNvCxnSpPr/>
          <p:nvPr/>
        </p:nvCxnSpPr>
        <p:spPr>
          <a:xfrm>
            <a:off x="1041398" y="325120"/>
            <a:ext cx="0" cy="1087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D002B7-87BE-449A-90A1-8E735D7AF38C}"/>
              </a:ext>
            </a:extLst>
          </p:cNvPr>
          <p:cNvCxnSpPr/>
          <p:nvPr/>
        </p:nvCxnSpPr>
        <p:spPr>
          <a:xfrm>
            <a:off x="1061718" y="1412240"/>
            <a:ext cx="19608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E8C494-2EAC-4CE3-BE1B-788D05D1E74D}"/>
              </a:ext>
            </a:extLst>
          </p:cNvPr>
          <p:cNvCxnSpPr/>
          <p:nvPr/>
        </p:nvCxnSpPr>
        <p:spPr>
          <a:xfrm flipH="1">
            <a:off x="1041398" y="1940560"/>
            <a:ext cx="665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192EBA-A6E7-47D0-A25E-E4FAB346A9EB}"/>
              </a:ext>
            </a:extLst>
          </p:cNvPr>
          <p:cNvCxnSpPr/>
          <p:nvPr/>
        </p:nvCxnSpPr>
        <p:spPr>
          <a:xfrm>
            <a:off x="1041398" y="194056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206834-9947-46C6-92EF-E18A39FABDAE}"/>
              </a:ext>
            </a:extLst>
          </p:cNvPr>
          <p:cNvCxnSpPr/>
          <p:nvPr/>
        </p:nvCxnSpPr>
        <p:spPr>
          <a:xfrm>
            <a:off x="1041398" y="2865120"/>
            <a:ext cx="665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42BB8A-FD6B-4368-9349-1CF4578EE6D6}"/>
              </a:ext>
            </a:extLst>
          </p:cNvPr>
          <p:cNvCxnSpPr/>
          <p:nvPr/>
        </p:nvCxnSpPr>
        <p:spPr>
          <a:xfrm flipH="1">
            <a:off x="1041398" y="3489960"/>
            <a:ext cx="665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3E2003-AD7D-41A3-BDC7-EE04A6388019}"/>
              </a:ext>
            </a:extLst>
          </p:cNvPr>
          <p:cNvCxnSpPr/>
          <p:nvPr/>
        </p:nvCxnSpPr>
        <p:spPr>
          <a:xfrm>
            <a:off x="1041398" y="348996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7DB8F7-861F-4624-98A2-376B5FA9B761}"/>
              </a:ext>
            </a:extLst>
          </p:cNvPr>
          <p:cNvCxnSpPr/>
          <p:nvPr/>
        </p:nvCxnSpPr>
        <p:spPr>
          <a:xfrm>
            <a:off x="1041398" y="4414520"/>
            <a:ext cx="665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9BDB13-B085-401B-8D4A-8DFD9ED31C4D}"/>
              </a:ext>
            </a:extLst>
          </p:cNvPr>
          <p:cNvCxnSpPr/>
          <p:nvPr/>
        </p:nvCxnSpPr>
        <p:spPr>
          <a:xfrm flipH="1">
            <a:off x="1041398" y="5110480"/>
            <a:ext cx="665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84E6991-1739-43B5-8F2B-5C5DF7DD3BD5}"/>
              </a:ext>
            </a:extLst>
          </p:cNvPr>
          <p:cNvCxnSpPr/>
          <p:nvPr/>
        </p:nvCxnSpPr>
        <p:spPr>
          <a:xfrm>
            <a:off x="1041398" y="511048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D9F4D5-8D30-4DB8-8360-96207B483556}"/>
              </a:ext>
            </a:extLst>
          </p:cNvPr>
          <p:cNvCxnSpPr/>
          <p:nvPr/>
        </p:nvCxnSpPr>
        <p:spPr>
          <a:xfrm>
            <a:off x="1041398" y="6035040"/>
            <a:ext cx="665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138BB3-2D59-48A4-82E3-705C5D436B9B}"/>
              </a:ext>
            </a:extLst>
          </p:cNvPr>
          <p:cNvCxnSpPr>
            <a:cxnSpLocks/>
          </p:cNvCxnSpPr>
          <p:nvPr/>
        </p:nvCxnSpPr>
        <p:spPr>
          <a:xfrm>
            <a:off x="9499600" y="433898"/>
            <a:ext cx="17475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C6DD8B7-F5D7-4398-83EE-A4796CF3D68F}"/>
              </a:ext>
            </a:extLst>
          </p:cNvPr>
          <p:cNvCxnSpPr/>
          <p:nvPr/>
        </p:nvCxnSpPr>
        <p:spPr>
          <a:xfrm>
            <a:off x="11247120" y="433898"/>
            <a:ext cx="0" cy="60380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01DCDE3-4CA1-4058-82F7-ECD552FA3189}"/>
              </a:ext>
            </a:extLst>
          </p:cNvPr>
          <p:cNvCxnSpPr/>
          <p:nvPr/>
        </p:nvCxnSpPr>
        <p:spPr>
          <a:xfrm flipH="1">
            <a:off x="7162802" y="6482080"/>
            <a:ext cx="40843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18704A-24A8-4383-802B-55191E046001}"/>
              </a:ext>
            </a:extLst>
          </p:cNvPr>
          <p:cNvSpPr txBox="1"/>
          <p:nvPr/>
        </p:nvSpPr>
        <p:spPr>
          <a:xfrm>
            <a:off x="2123441" y="1879600"/>
            <a:ext cx="4745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Address:</a:t>
            </a:r>
          </a:p>
          <a:p>
            <a:r>
              <a:rPr lang="en-US" dirty="0">
                <a:solidFill>
                  <a:schemeClr val="bg1"/>
                </a:solidFill>
              </a:rPr>
              <a:t>Cao </a:t>
            </a:r>
            <a:r>
              <a:rPr lang="en-US" dirty="0" err="1">
                <a:solidFill>
                  <a:schemeClr val="bg1"/>
                </a:solidFill>
              </a:rPr>
              <a:t>đẳng</a:t>
            </a:r>
            <a:r>
              <a:rPr lang="en-US" dirty="0">
                <a:solidFill>
                  <a:schemeClr val="bg1"/>
                </a:solidFill>
              </a:rPr>
              <a:t> FPT Polytechnic, </a:t>
            </a:r>
            <a:r>
              <a:rPr lang="en-US" dirty="0" err="1">
                <a:solidFill>
                  <a:schemeClr val="bg1"/>
                </a:solidFill>
              </a:rPr>
              <a:t>Trịnh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Bô</a:t>
            </a:r>
            <a:r>
              <a:rPr lang="en-US" dirty="0">
                <a:solidFill>
                  <a:schemeClr val="bg1"/>
                </a:solidFill>
              </a:rPr>
              <a:t>, Nam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Liêm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Nội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4A45AD-7CC4-4B9F-AE6D-6F1629C90581}"/>
              </a:ext>
            </a:extLst>
          </p:cNvPr>
          <p:cNvSpPr txBox="1"/>
          <p:nvPr/>
        </p:nvSpPr>
        <p:spPr>
          <a:xfrm>
            <a:off x="2042157" y="3591560"/>
            <a:ext cx="4185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Contact number:</a:t>
            </a:r>
          </a:p>
          <a:p>
            <a:r>
              <a:rPr lang="en-US" sz="2000" dirty="0">
                <a:solidFill>
                  <a:schemeClr val="bg1"/>
                </a:solidFill>
              </a:rPr>
              <a:t>0943.574.556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7CEB1D-9B7C-4257-85AF-D906DD05FDA2}"/>
              </a:ext>
            </a:extLst>
          </p:cNvPr>
          <p:cNvSpPr txBox="1"/>
          <p:nvPr/>
        </p:nvSpPr>
        <p:spPr>
          <a:xfrm>
            <a:off x="2039902" y="5164000"/>
            <a:ext cx="4185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Email address: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timtro@fpt.vn</a:t>
            </a:r>
          </a:p>
        </p:txBody>
      </p:sp>
    </p:spTree>
    <p:extLst>
      <p:ext uri="{BB962C8B-B14F-4D97-AF65-F5344CB8AC3E}">
        <p14:creationId xmlns:p14="http://schemas.microsoft.com/office/powerpoint/2010/main" val="383398466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40AF-6268-4EA3-BF01-BFCA7B64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A8E18FC-AD8F-4A85-983F-5B20FF0DD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170" y="1130109"/>
            <a:ext cx="10323152" cy="486650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5B00-A2F4-4660-ACFE-E6A7B56E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A85A-3C40-4E87-A99E-B8D4A052FB5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59B8-0AC9-4911-A552-FD0060A3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72934-7EB6-47D4-832F-21043A8E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E6CA88-F643-46E2-A3C7-51A296CEEC21}"/>
              </a:ext>
            </a:extLst>
          </p:cNvPr>
          <p:cNvSpPr txBox="1">
            <a:spLocks/>
          </p:cNvSpPr>
          <p:nvPr/>
        </p:nvSpPr>
        <p:spPr>
          <a:xfrm>
            <a:off x="119062" y="130969"/>
            <a:ext cx="11591925" cy="857250"/>
          </a:xfrm>
          <a:prstGeom prst="rect">
            <a:avLst/>
          </a:prstGeom>
          <a:ln w="19050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Thống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kê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B77798-97F7-4366-9281-63A3F0AFA89A}"/>
              </a:ext>
            </a:extLst>
          </p:cNvPr>
          <p:cNvCxnSpPr/>
          <p:nvPr/>
        </p:nvCxnSpPr>
        <p:spPr>
          <a:xfrm>
            <a:off x="404812" y="1028700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53FE5F2-4B6B-40C3-8661-2CF3981F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57436"/>
            <a:ext cx="2347913" cy="8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731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40AF-6268-4EA3-BF01-BFCA7B64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0117D5-6386-4E99-8116-0BC7521C2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164535"/>
            <a:ext cx="10308686" cy="487183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5B00-A2F4-4660-ACFE-E6A7B56E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A85A-3C40-4E87-A99E-B8D4A052FB5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59B8-0AC9-4911-A552-FD0060A3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72934-7EB6-47D4-832F-21043A8E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E6CA88-F643-46E2-A3C7-51A296CEEC21}"/>
              </a:ext>
            </a:extLst>
          </p:cNvPr>
          <p:cNvSpPr txBox="1">
            <a:spLocks/>
          </p:cNvSpPr>
          <p:nvPr/>
        </p:nvSpPr>
        <p:spPr>
          <a:xfrm>
            <a:off x="119062" y="130969"/>
            <a:ext cx="11591925" cy="857250"/>
          </a:xfrm>
          <a:prstGeom prst="rect">
            <a:avLst/>
          </a:prstGeom>
          <a:ln w="19050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Thống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kê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B77798-97F7-4366-9281-63A3F0AFA89A}"/>
              </a:ext>
            </a:extLst>
          </p:cNvPr>
          <p:cNvCxnSpPr/>
          <p:nvPr/>
        </p:nvCxnSpPr>
        <p:spPr>
          <a:xfrm>
            <a:off x="404812" y="1028700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53FE5F2-4B6B-40C3-8661-2CF3981F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57436"/>
            <a:ext cx="2347913" cy="8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9002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chemeClr val="bg2">
                <a:tint val="97000"/>
                <a:hueMod val="92000"/>
                <a:satMod val="169000"/>
                <a:lumMod val="77000"/>
                <a:lumOff val="23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1612-7E7C-4C4F-965E-AC807C5AD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325" y="984218"/>
            <a:ext cx="10837971" cy="1313895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prstTxWarp prst="textChevron">
              <a:avLst/>
            </a:prstTxWarp>
            <a:noAutofit/>
          </a:bodyPr>
          <a:lstStyle/>
          <a:p>
            <a:pPr algn="ctr"/>
            <a:r>
              <a:rPr lang="en-US" sz="4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Tìm</a:t>
            </a: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trọ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B3F14-456A-4DD8-AC10-8758F906A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082" y="3200288"/>
            <a:ext cx="6743330" cy="2663463"/>
          </a:xfrm>
          <a:noFill/>
        </p:spPr>
        <p:txBody>
          <a:bodyPr>
            <a:normAutofit lnSpcReduction="10000"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- Đỗ Mạnh Tài – PH09785</a:t>
            </a:r>
          </a:p>
          <a:p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- </a:t>
            </a:r>
            <a:r>
              <a:rPr lang="en-U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Hà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Xuân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– PH09796</a:t>
            </a:r>
          </a:p>
          <a:p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- </a:t>
            </a:r>
            <a:r>
              <a:rPr lang="en-U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– PH09802</a:t>
            </a:r>
          </a:p>
          <a:p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- </a:t>
            </a:r>
            <a:r>
              <a:rPr lang="en-U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Anh – PH09707</a:t>
            </a:r>
          </a:p>
          <a:p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- </a:t>
            </a:r>
            <a:r>
              <a:rPr lang="en-U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Tình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– PH10128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82A94-240E-452E-8982-55FAB3FB8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8" y="73693"/>
            <a:ext cx="2246050" cy="851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627E6-FD11-4C7E-A9BF-67FA865CD475}"/>
              </a:ext>
            </a:extLst>
          </p:cNvPr>
          <p:cNvSpPr txBox="1"/>
          <p:nvPr/>
        </p:nvSpPr>
        <p:spPr>
          <a:xfrm>
            <a:off x="3161082" y="2526827"/>
            <a:ext cx="542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GVHD: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Hữu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Huy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0AC286B-AF8F-433C-AC04-7423223E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2A55-3642-441C-B467-C80CEFABCB89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8D7B7D7-2146-4A36-A6C5-D5ACA7B8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Trọ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71237FC-5F80-43FD-A6BE-9E0E24E0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C0BA-E1BF-4B75-BC14-A7DF7840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" y="130969"/>
            <a:ext cx="11591925" cy="857250"/>
          </a:xfrm>
          <a:ln w="19050">
            <a:noFill/>
          </a:ln>
        </p:spPr>
        <p:txBody>
          <a:bodyPr/>
          <a:lstStyle/>
          <a:p>
            <a:pPr algn="r"/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Nội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Dung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59CCC3-B51A-44D1-8F74-462532F873FF}"/>
              </a:ext>
            </a:extLst>
          </p:cNvPr>
          <p:cNvCxnSpPr/>
          <p:nvPr/>
        </p:nvCxnSpPr>
        <p:spPr>
          <a:xfrm>
            <a:off x="404812" y="1028700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F2B3581-6BF1-4C33-A9AA-546BBAA5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57436"/>
            <a:ext cx="2347913" cy="89030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D8CB02B-AD9F-48B2-9D20-0CFFE271F359}"/>
              </a:ext>
            </a:extLst>
          </p:cNvPr>
          <p:cNvSpPr/>
          <p:nvPr/>
        </p:nvSpPr>
        <p:spPr>
          <a:xfrm>
            <a:off x="282263" y="1741601"/>
            <a:ext cx="4186041" cy="415957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15950" h="38100"/>
            <a:bevelB w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AB6D9-7AD7-4160-96FA-7C07FF0F4EDD}"/>
              </a:ext>
            </a:extLst>
          </p:cNvPr>
          <p:cNvSpPr txBox="1"/>
          <p:nvPr/>
        </p:nvSpPr>
        <p:spPr>
          <a:xfrm>
            <a:off x="1021152" y="3321992"/>
            <a:ext cx="2432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69F0A-4C88-42C4-B781-9D0445AA79B5}"/>
              </a:ext>
            </a:extLst>
          </p:cNvPr>
          <p:cNvSpPr txBox="1"/>
          <p:nvPr/>
        </p:nvSpPr>
        <p:spPr>
          <a:xfrm>
            <a:off x="3488176" y="1685314"/>
            <a:ext cx="5139445" cy="555427"/>
          </a:xfrm>
          <a:prstGeom prst="roundRect">
            <a:avLst>
              <a:gd name="adj" fmla="val 29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Giới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thiệu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thành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viên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33982B-83FF-453F-99E9-7B487ADEA7C7}"/>
              </a:ext>
            </a:extLst>
          </p:cNvPr>
          <p:cNvSpPr/>
          <p:nvPr/>
        </p:nvSpPr>
        <p:spPr>
          <a:xfrm>
            <a:off x="2974042" y="1578447"/>
            <a:ext cx="777956" cy="7779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CABE5-0FD9-45EA-9655-A0FDC47E1948}"/>
              </a:ext>
            </a:extLst>
          </p:cNvPr>
          <p:cNvSpPr txBox="1"/>
          <p:nvPr/>
        </p:nvSpPr>
        <p:spPr>
          <a:xfrm>
            <a:off x="4249521" y="2813646"/>
            <a:ext cx="5218815" cy="555427"/>
          </a:xfrm>
          <a:prstGeom prst="roundRect">
            <a:avLst>
              <a:gd name="adj" fmla="val 2958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Giới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thiệu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đề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tài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A1493A-78BD-4AA1-975D-01D7FA150662}"/>
              </a:ext>
            </a:extLst>
          </p:cNvPr>
          <p:cNvSpPr/>
          <p:nvPr/>
        </p:nvSpPr>
        <p:spPr>
          <a:xfrm>
            <a:off x="3922193" y="2709556"/>
            <a:ext cx="777956" cy="7779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C00C9-A25D-4C0B-947E-25B42CEF4055}"/>
              </a:ext>
            </a:extLst>
          </p:cNvPr>
          <p:cNvSpPr txBox="1"/>
          <p:nvPr/>
        </p:nvSpPr>
        <p:spPr>
          <a:xfrm>
            <a:off x="4468304" y="4012292"/>
            <a:ext cx="5000032" cy="555427"/>
          </a:xfrm>
          <a:prstGeom prst="roundRect">
            <a:avLst>
              <a:gd name="adj" fmla="val 29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Khó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khăn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Thuận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lợi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4CE540-F452-4B8C-A69A-0D3C8082CFFB}"/>
              </a:ext>
            </a:extLst>
          </p:cNvPr>
          <p:cNvSpPr/>
          <p:nvPr/>
        </p:nvSpPr>
        <p:spPr>
          <a:xfrm>
            <a:off x="4049993" y="3907290"/>
            <a:ext cx="777956" cy="7779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53F7A0-03D8-42D4-AE99-7C57B663B786}"/>
              </a:ext>
            </a:extLst>
          </p:cNvPr>
          <p:cNvSpPr txBox="1"/>
          <p:nvPr/>
        </p:nvSpPr>
        <p:spPr>
          <a:xfrm>
            <a:off x="3751998" y="5209773"/>
            <a:ext cx="4792230" cy="555427"/>
          </a:xfrm>
          <a:prstGeom prst="roundRect">
            <a:avLst>
              <a:gd name="adj" fmla="val 29586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Demo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ứng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E92B66-C0F8-4692-B0F4-5CFECD558D53}"/>
              </a:ext>
            </a:extLst>
          </p:cNvPr>
          <p:cNvSpPr/>
          <p:nvPr/>
        </p:nvSpPr>
        <p:spPr>
          <a:xfrm>
            <a:off x="3321257" y="5105024"/>
            <a:ext cx="777956" cy="77795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D5BDB7AF-82DE-45A5-B006-E1B34FBA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85F-8C7A-49D1-8AF4-AFE61A6888F0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AD4F7397-07F8-4852-B830-AF10E9EA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Trọ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16D70E4-AE01-4640-9353-78CB17E3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5409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2425-CC4B-476C-A9EA-92084D2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4C9-896F-40DF-ABEF-18D675ECA11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F322-AF21-4AD7-8480-7E4653F6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57BE-86BC-4D65-BA14-0ADAAC09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AA30B8-EC32-467E-A8D0-72DAA8B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8" y="201215"/>
            <a:ext cx="11591925" cy="816769"/>
          </a:xfrm>
          <a:ln w="19050">
            <a:noFill/>
          </a:ln>
        </p:spPr>
        <p:txBody>
          <a:bodyPr>
            <a:normAutofit/>
          </a:bodyPr>
          <a:lstStyle/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64E33A-89D8-41ED-B702-CF10D3D12875}"/>
              </a:ext>
            </a:extLst>
          </p:cNvPr>
          <p:cNvCxnSpPr/>
          <p:nvPr/>
        </p:nvCxnSpPr>
        <p:spPr>
          <a:xfrm>
            <a:off x="462944" y="999708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4013E-8A0A-42F4-8419-7EFB6C8C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27" y="59787"/>
            <a:ext cx="2347913" cy="890302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3B3BCA3-83EE-4FDD-954B-77206D7A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32" y="1164303"/>
            <a:ext cx="10013976" cy="4882026"/>
          </a:xfrm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>
            <a:normAutofit fontScale="25000" lnSpcReduction="20000"/>
          </a:bodyPr>
          <a:lstStyle/>
          <a:p>
            <a:endParaRPr lang="en-US" sz="8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 tên: Nguyễn Thế Anh</a:t>
            </a:r>
          </a:p>
          <a:p>
            <a:r>
              <a:rPr lang="en-US" sz="9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 mockup,prototype, kiểm tra và cài đặt.</a:t>
            </a:r>
          </a:p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 khăn:</a:t>
            </a:r>
          </a:p>
          <a:p>
            <a:pPr lvl="1"/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có kinh nghiệm kiểm thử phần mềm.</a:t>
            </a:r>
          </a:p>
          <a:p>
            <a:pPr lvl="1"/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quen với phần mềm thiết kế mới lạ.</a:t>
            </a:r>
          </a:p>
          <a:p>
            <a:pPr lvl="1"/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Bí ý tưởng thiết kế.</a:t>
            </a:r>
          </a:p>
          <a:p>
            <a:pPr lvl="1"/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 khá nhiều lỗi khi kiểm thử phần mềm.</a:t>
            </a:r>
          </a:p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 lợi:</a:t>
            </a:r>
          </a:p>
          <a:p>
            <a:pPr lvl="1"/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các thành viên trong nhóm hỗ trợ rất nhiệt tình.</a:t>
            </a:r>
          </a:p>
          <a:p>
            <a:pPr marL="457200" lvl="1" indent="0">
              <a:buNone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38360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2425-CC4B-476C-A9EA-92084D2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4C9-896F-40DF-ABEF-18D675ECA11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F322-AF21-4AD7-8480-7E4653F6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57BE-86BC-4D65-BA14-0ADAAC09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AA30B8-EC32-467E-A8D0-72DAA8B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8" y="201215"/>
            <a:ext cx="11591925" cy="816769"/>
          </a:xfrm>
          <a:ln w="19050">
            <a:noFill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Những Lỗi Gặp Phải kHi Kiểm Thử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64E33A-89D8-41ED-B702-CF10D3D12875}"/>
              </a:ext>
            </a:extLst>
          </p:cNvPr>
          <p:cNvCxnSpPr/>
          <p:nvPr/>
        </p:nvCxnSpPr>
        <p:spPr>
          <a:xfrm>
            <a:off x="462944" y="999708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4013E-8A0A-42F4-8419-7EFB6C8C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27" y="59787"/>
            <a:ext cx="2347913" cy="890302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3B3BCA3-83EE-4FDD-954B-77206D7A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47" y="1345041"/>
            <a:ext cx="11312642" cy="5192284"/>
          </a:xfrm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>
            <a:normAutofit fontScale="32500" lnSpcReduction="20000"/>
          </a:bodyPr>
          <a:lstStyle/>
          <a:p>
            <a:pPr lvl="1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 điện thoại có nhiều số 0 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pass được validate.</a:t>
            </a:r>
          </a:p>
          <a:p>
            <a:pPr lvl="1"/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 sai Username 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Không báo lỗi,quay vô hạn.</a:t>
            </a:r>
          </a:p>
          <a:p>
            <a:pPr lvl="1"/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 thị lỗi avatar người dùng trong phần bài đăng.</a:t>
            </a:r>
          </a:p>
          <a:p>
            <a:pPr lvl="1"/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 xem được avatar người dùng.</a:t>
            </a:r>
          </a:p>
          <a:p>
            <a:pPr lvl="1"/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 bài  Crash App.</a:t>
            </a:r>
          </a:p>
          <a:p>
            <a:pPr lvl="1"/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Lọc bài đăng  Crash App.</a:t>
            </a: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96603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2425-CC4B-476C-A9EA-92084D2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4C9-896F-40DF-ABEF-18D675ECA118}" type="datetime1">
              <a:rPr lang="en-US" smtClean="0"/>
              <a:t>18-12-2020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F322-AF21-4AD7-8480-7E4653F6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Tìm Trọ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57BE-86BC-4D65-BA14-0ADAAC09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AA30B8-EC32-467E-A8D0-72DAA8B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8" y="201215"/>
            <a:ext cx="11591925" cy="816769"/>
          </a:xfrm>
          <a:ln w="19050">
            <a:noFill/>
          </a:ln>
        </p:spPr>
        <p:txBody>
          <a:bodyPr>
            <a:normAutofit/>
          </a:bodyPr>
          <a:lstStyle/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64E33A-89D8-41ED-B702-CF10D3D12875}"/>
              </a:ext>
            </a:extLst>
          </p:cNvPr>
          <p:cNvCxnSpPr/>
          <p:nvPr/>
        </p:nvCxnSpPr>
        <p:spPr>
          <a:xfrm>
            <a:off x="462944" y="999708"/>
            <a:ext cx="11306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4013E-8A0A-42F4-8419-7EFB6C8C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7" y="28444"/>
            <a:ext cx="2347913" cy="890302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3B3BCA3-83EE-4FDD-954B-77206D7A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18" y="1080131"/>
            <a:ext cx="9895635" cy="5117124"/>
          </a:xfrm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>
            <a:normAutofit fontScale="25000" lnSpcReduction="20000"/>
          </a:bodyPr>
          <a:lstStyle/>
          <a:p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7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7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Main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endParaRPr lang="en-US" sz="7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7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7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819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513</TotalTime>
  <Words>855</Words>
  <Application>Microsoft Office PowerPoint</Application>
  <PresentationFormat>Widescreen</PresentationFormat>
  <Paragraphs>221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Verdana</vt:lpstr>
      <vt:lpstr>Wingdings 3</vt:lpstr>
      <vt:lpstr>Slice</vt:lpstr>
      <vt:lpstr>PowerPoint Presentation</vt:lpstr>
      <vt:lpstr>PowerPoint Presentation</vt:lpstr>
      <vt:lpstr>PowerPoint Presentation</vt:lpstr>
      <vt:lpstr> </vt:lpstr>
      <vt:lpstr>Tìm trọ</vt:lpstr>
      <vt:lpstr>Nội Dung</vt:lpstr>
      <vt:lpstr>Thành viên thứ nhất</vt:lpstr>
      <vt:lpstr>Những Lỗi Gặp Phải kHi Kiểm Thử</vt:lpstr>
      <vt:lpstr>Thành viên thứ Hai</vt:lpstr>
      <vt:lpstr>Thành viên thứ ba</vt:lpstr>
      <vt:lpstr>Thành viên thứ Tư</vt:lpstr>
      <vt:lpstr>Thành viên thứ Năm</vt:lpstr>
      <vt:lpstr>Sơ đồ use - case</vt:lpstr>
      <vt:lpstr>Tổ chức ứng dụng</vt:lpstr>
      <vt:lpstr>Sơ đồ ERD</vt:lpstr>
      <vt:lpstr>Sơ đồ triển khai</vt:lpstr>
      <vt:lpstr>PowerPoint Presentation</vt:lpstr>
      <vt:lpstr>Khó khăn – thuận lợi</vt:lpstr>
      <vt:lpstr>Demo ứng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về ứng dụng Tìm trọ trên nền tảng android</dc:title>
  <dc:creator>Đỗ Mạnh Tài</dc:creator>
  <cp:lastModifiedBy>Đỗ Mạnh Tài</cp:lastModifiedBy>
  <cp:revision>46</cp:revision>
  <dcterms:created xsi:type="dcterms:W3CDTF">2020-12-10T06:38:45Z</dcterms:created>
  <dcterms:modified xsi:type="dcterms:W3CDTF">2020-12-18T03:41:55Z</dcterms:modified>
</cp:coreProperties>
</file>