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 itto" initials="Pi" lastIdx="1" clrIdx="0">
    <p:extLst>
      <p:ext uri="{19B8F6BF-5375-455C-9EA6-DF929625EA0E}">
        <p15:presenceInfo xmlns:p15="http://schemas.microsoft.com/office/powerpoint/2012/main" userId="98d08e6b2e8782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35" autoAdjust="0"/>
  </p:normalViewPr>
  <p:slideViewPr>
    <p:cSldViewPr snapToGrid="0">
      <p:cViewPr varScale="1">
        <p:scale>
          <a:sx n="94" d="100"/>
          <a:sy n="94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31T05:18:42.25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31T05:18:42.25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41FFE-BA84-45C7-8C73-82DAF3A8C8D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EFF2F-ACFC-410F-BD3D-439F8102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FF2F-ACFC-410F-BD3D-439F8102F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7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FF2F-ACFC-410F-BD3D-439F8102F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most case, you’ll pass only a relative URL, not a full URL (like </a:t>
            </a:r>
            <a:r>
              <a:rPr lang="en-US" b="1" baseline="0" dirty="0" smtClean="0"/>
              <a:t>https://api.github.com/users/manhterry93/repos </a:t>
            </a:r>
            <a:r>
              <a:rPr lang="en-US" b="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Retrofit only has to ask for the base URL ( </a:t>
            </a:r>
            <a:r>
              <a:rPr lang="en-US" b="1" baseline="0" dirty="0" smtClean="0"/>
              <a:t>https://api.github.com ) </a:t>
            </a:r>
            <a:r>
              <a:rPr lang="en-US" b="0" baseline="0" dirty="0" smtClean="0"/>
              <a:t>once.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FF2F-ACFC-410F-BD3D-439F8102F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Method</a:t>
            </a:r>
            <a:r>
              <a:rPr lang="en-US" baseline="0" dirty="0" smtClean="0"/>
              <a:t> Name: should choose a name, which helps you to understand the API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Method return Type: Can use: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Call&lt;List&lt;</a:t>
            </a:r>
            <a:r>
              <a:rPr lang="en-US" b="1" baseline="0" dirty="0" err="1" smtClean="0"/>
              <a:t>GitHubRepo</a:t>
            </a:r>
            <a:r>
              <a:rPr lang="en-US" b="1" baseline="0" dirty="0" smtClean="0"/>
              <a:t>&gt;&gt;</a:t>
            </a:r>
            <a:r>
              <a:rPr lang="en-US" b="0" baseline="0" dirty="0" smtClean="0"/>
              <a:t>: Retrofit will map the result to List&lt;</a:t>
            </a:r>
            <a:r>
              <a:rPr lang="en-US" b="0" baseline="0" dirty="0" err="1" smtClean="0"/>
              <a:t>GitHubRepo</a:t>
            </a:r>
            <a:r>
              <a:rPr lang="en-US" b="0" baseline="0" dirty="0" smtClean="0"/>
              <a:t>&gt; automatically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err="1" smtClean="0"/>
              <a:t>ResponseBody</a:t>
            </a:r>
            <a:r>
              <a:rPr lang="en-US" b="1" dirty="0" smtClean="0"/>
              <a:t>: </a:t>
            </a:r>
            <a:r>
              <a:rPr lang="en-US" b="0" dirty="0" smtClean="0"/>
              <a:t>th</a:t>
            </a:r>
            <a:r>
              <a:rPr lang="en-US" b="0" baseline="0" dirty="0" smtClean="0"/>
              <a:t>e raw response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Void: </a:t>
            </a:r>
            <a:r>
              <a:rPr lang="en-US" b="0" baseline="0" dirty="0" smtClean="0"/>
              <a:t>don’t care about the result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Call&lt;&gt;</a:t>
            </a:r>
            <a:r>
              <a:rPr lang="en-US" b="0" baseline="0" dirty="0" smtClean="0"/>
              <a:t>: use </a:t>
            </a:r>
            <a:r>
              <a:rPr lang="en-US" b="0" baseline="0" dirty="0" err="1" smtClean="0"/>
              <a:t>toreplace</a:t>
            </a:r>
            <a:r>
              <a:rPr lang="en-US" b="0" baseline="0" dirty="0" smtClean="0"/>
              <a:t> all above types</a:t>
            </a:r>
            <a:endParaRPr lang="en-US" b="1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Method Parameters: @Body, @</a:t>
            </a:r>
            <a:r>
              <a:rPr lang="en-US" b="0" baseline="0" dirty="0" err="1" smtClean="0"/>
              <a:t>Url</a:t>
            </a:r>
            <a:r>
              <a:rPr lang="en-US" b="0" baseline="0" dirty="0" smtClean="0"/>
              <a:t>, @Field, ….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FF2F-ACFC-410F-BD3D-439F8102F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Method</a:t>
            </a:r>
            <a:r>
              <a:rPr lang="en-US" baseline="0" dirty="0" smtClean="0"/>
              <a:t> Name: should choose a name, which helps you to understand the API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Method return Type: Can use: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Call&lt;List&lt;</a:t>
            </a:r>
            <a:r>
              <a:rPr lang="en-US" b="1" baseline="0" dirty="0" err="1" smtClean="0"/>
              <a:t>GitHubRepo</a:t>
            </a:r>
            <a:r>
              <a:rPr lang="en-US" b="1" baseline="0" dirty="0" smtClean="0"/>
              <a:t>&gt;&gt;</a:t>
            </a:r>
            <a:r>
              <a:rPr lang="en-US" b="0" baseline="0" dirty="0" smtClean="0"/>
              <a:t>: Retrofit will map the result to List&lt;</a:t>
            </a:r>
            <a:r>
              <a:rPr lang="en-US" b="0" baseline="0" dirty="0" err="1" smtClean="0"/>
              <a:t>GitHubRepo</a:t>
            </a:r>
            <a:r>
              <a:rPr lang="en-US" b="0" baseline="0" dirty="0" smtClean="0"/>
              <a:t>&gt; automatically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err="1" smtClean="0"/>
              <a:t>ResponseBody</a:t>
            </a:r>
            <a:r>
              <a:rPr lang="en-US" b="1" dirty="0" smtClean="0"/>
              <a:t>: </a:t>
            </a:r>
            <a:r>
              <a:rPr lang="en-US" b="0" dirty="0" smtClean="0"/>
              <a:t>th</a:t>
            </a:r>
            <a:r>
              <a:rPr lang="en-US" b="0" baseline="0" dirty="0" smtClean="0"/>
              <a:t>e raw response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Void: </a:t>
            </a:r>
            <a:r>
              <a:rPr lang="en-US" b="0" baseline="0" dirty="0" smtClean="0"/>
              <a:t>don’t care about the result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Call&lt;&gt;</a:t>
            </a:r>
            <a:r>
              <a:rPr lang="en-US" b="0" baseline="0" dirty="0" smtClean="0"/>
              <a:t>: use </a:t>
            </a:r>
            <a:r>
              <a:rPr lang="en-US" b="0" baseline="0" dirty="0" err="1" smtClean="0"/>
              <a:t>toreplace</a:t>
            </a:r>
            <a:r>
              <a:rPr lang="en-US" b="0" baseline="0" dirty="0" smtClean="0"/>
              <a:t> all above types</a:t>
            </a:r>
            <a:endParaRPr lang="en-US" b="1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Method Parameters: @Body, @</a:t>
            </a:r>
            <a:r>
              <a:rPr lang="en-US" b="0" baseline="0" dirty="0" err="1" smtClean="0"/>
              <a:t>Url</a:t>
            </a:r>
            <a:r>
              <a:rPr lang="en-US" b="0" baseline="0" smtClean="0"/>
              <a:t>, @Field, ….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FF2F-ACFC-410F-BD3D-439F8102F8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@GET: this request use the HTTP 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{user}</a:t>
            </a:r>
            <a:r>
              <a:rPr lang="en-US" baseline="0" dirty="0" smtClean="0"/>
              <a:t> path will be replace with the given variable value when call </a:t>
            </a:r>
            <a:r>
              <a:rPr lang="en-US" baseline="0" dirty="0" err="1" smtClean="0"/>
              <a:t>getGitHubRepos</a:t>
            </a:r>
            <a:r>
              <a:rPr lang="en-US" baseline="0" dirty="0" smtClean="0"/>
              <a:t>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FF2F-ACFC-410F-BD3D-439F8102F8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describing the API interface and the object model, it’s time to prepare an actual request. </a:t>
            </a:r>
          </a:p>
          <a:p>
            <a:r>
              <a:rPr lang="en-US" dirty="0" smtClean="0"/>
              <a:t>Retrofit’s basis for all requests is the </a:t>
            </a:r>
            <a:r>
              <a:rPr lang="en-US" dirty="0" err="1" smtClean="0"/>
              <a:t>RestAdapter</a:t>
            </a:r>
            <a:r>
              <a:rPr lang="en-US" dirty="0" smtClean="0"/>
              <a:t> (v1.9) or Retrofit (2.0+) class. In both versions you create and configure them with a fluent API.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FF2F-ACFC-410F-BD3D-439F8102F8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259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704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2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819C29-8C90-4317-9B3A-986CDBB7BD4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FE9F5C-D4A5-426D-8B06-35DF7A17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users/manhterry93/rep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Retrofit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Mapping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entury Schoolbook (Body)"/>
                <a:cs typeface="Courier New" panose="02070309020205020404" pitchFamily="49" charset="0"/>
              </a:rPr>
              <a:t>Add a converter explicitly to the Retrofit object to convert the result from API.</a:t>
            </a:r>
          </a:p>
          <a:p>
            <a:r>
              <a:rPr lang="en-US" dirty="0" smtClean="0">
                <a:latin typeface="Century Schoolbook (Body)"/>
                <a:cs typeface="Courier New" panose="02070309020205020404" pitchFamily="49" charset="0"/>
              </a:rPr>
              <a:t>With JSON data, Retrofit ships with Google’s </a:t>
            </a:r>
            <a:r>
              <a:rPr lang="en-US" dirty="0" err="1" smtClean="0">
                <a:latin typeface="Century Schoolbook (Body)"/>
                <a:cs typeface="Courier New" panose="02070309020205020404" pitchFamily="49" charset="0"/>
              </a:rPr>
              <a:t>Gson</a:t>
            </a:r>
            <a:r>
              <a:rPr lang="en-US" dirty="0" smtClean="0">
                <a:latin typeface="Century Schoolbook (Body)"/>
                <a:cs typeface="Courier New" panose="02070309020205020404" pitchFamily="49" charset="0"/>
              </a:rPr>
              <a:t>.</a:t>
            </a:r>
          </a:p>
          <a:p>
            <a:r>
              <a:rPr lang="en-US" sz="1400" u="sng" dirty="0" err="1"/>
              <a:t>build.gradle</a:t>
            </a:r>
            <a:r>
              <a:rPr lang="en-US" sz="1400" u="sng" dirty="0"/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compile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'com.squareup.retrofit2:converter-gson:2.3.0'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 REST Client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Retrofit’s basis for all request is Retrofit class.</a:t>
            </a:r>
          </a:p>
          <a:p>
            <a:r>
              <a:rPr lang="en-US" dirty="0" smtClean="0"/>
              <a:t>Create Retrofit with a fluent API use the builder to set some general option (base URL, converter)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2673" y="3820160"/>
            <a:ext cx="845455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Retrofit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retrofit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Retrofit.Builder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("https://api.github.com/")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addConverterFactory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GsonConverterFactory.create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GitHubClient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retrofit.create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GitHubClient.class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 in 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680" y="2377440"/>
            <a:ext cx="9804400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client.getGitHubRepos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("manhterry93").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Callback&lt;List&lt;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GithubRepo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&gt;&gt;() {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@Override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public void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onResponse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(Call&lt;List&lt;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GithubRepo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call, Response&lt;List&lt;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GithubRepo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		response) {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Add the List&lt;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GitHubRepo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to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@Override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public void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(Call&lt;List&lt;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GithubRepo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call,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7478" y="2886055"/>
            <a:ext cx="2608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99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Retrofit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“A type-safe REST client for Android and Java”</a:t>
            </a:r>
          </a:p>
          <a:p>
            <a:r>
              <a:rPr lang="en-US" sz="2500" dirty="0" smtClean="0"/>
              <a:t>Faster and easier development of network requests</a:t>
            </a:r>
          </a:p>
          <a:p>
            <a:r>
              <a:rPr lang="en-US" sz="2500" dirty="0" smtClean="0"/>
              <a:t>Android &amp; Java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435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Use annotations to describe HTTP requests, URL parameter replacement and query parameter</a:t>
            </a:r>
          </a:p>
          <a:p>
            <a:r>
              <a:rPr lang="en-US" sz="2500" dirty="0" smtClean="0"/>
              <a:t>Provides functionality for custom headers, multipart request body, file  uploads and download mocking responses….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676" y="4069871"/>
            <a:ext cx="4867275" cy="57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Retrofit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2265" y="5180358"/>
            <a:ext cx="154882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6750" y="5180358"/>
            <a:ext cx="69281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8663" y="5183869"/>
            <a:ext cx="20313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Query parameter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69816" y="4265958"/>
            <a:ext cx="409596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77019" y="4265958"/>
            <a:ext cx="203723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6885501" y="4490246"/>
            <a:ext cx="358825" cy="6936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46053" y="5581347"/>
            <a:ext cx="64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(https://api.github.com/users/manhterry93/repos?sort=asc)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show a list of </a:t>
            </a:r>
            <a:r>
              <a:rPr lang="en-US" dirty="0" err="1" smtClean="0"/>
              <a:t>GitHub</a:t>
            </a:r>
            <a:r>
              <a:rPr lang="en-US" dirty="0" smtClean="0"/>
              <a:t> repositories from user (“manhterry93”)</a:t>
            </a:r>
          </a:p>
          <a:p>
            <a:r>
              <a:rPr lang="en-US" dirty="0" smtClean="0"/>
              <a:t>Implementation Steps: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Dependencies</a:t>
            </a:r>
          </a:p>
          <a:p>
            <a:pPr lvl="1"/>
            <a:r>
              <a:rPr lang="en-US" dirty="0" smtClean="0"/>
              <a:t>Describe API Endpoint</a:t>
            </a:r>
          </a:p>
          <a:p>
            <a:pPr lvl="1"/>
            <a:r>
              <a:rPr lang="en-US" dirty="0" smtClean="0"/>
              <a:t>JSON Mapping</a:t>
            </a:r>
          </a:p>
          <a:p>
            <a:pPr lvl="1"/>
            <a:r>
              <a:rPr lang="en-US" dirty="0" smtClean="0"/>
              <a:t>Retrofit Client</a:t>
            </a:r>
          </a:p>
          <a:p>
            <a:pPr lvl="1"/>
            <a:r>
              <a:rPr lang="en-US" dirty="0" smtClean="0"/>
              <a:t>Execute Request &amp; Display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err="1" smtClean="0"/>
              <a:t>build.gradle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compile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'com.squareup.retrofit2:retrofit:2.3.0'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compile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'com.squareup.retrofit2:converter-gson:2.3.0'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 smtClean="0"/>
              <a:t>AndroidManifest.xml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android.permission.INTERNET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endParaRPr lang="en-US" sz="15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42749" y="2311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API Endpoints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HTTP Method</a:t>
            </a:r>
            <a:r>
              <a:rPr lang="en-US" dirty="0" smtClean="0"/>
              <a:t>: Specify what kind of method of the endpoint using annotation (</a:t>
            </a:r>
            <a:r>
              <a:rPr lang="en-US" b="1" dirty="0" smtClean="0"/>
              <a:t>@GET, @POST, @PUT, @DELETE, @PATCH or @HEAD)</a:t>
            </a:r>
          </a:p>
          <a:p>
            <a:r>
              <a:rPr lang="en-US" u="sng" dirty="0" smtClean="0"/>
              <a:t>HTTP Resource Location</a:t>
            </a:r>
            <a:r>
              <a:rPr lang="en-US" dirty="0" smtClean="0"/>
              <a:t>: Add the relative endpoint URL as a String parameter to the annotation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7879" y="3746377"/>
            <a:ext cx="7359589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 URL: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@GET (“/users/manhterry93/repos”)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Full URL: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@GET(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“</a:t>
            </a:r>
            <a:r>
              <a:rPr lang="en-US" sz="1400" b="1" baseline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https://api.github.com/users/manhterry93/repos”</a:t>
            </a:r>
            <a:r>
              <a:rPr lang="en-US" sz="1400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API Endpoints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Function Name &amp; Return Type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Method Name: Freely define the method name</a:t>
            </a:r>
          </a:p>
          <a:p>
            <a:pPr lvl="1"/>
            <a:r>
              <a:rPr lang="en-US" dirty="0" smtClean="0"/>
              <a:t>Method Return Type: Define what kind of data return from the server</a:t>
            </a:r>
          </a:p>
          <a:p>
            <a:pPr lvl="1"/>
            <a:r>
              <a:rPr lang="en-US" dirty="0" smtClean="0"/>
              <a:t>Method Parameters: </a:t>
            </a:r>
            <a:r>
              <a:rPr lang="en-US" dirty="0"/>
              <a:t>A</a:t>
            </a:r>
            <a:r>
              <a:rPr lang="en-US" dirty="0" smtClean="0"/>
              <a:t>dd some parameters to method with annotation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6720" y="3627120"/>
            <a:ext cx="799592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@GET("users/manhterry93/repos")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Call&lt;List&lt;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GitHubRepo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getGitHubRepos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Call&lt;&gt; getGitHubRepos1(@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1132" y="5317052"/>
            <a:ext cx="123142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Return Type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98842" y="5334515"/>
            <a:ext cx="136127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Method Name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44202" y="5320029"/>
            <a:ext cx="18389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Method Parameters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3749040" y="4796671"/>
            <a:ext cx="530437" cy="53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4960119" y="4714241"/>
            <a:ext cx="1803566" cy="60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2126846" y="4673600"/>
            <a:ext cx="45491" cy="64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API Endpoints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Path Parameters: </a:t>
            </a:r>
          </a:p>
          <a:p>
            <a:pPr lvl="1"/>
            <a:r>
              <a:rPr lang="en-US" dirty="0" smtClean="0"/>
              <a:t>Use for dynamic URLs</a:t>
            </a:r>
          </a:p>
          <a:p>
            <a:pPr lvl="1"/>
            <a:r>
              <a:rPr lang="en-US" dirty="0" smtClean="0"/>
              <a:t>Path parameters will be add to annotation URL</a:t>
            </a:r>
          </a:p>
          <a:p>
            <a:r>
              <a:rPr lang="en-US" u="sng" dirty="0" smtClean="0"/>
              <a:t>Query Parameters: </a:t>
            </a:r>
          </a:p>
          <a:p>
            <a:pPr lvl="1"/>
            <a:r>
              <a:rPr lang="en-US" dirty="0" smtClean="0"/>
              <a:t>Another large part of dynamic URLs are query parameters</a:t>
            </a:r>
          </a:p>
          <a:p>
            <a:pPr lvl="1"/>
            <a:r>
              <a:rPr lang="en-US" dirty="0" smtClean="0"/>
              <a:t>Don’t add to annotation URL, Retrofit will automatically attach it to the 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3360" y="4734560"/>
            <a:ext cx="794512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Load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@GET("users/{user}/repos")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Call&lt;List&lt;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GithubRepo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getGitHubRepos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(@Path("user") String user,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@Query(“sort”) String sort);</a:t>
            </a:r>
          </a:p>
        </p:txBody>
      </p:sp>
    </p:spTree>
    <p:extLst>
      <p:ext uri="{BB962C8B-B14F-4D97-AF65-F5344CB8AC3E}">
        <p14:creationId xmlns:p14="http://schemas.microsoft.com/office/powerpoint/2010/main" val="24418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API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GitHub</a:t>
            </a:r>
            <a:r>
              <a:rPr lang="en-US" u="sng" dirty="0" smtClean="0"/>
              <a:t> Client</a:t>
            </a:r>
            <a:r>
              <a:rPr lang="en-US" dirty="0" smtClean="0"/>
              <a:t>: Create an interface and define required methods from API Endpoints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6640" y="2702560"/>
            <a:ext cx="499872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GitHubClient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Load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@GET("users/{user}/repos")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Call&lt;List&lt;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GithubRepo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getGitHubRepos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(@Path("user") String user, 					@Query(“sort”) String sort);</a:t>
            </a:r>
          </a:p>
          <a:p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7600" y="2702560"/>
            <a:ext cx="4265911" cy="2893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GithubRepo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name;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name;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185</TotalTime>
  <Words>738</Words>
  <Application>Microsoft Office PowerPoint</Application>
  <PresentationFormat>Widescreen</PresentationFormat>
  <Paragraphs>142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Century Schoolbook (Body)</vt:lpstr>
      <vt:lpstr>Arial</vt:lpstr>
      <vt:lpstr>Calibri</vt:lpstr>
      <vt:lpstr>Century Schoolbook</vt:lpstr>
      <vt:lpstr>Courier New</vt:lpstr>
      <vt:lpstr>Wingdings 2</vt:lpstr>
      <vt:lpstr>View</vt:lpstr>
      <vt:lpstr>Retrofit</vt:lpstr>
      <vt:lpstr>What is Retrofit </vt:lpstr>
      <vt:lpstr>What is Retrofit </vt:lpstr>
      <vt:lpstr>Getting Started</vt:lpstr>
      <vt:lpstr>Gradle Dependencies</vt:lpstr>
      <vt:lpstr>Describe API Endpoints</vt:lpstr>
      <vt:lpstr>Describe API Endpoints</vt:lpstr>
      <vt:lpstr>Describe API Endpoints</vt:lpstr>
      <vt:lpstr>Describe API Endpoints</vt:lpstr>
      <vt:lpstr>JSON Mapping </vt:lpstr>
      <vt:lpstr>Retrofit REST Client  </vt:lpstr>
      <vt:lpstr>Retrofit in use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 itto</dc:creator>
  <cp:lastModifiedBy>PL itto</cp:lastModifiedBy>
  <cp:revision>45</cp:revision>
  <dcterms:created xsi:type="dcterms:W3CDTF">2018-08-30T20:03:28Z</dcterms:created>
  <dcterms:modified xsi:type="dcterms:W3CDTF">2018-08-30T23:09:02Z</dcterms:modified>
</cp:coreProperties>
</file>