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69" r:id="rId6"/>
    <p:sldId id="268" r:id="rId7"/>
    <p:sldId id="262" r:id="rId8"/>
    <p:sldId id="271" r:id="rId9"/>
    <p:sldId id="259" r:id="rId10"/>
    <p:sldId id="267" r:id="rId11"/>
    <p:sldId id="263" r:id="rId12"/>
    <p:sldId id="265" r:id="rId13"/>
    <p:sldId id="260" r:id="rId14"/>
    <p:sldId id="270" r:id="rId15"/>
    <p:sldId id="266" r:id="rId16"/>
    <p:sldId id="272" r:id="rId17"/>
    <p:sldId id="261" r:id="rId18"/>
    <p:sldId id="275" r:id="rId19"/>
    <p:sldId id="264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835"/>
    <a:srgbClr val="F8F8F8"/>
    <a:srgbClr val="F5C5DA"/>
    <a:srgbClr val="72B8FF"/>
    <a:srgbClr val="F3EA37"/>
    <a:srgbClr val="C5C234"/>
    <a:srgbClr val="71B5FE"/>
    <a:srgbClr val="F58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FABBB-7CEA-AE1D-E35A-947C59208B14}" v="8" dt="2023-04-22T07:49:10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8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Nhu Tung 20216273" userId="S::tung.nn216273@sis.hust.edu.vn::9b87f631-255c-4dbe-890b-992284f94cdf" providerId="AD" clId="Web-{80EFABBB-7CEA-AE1D-E35A-947C59208B14}"/>
    <pc:docChg chg="modSld">
      <pc:chgData name="Nguyen Nhu Tung 20216273" userId="S::tung.nn216273@sis.hust.edu.vn::9b87f631-255c-4dbe-890b-992284f94cdf" providerId="AD" clId="Web-{80EFABBB-7CEA-AE1D-E35A-947C59208B14}" dt="2023-04-22T07:49:10.409" v="3" actId="1076"/>
      <pc:docMkLst>
        <pc:docMk/>
      </pc:docMkLst>
      <pc:sldChg chg="modSp">
        <pc:chgData name="Nguyen Nhu Tung 20216273" userId="S::tung.nn216273@sis.hust.edu.vn::9b87f631-255c-4dbe-890b-992284f94cdf" providerId="AD" clId="Web-{80EFABBB-7CEA-AE1D-E35A-947C59208B14}" dt="2023-04-22T07:49:10.409" v="3" actId="1076"/>
        <pc:sldMkLst>
          <pc:docMk/>
          <pc:sldMk cId="3687034341" sldId="263"/>
        </pc:sldMkLst>
        <pc:spChg chg="mod">
          <ac:chgData name="Nguyen Nhu Tung 20216273" userId="S::tung.nn216273@sis.hust.edu.vn::9b87f631-255c-4dbe-890b-992284f94cdf" providerId="AD" clId="Web-{80EFABBB-7CEA-AE1D-E35A-947C59208B14}" dt="2023-04-22T07:49:00.971" v="1" actId="20577"/>
          <ac:spMkLst>
            <pc:docMk/>
            <pc:sldMk cId="3687034341" sldId="263"/>
            <ac:spMk id="10" creationId="{00000000-0000-0000-0000-000000000000}"/>
          </ac:spMkLst>
        </pc:spChg>
        <pc:grpChg chg="mod">
          <ac:chgData name="Nguyen Nhu Tung 20216273" userId="S::tung.nn216273@sis.hust.edu.vn::9b87f631-255c-4dbe-890b-992284f94cdf" providerId="AD" clId="Web-{80EFABBB-7CEA-AE1D-E35A-947C59208B14}" dt="2023-04-22T07:49:10.409" v="3" actId="1076"/>
          <ac:grpSpMkLst>
            <pc:docMk/>
            <pc:sldMk cId="3687034341" sldId="263"/>
            <ac:grpSpMk id="33" creationId="{00000000-0000-0000-0000-000000000000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2EF-4F05-B6D6-CBBCE33C9E3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2EF-4F05-B6D6-CBBCE33C9E3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EF-4F05-B6D6-CBBCE33C9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4"/>
        <c:holeSize val="7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 rtl="0">
        <a:defRPr sz="1800" baseline="-25000">
          <a:latin typeface="+mn-lt"/>
          <a:ea typeface="+mn-ea"/>
          <a:cs typeface="+mn-ea"/>
          <a:sym typeface="+mn-lt"/>
        </a:defRPr>
      </a:pPr>
      <a:endParaRPr lang="vi-V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DE1B-435D-85B5-07BEFD43578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DE1B-435D-85B5-07BEFD43578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1B-435D-85B5-07BEFD435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3"/>
        <c:holeSize val="70"/>
      </c:doughnutChart>
    </c:plotArea>
    <c:plotVisOnly val="1"/>
    <c:dispBlanksAs val="gap"/>
    <c:showDLblsOverMax val="0"/>
  </c:chart>
  <c:txPr>
    <a:bodyPr/>
    <a:lstStyle/>
    <a:p>
      <a:pPr rtl="0">
        <a:defRPr sz="1800">
          <a:latin typeface="+mn-lt"/>
          <a:ea typeface="+mn-ea"/>
          <a:cs typeface="+mn-ea"/>
          <a:sym typeface="+mn-lt"/>
        </a:defRPr>
      </a:pPr>
      <a:endParaRPr lang="vi-V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44C8-47D8-BAA8-9C00BDAC2CA1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44C8-47D8-BAA8-9C00BDAC2CA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C8-47D8-BAA8-9C00BDAC2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3"/>
        <c:holeSize val="70"/>
      </c:doughnutChart>
    </c:plotArea>
    <c:plotVisOnly val="1"/>
    <c:dispBlanksAs val="gap"/>
    <c:showDLblsOverMax val="0"/>
  </c:chart>
  <c:txPr>
    <a:bodyPr/>
    <a:lstStyle/>
    <a:p>
      <a:pPr rtl="0">
        <a:defRPr sz="1800">
          <a:latin typeface="+mn-lt"/>
          <a:ea typeface="+mn-ea"/>
          <a:cs typeface="+mn-ea"/>
          <a:sym typeface="+mn-lt"/>
        </a:defRPr>
      </a:pPr>
      <a:endParaRPr lang="vi-V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c:spPr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6-454B-84E4-91E75B30C6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3"/>
        <c:holeSize val="70"/>
      </c:doughnutChart>
    </c:plotArea>
    <c:plotVisOnly val="1"/>
    <c:dispBlanksAs val="gap"/>
    <c:showDLblsOverMax val="0"/>
  </c:chart>
  <c:txPr>
    <a:bodyPr/>
    <a:lstStyle/>
    <a:p>
      <a:pPr rtl="0">
        <a:defRPr sz="1800">
          <a:latin typeface="+mn-lt"/>
          <a:ea typeface="+mn-ea"/>
          <a:cs typeface="+mn-ea"/>
          <a:sym typeface="+mn-lt"/>
        </a:defRPr>
      </a:pPr>
      <a:endParaRPr lang="vi-V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AB-4669-8C8F-CDD2328488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AB-4669-8C8F-CDD2328488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AB-4669-8C8F-CDD23284888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E6835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0AB-4669-8C8F-CDD23284888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0AB-4669-8C8F-CDD23284888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0AB-4669-8C8F-CDD23284888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0AB-4669-8C8F-CDD232848885}"/>
              </c:ext>
            </c:extLst>
          </c:dPt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0AB-4669-8C8F-CDD232848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743424"/>
        <c:axId val="422745216"/>
      </c:barChart>
      <c:catAx>
        <c:axId val="422743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2745216"/>
        <c:crosses val="autoZero"/>
        <c:auto val="1"/>
        <c:lblAlgn val="ctr"/>
        <c:lblOffset val="100"/>
        <c:noMultiLvlLbl val="0"/>
      </c:catAx>
      <c:valAx>
        <c:axId val="42274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vi-VN"/>
          </a:p>
        </c:txPr>
        <c:crossAx val="42274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vi-V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7788-7E83-46FA-AD63-5FEC81E052A6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C0F3E-62B4-489C-A384-86229AF312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1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8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8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415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19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88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45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16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69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68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72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56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50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4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1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0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7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9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87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80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C0F3E-62B4-489C-A384-86229AF312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1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F5CE7D-4452-4E00-91FA-154ABE7557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F5CE7D-4452-4E00-91FA-154ABE7557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3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F5CE7D-4452-4E00-91FA-154ABE7557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05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2023/4/22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63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58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F5CE7D-4452-4E00-91FA-154ABE7557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F5CE7D-4452-4E00-91FA-154ABE7557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0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F5CE7D-4452-4E00-91FA-154ABE7557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F5CE7D-4452-4E00-91FA-154ABE7557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396" y="6425536"/>
            <a:ext cx="1800200" cy="12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3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8268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F5CE7D-4452-4E00-91FA-154ABE7557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0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F5CE7D-4452-4E00-91FA-154ABE7557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F5CE7D-4452-4E00-91FA-154ABE7557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F5CE7D-4452-4E00-91FA-154ABE755784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43EE1C-084C-4D08-ACFC-DB9397C17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5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2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48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756790" y="947478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94962" y="5276431"/>
            <a:ext cx="2883877" cy="750694"/>
            <a:chOff x="4494961" y="5276431"/>
            <a:chExt cx="2883877" cy="750694"/>
          </a:xfrm>
        </p:grpSpPr>
        <p:sp>
          <p:nvSpPr>
            <p:cNvPr id="6" name="矩形 5"/>
            <p:cNvSpPr/>
            <p:nvPr/>
          </p:nvSpPr>
          <p:spPr>
            <a:xfrm>
              <a:off x="4494961" y="5276431"/>
              <a:ext cx="2883877" cy="750694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625698" y="5426387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691221" y="1990788"/>
            <a:ext cx="66559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 dirty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E6835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Add a title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46515" y="1504108"/>
            <a:ext cx="778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E6835"/>
                </a:solidFill>
                <a:cs typeface="+mn-ea"/>
                <a:sym typeface="+mn-lt"/>
              </a:rPr>
              <a:t>Business report</a:t>
            </a:r>
            <a:endParaRPr lang="zh-CN" altLang="en-US" sz="2400" b="1" dirty="0">
              <a:solidFill>
                <a:srgbClr val="FE6835"/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26581" y="3585470"/>
            <a:ext cx="6820627" cy="347407"/>
            <a:chOff x="2526584" y="3437853"/>
            <a:chExt cx="6820627" cy="347407"/>
          </a:xfrm>
        </p:grpSpPr>
        <p:sp>
          <p:nvSpPr>
            <p:cNvPr id="10" name="矩形 9"/>
            <p:cNvSpPr/>
            <p:nvPr/>
          </p:nvSpPr>
          <p:spPr>
            <a:xfrm>
              <a:off x="2526584" y="3437853"/>
              <a:ext cx="6820627" cy="347407"/>
            </a:xfrm>
            <a:prstGeom prst="rect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94145" y="3437853"/>
              <a:ext cx="6685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Insert the Subtitle of Your Presentation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888895" y="4121055"/>
            <a:ext cx="6096000" cy="7875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FE6835"/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600" dirty="0">
              <a:solidFill>
                <a:srgbClr val="FE683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029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9" y="454693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41050" y="605473"/>
            <a:ext cx="4674118" cy="554212"/>
            <a:chOff x="241047" y="605471"/>
            <a:chExt cx="4674117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4108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>
                <a:defRPr/>
              </a:pPr>
              <a:r>
                <a:rPr lang="zh-CN" altLang="en-US" sz="2800" b="1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Click to enter the title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43202" y="1838852"/>
            <a:ext cx="9105604" cy="2554681"/>
            <a:chOff x="2123307" y="1686233"/>
            <a:chExt cx="7967436" cy="2958505"/>
          </a:xfrm>
        </p:grpSpPr>
        <p:grpSp>
          <p:nvGrpSpPr>
            <p:cNvPr id="5" name="Group 33"/>
            <p:cNvGrpSpPr>
              <a:grpSpLocks noChangeAspect="1"/>
            </p:cNvGrpSpPr>
            <p:nvPr/>
          </p:nvGrpSpPr>
          <p:grpSpPr>
            <a:xfrm>
              <a:off x="2123307" y="1686233"/>
              <a:ext cx="1871368" cy="1980688"/>
              <a:chOff x="1263334" y="1439274"/>
              <a:chExt cx="1555283" cy="1646138"/>
            </a:xfrm>
          </p:grpSpPr>
          <p:graphicFrame>
            <p:nvGraphicFramePr>
              <p:cNvPr id="6" name="Chart 61"/>
              <p:cNvGraphicFramePr/>
              <p:nvPr>
                <p:extLst>
                  <p:ext uri="{D42A27DB-BD31-4B8C-83A1-F6EECF244321}">
                    <p14:modId xmlns:p14="http://schemas.microsoft.com/office/powerpoint/2010/main" val="2689991677"/>
                  </p:ext>
                </p:extLst>
              </p:nvPr>
            </p:nvGraphicFramePr>
            <p:xfrm>
              <a:off x="1263334" y="1439274"/>
              <a:ext cx="1555283" cy="164613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7" name="TextBox 67"/>
              <p:cNvSpPr txBox="1"/>
              <p:nvPr/>
            </p:nvSpPr>
            <p:spPr>
              <a:xfrm>
                <a:off x="1775024" y="2084606"/>
                <a:ext cx="531902" cy="35547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70%</a:t>
                </a:r>
                <a:endParaRPr lang="en-US" sz="1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34"/>
            <p:cNvGrpSpPr>
              <a:grpSpLocks noChangeAspect="1"/>
            </p:cNvGrpSpPr>
            <p:nvPr/>
          </p:nvGrpSpPr>
          <p:grpSpPr>
            <a:xfrm>
              <a:off x="4155330" y="1686235"/>
              <a:ext cx="1871368" cy="1980689"/>
              <a:chOff x="2992668" y="1439274"/>
              <a:chExt cx="1555283" cy="1646138"/>
            </a:xfrm>
          </p:grpSpPr>
          <p:graphicFrame>
            <p:nvGraphicFramePr>
              <p:cNvPr id="9" name="Chart 63"/>
              <p:cNvGraphicFramePr/>
              <p:nvPr>
                <p:extLst>
                  <p:ext uri="{D42A27DB-BD31-4B8C-83A1-F6EECF244321}">
                    <p14:modId xmlns:p14="http://schemas.microsoft.com/office/powerpoint/2010/main" val="512571476"/>
                  </p:ext>
                </p:extLst>
              </p:nvPr>
            </p:nvGraphicFramePr>
            <p:xfrm>
              <a:off x="2992668" y="1439274"/>
              <a:ext cx="1555283" cy="164613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0" name="TextBox 68"/>
              <p:cNvSpPr txBox="1"/>
              <p:nvPr/>
            </p:nvSpPr>
            <p:spPr>
              <a:xfrm>
                <a:off x="3504358" y="2078411"/>
                <a:ext cx="531902" cy="35547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60%</a:t>
                </a:r>
              </a:p>
            </p:txBody>
          </p:sp>
        </p:grpSp>
        <p:grpSp>
          <p:nvGrpSpPr>
            <p:cNvPr id="11" name="Group 35"/>
            <p:cNvGrpSpPr>
              <a:grpSpLocks noChangeAspect="1"/>
            </p:cNvGrpSpPr>
            <p:nvPr/>
          </p:nvGrpSpPr>
          <p:grpSpPr>
            <a:xfrm>
              <a:off x="6187353" y="1686233"/>
              <a:ext cx="1871368" cy="1980688"/>
              <a:chOff x="4659025" y="1439274"/>
              <a:chExt cx="1555283" cy="1646138"/>
            </a:xfrm>
          </p:grpSpPr>
          <p:graphicFrame>
            <p:nvGraphicFramePr>
              <p:cNvPr id="12" name="Chart 64"/>
              <p:cNvGraphicFramePr/>
              <p:nvPr>
                <p:extLst>
                  <p:ext uri="{D42A27DB-BD31-4B8C-83A1-F6EECF244321}">
                    <p14:modId xmlns:p14="http://schemas.microsoft.com/office/powerpoint/2010/main" val="2977940128"/>
                  </p:ext>
                </p:extLst>
              </p:nvPr>
            </p:nvGraphicFramePr>
            <p:xfrm>
              <a:off x="4659025" y="1439274"/>
              <a:ext cx="1555283" cy="164613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3" name="TextBox 69"/>
              <p:cNvSpPr txBox="1"/>
              <p:nvPr/>
            </p:nvSpPr>
            <p:spPr>
              <a:xfrm>
                <a:off x="5170715" y="2101294"/>
                <a:ext cx="531902" cy="35547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90%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36"/>
            <p:cNvGrpSpPr>
              <a:grpSpLocks noChangeAspect="1"/>
            </p:cNvGrpSpPr>
            <p:nvPr/>
          </p:nvGrpSpPr>
          <p:grpSpPr>
            <a:xfrm>
              <a:off x="8219375" y="1686233"/>
              <a:ext cx="1871368" cy="1980688"/>
              <a:chOff x="6325383" y="1439274"/>
              <a:chExt cx="1555283" cy="1646138"/>
            </a:xfrm>
          </p:grpSpPr>
          <p:graphicFrame>
            <p:nvGraphicFramePr>
              <p:cNvPr id="15" name="Chart 65"/>
              <p:cNvGraphicFramePr/>
              <p:nvPr>
                <p:extLst>
                  <p:ext uri="{D42A27DB-BD31-4B8C-83A1-F6EECF244321}">
                    <p14:modId xmlns:p14="http://schemas.microsoft.com/office/powerpoint/2010/main" val="74944335"/>
                  </p:ext>
                </p:extLst>
              </p:nvPr>
            </p:nvGraphicFramePr>
            <p:xfrm>
              <a:off x="6325383" y="1439274"/>
              <a:ext cx="1555283" cy="164613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16" name="TextBox 70"/>
              <p:cNvSpPr txBox="1"/>
              <p:nvPr/>
            </p:nvSpPr>
            <p:spPr>
              <a:xfrm>
                <a:off x="6779912" y="2101295"/>
                <a:ext cx="666544" cy="35547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100%</a:t>
                </a:r>
                <a:endParaRPr lang="en-US" sz="1400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Box 49"/>
            <p:cNvSpPr txBox="1"/>
            <p:nvPr/>
          </p:nvSpPr>
          <p:spPr>
            <a:xfrm>
              <a:off x="2821946" y="3676411"/>
              <a:ext cx="474090" cy="2851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20XX</a:t>
              </a:r>
            </a:p>
          </p:txBody>
        </p:sp>
        <p:sp>
          <p:nvSpPr>
            <p:cNvPr id="18" name="TextBox 50"/>
            <p:cNvSpPr txBox="1"/>
            <p:nvPr/>
          </p:nvSpPr>
          <p:spPr>
            <a:xfrm>
              <a:off x="4853967" y="3676411"/>
              <a:ext cx="474090" cy="2851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20XX</a:t>
              </a:r>
            </a:p>
          </p:txBody>
        </p:sp>
        <p:sp>
          <p:nvSpPr>
            <p:cNvPr id="19" name="TextBox 51"/>
            <p:cNvSpPr txBox="1"/>
            <p:nvPr/>
          </p:nvSpPr>
          <p:spPr>
            <a:xfrm>
              <a:off x="6885991" y="3676411"/>
              <a:ext cx="474090" cy="2851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20XX</a:t>
              </a:r>
            </a:p>
          </p:txBody>
        </p:sp>
        <p:sp>
          <p:nvSpPr>
            <p:cNvPr id="20" name="TextBox 52"/>
            <p:cNvSpPr txBox="1"/>
            <p:nvPr/>
          </p:nvSpPr>
          <p:spPr>
            <a:xfrm>
              <a:off x="8918012" y="3676411"/>
              <a:ext cx="474090" cy="2851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20XX</a:t>
              </a:r>
            </a:p>
          </p:txBody>
        </p:sp>
        <p:grpSp>
          <p:nvGrpSpPr>
            <p:cNvPr id="21" name="Group 37"/>
            <p:cNvGrpSpPr/>
            <p:nvPr/>
          </p:nvGrpSpPr>
          <p:grpSpPr>
            <a:xfrm>
              <a:off x="2410907" y="4074415"/>
              <a:ext cx="1296168" cy="558403"/>
              <a:chOff x="654725" y="3050273"/>
              <a:chExt cx="1296168" cy="558403"/>
            </a:xfrm>
          </p:grpSpPr>
          <p:sp>
            <p:nvSpPr>
              <p:cNvPr id="22" name="Isosceles Triangle 38"/>
              <p:cNvSpPr/>
              <p:nvPr/>
            </p:nvSpPr>
            <p:spPr>
              <a:xfrm>
                <a:off x="1158914" y="3050273"/>
                <a:ext cx="287790" cy="21276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Round Same Side Corner Rectangle 54"/>
              <p:cNvSpPr/>
              <p:nvPr/>
            </p:nvSpPr>
            <p:spPr>
              <a:xfrm>
                <a:off x="654725" y="3187760"/>
                <a:ext cx="1296168" cy="420916"/>
              </a:xfrm>
              <a:prstGeom prst="round2Same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Keywords</a:t>
                </a:r>
                <a:endParaRPr 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55"/>
            <p:cNvGrpSpPr/>
            <p:nvPr/>
          </p:nvGrpSpPr>
          <p:grpSpPr>
            <a:xfrm>
              <a:off x="4442930" y="4086335"/>
              <a:ext cx="1296168" cy="558403"/>
              <a:chOff x="654725" y="3050273"/>
              <a:chExt cx="1296168" cy="558403"/>
            </a:xfrm>
          </p:grpSpPr>
          <p:sp>
            <p:nvSpPr>
              <p:cNvPr id="25" name="Isosceles Triangle 56"/>
              <p:cNvSpPr/>
              <p:nvPr/>
            </p:nvSpPr>
            <p:spPr>
              <a:xfrm>
                <a:off x="1158914" y="3050273"/>
                <a:ext cx="287790" cy="212761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Round Same Side Corner Rectangle 57"/>
              <p:cNvSpPr/>
              <p:nvPr/>
            </p:nvSpPr>
            <p:spPr>
              <a:xfrm>
                <a:off x="654725" y="3187760"/>
                <a:ext cx="1296168" cy="420916"/>
              </a:xfrm>
              <a:prstGeom prst="round2SameRect">
                <a:avLst/>
              </a:prstGeom>
              <a:solidFill>
                <a:srgbClr val="FE6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Keywords</a:t>
                </a:r>
                <a:endParaRPr 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62"/>
            <p:cNvGrpSpPr/>
            <p:nvPr/>
          </p:nvGrpSpPr>
          <p:grpSpPr>
            <a:xfrm>
              <a:off x="6474953" y="4074415"/>
              <a:ext cx="1296168" cy="558403"/>
              <a:chOff x="654725" y="3050273"/>
              <a:chExt cx="1296168" cy="558403"/>
            </a:xfrm>
          </p:grpSpPr>
          <p:sp>
            <p:nvSpPr>
              <p:cNvPr id="28" name="Isosceles Triangle 66"/>
              <p:cNvSpPr/>
              <p:nvPr/>
            </p:nvSpPr>
            <p:spPr>
              <a:xfrm>
                <a:off x="1158914" y="3050273"/>
                <a:ext cx="287790" cy="212761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Round Same Side Corner Rectangle 71"/>
              <p:cNvSpPr/>
              <p:nvPr/>
            </p:nvSpPr>
            <p:spPr>
              <a:xfrm>
                <a:off x="654725" y="3187760"/>
                <a:ext cx="1296168" cy="420916"/>
              </a:xfrm>
              <a:prstGeom prst="round2Same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Keywords</a:t>
                </a:r>
                <a:endParaRPr 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Group 72"/>
            <p:cNvGrpSpPr/>
            <p:nvPr/>
          </p:nvGrpSpPr>
          <p:grpSpPr>
            <a:xfrm>
              <a:off x="8506975" y="4074415"/>
              <a:ext cx="1296168" cy="558403"/>
              <a:chOff x="654725" y="3050273"/>
              <a:chExt cx="1296168" cy="558403"/>
            </a:xfrm>
          </p:grpSpPr>
          <p:sp>
            <p:nvSpPr>
              <p:cNvPr id="31" name="Isosceles Triangle 73"/>
              <p:cNvSpPr/>
              <p:nvPr/>
            </p:nvSpPr>
            <p:spPr>
              <a:xfrm>
                <a:off x="1158914" y="3050273"/>
                <a:ext cx="287790" cy="212761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Round Same Side Corner Rectangle 74"/>
              <p:cNvSpPr/>
              <p:nvPr/>
            </p:nvSpPr>
            <p:spPr>
              <a:xfrm>
                <a:off x="654725" y="3187760"/>
                <a:ext cx="1296168" cy="420916"/>
              </a:xfrm>
              <a:prstGeom prst="round2Same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Keywords</a:t>
                </a:r>
                <a:endParaRPr 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1573242" y="4599413"/>
            <a:ext cx="2078615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65505" y="4620000"/>
            <a:ext cx="2078615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58121" y="4621521"/>
            <a:ext cx="2078615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50383" y="4642107"/>
            <a:ext cx="2078615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703434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9" y="454693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41050" y="605473"/>
            <a:ext cx="4674118" cy="554212"/>
            <a:chOff x="241047" y="605471"/>
            <a:chExt cx="4674117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4108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to enter the title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51429" y="1828975"/>
            <a:ext cx="2859415" cy="3581056"/>
            <a:chOff x="1773938" y="1828800"/>
            <a:chExt cx="2859415" cy="4115217"/>
          </a:xfrm>
        </p:grpSpPr>
        <p:sp>
          <p:nvSpPr>
            <p:cNvPr id="7" name="圆角矩形 6"/>
            <p:cNvSpPr/>
            <p:nvPr/>
          </p:nvSpPr>
          <p:spPr>
            <a:xfrm>
              <a:off x="1890330" y="2278043"/>
              <a:ext cx="2743023" cy="3665974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73938" y="2145322"/>
              <a:ext cx="2743023" cy="3665974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315485" y="1905000"/>
              <a:ext cx="1812330" cy="633045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239285" y="1828800"/>
              <a:ext cx="1812330" cy="633045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35998" y="1855104"/>
            <a:ext cx="2859415" cy="3581056"/>
            <a:chOff x="1773938" y="1828800"/>
            <a:chExt cx="2859415" cy="4115217"/>
          </a:xfrm>
        </p:grpSpPr>
        <p:sp>
          <p:nvSpPr>
            <p:cNvPr id="11" name="圆角矩形 10"/>
            <p:cNvSpPr/>
            <p:nvPr/>
          </p:nvSpPr>
          <p:spPr>
            <a:xfrm>
              <a:off x="1890330" y="2278043"/>
              <a:ext cx="2743023" cy="3665974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73938" y="2145322"/>
              <a:ext cx="2743023" cy="3665974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315485" y="1905000"/>
              <a:ext cx="1812330" cy="633045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239285" y="1828800"/>
              <a:ext cx="1812330" cy="633045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35034" y="1855104"/>
            <a:ext cx="2859415" cy="3581056"/>
            <a:chOff x="1773938" y="1828800"/>
            <a:chExt cx="2859415" cy="4115217"/>
          </a:xfrm>
        </p:grpSpPr>
        <p:sp>
          <p:nvSpPr>
            <p:cNvPr id="16" name="圆角矩形 15"/>
            <p:cNvSpPr/>
            <p:nvPr/>
          </p:nvSpPr>
          <p:spPr>
            <a:xfrm>
              <a:off x="1890330" y="2278043"/>
              <a:ext cx="2743023" cy="3665974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773938" y="2145322"/>
              <a:ext cx="2743023" cy="3665974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315485" y="1905000"/>
              <a:ext cx="1812330" cy="633045"/>
            </a:xfrm>
            <a:prstGeom prst="roundRect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239285" y="1828800"/>
              <a:ext cx="1812330" cy="633045"/>
            </a:xfrm>
            <a:prstGeom prst="roundRect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等腰三角形 19"/>
          <p:cNvSpPr/>
          <p:nvPr/>
        </p:nvSpPr>
        <p:spPr>
          <a:xfrm rot="4791972">
            <a:off x="4849747" y="141433"/>
            <a:ext cx="1032295" cy="889911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4791972">
            <a:off x="9815306" y="5913299"/>
            <a:ext cx="1032295" cy="889911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361473" y="3055324"/>
            <a:ext cx="2508867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51298" y="1865652"/>
            <a:ext cx="170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title</a:t>
            </a:r>
          </a:p>
        </p:txBody>
      </p:sp>
      <p:sp>
        <p:nvSpPr>
          <p:cNvPr id="24" name="矩形 23"/>
          <p:cNvSpPr/>
          <p:nvPr/>
        </p:nvSpPr>
        <p:spPr>
          <a:xfrm>
            <a:off x="4633944" y="3085757"/>
            <a:ext cx="2508867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03541" y="1887773"/>
            <a:ext cx="170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title</a:t>
            </a:r>
          </a:p>
        </p:txBody>
      </p:sp>
      <p:sp>
        <p:nvSpPr>
          <p:cNvPr id="26" name="矩形 25"/>
          <p:cNvSpPr/>
          <p:nvPr/>
        </p:nvSpPr>
        <p:spPr>
          <a:xfrm>
            <a:off x="7937137" y="3108657"/>
            <a:ext cx="2508867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406537" y="1887773"/>
            <a:ext cx="170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title</a:t>
            </a:r>
          </a:p>
        </p:txBody>
      </p:sp>
      <p:grpSp>
        <p:nvGrpSpPr>
          <p:cNvPr id="28" name="组合 27"/>
          <p:cNvGrpSpPr/>
          <p:nvPr/>
        </p:nvGrpSpPr>
        <p:grpSpPr>
          <a:xfrm rot="19378871">
            <a:off x="2412690" y="5878026"/>
            <a:ext cx="1127071" cy="985612"/>
            <a:chOff x="4933741" y="160774"/>
            <a:chExt cx="753032" cy="658519"/>
          </a:xfrm>
        </p:grpSpPr>
        <p:sp>
          <p:nvSpPr>
            <p:cNvPr id="29" name="椭圆 28"/>
            <p:cNvSpPr/>
            <p:nvPr/>
          </p:nvSpPr>
          <p:spPr>
            <a:xfrm>
              <a:off x="4933741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41209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348677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556145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933741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141209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348677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556145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933741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141209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348677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556145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933741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141209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5348677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556145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8746897" y="5539329"/>
            <a:ext cx="1312415" cy="1312415"/>
          </a:xfrm>
          <a:prstGeom prst="ellipse">
            <a:avLst/>
          </a:prstGeom>
          <a:noFill/>
          <a:ln w="38100">
            <a:solidFill>
              <a:srgbClr val="F5C5DA"/>
            </a:solidFill>
          </a:ln>
          <a:effectLst>
            <a:outerShdw blurRad="1143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8746884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6" y="1023000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7" y="444223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4" y="2269395"/>
            <a:ext cx="482380" cy="41584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763740" y="2972013"/>
            <a:ext cx="4013483" cy="307777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Successful project presentation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109186" y="2474766"/>
            <a:ext cx="3082390" cy="1640831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9197" y="3008890"/>
              <a:ext cx="25001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>
                <a:defRPr/>
              </a:pPr>
              <a:r>
                <a:rPr lang="en-US" altLang="zh-CN" sz="3600" b="1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Part three</a:t>
              </a:r>
              <a:endParaRPr lang="zh-CN" altLang="en-US" sz="3600" b="1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16327" y="3380036"/>
            <a:ext cx="4386112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1700000">
            <a:off x="8620789" y="5343224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48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9" y="454693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1050" y="605473"/>
            <a:ext cx="4674118" cy="554212"/>
            <a:chOff x="241047" y="605471"/>
            <a:chExt cx="4674117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4108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to enter the title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17988" y="1426864"/>
            <a:ext cx="3158765" cy="4534701"/>
            <a:chOff x="2248132" y="1386671"/>
            <a:chExt cx="3158765" cy="4534701"/>
          </a:xfrm>
        </p:grpSpPr>
        <p:sp>
          <p:nvSpPr>
            <p:cNvPr id="6" name="矩形 5"/>
            <p:cNvSpPr/>
            <p:nvPr/>
          </p:nvSpPr>
          <p:spPr>
            <a:xfrm>
              <a:off x="2459146" y="1610629"/>
              <a:ext cx="2947751" cy="4310743"/>
            </a:xfrm>
            <a:prstGeom prst="rect">
              <a:avLst/>
            </a:prstGeom>
            <a:solidFill>
              <a:srgbClr val="72B8FF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2248132" y="1386671"/>
              <a:ext cx="2947751" cy="4310743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 t="-4553" b="-2929"/>
              </a:stretch>
            </a:blipFill>
            <a:ln w="63500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46774" y="1620677"/>
            <a:ext cx="745437" cy="650251"/>
            <a:chOff x="6546773" y="1620677"/>
            <a:chExt cx="745437" cy="650250"/>
          </a:xfrm>
        </p:grpSpPr>
        <p:sp>
          <p:nvSpPr>
            <p:cNvPr id="8" name="椭圆 7"/>
            <p:cNvSpPr/>
            <p:nvPr/>
          </p:nvSpPr>
          <p:spPr>
            <a:xfrm>
              <a:off x="6672105" y="1650822"/>
              <a:ext cx="620105" cy="620105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546773" y="1620677"/>
              <a:ext cx="643191" cy="620105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20802" y="3211721"/>
            <a:ext cx="745437" cy="650251"/>
            <a:chOff x="6546773" y="1620677"/>
            <a:chExt cx="745437" cy="650250"/>
          </a:xfrm>
        </p:grpSpPr>
        <p:sp>
          <p:nvSpPr>
            <p:cNvPr id="12" name="椭圆 11"/>
            <p:cNvSpPr/>
            <p:nvPr/>
          </p:nvSpPr>
          <p:spPr>
            <a:xfrm>
              <a:off x="6672105" y="1650822"/>
              <a:ext cx="620105" cy="620105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546773" y="1620677"/>
              <a:ext cx="643191" cy="620105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6774" y="4772623"/>
            <a:ext cx="745437" cy="650251"/>
            <a:chOff x="6546773" y="1620677"/>
            <a:chExt cx="745437" cy="650250"/>
          </a:xfrm>
        </p:grpSpPr>
        <p:sp>
          <p:nvSpPr>
            <p:cNvPr id="15" name="椭圆 14"/>
            <p:cNvSpPr/>
            <p:nvPr/>
          </p:nvSpPr>
          <p:spPr>
            <a:xfrm>
              <a:off x="6672105" y="1650822"/>
              <a:ext cx="620105" cy="620105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546773" y="1620677"/>
              <a:ext cx="643191" cy="620105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515042" y="1800991"/>
            <a:ext cx="3214044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09805" y="1426867"/>
            <a:ext cx="1945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19" name="矩形 18"/>
          <p:cNvSpPr/>
          <p:nvPr/>
        </p:nvSpPr>
        <p:spPr>
          <a:xfrm>
            <a:off x="7509805" y="3255075"/>
            <a:ext cx="3214044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04568" y="2880951"/>
            <a:ext cx="1945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21" name="矩形 20"/>
          <p:cNvSpPr/>
          <p:nvPr/>
        </p:nvSpPr>
        <p:spPr>
          <a:xfrm>
            <a:off x="7500062" y="4802771"/>
            <a:ext cx="3214044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94825" y="4428647"/>
            <a:ext cx="1945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23" name="椭圆 22"/>
          <p:cNvSpPr/>
          <p:nvPr/>
        </p:nvSpPr>
        <p:spPr>
          <a:xfrm rot="1189116">
            <a:off x="10912759" y="172837"/>
            <a:ext cx="910772" cy="910772"/>
          </a:xfrm>
          <a:prstGeom prst="ellipse">
            <a:avLst/>
          </a:prstGeom>
          <a:noFill/>
          <a:ln w="38100">
            <a:solidFill>
              <a:srgbClr val="F5C5DA"/>
            </a:solidFill>
          </a:ln>
          <a:effectLst>
            <a:outerShdw blurRad="1143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12600000">
            <a:off x="1507904" y="2032325"/>
            <a:ext cx="874317" cy="753723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41963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9" y="454693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1050" y="605473"/>
            <a:ext cx="4674118" cy="554212"/>
            <a:chOff x="241047" y="605471"/>
            <a:chExt cx="4674117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4108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to enter the title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35121" y="2110158"/>
            <a:ext cx="8570399" cy="2023146"/>
            <a:chOff x="1985136" y="2132832"/>
            <a:chExt cx="6875510" cy="1623046"/>
          </a:xfrm>
        </p:grpSpPr>
        <p:grpSp>
          <p:nvGrpSpPr>
            <p:cNvPr id="5" name="Group 50"/>
            <p:cNvGrpSpPr/>
            <p:nvPr/>
          </p:nvGrpSpPr>
          <p:grpSpPr>
            <a:xfrm>
              <a:off x="1985136" y="2132832"/>
              <a:ext cx="1296169" cy="1296168"/>
              <a:chOff x="1093072" y="1592431"/>
              <a:chExt cx="1296169" cy="1296168"/>
            </a:xfrm>
          </p:grpSpPr>
          <p:sp>
            <p:nvSpPr>
              <p:cNvPr id="6" name="Oval 34"/>
              <p:cNvSpPr/>
              <p:nvPr/>
            </p:nvSpPr>
            <p:spPr>
              <a:xfrm>
                <a:off x="1225573" y="1693149"/>
                <a:ext cx="1094733" cy="10947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Pie 35"/>
              <p:cNvSpPr/>
              <p:nvPr/>
            </p:nvSpPr>
            <p:spPr>
              <a:xfrm>
                <a:off x="1093072" y="1592431"/>
                <a:ext cx="1296169" cy="1296168"/>
              </a:xfrm>
              <a:prstGeom prst="pie">
                <a:avLst>
                  <a:gd name="adj1" fmla="val 27111"/>
                  <a:gd name="adj2" fmla="val 16200000"/>
                </a:avLst>
              </a:prstGeom>
              <a:solidFill>
                <a:schemeClr val="accent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TextBox 67"/>
              <p:cNvSpPr txBox="1"/>
              <p:nvPr/>
            </p:nvSpPr>
            <p:spPr>
              <a:xfrm>
                <a:off x="1212809" y="2119522"/>
                <a:ext cx="489216" cy="1728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75%</a:t>
                </a:r>
              </a:p>
            </p:txBody>
          </p:sp>
        </p:grpSp>
        <p:grpSp>
          <p:nvGrpSpPr>
            <p:cNvPr id="9" name="Group 51"/>
            <p:cNvGrpSpPr/>
            <p:nvPr/>
          </p:nvGrpSpPr>
          <p:grpSpPr>
            <a:xfrm>
              <a:off x="3872291" y="2132832"/>
              <a:ext cx="1296169" cy="1296168"/>
              <a:chOff x="2999277" y="1592431"/>
              <a:chExt cx="1296169" cy="1296168"/>
            </a:xfrm>
          </p:grpSpPr>
          <p:sp>
            <p:nvSpPr>
              <p:cNvPr id="10" name="Oval 36"/>
              <p:cNvSpPr/>
              <p:nvPr/>
            </p:nvSpPr>
            <p:spPr>
              <a:xfrm>
                <a:off x="3131778" y="1693149"/>
                <a:ext cx="1094733" cy="10947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Pie 37"/>
              <p:cNvSpPr/>
              <p:nvPr/>
            </p:nvSpPr>
            <p:spPr>
              <a:xfrm>
                <a:off x="2999277" y="1592431"/>
                <a:ext cx="1296169" cy="1296168"/>
              </a:xfrm>
              <a:prstGeom prst="pie">
                <a:avLst>
                  <a:gd name="adj1" fmla="val 5379724"/>
                  <a:gd name="adj2" fmla="val 16200000"/>
                </a:avLst>
              </a:prstGeom>
              <a:solidFill>
                <a:srgbClr val="FE6835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TextBox 38"/>
              <p:cNvSpPr txBox="1"/>
              <p:nvPr/>
            </p:nvSpPr>
            <p:spPr>
              <a:xfrm>
                <a:off x="3119014" y="2085624"/>
                <a:ext cx="489216" cy="1728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50%</a:t>
                </a:r>
              </a:p>
            </p:txBody>
          </p:sp>
        </p:grpSp>
        <p:grpSp>
          <p:nvGrpSpPr>
            <p:cNvPr id="13" name="Group 60"/>
            <p:cNvGrpSpPr/>
            <p:nvPr/>
          </p:nvGrpSpPr>
          <p:grpSpPr>
            <a:xfrm>
              <a:off x="5782296" y="2132832"/>
              <a:ext cx="1296169" cy="1296168"/>
              <a:chOff x="5020880" y="1592431"/>
              <a:chExt cx="1296169" cy="1296168"/>
            </a:xfrm>
          </p:grpSpPr>
          <p:sp>
            <p:nvSpPr>
              <p:cNvPr id="14" name="Oval 39"/>
              <p:cNvSpPr/>
              <p:nvPr/>
            </p:nvSpPr>
            <p:spPr>
              <a:xfrm>
                <a:off x="5153379" y="1693149"/>
                <a:ext cx="1094733" cy="10947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Pie 40"/>
              <p:cNvSpPr/>
              <p:nvPr/>
            </p:nvSpPr>
            <p:spPr>
              <a:xfrm>
                <a:off x="5020880" y="1592431"/>
                <a:ext cx="1296169" cy="1296168"/>
              </a:xfrm>
              <a:prstGeom prst="pie">
                <a:avLst>
                  <a:gd name="adj1" fmla="val 19548649"/>
                  <a:gd name="adj2" fmla="val 1620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TextBox 41"/>
              <p:cNvSpPr txBox="1"/>
              <p:nvPr/>
            </p:nvSpPr>
            <p:spPr>
              <a:xfrm>
                <a:off x="5140616" y="2085624"/>
                <a:ext cx="489216" cy="1728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85%</a:t>
                </a:r>
              </a:p>
            </p:txBody>
          </p:sp>
        </p:grpSp>
        <p:grpSp>
          <p:nvGrpSpPr>
            <p:cNvPr id="17" name="Group 61"/>
            <p:cNvGrpSpPr/>
            <p:nvPr/>
          </p:nvGrpSpPr>
          <p:grpSpPr>
            <a:xfrm>
              <a:off x="7564477" y="2132832"/>
              <a:ext cx="1296169" cy="1296168"/>
              <a:chOff x="6793776" y="1592431"/>
              <a:chExt cx="1296169" cy="1296168"/>
            </a:xfrm>
          </p:grpSpPr>
          <p:sp>
            <p:nvSpPr>
              <p:cNvPr id="18" name="Oval 42"/>
              <p:cNvSpPr/>
              <p:nvPr/>
            </p:nvSpPr>
            <p:spPr>
              <a:xfrm>
                <a:off x="6926277" y="1661368"/>
                <a:ext cx="1094733" cy="10947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Pie 43"/>
              <p:cNvSpPr/>
              <p:nvPr/>
            </p:nvSpPr>
            <p:spPr>
              <a:xfrm>
                <a:off x="6793776" y="1592431"/>
                <a:ext cx="1296169" cy="1296168"/>
              </a:xfrm>
              <a:prstGeom prst="pie">
                <a:avLst>
                  <a:gd name="adj1" fmla="val 17910010"/>
                  <a:gd name="adj2" fmla="val 5351067"/>
                </a:avLst>
              </a:prstGeom>
              <a:solidFill>
                <a:schemeClr val="accent4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TextBox 44"/>
              <p:cNvSpPr txBox="1"/>
              <p:nvPr/>
            </p:nvSpPr>
            <p:spPr>
              <a:xfrm>
                <a:off x="7497714" y="2134506"/>
                <a:ext cx="489216" cy="1728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75%</a:t>
                </a:r>
              </a:p>
            </p:txBody>
          </p:sp>
        </p:grpSp>
        <p:sp>
          <p:nvSpPr>
            <p:cNvPr id="21" name="TextBox 46"/>
            <p:cNvSpPr txBox="1"/>
            <p:nvPr/>
          </p:nvSpPr>
          <p:spPr>
            <a:xfrm>
              <a:off x="2430690" y="3558350"/>
              <a:ext cx="434665" cy="1975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20XX</a:t>
              </a:r>
              <a:endParaRPr lang="en-US" sz="1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47"/>
            <p:cNvSpPr txBox="1"/>
            <p:nvPr/>
          </p:nvSpPr>
          <p:spPr>
            <a:xfrm>
              <a:off x="4309999" y="3558350"/>
              <a:ext cx="434665" cy="1975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20XX</a:t>
              </a:r>
              <a:endParaRPr lang="en-US" sz="14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48"/>
            <p:cNvSpPr txBox="1"/>
            <p:nvPr/>
          </p:nvSpPr>
          <p:spPr>
            <a:xfrm>
              <a:off x="6203062" y="3558350"/>
              <a:ext cx="434665" cy="1975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20XX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49"/>
            <p:cNvSpPr txBox="1"/>
            <p:nvPr/>
          </p:nvSpPr>
          <p:spPr>
            <a:xfrm>
              <a:off x="7987835" y="3558350"/>
              <a:ext cx="434665" cy="1975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20XX</a:t>
              </a:r>
              <a:endParaRPr lang="en-US" sz="14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650849" y="4610421"/>
            <a:ext cx="2078615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43111" y="4631008"/>
            <a:ext cx="2078615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35729" y="4632529"/>
            <a:ext cx="2078615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27990" y="4653115"/>
            <a:ext cx="2078615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4894" y="4298071"/>
            <a:ext cx="1775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36" name="矩形 35"/>
          <p:cNvSpPr/>
          <p:nvPr/>
        </p:nvSpPr>
        <p:spPr>
          <a:xfrm>
            <a:off x="4061283" y="4298071"/>
            <a:ext cx="1775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37" name="矩形 36"/>
          <p:cNvSpPr/>
          <p:nvPr/>
        </p:nvSpPr>
        <p:spPr>
          <a:xfrm>
            <a:off x="6537208" y="4300211"/>
            <a:ext cx="1775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38" name="矩形 37"/>
          <p:cNvSpPr/>
          <p:nvPr/>
        </p:nvSpPr>
        <p:spPr>
          <a:xfrm>
            <a:off x="8793598" y="4300211"/>
            <a:ext cx="1775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56" name="椭圆 55"/>
          <p:cNvSpPr/>
          <p:nvPr/>
        </p:nvSpPr>
        <p:spPr>
          <a:xfrm rot="1189116">
            <a:off x="8669478" y="111449"/>
            <a:ext cx="910772" cy="910772"/>
          </a:xfrm>
          <a:prstGeom prst="ellipse">
            <a:avLst/>
          </a:prstGeom>
          <a:noFill/>
          <a:ln w="38100">
            <a:solidFill>
              <a:srgbClr val="F5C5DA"/>
            </a:solidFill>
          </a:ln>
          <a:effectLst>
            <a:outerShdw blurRad="1143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等腰三角形 58"/>
          <p:cNvSpPr/>
          <p:nvPr/>
        </p:nvSpPr>
        <p:spPr>
          <a:xfrm rot="12600000">
            <a:off x="9085632" y="751829"/>
            <a:ext cx="874317" cy="753723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841521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9" y="454693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1050" y="605473"/>
            <a:ext cx="4674118" cy="554212"/>
            <a:chOff x="241047" y="605471"/>
            <a:chExt cx="4674117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4108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to enter the title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7383224" y="1673054"/>
            <a:ext cx="3461933" cy="4310743"/>
          </a:xfrm>
          <a:prstGeom prst="rect">
            <a:avLst/>
          </a:prstGeom>
          <a:solidFill>
            <a:srgbClr val="FE6835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cs typeface="+mn-ea"/>
              <a:sym typeface="+mn-lt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7108674" y="1520468"/>
            <a:ext cx="3453836" cy="230795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3500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7135" y="1622703"/>
            <a:ext cx="3461933" cy="4310743"/>
          </a:xfrm>
          <a:prstGeom prst="rect">
            <a:avLst/>
          </a:prstGeom>
          <a:solidFill>
            <a:srgbClr val="72B8FF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cs typeface="+mn-ea"/>
              <a:sym typeface="+mn-lt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1414484" y="1520468"/>
            <a:ext cx="3461933" cy="230795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63500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8797" y="4415846"/>
            <a:ext cx="3094031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28556" y="3989366"/>
            <a:ext cx="2304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11" name="矩形 10"/>
          <p:cNvSpPr/>
          <p:nvPr/>
        </p:nvSpPr>
        <p:spPr>
          <a:xfrm>
            <a:off x="7599473" y="4451033"/>
            <a:ext cx="3094031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93300" y="4041390"/>
            <a:ext cx="2304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</p:spTree>
    <p:extLst>
      <p:ext uri="{BB962C8B-B14F-4D97-AF65-F5344CB8AC3E}">
        <p14:creationId xmlns:p14="http://schemas.microsoft.com/office/powerpoint/2010/main" val="322075731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  <p:bldP spid="6" grpId="0" animBg="1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6" y="1023000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7" y="444223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4" y="2269395"/>
            <a:ext cx="482380" cy="41584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840986" y="2958506"/>
            <a:ext cx="3640853" cy="307777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Work plan for next year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109186" y="2474766"/>
            <a:ext cx="3082391" cy="1640831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363980" y="2997761"/>
              <a:ext cx="27270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>
                <a:defRPr/>
              </a:pPr>
              <a:r>
                <a:rPr lang="en-US" altLang="zh-CN" sz="4400" b="1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Part </a:t>
              </a:r>
              <a:r>
                <a:rPr lang="en-US" altLang="zh-CN" sz="4400" b="1" dirty="0" err="1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fuor</a:t>
              </a:r>
              <a:endParaRPr lang="zh-CN" altLang="en-US" sz="4400" b="1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16327" y="3380036"/>
            <a:ext cx="4386112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1700000">
            <a:off x="8620789" y="5343224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9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9" y="454693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1050" y="605473"/>
            <a:ext cx="4674118" cy="554212"/>
            <a:chOff x="241047" y="605471"/>
            <a:chExt cx="4674117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4108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to enter the title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76386" y="3814612"/>
            <a:ext cx="8350180" cy="2009669"/>
            <a:chOff x="1879048" y="2095080"/>
            <a:chExt cx="7154420" cy="2009669"/>
          </a:xfrm>
        </p:grpSpPr>
        <p:cxnSp>
          <p:nvCxnSpPr>
            <p:cNvPr id="6" name="肘形连接符 5"/>
            <p:cNvCxnSpPr/>
            <p:nvPr/>
          </p:nvCxnSpPr>
          <p:spPr>
            <a:xfrm rot="10800000" flipV="1">
              <a:off x="1879048" y="3089867"/>
              <a:ext cx="4682528" cy="1014882"/>
            </a:xfrm>
            <a:prstGeom prst="bentConnector3">
              <a:avLst/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/>
            <p:nvPr/>
          </p:nvCxnSpPr>
          <p:spPr>
            <a:xfrm rot="10800000" flipV="1">
              <a:off x="6561576" y="2095080"/>
              <a:ext cx="2471892" cy="994787"/>
            </a:xfrm>
            <a:prstGeom prst="bentConnector3">
              <a:avLst>
                <a:gd name="adj1" fmla="val 100407"/>
              </a:avLst>
            </a:prstGeom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1407089" y="2984760"/>
            <a:ext cx="1949065" cy="643774"/>
            <a:chOff x="1407085" y="2984758"/>
            <a:chExt cx="1949065" cy="643773"/>
          </a:xfrm>
        </p:grpSpPr>
        <p:grpSp>
          <p:nvGrpSpPr>
            <p:cNvPr id="34" name="组合 33"/>
            <p:cNvGrpSpPr/>
            <p:nvPr/>
          </p:nvGrpSpPr>
          <p:grpSpPr>
            <a:xfrm>
              <a:off x="1407085" y="2987110"/>
              <a:ext cx="1949065" cy="641421"/>
              <a:chOff x="1366891" y="1930957"/>
              <a:chExt cx="1949065" cy="641421"/>
            </a:xfrm>
          </p:grpSpPr>
          <p:sp>
            <p:nvSpPr>
              <p:cNvPr id="31" name="矩形标注 30"/>
              <p:cNvSpPr/>
              <p:nvPr/>
            </p:nvSpPr>
            <p:spPr>
              <a:xfrm>
                <a:off x="1487156" y="2009670"/>
                <a:ext cx="1828800" cy="562708"/>
              </a:xfrm>
              <a:prstGeom prst="wedgeRectCallout">
                <a:avLst>
                  <a:gd name="adj1" fmla="val -4350"/>
                  <a:gd name="adj2" fmla="val 87501"/>
                </a:avLst>
              </a:prstGeom>
              <a:solidFill>
                <a:srgbClr val="FE6835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矩形标注 32"/>
              <p:cNvSpPr/>
              <p:nvPr/>
            </p:nvSpPr>
            <p:spPr>
              <a:xfrm>
                <a:off x="1366891" y="1930957"/>
                <a:ext cx="1828800" cy="562708"/>
              </a:xfrm>
              <a:prstGeom prst="wedgeRectCallout">
                <a:avLst>
                  <a:gd name="adj1" fmla="val -4350"/>
                  <a:gd name="adj2" fmla="val 87501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1721801" y="2984758"/>
              <a:ext cx="1316386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Play A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75157" y="1957317"/>
            <a:ext cx="1949065" cy="641422"/>
            <a:chOff x="4011283" y="2177228"/>
            <a:chExt cx="1949065" cy="641421"/>
          </a:xfrm>
        </p:grpSpPr>
        <p:grpSp>
          <p:nvGrpSpPr>
            <p:cNvPr id="35" name="组合 34"/>
            <p:cNvGrpSpPr/>
            <p:nvPr/>
          </p:nvGrpSpPr>
          <p:grpSpPr>
            <a:xfrm>
              <a:off x="4011283" y="2177228"/>
              <a:ext cx="1949065" cy="641421"/>
              <a:chOff x="1366891" y="1930957"/>
              <a:chExt cx="1949065" cy="641421"/>
            </a:xfrm>
          </p:grpSpPr>
          <p:sp>
            <p:nvSpPr>
              <p:cNvPr id="36" name="矩形标注 35"/>
              <p:cNvSpPr/>
              <p:nvPr/>
            </p:nvSpPr>
            <p:spPr>
              <a:xfrm>
                <a:off x="1487156" y="2009670"/>
                <a:ext cx="1828800" cy="562708"/>
              </a:xfrm>
              <a:prstGeom prst="wedgeRectCallout">
                <a:avLst>
                  <a:gd name="adj1" fmla="val -4350"/>
                  <a:gd name="adj2" fmla="val 87501"/>
                </a:avLst>
              </a:prstGeom>
              <a:solidFill>
                <a:srgbClr val="FE6835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矩形标注 36"/>
              <p:cNvSpPr/>
              <p:nvPr/>
            </p:nvSpPr>
            <p:spPr>
              <a:xfrm>
                <a:off x="1366891" y="1930957"/>
                <a:ext cx="1828800" cy="562708"/>
              </a:xfrm>
              <a:prstGeom prst="wedgeRectCallout">
                <a:avLst>
                  <a:gd name="adj1" fmla="val -4350"/>
                  <a:gd name="adj2" fmla="val 87501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4224490" y="2177228"/>
              <a:ext cx="1292341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Play B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898670" y="943309"/>
            <a:ext cx="1949065" cy="641422"/>
            <a:chOff x="6705915" y="915951"/>
            <a:chExt cx="1949065" cy="641421"/>
          </a:xfrm>
        </p:grpSpPr>
        <p:grpSp>
          <p:nvGrpSpPr>
            <p:cNvPr id="38" name="组合 37"/>
            <p:cNvGrpSpPr/>
            <p:nvPr/>
          </p:nvGrpSpPr>
          <p:grpSpPr>
            <a:xfrm>
              <a:off x="6705915" y="915951"/>
              <a:ext cx="1949065" cy="641421"/>
              <a:chOff x="1366891" y="1930957"/>
              <a:chExt cx="1949065" cy="641421"/>
            </a:xfrm>
          </p:grpSpPr>
          <p:sp>
            <p:nvSpPr>
              <p:cNvPr id="39" name="矩形标注 38"/>
              <p:cNvSpPr/>
              <p:nvPr/>
            </p:nvSpPr>
            <p:spPr>
              <a:xfrm>
                <a:off x="1487156" y="2009670"/>
                <a:ext cx="1828800" cy="562708"/>
              </a:xfrm>
              <a:prstGeom prst="wedgeRectCallout">
                <a:avLst>
                  <a:gd name="adj1" fmla="val -4350"/>
                  <a:gd name="adj2" fmla="val 87501"/>
                </a:avLst>
              </a:prstGeom>
              <a:solidFill>
                <a:srgbClr val="FE6835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标注 39"/>
              <p:cNvSpPr/>
              <p:nvPr/>
            </p:nvSpPr>
            <p:spPr>
              <a:xfrm>
                <a:off x="1366891" y="1930957"/>
                <a:ext cx="1828800" cy="562708"/>
              </a:xfrm>
              <a:prstGeom prst="wedgeRectCallout">
                <a:avLst>
                  <a:gd name="adj1" fmla="val -4350"/>
                  <a:gd name="adj2" fmla="val 87501"/>
                </a:avLst>
              </a:prstGeom>
              <a:solidFill>
                <a:schemeClr val="bg1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6943374" y="915951"/>
              <a:ext cx="1289135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Play C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52562" y="3938573"/>
            <a:ext cx="2504907" cy="1800930"/>
            <a:chOff x="2052078" y="3429751"/>
            <a:chExt cx="2504906" cy="1800931"/>
          </a:xfrm>
        </p:grpSpPr>
        <p:sp>
          <p:nvSpPr>
            <p:cNvPr id="45" name="矩形 44"/>
            <p:cNvSpPr/>
            <p:nvPr/>
          </p:nvSpPr>
          <p:spPr>
            <a:xfrm>
              <a:off x="2052078" y="3706280"/>
              <a:ext cx="2306547" cy="1346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We must accept finite disappointment, but we must never lose infinite hope. 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611681" y="3429751"/>
              <a:ext cx="19452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the title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2178759" y="3462119"/>
              <a:ext cx="2378225" cy="176856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204478" y="3858680"/>
              <a:ext cx="2306548" cy="1346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We must accept finite disappointment, but we must never lose infinite hope. 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413323" y="3582424"/>
              <a:ext cx="19452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the title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847046" y="2913929"/>
            <a:ext cx="2504907" cy="1800930"/>
            <a:chOff x="2052078" y="3429751"/>
            <a:chExt cx="2504906" cy="1800931"/>
          </a:xfrm>
        </p:grpSpPr>
        <p:sp>
          <p:nvSpPr>
            <p:cNvPr id="52" name="矩形 51"/>
            <p:cNvSpPr/>
            <p:nvPr/>
          </p:nvSpPr>
          <p:spPr>
            <a:xfrm>
              <a:off x="2052078" y="3706280"/>
              <a:ext cx="2306547" cy="1346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We must accept finite disappointment, but we must never lose infinite hope. 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611681" y="3429751"/>
              <a:ext cx="19452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the title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2178759" y="3462119"/>
              <a:ext cx="2378225" cy="176856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204478" y="3858680"/>
              <a:ext cx="2306548" cy="1346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We must accept finite disappointment, but we must never lose infinite hope. 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422103" y="3566872"/>
              <a:ext cx="19452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the title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720799" y="1910161"/>
            <a:ext cx="2504907" cy="1800930"/>
            <a:chOff x="2052078" y="3429751"/>
            <a:chExt cx="2504906" cy="1800931"/>
          </a:xfrm>
        </p:grpSpPr>
        <p:sp>
          <p:nvSpPr>
            <p:cNvPr id="58" name="矩形 57"/>
            <p:cNvSpPr/>
            <p:nvPr/>
          </p:nvSpPr>
          <p:spPr>
            <a:xfrm>
              <a:off x="2052078" y="3706280"/>
              <a:ext cx="2306547" cy="1346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We must accept finite disappointment, but we must never lose infinite hope. 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611681" y="3429751"/>
              <a:ext cx="19452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the title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2178759" y="3462119"/>
              <a:ext cx="2378225" cy="176856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204478" y="3858680"/>
              <a:ext cx="2306548" cy="13469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We must accept finite disappointment, but we must never lose infinite hope. 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534100" y="3568096"/>
              <a:ext cx="19452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the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33933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9" y="454693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1050" y="605473"/>
            <a:ext cx="4674118" cy="554212"/>
            <a:chOff x="241047" y="605471"/>
            <a:chExt cx="4674117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4108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to enter the title</a:t>
              </a:r>
            </a:p>
          </p:txBody>
        </p:sp>
      </p:grp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809986923"/>
              </p:ext>
            </p:extLst>
          </p:nvPr>
        </p:nvGraphicFramePr>
        <p:xfrm>
          <a:off x="1342787" y="1159686"/>
          <a:ext cx="9506427" cy="309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2783710" y="1515428"/>
            <a:ext cx="7924827" cy="1379661"/>
            <a:chOff x="3145450" y="1541430"/>
            <a:chExt cx="6884657" cy="1379661"/>
          </a:xfrm>
        </p:grpSpPr>
        <p:sp>
          <p:nvSpPr>
            <p:cNvPr id="6" name="Rectangular Callout 2"/>
            <p:cNvSpPr/>
            <p:nvPr/>
          </p:nvSpPr>
          <p:spPr>
            <a:xfrm>
              <a:off x="3145450" y="1825054"/>
              <a:ext cx="632460" cy="438271"/>
            </a:xfrm>
            <a:prstGeom prst="wedgeRectCallout">
              <a:avLst>
                <a:gd name="adj1" fmla="val -19924"/>
                <a:gd name="adj2" fmla="val 867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1" rIns="68580" bIns="34291"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7" name="TextBox 74"/>
            <p:cNvSpPr txBox="1"/>
            <p:nvPr/>
          </p:nvSpPr>
          <p:spPr>
            <a:xfrm>
              <a:off x="3190088" y="1894609"/>
              <a:ext cx="560383" cy="300084"/>
            </a:xfrm>
            <a:prstGeom prst="rect">
              <a:avLst/>
            </a:prstGeom>
            <a:noFill/>
          </p:spPr>
          <p:txBody>
            <a:bodyPr wrap="none" lIns="68580" tIns="34291" rIns="68580" bIns="34291" rtlCol="0">
              <a:spAutoFit/>
            </a:bodyPr>
            <a:lstStyle/>
            <a:p>
              <a:r>
                <a:rPr lang="en-US" altLang="zh-CN" sz="1500" b="1" dirty="0">
                  <a:solidFill>
                    <a:schemeClr val="bg2"/>
                  </a:solidFill>
                  <a:cs typeface="+mn-ea"/>
                  <a:sym typeface="+mn-lt"/>
                </a:rPr>
                <a:t>20XX</a:t>
              </a:r>
              <a:endParaRPr lang="id-ID" sz="11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ular Callout 75"/>
            <p:cNvSpPr/>
            <p:nvPr/>
          </p:nvSpPr>
          <p:spPr>
            <a:xfrm>
              <a:off x="4680880" y="2161430"/>
              <a:ext cx="632460" cy="438271"/>
            </a:xfrm>
            <a:prstGeom prst="wedgeRectCallout">
              <a:avLst>
                <a:gd name="adj1" fmla="val -19924"/>
                <a:gd name="adj2" fmla="val 8677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1" rIns="68580" bIns="34291"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" name="TextBox 76"/>
            <p:cNvSpPr txBox="1"/>
            <p:nvPr/>
          </p:nvSpPr>
          <p:spPr>
            <a:xfrm>
              <a:off x="4655356" y="2230985"/>
              <a:ext cx="560383" cy="300084"/>
            </a:xfrm>
            <a:prstGeom prst="rect">
              <a:avLst/>
            </a:prstGeom>
            <a:noFill/>
          </p:spPr>
          <p:txBody>
            <a:bodyPr wrap="none" lIns="68580" tIns="34291" rIns="68580" bIns="34291" rtlCol="0">
              <a:spAutoFit/>
            </a:bodyPr>
            <a:lstStyle/>
            <a:p>
              <a:r>
                <a:rPr lang="en-US" altLang="zh-CN" sz="1500" b="1" dirty="0">
                  <a:solidFill>
                    <a:schemeClr val="bg2"/>
                  </a:solidFill>
                  <a:cs typeface="+mn-ea"/>
                  <a:sym typeface="+mn-lt"/>
                </a:rPr>
                <a:t>20XX</a:t>
              </a:r>
              <a:endParaRPr lang="id-ID" sz="11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ular Callout 77"/>
            <p:cNvSpPr/>
            <p:nvPr/>
          </p:nvSpPr>
          <p:spPr>
            <a:xfrm>
              <a:off x="6196854" y="1830990"/>
              <a:ext cx="632460" cy="438271"/>
            </a:xfrm>
            <a:prstGeom prst="wedgeRectCallout">
              <a:avLst>
                <a:gd name="adj1" fmla="val -19924"/>
                <a:gd name="adj2" fmla="val 8677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1" rIns="68580" bIns="34291"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TextBox 78"/>
            <p:cNvSpPr txBox="1"/>
            <p:nvPr/>
          </p:nvSpPr>
          <p:spPr>
            <a:xfrm>
              <a:off x="6241491" y="1900545"/>
              <a:ext cx="560383" cy="300084"/>
            </a:xfrm>
            <a:prstGeom prst="rect">
              <a:avLst/>
            </a:prstGeom>
            <a:noFill/>
          </p:spPr>
          <p:txBody>
            <a:bodyPr wrap="none" lIns="68580" tIns="34291" rIns="68580" bIns="34291" rtlCol="0">
              <a:spAutoFit/>
            </a:bodyPr>
            <a:lstStyle/>
            <a:p>
              <a:r>
                <a:rPr lang="en-US" altLang="zh-CN" sz="1500" b="1" dirty="0">
                  <a:solidFill>
                    <a:schemeClr val="bg2"/>
                  </a:solidFill>
                  <a:cs typeface="+mn-ea"/>
                  <a:sym typeface="+mn-lt"/>
                </a:rPr>
                <a:t>20XX</a:t>
              </a:r>
              <a:endParaRPr lang="id-ID" sz="11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ular Callout 79"/>
            <p:cNvSpPr/>
            <p:nvPr/>
          </p:nvSpPr>
          <p:spPr>
            <a:xfrm>
              <a:off x="7828473" y="1541430"/>
              <a:ext cx="632460" cy="438271"/>
            </a:xfrm>
            <a:prstGeom prst="wedgeRectCallout">
              <a:avLst>
                <a:gd name="adj1" fmla="val -19924"/>
                <a:gd name="adj2" fmla="val 867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1" rIns="68580" bIns="34291"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3" name="TextBox 80"/>
            <p:cNvSpPr txBox="1"/>
            <p:nvPr/>
          </p:nvSpPr>
          <p:spPr>
            <a:xfrm>
              <a:off x="7873111" y="1610985"/>
              <a:ext cx="560383" cy="300084"/>
            </a:xfrm>
            <a:prstGeom prst="rect">
              <a:avLst/>
            </a:prstGeom>
            <a:noFill/>
          </p:spPr>
          <p:txBody>
            <a:bodyPr wrap="none" lIns="68580" tIns="34291" rIns="68580" bIns="34291" rtlCol="0">
              <a:spAutoFit/>
            </a:bodyPr>
            <a:lstStyle/>
            <a:p>
              <a:r>
                <a:rPr lang="en-US" altLang="zh-CN" sz="1500" b="1" dirty="0">
                  <a:solidFill>
                    <a:schemeClr val="bg2"/>
                  </a:solidFill>
                  <a:cs typeface="+mn-ea"/>
                  <a:sym typeface="+mn-lt"/>
                </a:rPr>
                <a:t>20XX</a:t>
              </a:r>
              <a:endParaRPr lang="id-ID" sz="11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ular Callout 81"/>
            <p:cNvSpPr/>
            <p:nvPr/>
          </p:nvSpPr>
          <p:spPr>
            <a:xfrm>
              <a:off x="9397647" y="2482820"/>
              <a:ext cx="632460" cy="438271"/>
            </a:xfrm>
            <a:prstGeom prst="wedgeRectCallout">
              <a:avLst>
                <a:gd name="adj1" fmla="val -19924"/>
                <a:gd name="adj2" fmla="val 8677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1" rIns="68580" bIns="34291"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TextBox 82"/>
            <p:cNvSpPr txBox="1"/>
            <p:nvPr/>
          </p:nvSpPr>
          <p:spPr>
            <a:xfrm>
              <a:off x="9397646" y="2540624"/>
              <a:ext cx="560383" cy="300084"/>
            </a:xfrm>
            <a:prstGeom prst="rect">
              <a:avLst/>
            </a:prstGeom>
            <a:noFill/>
          </p:spPr>
          <p:txBody>
            <a:bodyPr wrap="none" lIns="68580" tIns="34291" rIns="68580" bIns="34291" rtlCol="0">
              <a:spAutoFit/>
            </a:bodyPr>
            <a:lstStyle/>
            <a:p>
              <a:r>
                <a:rPr lang="en-US" altLang="zh-CN" sz="1500" b="1" dirty="0">
                  <a:solidFill>
                    <a:schemeClr val="bg2"/>
                  </a:solidFill>
                  <a:cs typeface="+mn-ea"/>
                  <a:sym typeface="+mn-lt"/>
                </a:rPr>
                <a:t>20XX</a:t>
              </a:r>
              <a:endParaRPr lang="id-ID" sz="1100" b="1" dirty="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717731" y="4982914"/>
            <a:ext cx="4756539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08418" y="4459693"/>
            <a:ext cx="4108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Click to enter the title</a:t>
            </a:r>
          </a:p>
        </p:txBody>
      </p:sp>
    </p:spTree>
    <p:extLst>
      <p:ext uri="{BB962C8B-B14F-4D97-AF65-F5344CB8AC3E}">
        <p14:creationId xmlns:p14="http://schemas.microsoft.com/office/powerpoint/2010/main" val="229905598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9" y="454693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1050" y="605473"/>
            <a:ext cx="4674118" cy="554212"/>
            <a:chOff x="241047" y="605471"/>
            <a:chExt cx="4674117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4108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to enter the title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68252" y="1798657"/>
            <a:ext cx="2751573" cy="2652767"/>
            <a:chOff x="2865456" y="1808702"/>
            <a:chExt cx="2751573" cy="2652766"/>
          </a:xfrm>
        </p:grpSpPr>
        <p:sp>
          <p:nvSpPr>
            <p:cNvPr id="5" name="椭圆 4"/>
            <p:cNvSpPr/>
            <p:nvPr/>
          </p:nvSpPr>
          <p:spPr>
            <a:xfrm>
              <a:off x="3074796" y="1919235"/>
              <a:ext cx="2542233" cy="2542233"/>
            </a:xfrm>
            <a:prstGeom prst="ellipse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865456" y="1808702"/>
              <a:ext cx="2542233" cy="2542233"/>
            </a:xfrm>
            <a:prstGeom prst="ellipse">
              <a:avLst/>
            </a:prstGeom>
            <a:solidFill>
              <a:srgbClr val="FE6835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45688" y="1768509"/>
            <a:ext cx="2751573" cy="2652767"/>
            <a:chOff x="2865456" y="1808702"/>
            <a:chExt cx="2751573" cy="2652766"/>
          </a:xfrm>
        </p:grpSpPr>
        <p:sp>
          <p:nvSpPr>
            <p:cNvPr id="9" name="椭圆 8"/>
            <p:cNvSpPr/>
            <p:nvPr/>
          </p:nvSpPr>
          <p:spPr>
            <a:xfrm>
              <a:off x="3074796" y="1919235"/>
              <a:ext cx="2542233" cy="2542233"/>
            </a:xfrm>
            <a:prstGeom prst="ellipse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865456" y="1808702"/>
              <a:ext cx="2542233" cy="2542233"/>
            </a:xfrm>
            <a:prstGeom prst="ellipse">
              <a:avLst/>
            </a:prstGeom>
            <a:solidFill>
              <a:srgbClr val="FE6835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132466" y="1853922"/>
            <a:ext cx="2751573" cy="2652767"/>
            <a:chOff x="2865456" y="1808702"/>
            <a:chExt cx="2751573" cy="2652766"/>
          </a:xfrm>
        </p:grpSpPr>
        <p:sp>
          <p:nvSpPr>
            <p:cNvPr id="12" name="椭圆 11"/>
            <p:cNvSpPr/>
            <p:nvPr/>
          </p:nvSpPr>
          <p:spPr>
            <a:xfrm>
              <a:off x="3074796" y="1919235"/>
              <a:ext cx="2542233" cy="2542233"/>
            </a:xfrm>
            <a:prstGeom prst="ellipse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865456" y="1808702"/>
              <a:ext cx="2542233" cy="2542233"/>
            </a:xfrm>
            <a:prstGeom prst="ellipse">
              <a:avLst/>
            </a:prstGeom>
            <a:solidFill>
              <a:srgbClr val="FE6835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717731" y="4954086"/>
            <a:ext cx="4756539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31422" y="2625260"/>
            <a:ext cx="230654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97043" y="2275412"/>
            <a:ext cx="2304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17" name="矩形 16"/>
          <p:cNvSpPr/>
          <p:nvPr/>
        </p:nvSpPr>
        <p:spPr>
          <a:xfrm>
            <a:off x="4735146" y="2703488"/>
            <a:ext cx="230654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00767" y="2353640"/>
            <a:ext cx="2304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19" name="矩形 18"/>
          <p:cNvSpPr/>
          <p:nvPr/>
        </p:nvSpPr>
        <p:spPr>
          <a:xfrm>
            <a:off x="8241818" y="2703488"/>
            <a:ext cx="230654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07438" y="2353640"/>
            <a:ext cx="2304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</p:spTree>
    <p:extLst>
      <p:ext uri="{BB962C8B-B14F-4D97-AF65-F5344CB8AC3E}">
        <p14:creationId xmlns:p14="http://schemas.microsoft.com/office/powerpoint/2010/main" val="367597909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56790" y="947478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58026" y="1215119"/>
            <a:ext cx="848249" cy="710391"/>
            <a:chOff x="4421274" y="1617783"/>
            <a:chExt cx="848249" cy="710390"/>
          </a:xfrm>
        </p:grpSpPr>
        <p:sp>
          <p:nvSpPr>
            <p:cNvPr id="6" name="等腰三角形 5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1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102342" y="2295807"/>
            <a:ext cx="615553" cy="1717778"/>
          </a:xfrm>
          <a:prstGeom prst="rect">
            <a:avLst/>
          </a:prstGeom>
          <a:noFill/>
          <a:ln w="444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eaVert" wrap="none" rtlCol="0">
            <a:spAutoFit/>
          </a:bodyPr>
          <a:lstStyle/>
          <a:p>
            <a:r>
              <a:rPr lang="en-US" altLang="zh-CN" sz="2800" b="1" dirty="0">
                <a:solidFill>
                  <a:srgbClr val="FE6835"/>
                </a:solidFill>
                <a:cs typeface="+mn-ea"/>
                <a:sym typeface="+mn-lt"/>
              </a:rPr>
              <a:t>Contents</a:t>
            </a:r>
            <a:endParaRPr lang="zh-CN" altLang="en-US" sz="2800" b="1" dirty="0">
              <a:solidFill>
                <a:srgbClr val="FE6835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66400" y="2330859"/>
            <a:ext cx="848249" cy="710391"/>
            <a:chOff x="4421274" y="1617783"/>
            <a:chExt cx="848249" cy="710390"/>
          </a:xfrm>
        </p:grpSpPr>
        <p:sp>
          <p:nvSpPr>
            <p:cNvPr id="10" name="等腰三角形 9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2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66188" y="3367898"/>
            <a:ext cx="848249" cy="710391"/>
            <a:chOff x="4421274" y="1617783"/>
            <a:chExt cx="848249" cy="710390"/>
          </a:xfrm>
        </p:grpSpPr>
        <p:sp>
          <p:nvSpPr>
            <p:cNvPr id="13" name="等腰三角形 12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3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74561" y="4483638"/>
            <a:ext cx="848249" cy="710391"/>
            <a:chOff x="4421274" y="1617783"/>
            <a:chExt cx="848249" cy="710390"/>
          </a:xfrm>
        </p:grpSpPr>
        <p:sp>
          <p:nvSpPr>
            <p:cNvPr id="16" name="等腰三角形 15"/>
            <p:cNvSpPr/>
            <p:nvPr/>
          </p:nvSpPr>
          <p:spPr>
            <a:xfrm>
              <a:off x="4495800" y="1661170"/>
              <a:ext cx="773723" cy="667003"/>
            </a:xfrm>
            <a:prstGeom prst="triangle">
              <a:avLst/>
            </a:prstGeom>
            <a:noFill/>
            <a:ln w="317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4421274" y="1617783"/>
              <a:ext cx="773723" cy="667003"/>
            </a:xfrm>
            <a:prstGeom prst="triangl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4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sp>
        <p:nvSpPr>
          <p:cNvPr id="18" name="文本框 6"/>
          <p:cNvSpPr txBox="1"/>
          <p:nvPr/>
        </p:nvSpPr>
        <p:spPr>
          <a:xfrm>
            <a:off x="6289025" y="1258503"/>
            <a:ext cx="3226767" cy="55399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b="1" dirty="0">
                <a:solidFill>
                  <a:srgbClr val="FE6835"/>
                </a:solidFill>
                <a:cs typeface="+mn-ea"/>
                <a:sym typeface="+mn-lt"/>
              </a:rPr>
              <a:t>Add a title</a:t>
            </a:r>
          </a:p>
        </p:txBody>
      </p:sp>
      <p:sp>
        <p:nvSpPr>
          <p:cNvPr id="19" name="文本框 7"/>
          <p:cNvSpPr txBox="1"/>
          <p:nvPr/>
        </p:nvSpPr>
        <p:spPr>
          <a:xfrm>
            <a:off x="6289025" y="2413241"/>
            <a:ext cx="3226767" cy="55399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b="1" dirty="0">
                <a:solidFill>
                  <a:srgbClr val="FE6835"/>
                </a:solidFill>
                <a:cs typeface="+mn-ea"/>
                <a:sym typeface="+mn-lt"/>
              </a:rPr>
              <a:t>Add a title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6289025" y="3455773"/>
            <a:ext cx="3226767" cy="55399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b="1" dirty="0">
                <a:solidFill>
                  <a:srgbClr val="FE6835"/>
                </a:solidFill>
                <a:cs typeface="+mn-ea"/>
                <a:sym typeface="+mn-lt"/>
              </a:rPr>
              <a:t>Add a title</a:t>
            </a:r>
          </a:p>
        </p:txBody>
      </p:sp>
      <p:sp>
        <p:nvSpPr>
          <p:cNvPr id="21" name="文本框 9"/>
          <p:cNvSpPr txBox="1"/>
          <p:nvPr/>
        </p:nvSpPr>
        <p:spPr>
          <a:xfrm>
            <a:off x="6289025" y="4566020"/>
            <a:ext cx="3226767" cy="553998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b="1" dirty="0">
                <a:solidFill>
                  <a:srgbClr val="FE6835"/>
                </a:solidFill>
                <a:cs typeface="+mn-ea"/>
                <a:sym typeface="+mn-lt"/>
              </a:rPr>
              <a:t>Add a title</a:t>
            </a:r>
          </a:p>
        </p:txBody>
      </p:sp>
      <p:sp>
        <p:nvSpPr>
          <p:cNvPr id="22" name="矩形 21"/>
          <p:cNvSpPr/>
          <p:nvPr/>
        </p:nvSpPr>
        <p:spPr>
          <a:xfrm>
            <a:off x="6188426" y="1206973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96488" y="2365231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92662" y="3394325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88426" y="4508640"/>
            <a:ext cx="3486153" cy="650019"/>
          </a:xfrm>
          <a:prstGeom prst="rect">
            <a:avLst/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6118712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756790" y="947478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94963" y="5276431"/>
            <a:ext cx="2883878" cy="750694"/>
            <a:chOff x="4494961" y="5276431"/>
            <a:chExt cx="2883877" cy="750694"/>
          </a:xfrm>
        </p:grpSpPr>
        <p:sp>
          <p:nvSpPr>
            <p:cNvPr id="6" name="矩形 5"/>
            <p:cNvSpPr/>
            <p:nvPr/>
          </p:nvSpPr>
          <p:spPr>
            <a:xfrm>
              <a:off x="4494961" y="5276431"/>
              <a:ext cx="2883877" cy="750694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651576" y="5426387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endParaRPr lang="zh-CN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005273" y="1927985"/>
            <a:ext cx="78632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b="1" dirty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E6835"/>
                </a:solidFill>
                <a:cs typeface="+mn-ea"/>
                <a:sym typeface="+mn-lt"/>
              </a:rPr>
              <a:t>Thank you</a:t>
            </a:r>
            <a:endParaRPr lang="zh-CN" altLang="en-US" sz="115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rgbClr val="FE6835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88893" y="3669347"/>
            <a:ext cx="6096000" cy="7875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rgbClr val="FE6835"/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600" dirty="0">
              <a:solidFill>
                <a:srgbClr val="FE683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35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6" y="1023000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7" y="444223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4" y="2269395"/>
            <a:ext cx="482380" cy="41584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708581" y="2987402"/>
            <a:ext cx="4193863" cy="307777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Overview of the annual work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109186" y="2474766"/>
            <a:ext cx="3082391" cy="1640831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38678" y="2950425"/>
              <a:ext cx="2587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Part one</a:t>
              </a:r>
              <a:endPara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16327" y="3380036"/>
            <a:ext cx="4386112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1700000">
            <a:off x="8620789" y="5343224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55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9" y="454693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41050" y="605473"/>
            <a:ext cx="4674118" cy="554212"/>
            <a:chOff x="241047" y="605471"/>
            <a:chExt cx="4674117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4108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to enter the title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59279" y="1841365"/>
            <a:ext cx="3799575" cy="1587639"/>
            <a:chOff x="1678075" y="1971988"/>
            <a:chExt cx="3799574" cy="1587639"/>
          </a:xfrm>
        </p:grpSpPr>
        <p:sp>
          <p:nvSpPr>
            <p:cNvPr id="6" name="矩形 5"/>
            <p:cNvSpPr/>
            <p:nvPr/>
          </p:nvSpPr>
          <p:spPr>
            <a:xfrm>
              <a:off x="1810001" y="2102616"/>
              <a:ext cx="3667648" cy="1457011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678075" y="1971988"/>
              <a:ext cx="3667648" cy="1457011"/>
            </a:xfrm>
            <a:prstGeom prst="rect">
              <a:avLst/>
            </a:prstGeom>
            <a:solidFill>
              <a:srgbClr val="F8F8F8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17789" y="4100493"/>
            <a:ext cx="3799575" cy="1587639"/>
            <a:chOff x="1678075" y="1971988"/>
            <a:chExt cx="3799574" cy="1587639"/>
          </a:xfrm>
        </p:grpSpPr>
        <p:sp>
          <p:nvSpPr>
            <p:cNvPr id="9" name="矩形 8"/>
            <p:cNvSpPr/>
            <p:nvPr/>
          </p:nvSpPr>
          <p:spPr>
            <a:xfrm>
              <a:off x="1810001" y="2102616"/>
              <a:ext cx="3667648" cy="1457011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78075" y="1971988"/>
              <a:ext cx="3667648" cy="1457011"/>
            </a:xfrm>
            <a:prstGeom prst="rect">
              <a:avLst/>
            </a:prstGeom>
            <a:solidFill>
              <a:srgbClr val="F8F8F8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05931" y="1841365"/>
            <a:ext cx="3799575" cy="1587639"/>
            <a:chOff x="1678075" y="1971988"/>
            <a:chExt cx="3799574" cy="1587639"/>
          </a:xfrm>
        </p:grpSpPr>
        <p:sp>
          <p:nvSpPr>
            <p:cNvPr id="12" name="矩形 11"/>
            <p:cNvSpPr/>
            <p:nvPr/>
          </p:nvSpPr>
          <p:spPr>
            <a:xfrm>
              <a:off x="1810001" y="2102616"/>
              <a:ext cx="3667648" cy="1457011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78075" y="1971988"/>
              <a:ext cx="3667648" cy="1457011"/>
            </a:xfrm>
            <a:prstGeom prst="rect">
              <a:avLst/>
            </a:prstGeom>
            <a:solidFill>
              <a:srgbClr val="F8F8F8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05931" y="4100493"/>
            <a:ext cx="3799575" cy="1587639"/>
            <a:chOff x="1678075" y="1971988"/>
            <a:chExt cx="3799574" cy="1587639"/>
          </a:xfrm>
        </p:grpSpPr>
        <p:sp>
          <p:nvSpPr>
            <p:cNvPr id="15" name="矩形 14"/>
            <p:cNvSpPr/>
            <p:nvPr/>
          </p:nvSpPr>
          <p:spPr>
            <a:xfrm>
              <a:off x="1810001" y="2102616"/>
              <a:ext cx="3667648" cy="1457011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678075" y="1971988"/>
              <a:ext cx="3667648" cy="1457011"/>
            </a:xfrm>
            <a:prstGeom prst="rect">
              <a:avLst/>
            </a:prstGeom>
            <a:solidFill>
              <a:srgbClr val="F8F8F8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754948" y="2304935"/>
            <a:ext cx="357721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49714" y="1930812"/>
            <a:ext cx="1945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19" name="矩形 18"/>
          <p:cNvSpPr/>
          <p:nvPr/>
        </p:nvSpPr>
        <p:spPr>
          <a:xfrm>
            <a:off x="1749711" y="4584847"/>
            <a:ext cx="357721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44477" y="4210724"/>
            <a:ext cx="1945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21" name="矩形 20"/>
          <p:cNvSpPr/>
          <p:nvPr/>
        </p:nvSpPr>
        <p:spPr>
          <a:xfrm>
            <a:off x="6846292" y="2304935"/>
            <a:ext cx="357721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1060" y="1930812"/>
            <a:ext cx="1945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23" name="矩形 22"/>
          <p:cNvSpPr/>
          <p:nvPr/>
        </p:nvSpPr>
        <p:spPr>
          <a:xfrm>
            <a:off x="6841056" y="4584847"/>
            <a:ext cx="357721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35822" y="4210724"/>
            <a:ext cx="1945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25" name="等腰三角形 24"/>
          <p:cNvSpPr/>
          <p:nvPr/>
        </p:nvSpPr>
        <p:spPr>
          <a:xfrm rot="4791972">
            <a:off x="6378115" y="69664"/>
            <a:ext cx="1016277" cy="876101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8151333">
            <a:off x="11477523" y="4903809"/>
            <a:ext cx="720504" cy="62112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696395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9" y="454693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9699" y="1633411"/>
            <a:ext cx="6834151" cy="2260183"/>
          </a:xfrm>
          <a:prstGeom prst="rect">
            <a:avLst/>
          </a:prstGeom>
          <a:solidFill>
            <a:srgbClr val="F8F8F8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9861" y="1505747"/>
            <a:ext cx="6669907" cy="2219471"/>
          </a:xfrm>
          <a:prstGeom prst="rect">
            <a:avLst/>
          </a:prstGeom>
          <a:solidFill>
            <a:srgbClr val="FE6835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1295669" y="1315493"/>
            <a:ext cx="2255532" cy="225325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3500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68289" y="2280108"/>
            <a:ext cx="4075391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5441" y="1793268"/>
            <a:ext cx="2304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41050" y="605473"/>
            <a:ext cx="4674118" cy="554212"/>
            <a:chOff x="241047" y="605471"/>
            <a:chExt cx="4674117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4108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to enter the title</a:t>
              </a:r>
            </a:p>
          </p:txBody>
        </p:sp>
      </p:grpSp>
      <p:sp>
        <p:nvSpPr>
          <p:cNvPr id="14" name="椭圆 13"/>
          <p:cNvSpPr/>
          <p:nvPr/>
        </p:nvSpPr>
        <p:spPr>
          <a:xfrm>
            <a:off x="10638541" y="2224893"/>
            <a:ext cx="1312415" cy="1312415"/>
          </a:xfrm>
          <a:prstGeom prst="ellipse">
            <a:avLst/>
          </a:prstGeom>
          <a:noFill/>
          <a:ln w="38100">
            <a:solidFill>
              <a:srgbClr val="F5C5DA"/>
            </a:solidFill>
          </a:ln>
          <a:effectLst>
            <a:outerShdw blurRad="1143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9047" y="1591061"/>
            <a:ext cx="1129711" cy="1129711"/>
          </a:xfrm>
          <a:prstGeom prst="ellipse">
            <a:avLst/>
          </a:prstGeom>
          <a:noFill/>
          <a:ln w="38100">
            <a:solidFill>
              <a:srgbClr val="F5C5DA"/>
            </a:solidFill>
          </a:ln>
          <a:effectLst>
            <a:outerShdw blurRad="114300" dist="381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4791972">
            <a:off x="2994915" y="5117629"/>
            <a:ext cx="1032295" cy="889911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7255428">
            <a:off x="10183147" y="1515471"/>
            <a:ext cx="1318135" cy="113632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944385" y="3113863"/>
            <a:ext cx="7092855" cy="2676236"/>
            <a:chOff x="3944380" y="3113860"/>
            <a:chExt cx="7092855" cy="2676236"/>
          </a:xfrm>
        </p:grpSpPr>
        <p:grpSp>
          <p:nvGrpSpPr>
            <p:cNvPr id="13" name="组合 12"/>
            <p:cNvGrpSpPr/>
            <p:nvPr/>
          </p:nvGrpSpPr>
          <p:grpSpPr>
            <a:xfrm>
              <a:off x="3944380" y="3113860"/>
              <a:ext cx="7092855" cy="2676236"/>
              <a:chOff x="3976590" y="3247009"/>
              <a:chExt cx="7092855" cy="2676236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3976590" y="3476259"/>
                <a:ext cx="6989227" cy="2446986"/>
                <a:chOff x="3752462" y="3369193"/>
                <a:chExt cx="7068105" cy="2474602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752462" y="3558104"/>
                  <a:ext cx="6911280" cy="2285691"/>
                </a:xfrm>
                <a:prstGeom prst="rect">
                  <a:avLst/>
                </a:prstGeom>
                <a:solidFill>
                  <a:srgbClr val="F8F8F8"/>
                </a:solidFill>
                <a:ln w="508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4075386" y="3369193"/>
                  <a:ext cx="6745181" cy="2244518"/>
                </a:xfrm>
                <a:prstGeom prst="rect">
                  <a:avLst/>
                </a:prstGeom>
                <a:solidFill>
                  <a:srgbClr val="FE6835"/>
                </a:solidFill>
                <a:ln w="508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" name="矩形 5"/>
              <p:cNvSpPr>
                <a:spLocks noChangeAspect="1"/>
              </p:cNvSpPr>
              <p:nvPr/>
            </p:nvSpPr>
            <p:spPr>
              <a:xfrm>
                <a:off x="8767809" y="3247009"/>
                <a:ext cx="2301636" cy="2319674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 t="-46713" b="-10468"/>
                </a:stretch>
              </a:blipFill>
              <a:ln w="635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  <a:headEnd/>
                <a:tailE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4401641" y="4194792"/>
              <a:ext cx="4229732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We must accept finite disappointment, but we must never lose infinite hope. 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028369" y="3722057"/>
              <a:ext cx="23040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Enter the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33135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9" y="454693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1050" y="605473"/>
            <a:ext cx="4674118" cy="554212"/>
            <a:chOff x="241047" y="605471"/>
            <a:chExt cx="4674117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4108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to enter the title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62045" y="2119447"/>
            <a:ext cx="2426795" cy="2765492"/>
            <a:chOff x="4962045" y="2119444"/>
            <a:chExt cx="2426795" cy="2765492"/>
          </a:xfrm>
        </p:grpSpPr>
        <p:sp>
          <p:nvSpPr>
            <p:cNvPr id="17" name="Freeform 44"/>
            <p:cNvSpPr/>
            <p:nvPr/>
          </p:nvSpPr>
          <p:spPr>
            <a:xfrm rot="16200000">
              <a:off x="4989326" y="2307567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>
                <a:cs typeface="+mn-ea"/>
                <a:sym typeface="+mn-lt"/>
              </a:endParaRPr>
            </a:p>
          </p:txBody>
        </p:sp>
        <p:sp>
          <p:nvSpPr>
            <p:cNvPr id="18" name="Freeform 44"/>
            <p:cNvSpPr/>
            <p:nvPr/>
          </p:nvSpPr>
          <p:spPr>
            <a:xfrm rot="16200000">
              <a:off x="6267407" y="2294262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>
                <a:cs typeface="+mn-ea"/>
                <a:sym typeface="+mn-lt"/>
              </a:endParaRPr>
            </a:p>
          </p:txBody>
        </p:sp>
        <p:sp>
          <p:nvSpPr>
            <p:cNvPr id="19" name="Freeform 44"/>
            <p:cNvSpPr/>
            <p:nvPr/>
          </p:nvSpPr>
          <p:spPr>
            <a:xfrm rot="16200000">
              <a:off x="4989327" y="3763505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>
                <a:cs typeface="+mn-ea"/>
                <a:sym typeface="+mn-lt"/>
              </a:endParaRPr>
            </a:p>
          </p:txBody>
        </p:sp>
        <p:sp>
          <p:nvSpPr>
            <p:cNvPr id="20" name="Freeform 44"/>
            <p:cNvSpPr/>
            <p:nvPr/>
          </p:nvSpPr>
          <p:spPr>
            <a:xfrm rot="16200000">
              <a:off x="6267408" y="3750200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>
                <a:cs typeface="+mn-ea"/>
                <a:sym typeface="+mn-lt"/>
              </a:endParaRPr>
            </a:p>
          </p:txBody>
        </p:sp>
        <p:sp>
          <p:nvSpPr>
            <p:cNvPr id="6" name="Freeform 44"/>
            <p:cNvSpPr/>
            <p:nvPr/>
          </p:nvSpPr>
          <p:spPr>
            <a:xfrm rot="16200000">
              <a:off x="4905973" y="2175516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>
                <a:cs typeface="+mn-ea"/>
                <a:sym typeface="+mn-lt"/>
              </a:endParaRPr>
            </a:p>
          </p:txBody>
        </p:sp>
        <p:sp>
          <p:nvSpPr>
            <p:cNvPr id="7" name="Rectangle 47"/>
            <p:cNvSpPr/>
            <p:nvPr/>
          </p:nvSpPr>
          <p:spPr>
            <a:xfrm>
              <a:off x="5126108" y="2279187"/>
              <a:ext cx="69121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53"/>
            <p:cNvSpPr/>
            <p:nvPr/>
          </p:nvSpPr>
          <p:spPr>
            <a:xfrm rot="16200000">
              <a:off x="6184054" y="2175516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8FF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>
                <a:cs typeface="+mn-ea"/>
                <a:sym typeface="+mn-lt"/>
              </a:endParaRPr>
            </a:p>
          </p:txBody>
        </p:sp>
        <p:sp>
          <p:nvSpPr>
            <p:cNvPr id="10" name="Rectangle 54"/>
            <p:cNvSpPr/>
            <p:nvPr/>
          </p:nvSpPr>
          <p:spPr>
            <a:xfrm>
              <a:off x="6404190" y="2279187"/>
              <a:ext cx="69121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68"/>
            <p:cNvSpPr/>
            <p:nvPr/>
          </p:nvSpPr>
          <p:spPr>
            <a:xfrm rot="16200000">
              <a:off x="4905973" y="3626265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B8FF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>
                <a:solidFill>
                  <a:srgbClr val="F26D64"/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69"/>
            <p:cNvSpPr/>
            <p:nvPr/>
          </p:nvSpPr>
          <p:spPr>
            <a:xfrm>
              <a:off x="5126108" y="3729936"/>
              <a:ext cx="69121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71"/>
            <p:cNvSpPr/>
            <p:nvPr/>
          </p:nvSpPr>
          <p:spPr>
            <a:xfrm rot="16200000">
              <a:off x="6184054" y="3626265"/>
              <a:ext cx="1177503" cy="1065360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1324961 w 1324961"/>
                <a:gd name="connsiteY2" fmla="*/ 2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" fmla="*/ 0 w 1324963"/>
                <a:gd name="connsiteY0" fmla="*/ 0 h 1468983"/>
                <a:gd name="connsiteX1" fmla="*/ 769166 w 1324963"/>
                <a:gd name="connsiteY1" fmla="*/ 0 h 1468983"/>
                <a:gd name="connsiteX2" fmla="*/ 1324961 w 1324963"/>
                <a:gd name="connsiteY2" fmla="*/ 2 h 1468983"/>
                <a:gd name="connsiteX3" fmla="*/ 1324961 w 1324963"/>
                <a:gd name="connsiteY3" fmla="*/ 734490 h 1468983"/>
                <a:gd name="connsiteX4" fmla="*/ 769166 w 1324963"/>
                <a:gd name="connsiteY4" fmla="*/ 1468980 h 1468983"/>
                <a:gd name="connsiteX5" fmla="*/ 1324963 w 1324963"/>
                <a:gd name="connsiteY5" fmla="*/ 1468983 h 1468983"/>
                <a:gd name="connsiteX6" fmla="*/ 0 w 1324963"/>
                <a:gd name="connsiteY6" fmla="*/ 1468980 h 1468983"/>
                <a:gd name="connsiteX7" fmla="*/ 555795 w 1324963"/>
                <a:gd name="connsiteY7" fmla="*/ 734490 h 1468983"/>
                <a:gd name="connsiteX8" fmla="*/ 0 w 1324963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555795 w 1324964"/>
                <a:gd name="connsiteY7" fmla="*/ 734490 h 1468983"/>
                <a:gd name="connsiteX8" fmla="*/ 0 w 1324964"/>
                <a:gd name="connsiteY8" fmla="*/ 0 h 1468983"/>
                <a:gd name="connsiteX0" fmla="*/ 0 w 1324964"/>
                <a:gd name="connsiteY0" fmla="*/ 0 h 1468983"/>
                <a:gd name="connsiteX1" fmla="*/ 769166 w 1324964"/>
                <a:gd name="connsiteY1" fmla="*/ 0 h 1468983"/>
                <a:gd name="connsiteX2" fmla="*/ 1324961 w 1324964"/>
                <a:gd name="connsiteY2" fmla="*/ 2 h 1468983"/>
                <a:gd name="connsiteX3" fmla="*/ 1324961 w 1324964"/>
                <a:gd name="connsiteY3" fmla="*/ 734490 h 1468983"/>
                <a:gd name="connsiteX4" fmla="*/ 1324964 w 1324964"/>
                <a:gd name="connsiteY4" fmla="*/ 1324961 h 1468983"/>
                <a:gd name="connsiteX5" fmla="*/ 1324963 w 1324964"/>
                <a:gd name="connsiteY5" fmla="*/ 1468983 h 1468983"/>
                <a:gd name="connsiteX6" fmla="*/ 0 w 1324964"/>
                <a:gd name="connsiteY6" fmla="*/ 1468980 h 1468983"/>
                <a:gd name="connsiteX7" fmla="*/ 403253 w 1324964"/>
                <a:gd name="connsiteY7" fmla="*/ 734492 h 1468983"/>
                <a:gd name="connsiteX8" fmla="*/ 0 w 1324964"/>
                <a:gd name="connsiteY8" fmla="*/ 0 h 14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6" dirty="0">
                <a:cs typeface="+mn-ea"/>
                <a:sym typeface="+mn-lt"/>
              </a:endParaRPr>
            </a:p>
          </p:txBody>
        </p:sp>
        <p:sp>
          <p:nvSpPr>
            <p:cNvPr id="16" name="Rectangle 73"/>
            <p:cNvSpPr/>
            <p:nvPr/>
          </p:nvSpPr>
          <p:spPr>
            <a:xfrm>
              <a:off x="6404190" y="3729936"/>
              <a:ext cx="691215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04</a:t>
              </a:r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189798" y="2457611"/>
            <a:ext cx="3536517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84298" y="2005481"/>
            <a:ext cx="3549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Click to enter the title</a:t>
            </a:r>
          </a:p>
        </p:txBody>
      </p:sp>
      <p:sp>
        <p:nvSpPr>
          <p:cNvPr id="24" name="矩形 23"/>
          <p:cNvSpPr/>
          <p:nvPr/>
        </p:nvSpPr>
        <p:spPr>
          <a:xfrm>
            <a:off x="1184298" y="4525194"/>
            <a:ext cx="3536517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78798" y="4073064"/>
            <a:ext cx="3549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Click to enter the title</a:t>
            </a:r>
          </a:p>
        </p:txBody>
      </p:sp>
      <p:sp>
        <p:nvSpPr>
          <p:cNvPr id="26" name="矩形 25"/>
          <p:cNvSpPr/>
          <p:nvPr/>
        </p:nvSpPr>
        <p:spPr>
          <a:xfrm>
            <a:off x="7607060" y="2571575"/>
            <a:ext cx="3536517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01560" y="2119445"/>
            <a:ext cx="3549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Click to enter the title</a:t>
            </a:r>
          </a:p>
        </p:txBody>
      </p:sp>
      <p:sp>
        <p:nvSpPr>
          <p:cNvPr id="28" name="矩形 27"/>
          <p:cNvSpPr/>
          <p:nvPr/>
        </p:nvSpPr>
        <p:spPr>
          <a:xfrm>
            <a:off x="7601560" y="4639158"/>
            <a:ext cx="3536517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96060" y="4187028"/>
            <a:ext cx="3549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Click to enter the title</a:t>
            </a:r>
          </a:p>
        </p:txBody>
      </p:sp>
    </p:spTree>
    <p:extLst>
      <p:ext uri="{BB962C8B-B14F-4D97-AF65-F5344CB8AC3E}">
        <p14:creationId xmlns:p14="http://schemas.microsoft.com/office/powerpoint/2010/main" val="192593080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9" y="454693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1050" y="605473"/>
            <a:ext cx="4674118" cy="554212"/>
            <a:chOff x="241047" y="605471"/>
            <a:chExt cx="4674117" cy="554212"/>
          </a:xfrm>
        </p:grpSpPr>
        <p:sp>
          <p:nvSpPr>
            <p:cNvPr id="3" name="椭圆 2"/>
            <p:cNvSpPr/>
            <p:nvPr/>
          </p:nvSpPr>
          <p:spPr>
            <a:xfrm>
              <a:off x="241047" y="614672"/>
              <a:ext cx="565301" cy="545011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524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348" y="605471"/>
              <a:ext cx="4108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Click to enter the title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265400" y="3544748"/>
            <a:ext cx="2569144" cy="2529841"/>
            <a:chOff x="8265400" y="3544744"/>
            <a:chExt cx="2569144" cy="2529841"/>
          </a:xfrm>
        </p:grpSpPr>
        <p:sp>
          <p:nvSpPr>
            <p:cNvPr id="10" name="矩形 9"/>
            <p:cNvSpPr/>
            <p:nvPr/>
          </p:nvSpPr>
          <p:spPr>
            <a:xfrm>
              <a:off x="8456319" y="3694821"/>
              <a:ext cx="2378225" cy="2379764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8265400" y="3544744"/>
              <a:ext cx="2377440" cy="237744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 l="-20291" r="-25785"/>
              </a:stretch>
            </a:blipFill>
            <a:ln w="63500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58814" y="1504929"/>
            <a:ext cx="5972045" cy="4569656"/>
            <a:chOff x="1458813" y="1504929"/>
            <a:chExt cx="5972045" cy="4569656"/>
          </a:xfrm>
        </p:grpSpPr>
        <p:sp>
          <p:nvSpPr>
            <p:cNvPr id="9" name="矩形 8"/>
            <p:cNvSpPr/>
            <p:nvPr/>
          </p:nvSpPr>
          <p:spPr>
            <a:xfrm>
              <a:off x="1648947" y="3694821"/>
              <a:ext cx="2378225" cy="2379764"/>
            </a:xfrm>
            <a:prstGeom prst="rect">
              <a:avLst/>
            </a:prstGeom>
            <a:solidFill>
              <a:srgbClr val="FE6835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1458813" y="3544744"/>
              <a:ext cx="2377440" cy="2377440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 w="63500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  <a:headEnd/>
              <a:tailE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862499" y="1504929"/>
              <a:ext cx="2568359" cy="2528166"/>
              <a:chOff x="4862499" y="1504929"/>
              <a:chExt cx="2568359" cy="252816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052633" y="1653331"/>
                <a:ext cx="2378225" cy="2379764"/>
              </a:xfrm>
              <a:prstGeom prst="rect">
                <a:avLst/>
              </a:prstGeom>
              <a:solidFill>
                <a:srgbClr val="FE6835"/>
              </a:solidFill>
              <a:ln w="508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" name="矩形 6"/>
              <p:cNvSpPr>
                <a:spLocks noChangeAspect="1"/>
              </p:cNvSpPr>
              <p:nvPr/>
            </p:nvSpPr>
            <p:spPr>
              <a:xfrm>
                <a:off x="4862499" y="1504929"/>
                <a:ext cx="2377440" cy="2377440"/>
              </a:xfrm>
              <a:prstGeom prst="rect">
                <a:avLst/>
              </a:prstGeom>
              <a:blipFill dpi="0" rotWithShape="1">
                <a:blip r:embed="rId5"/>
                <a:srcRect/>
                <a:stretch>
                  <a:fillRect t="-46713" b="-10468"/>
                </a:stretch>
              </a:blipFill>
              <a:ln w="635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  <a:headEnd/>
                <a:tailE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dk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1503990" y="1504929"/>
            <a:ext cx="2378225" cy="176856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7137" y="4306023"/>
            <a:ext cx="2378225" cy="176856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60472" y="1504929"/>
            <a:ext cx="2378225" cy="176856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29709" y="1901489"/>
            <a:ext cx="230654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23884" y="1584495"/>
            <a:ext cx="1945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16" name="矩形 15"/>
          <p:cNvSpPr/>
          <p:nvPr/>
        </p:nvSpPr>
        <p:spPr>
          <a:xfrm>
            <a:off x="4938161" y="4689589"/>
            <a:ext cx="230654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32336" y="4372595"/>
            <a:ext cx="1945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18" name="矩形 17"/>
          <p:cNvSpPr/>
          <p:nvPr/>
        </p:nvSpPr>
        <p:spPr>
          <a:xfrm>
            <a:off x="8361478" y="1888497"/>
            <a:ext cx="2306548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55653" y="1571503"/>
            <a:ext cx="1945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</p:spTree>
    <p:extLst>
      <p:ext uri="{BB962C8B-B14F-4D97-AF65-F5344CB8AC3E}">
        <p14:creationId xmlns:p14="http://schemas.microsoft.com/office/powerpoint/2010/main" val="42075078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71026" y="1023000"/>
            <a:ext cx="8649956" cy="4812009"/>
            <a:chOff x="1756786" y="947474"/>
            <a:chExt cx="8649956" cy="4812009"/>
          </a:xfrm>
        </p:grpSpPr>
        <p:sp>
          <p:nvSpPr>
            <p:cNvPr id="3" name="矩形 2"/>
            <p:cNvSpPr/>
            <p:nvPr/>
          </p:nvSpPr>
          <p:spPr>
            <a:xfrm>
              <a:off x="2046514" y="1215116"/>
              <a:ext cx="8360228" cy="4544367"/>
            </a:xfrm>
            <a:prstGeom prst="rect">
              <a:avLst/>
            </a:prstGeom>
            <a:pattFill prst="wdDnDiag">
              <a:fgClr>
                <a:srgbClr val="FE6835"/>
              </a:fgClr>
              <a:bgClr>
                <a:schemeClr val="bg1"/>
              </a:bgClr>
            </a:patt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56786" y="947474"/>
              <a:ext cx="8360228" cy="4544367"/>
            </a:xfrm>
            <a:prstGeom prst="rect">
              <a:avLst/>
            </a:prstGeom>
            <a:solidFill>
              <a:srgbClr val="F8F8F8"/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等腰三角形 8"/>
          <p:cNvSpPr/>
          <p:nvPr/>
        </p:nvSpPr>
        <p:spPr>
          <a:xfrm rot="4791972">
            <a:off x="2180607" y="444223"/>
            <a:ext cx="1328660" cy="114539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等腰三角形 9"/>
          <p:cNvSpPr/>
          <p:nvPr/>
        </p:nvSpPr>
        <p:spPr>
          <a:xfrm rot="9203627">
            <a:off x="5557174" y="2269395"/>
            <a:ext cx="482380" cy="415847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文本框 6"/>
          <p:cNvSpPr txBox="1"/>
          <p:nvPr/>
        </p:nvSpPr>
        <p:spPr>
          <a:xfrm>
            <a:off x="5798360" y="2884993"/>
            <a:ext cx="3640853" cy="307777"/>
          </a:xfrm>
          <a:prstGeom prst="rect">
            <a:avLst/>
          </a:prstGeom>
          <a:noFill/>
          <a:ln w="50800"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 completion of the work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109185" y="2474766"/>
            <a:ext cx="3082390" cy="1640831"/>
            <a:chOff x="2183601" y="2511641"/>
            <a:chExt cx="3082391" cy="1640830"/>
          </a:xfrm>
        </p:grpSpPr>
        <p:sp>
          <p:nvSpPr>
            <p:cNvPr id="13" name="椭圆 12"/>
            <p:cNvSpPr/>
            <p:nvPr/>
          </p:nvSpPr>
          <p:spPr>
            <a:xfrm>
              <a:off x="2433188" y="2585398"/>
              <a:ext cx="2832804" cy="1567073"/>
            </a:xfrm>
            <a:prstGeom prst="ellipse">
              <a:avLst/>
            </a:prstGeom>
            <a:solidFill>
              <a:srgbClr val="FE6835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538678" y="2950425"/>
              <a:ext cx="26057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>
                <a:defRPr/>
              </a:pPr>
              <a:r>
                <a:rPr lang="en-US" altLang="zh-CN" sz="4400" b="1" dirty="0">
                  <a:solidFill>
                    <a:prstClr val="black">
                      <a:lumMod val="85000"/>
                      <a:lumOff val="15000"/>
                    </a:prstClr>
                  </a:solidFill>
                  <a:cs typeface="+mn-ea"/>
                  <a:sym typeface="+mn-lt"/>
                </a:rPr>
                <a:t>Part two</a:t>
              </a:r>
              <a:endParaRPr lang="zh-CN" altLang="en-US" sz="4400" b="1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83601" y="2511641"/>
              <a:ext cx="2832804" cy="1567073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16327" y="3380036"/>
            <a:ext cx="4386112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sz="1400" dirty="0">
              <a:solidFill>
                <a:prstClr val="black">
                  <a:lumMod val="85000"/>
                  <a:lumOff val="1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11700000">
            <a:off x="8620789" y="5343224"/>
            <a:ext cx="1010625" cy="868969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622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9" y="454693"/>
            <a:ext cx="11144603" cy="5948623"/>
          </a:xfrm>
          <a:prstGeom prst="rect">
            <a:avLst/>
          </a:prstGeom>
          <a:solidFill>
            <a:srgbClr val="F8F8F8"/>
          </a:solidFill>
          <a:ln w="1016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406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41048" y="614673"/>
            <a:ext cx="565301" cy="545011"/>
          </a:xfrm>
          <a:prstGeom prst="ellipse">
            <a:avLst/>
          </a:prstGeom>
          <a:solidFill>
            <a:srgbClr val="FE6835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1524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6353" y="605471"/>
            <a:ext cx="4108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Click to enter the title</a:t>
            </a:r>
          </a:p>
        </p:txBody>
      </p:sp>
      <p:sp>
        <p:nvSpPr>
          <p:cNvPr id="23" name="矩形 22"/>
          <p:cNvSpPr/>
          <p:nvPr/>
        </p:nvSpPr>
        <p:spPr>
          <a:xfrm>
            <a:off x="2385167" y="3929064"/>
            <a:ext cx="5012515" cy="170544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63857" y="1709951"/>
            <a:ext cx="5012515" cy="170544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532500" y="1538980"/>
            <a:ext cx="6684811" cy="1668747"/>
            <a:chOff x="2532500" y="1349439"/>
            <a:chExt cx="6684810" cy="1668747"/>
          </a:xfrm>
        </p:grpSpPr>
        <p:grpSp>
          <p:nvGrpSpPr>
            <p:cNvPr id="8" name="组合 7"/>
            <p:cNvGrpSpPr/>
            <p:nvPr/>
          </p:nvGrpSpPr>
          <p:grpSpPr>
            <a:xfrm>
              <a:off x="2532500" y="1748771"/>
              <a:ext cx="1014884" cy="1027085"/>
              <a:chOff x="2130566" y="1989932"/>
              <a:chExt cx="1014884" cy="102708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41099" y="2080368"/>
                <a:ext cx="904351" cy="936649"/>
              </a:xfrm>
              <a:prstGeom prst="rect">
                <a:avLst/>
              </a:prstGeom>
              <a:solidFill>
                <a:srgbClr val="F8F8F8"/>
              </a:solidFill>
              <a:ln w="508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cs typeface="+mn-ea"/>
                  <a:sym typeface="+mn-lt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130566" y="1989932"/>
                <a:ext cx="904351" cy="936649"/>
              </a:xfrm>
              <a:prstGeom prst="rect">
                <a:avLst/>
              </a:prstGeom>
              <a:solidFill>
                <a:srgbClr val="FE6835"/>
              </a:solidFill>
              <a:ln w="508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4204795" y="1349439"/>
              <a:ext cx="5012515" cy="1668747"/>
            </a:xfrm>
            <a:prstGeom prst="rect">
              <a:avLst/>
            </a:prstGeom>
            <a:solidFill>
              <a:srgbClr val="72B8FF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32500" y="3786415"/>
            <a:ext cx="6684811" cy="1705443"/>
            <a:chOff x="2532500" y="3028322"/>
            <a:chExt cx="6684810" cy="1705443"/>
          </a:xfrm>
        </p:grpSpPr>
        <p:grpSp>
          <p:nvGrpSpPr>
            <p:cNvPr id="10" name="组合 9"/>
            <p:cNvGrpSpPr/>
            <p:nvPr/>
          </p:nvGrpSpPr>
          <p:grpSpPr>
            <a:xfrm>
              <a:off x="8202426" y="3451295"/>
              <a:ext cx="1014884" cy="1027085"/>
              <a:chOff x="2130566" y="1989932"/>
              <a:chExt cx="1014884" cy="1027085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241099" y="2080368"/>
                <a:ext cx="904351" cy="936649"/>
              </a:xfrm>
              <a:prstGeom prst="rect">
                <a:avLst/>
              </a:prstGeom>
              <a:solidFill>
                <a:srgbClr val="F8F8F8"/>
              </a:solidFill>
              <a:ln w="508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cs typeface="+mn-ea"/>
                  <a:sym typeface="+mn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130566" y="1989932"/>
                <a:ext cx="904351" cy="936649"/>
              </a:xfrm>
              <a:prstGeom prst="rect">
                <a:avLst/>
              </a:prstGeom>
              <a:solidFill>
                <a:srgbClr val="FE6835"/>
              </a:solidFill>
              <a:ln w="508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>
                  <a:cs typeface="+mn-ea"/>
                  <a:sym typeface="+mn-lt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2532500" y="3028322"/>
              <a:ext cx="5012515" cy="1705443"/>
            </a:xfrm>
            <a:prstGeom prst="rect">
              <a:avLst/>
            </a:prstGeom>
            <a:solidFill>
              <a:srgbClr val="72B8FF"/>
            </a:solidFill>
            <a:ln w="508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>
                <a:cs typeface="+mn-ea"/>
                <a:sym typeface="+mn-lt"/>
              </a:endParaRPr>
            </a:p>
          </p:txBody>
        </p:sp>
      </p:grpSp>
      <p:sp>
        <p:nvSpPr>
          <p:cNvPr id="17" name="iconfont-1013-691958"/>
          <p:cNvSpPr>
            <a:spLocks noChangeAspect="1"/>
          </p:cNvSpPr>
          <p:nvPr/>
        </p:nvSpPr>
        <p:spPr bwMode="auto">
          <a:xfrm>
            <a:off x="2679832" y="2157019"/>
            <a:ext cx="609685" cy="569064"/>
          </a:xfrm>
          <a:custGeom>
            <a:avLst/>
            <a:gdLst>
              <a:gd name="T0" fmla="*/ 10425 w 10662"/>
              <a:gd name="T1" fmla="*/ 4930 h 9951"/>
              <a:gd name="T2" fmla="*/ 7631 w 10662"/>
              <a:gd name="T3" fmla="*/ 1373 h 9951"/>
              <a:gd name="T4" fmla="*/ 7278 w 10662"/>
              <a:gd name="T5" fmla="*/ 1156 h 9951"/>
              <a:gd name="T6" fmla="*/ 4295 w 10662"/>
              <a:gd name="T7" fmla="*/ 0 h 9951"/>
              <a:gd name="T8" fmla="*/ 3595 w 10662"/>
              <a:gd name="T9" fmla="*/ 85 h 9951"/>
              <a:gd name="T10" fmla="*/ 240 w 10662"/>
              <a:gd name="T11" fmla="*/ 4634 h 9951"/>
              <a:gd name="T12" fmla="*/ 2653 w 10662"/>
              <a:gd name="T13" fmla="*/ 7995 h 9951"/>
              <a:gd name="T14" fmla="*/ 3136 w 10662"/>
              <a:gd name="T15" fmla="*/ 8342 h 9951"/>
              <a:gd name="T16" fmla="*/ 7480 w 10662"/>
              <a:gd name="T17" fmla="*/ 9445 h 9951"/>
              <a:gd name="T18" fmla="*/ 10425 w 10662"/>
              <a:gd name="T19" fmla="*/ 4930 h 9951"/>
              <a:gd name="T20" fmla="*/ 2234 w 10662"/>
              <a:gd name="T21" fmla="*/ 6995 h 9951"/>
              <a:gd name="T22" fmla="*/ 833 w 10662"/>
              <a:gd name="T23" fmla="*/ 4206 h 9951"/>
              <a:gd name="T24" fmla="*/ 2743 w 10662"/>
              <a:gd name="T25" fmla="*/ 1038 h 9951"/>
              <a:gd name="T26" fmla="*/ 6150 w 10662"/>
              <a:gd name="T27" fmla="*/ 1111 h 9951"/>
              <a:gd name="T28" fmla="*/ 2234 w 10662"/>
              <a:gd name="T29" fmla="*/ 6995 h 9951"/>
              <a:gd name="T30" fmla="*/ 8265 w 10662"/>
              <a:gd name="T31" fmla="*/ 7124 h 9951"/>
              <a:gd name="T32" fmla="*/ 7426 w 10662"/>
              <a:gd name="T33" fmla="*/ 7858 h 9951"/>
              <a:gd name="T34" fmla="*/ 6489 w 10662"/>
              <a:gd name="T35" fmla="*/ 7964 h 9951"/>
              <a:gd name="T36" fmla="*/ 6489 w 10662"/>
              <a:gd name="T37" fmla="*/ 8515 h 9951"/>
              <a:gd name="T38" fmla="*/ 5904 w 10662"/>
              <a:gd name="T39" fmla="*/ 8515 h 9951"/>
              <a:gd name="T40" fmla="*/ 5904 w 10662"/>
              <a:gd name="T41" fmla="*/ 7956 h 9951"/>
              <a:gd name="T42" fmla="*/ 5136 w 10662"/>
              <a:gd name="T43" fmla="*/ 7887 h 9951"/>
              <a:gd name="T44" fmla="*/ 4629 w 10662"/>
              <a:gd name="T45" fmla="*/ 7744 h 9951"/>
              <a:gd name="T46" fmla="*/ 4066 w 10662"/>
              <a:gd name="T47" fmla="*/ 6823 h 9951"/>
              <a:gd name="T48" fmla="*/ 4063 w 10662"/>
              <a:gd name="T49" fmla="*/ 6347 h 9951"/>
              <a:gd name="T50" fmla="*/ 4922 w 10662"/>
              <a:gd name="T51" fmla="*/ 6347 h 9951"/>
              <a:gd name="T52" fmla="*/ 4939 w 10662"/>
              <a:gd name="T53" fmla="*/ 6644 h 9951"/>
              <a:gd name="T54" fmla="*/ 5444 w 10662"/>
              <a:gd name="T55" fmla="*/ 7164 h 9951"/>
              <a:gd name="T56" fmla="*/ 5888 w 10662"/>
              <a:gd name="T57" fmla="*/ 7194 h 9951"/>
              <a:gd name="T58" fmla="*/ 5888 w 10662"/>
              <a:gd name="T59" fmla="*/ 5788 h 9951"/>
              <a:gd name="T60" fmla="*/ 5258 w 10662"/>
              <a:gd name="T61" fmla="*/ 5736 h 9951"/>
              <a:gd name="T62" fmla="*/ 4916 w 10662"/>
              <a:gd name="T63" fmla="*/ 5672 h 9951"/>
              <a:gd name="T64" fmla="*/ 4140 w 10662"/>
              <a:gd name="T65" fmla="*/ 4801 h 9951"/>
              <a:gd name="T66" fmla="*/ 4140 w 10662"/>
              <a:gd name="T67" fmla="*/ 3927 h 9951"/>
              <a:gd name="T68" fmla="*/ 5057 w 10662"/>
              <a:gd name="T69" fmla="*/ 3037 h 9951"/>
              <a:gd name="T70" fmla="*/ 5765 w 10662"/>
              <a:gd name="T71" fmla="*/ 2974 h 9951"/>
              <a:gd name="T72" fmla="*/ 5901 w 10662"/>
              <a:gd name="T73" fmla="*/ 2830 h 9951"/>
              <a:gd name="T74" fmla="*/ 5899 w 10662"/>
              <a:gd name="T75" fmla="*/ 2470 h 9951"/>
              <a:gd name="T76" fmla="*/ 6488 w 10662"/>
              <a:gd name="T77" fmla="*/ 2470 h 9951"/>
              <a:gd name="T78" fmla="*/ 6488 w 10662"/>
              <a:gd name="T79" fmla="*/ 2955 h 9951"/>
              <a:gd name="T80" fmla="*/ 7134 w 10662"/>
              <a:gd name="T81" fmla="*/ 3008 h 9951"/>
              <a:gd name="T82" fmla="*/ 7387 w 10662"/>
              <a:gd name="T83" fmla="*/ 3054 h 9951"/>
              <a:gd name="T84" fmla="*/ 8188 w 10662"/>
              <a:gd name="T85" fmla="*/ 4060 h 9951"/>
              <a:gd name="T86" fmla="*/ 8209 w 10662"/>
              <a:gd name="T87" fmla="*/ 4400 h 9951"/>
              <a:gd name="T88" fmla="*/ 7371 w 10662"/>
              <a:gd name="T89" fmla="*/ 4400 h 9951"/>
              <a:gd name="T90" fmla="*/ 6498 w 10662"/>
              <a:gd name="T91" fmla="*/ 3754 h 9951"/>
              <a:gd name="T92" fmla="*/ 6498 w 10662"/>
              <a:gd name="T93" fmla="*/ 5034 h 9951"/>
              <a:gd name="T94" fmla="*/ 6898 w 10662"/>
              <a:gd name="T95" fmla="*/ 5072 h 9951"/>
              <a:gd name="T96" fmla="*/ 7740 w 10662"/>
              <a:gd name="T97" fmla="*/ 5248 h 9951"/>
              <a:gd name="T98" fmla="*/ 8275 w 10662"/>
              <a:gd name="T99" fmla="*/ 5836 h 9951"/>
              <a:gd name="T100" fmla="*/ 8265 w 10662"/>
              <a:gd name="T101" fmla="*/ 7124 h 9951"/>
              <a:gd name="T102" fmla="*/ 7256 w 10662"/>
              <a:gd name="T103" fmla="*/ 5931 h 9951"/>
              <a:gd name="T104" fmla="*/ 6493 w 10662"/>
              <a:gd name="T105" fmla="*/ 5819 h 9951"/>
              <a:gd name="T106" fmla="*/ 6493 w 10662"/>
              <a:gd name="T107" fmla="*/ 7205 h 9951"/>
              <a:gd name="T108" fmla="*/ 6970 w 10662"/>
              <a:gd name="T109" fmla="*/ 7142 h 9951"/>
              <a:gd name="T110" fmla="*/ 7356 w 10662"/>
              <a:gd name="T111" fmla="*/ 6022 h 9951"/>
              <a:gd name="T112" fmla="*/ 7256 w 10662"/>
              <a:gd name="T113" fmla="*/ 5931 h 9951"/>
              <a:gd name="T114" fmla="*/ 5102 w 10662"/>
              <a:gd name="T115" fmla="*/ 4753 h 9951"/>
              <a:gd name="T116" fmla="*/ 5889 w 10662"/>
              <a:gd name="T117" fmla="*/ 5007 h 9951"/>
              <a:gd name="T118" fmla="*/ 5889 w 10662"/>
              <a:gd name="T119" fmla="*/ 3739 h 9951"/>
              <a:gd name="T120" fmla="*/ 5079 w 10662"/>
              <a:gd name="T121" fmla="*/ 4021 h 9951"/>
              <a:gd name="T122" fmla="*/ 5102 w 10662"/>
              <a:gd name="T123" fmla="*/ 4753 h 9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662" h="9951">
                <a:moveTo>
                  <a:pt x="10425" y="4930"/>
                </a:moveTo>
                <a:cubicBezTo>
                  <a:pt x="10223" y="3194"/>
                  <a:pt x="9249" y="2021"/>
                  <a:pt x="7631" y="1373"/>
                </a:cubicBezTo>
                <a:cubicBezTo>
                  <a:pt x="7504" y="1322"/>
                  <a:pt x="7377" y="1248"/>
                  <a:pt x="7278" y="1156"/>
                </a:cubicBezTo>
                <a:cubicBezTo>
                  <a:pt x="6472" y="407"/>
                  <a:pt x="5520" y="28"/>
                  <a:pt x="4295" y="0"/>
                </a:cubicBezTo>
                <a:cubicBezTo>
                  <a:pt x="4146" y="18"/>
                  <a:pt x="3867" y="33"/>
                  <a:pt x="3595" y="85"/>
                </a:cubicBezTo>
                <a:cubicBezTo>
                  <a:pt x="1471" y="491"/>
                  <a:pt x="0" y="2468"/>
                  <a:pt x="240" y="4634"/>
                </a:cubicBezTo>
                <a:cubicBezTo>
                  <a:pt x="412" y="6194"/>
                  <a:pt x="1251" y="7307"/>
                  <a:pt x="2653" y="7995"/>
                </a:cubicBezTo>
                <a:cubicBezTo>
                  <a:pt x="2838" y="8086"/>
                  <a:pt x="2991" y="8198"/>
                  <a:pt x="3136" y="8342"/>
                </a:cubicBezTo>
                <a:cubicBezTo>
                  <a:pt x="4368" y="9555"/>
                  <a:pt x="5832" y="9951"/>
                  <a:pt x="7480" y="9445"/>
                </a:cubicBezTo>
                <a:cubicBezTo>
                  <a:pt x="9447" y="8840"/>
                  <a:pt x="10662" y="6969"/>
                  <a:pt x="10425" y="4930"/>
                </a:cubicBezTo>
                <a:close/>
                <a:moveTo>
                  <a:pt x="2234" y="6995"/>
                </a:moveTo>
                <a:cubicBezTo>
                  <a:pt x="1582" y="6583"/>
                  <a:pt x="816" y="5521"/>
                  <a:pt x="833" y="4206"/>
                </a:cubicBezTo>
                <a:cubicBezTo>
                  <a:pt x="850" y="2790"/>
                  <a:pt x="1501" y="1720"/>
                  <a:pt x="2743" y="1038"/>
                </a:cubicBezTo>
                <a:cubicBezTo>
                  <a:pt x="3923" y="390"/>
                  <a:pt x="5338" y="565"/>
                  <a:pt x="6150" y="1111"/>
                </a:cubicBezTo>
                <a:cubicBezTo>
                  <a:pt x="3195" y="1106"/>
                  <a:pt x="1079" y="4283"/>
                  <a:pt x="2234" y="6995"/>
                </a:cubicBezTo>
                <a:close/>
                <a:moveTo>
                  <a:pt x="8265" y="7124"/>
                </a:moveTo>
                <a:cubicBezTo>
                  <a:pt x="8151" y="7551"/>
                  <a:pt x="7847" y="7784"/>
                  <a:pt x="7426" y="7858"/>
                </a:cubicBezTo>
                <a:cubicBezTo>
                  <a:pt x="7124" y="7911"/>
                  <a:pt x="6816" y="7928"/>
                  <a:pt x="6489" y="7964"/>
                </a:cubicBezTo>
                <a:lnTo>
                  <a:pt x="6489" y="8515"/>
                </a:lnTo>
                <a:lnTo>
                  <a:pt x="5904" y="8515"/>
                </a:lnTo>
                <a:lnTo>
                  <a:pt x="5904" y="7956"/>
                </a:lnTo>
                <a:cubicBezTo>
                  <a:pt x="5635" y="7933"/>
                  <a:pt x="5383" y="7924"/>
                  <a:pt x="5136" y="7887"/>
                </a:cubicBezTo>
                <a:cubicBezTo>
                  <a:pt x="4964" y="7860"/>
                  <a:pt x="4789" y="7813"/>
                  <a:pt x="4629" y="7744"/>
                </a:cubicBezTo>
                <a:cubicBezTo>
                  <a:pt x="4233" y="7571"/>
                  <a:pt x="4112" y="7213"/>
                  <a:pt x="4066" y="6823"/>
                </a:cubicBezTo>
                <a:cubicBezTo>
                  <a:pt x="4047" y="6669"/>
                  <a:pt x="4063" y="6512"/>
                  <a:pt x="4063" y="6347"/>
                </a:cubicBezTo>
                <a:lnTo>
                  <a:pt x="4922" y="6347"/>
                </a:lnTo>
                <a:cubicBezTo>
                  <a:pt x="4928" y="6446"/>
                  <a:pt x="4932" y="6545"/>
                  <a:pt x="4939" y="6644"/>
                </a:cubicBezTo>
                <a:cubicBezTo>
                  <a:pt x="4965" y="6998"/>
                  <a:pt x="5091" y="7129"/>
                  <a:pt x="5444" y="7164"/>
                </a:cubicBezTo>
                <a:cubicBezTo>
                  <a:pt x="5588" y="7178"/>
                  <a:pt x="5733" y="7184"/>
                  <a:pt x="5888" y="7194"/>
                </a:cubicBezTo>
                <a:lnTo>
                  <a:pt x="5888" y="5788"/>
                </a:lnTo>
                <a:cubicBezTo>
                  <a:pt x="5676" y="5771"/>
                  <a:pt x="5466" y="5758"/>
                  <a:pt x="5258" y="5736"/>
                </a:cubicBezTo>
                <a:cubicBezTo>
                  <a:pt x="5143" y="5723"/>
                  <a:pt x="5030" y="5696"/>
                  <a:pt x="4916" y="5672"/>
                </a:cubicBezTo>
                <a:cubicBezTo>
                  <a:pt x="4445" y="5572"/>
                  <a:pt x="4190" y="5264"/>
                  <a:pt x="4140" y="4801"/>
                </a:cubicBezTo>
                <a:cubicBezTo>
                  <a:pt x="4109" y="4513"/>
                  <a:pt x="4099" y="4213"/>
                  <a:pt x="4140" y="3927"/>
                </a:cubicBezTo>
                <a:cubicBezTo>
                  <a:pt x="4220" y="3375"/>
                  <a:pt x="4492" y="3126"/>
                  <a:pt x="5057" y="3037"/>
                </a:cubicBezTo>
                <a:cubicBezTo>
                  <a:pt x="5291" y="3000"/>
                  <a:pt x="5529" y="2986"/>
                  <a:pt x="5765" y="2974"/>
                </a:cubicBezTo>
                <a:cubicBezTo>
                  <a:pt x="5871" y="2969"/>
                  <a:pt x="5907" y="2934"/>
                  <a:pt x="5901" y="2830"/>
                </a:cubicBezTo>
                <a:cubicBezTo>
                  <a:pt x="5893" y="2714"/>
                  <a:pt x="5899" y="2598"/>
                  <a:pt x="5899" y="2470"/>
                </a:cubicBezTo>
                <a:lnTo>
                  <a:pt x="6488" y="2470"/>
                </a:lnTo>
                <a:lnTo>
                  <a:pt x="6488" y="2955"/>
                </a:lnTo>
                <a:cubicBezTo>
                  <a:pt x="6714" y="2973"/>
                  <a:pt x="6924" y="2988"/>
                  <a:pt x="7134" y="3008"/>
                </a:cubicBezTo>
                <a:cubicBezTo>
                  <a:pt x="7219" y="3017"/>
                  <a:pt x="7303" y="3035"/>
                  <a:pt x="7387" y="3054"/>
                </a:cubicBezTo>
                <a:cubicBezTo>
                  <a:pt x="7870" y="3164"/>
                  <a:pt x="8130" y="3379"/>
                  <a:pt x="8188" y="4060"/>
                </a:cubicBezTo>
                <a:cubicBezTo>
                  <a:pt x="8198" y="4169"/>
                  <a:pt x="8202" y="4279"/>
                  <a:pt x="8209" y="4400"/>
                </a:cubicBezTo>
                <a:lnTo>
                  <a:pt x="7371" y="4400"/>
                </a:lnTo>
                <a:cubicBezTo>
                  <a:pt x="7244" y="3843"/>
                  <a:pt x="7026" y="3681"/>
                  <a:pt x="6498" y="3754"/>
                </a:cubicBezTo>
                <a:lnTo>
                  <a:pt x="6498" y="5034"/>
                </a:lnTo>
                <a:cubicBezTo>
                  <a:pt x="6631" y="5046"/>
                  <a:pt x="6767" y="5048"/>
                  <a:pt x="6898" y="5072"/>
                </a:cubicBezTo>
                <a:cubicBezTo>
                  <a:pt x="7180" y="5124"/>
                  <a:pt x="7464" y="5172"/>
                  <a:pt x="7740" y="5248"/>
                </a:cubicBezTo>
                <a:cubicBezTo>
                  <a:pt x="8032" y="5329"/>
                  <a:pt x="8201" y="5549"/>
                  <a:pt x="8275" y="5836"/>
                </a:cubicBezTo>
                <a:cubicBezTo>
                  <a:pt x="8386" y="6265"/>
                  <a:pt x="8379" y="6697"/>
                  <a:pt x="8265" y="7124"/>
                </a:cubicBezTo>
                <a:close/>
                <a:moveTo>
                  <a:pt x="7256" y="5931"/>
                </a:moveTo>
                <a:cubicBezTo>
                  <a:pt x="7014" y="5811"/>
                  <a:pt x="6755" y="5817"/>
                  <a:pt x="6493" y="5819"/>
                </a:cubicBezTo>
                <a:lnTo>
                  <a:pt x="6493" y="7205"/>
                </a:lnTo>
                <a:cubicBezTo>
                  <a:pt x="6664" y="7184"/>
                  <a:pt x="6822" y="7181"/>
                  <a:pt x="6970" y="7142"/>
                </a:cubicBezTo>
                <a:cubicBezTo>
                  <a:pt x="7422" y="7025"/>
                  <a:pt x="7633" y="6400"/>
                  <a:pt x="7356" y="6022"/>
                </a:cubicBezTo>
                <a:cubicBezTo>
                  <a:pt x="7329" y="5986"/>
                  <a:pt x="7295" y="5950"/>
                  <a:pt x="7256" y="5931"/>
                </a:cubicBezTo>
                <a:close/>
                <a:moveTo>
                  <a:pt x="5102" y="4753"/>
                </a:moveTo>
                <a:cubicBezTo>
                  <a:pt x="5306" y="5009"/>
                  <a:pt x="5594" y="5009"/>
                  <a:pt x="5889" y="5007"/>
                </a:cubicBezTo>
                <a:lnTo>
                  <a:pt x="5889" y="3739"/>
                </a:lnTo>
                <a:cubicBezTo>
                  <a:pt x="5582" y="3748"/>
                  <a:pt x="5276" y="3733"/>
                  <a:pt x="5079" y="4021"/>
                </a:cubicBezTo>
                <a:cubicBezTo>
                  <a:pt x="4949" y="4211"/>
                  <a:pt x="4960" y="4574"/>
                  <a:pt x="5102" y="47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two-overlapping-rectangular-boxes_20019"/>
          <p:cNvSpPr>
            <a:spLocks noChangeAspect="1"/>
          </p:cNvSpPr>
          <p:nvPr/>
        </p:nvSpPr>
        <p:spPr bwMode="auto">
          <a:xfrm>
            <a:off x="8349759" y="4483925"/>
            <a:ext cx="609685" cy="531847"/>
          </a:xfrm>
          <a:custGeom>
            <a:avLst/>
            <a:gdLst>
              <a:gd name="T0" fmla="*/ 4027 w 4826"/>
              <a:gd name="T1" fmla="*/ 1352 h 4216"/>
              <a:gd name="T2" fmla="*/ 4027 w 4826"/>
              <a:gd name="T3" fmla="*/ 0 h 4216"/>
              <a:gd name="T4" fmla="*/ 0 w 4826"/>
              <a:gd name="T5" fmla="*/ 0 h 4216"/>
              <a:gd name="T6" fmla="*/ 0 w 4826"/>
              <a:gd name="T7" fmla="*/ 2863 h 4216"/>
              <a:gd name="T8" fmla="*/ 799 w 4826"/>
              <a:gd name="T9" fmla="*/ 2863 h 4216"/>
              <a:gd name="T10" fmla="*/ 799 w 4826"/>
              <a:gd name="T11" fmla="*/ 4216 h 4216"/>
              <a:gd name="T12" fmla="*/ 4826 w 4826"/>
              <a:gd name="T13" fmla="*/ 4216 h 4216"/>
              <a:gd name="T14" fmla="*/ 4826 w 4826"/>
              <a:gd name="T15" fmla="*/ 1352 h 4216"/>
              <a:gd name="T16" fmla="*/ 4027 w 4826"/>
              <a:gd name="T17" fmla="*/ 1352 h 4216"/>
              <a:gd name="T18" fmla="*/ 799 w 4826"/>
              <a:gd name="T19" fmla="*/ 2704 h 4216"/>
              <a:gd name="T20" fmla="*/ 159 w 4826"/>
              <a:gd name="T21" fmla="*/ 2704 h 4216"/>
              <a:gd name="T22" fmla="*/ 159 w 4826"/>
              <a:gd name="T23" fmla="*/ 159 h 4216"/>
              <a:gd name="T24" fmla="*/ 3868 w 4826"/>
              <a:gd name="T25" fmla="*/ 159 h 4216"/>
              <a:gd name="T26" fmla="*/ 3868 w 4826"/>
              <a:gd name="T27" fmla="*/ 1352 h 4216"/>
              <a:gd name="T28" fmla="*/ 799 w 4826"/>
              <a:gd name="T29" fmla="*/ 1352 h 4216"/>
              <a:gd name="T30" fmla="*/ 799 w 4826"/>
              <a:gd name="T31" fmla="*/ 2704 h 4216"/>
              <a:gd name="T32" fmla="*/ 4667 w 4826"/>
              <a:gd name="T33" fmla="*/ 4056 h 4216"/>
              <a:gd name="T34" fmla="*/ 958 w 4826"/>
              <a:gd name="T35" fmla="*/ 4056 h 4216"/>
              <a:gd name="T36" fmla="*/ 958 w 4826"/>
              <a:gd name="T37" fmla="*/ 2863 h 4216"/>
              <a:gd name="T38" fmla="*/ 958 w 4826"/>
              <a:gd name="T39" fmla="*/ 2704 h 4216"/>
              <a:gd name="T40" fmla="*/ 958 w 4826"/>
              <a:gd name="T41" fmla="*/ 1511 h 4216"/>
              <a:gd name="T42" fmla="*/ 3868 w 4826"/>
              <a:gd name="T43" fmla="*/ 1511 h 4216"/>
              <a:gd name="T44" fmla="*/ 4027 w 4826"/>
              <a:gd name="T45" fmla="*/ 1511 h 4216"/>
              <a:gd name="T46" fmla="*/ 4667 w 4826"/>
              <a:gd name="T47" fmla="*/ 1511 h 4216"/>
              <a:gd name="T48" fmla="*/ 4667 w 4826"/>
              <a:gd name="T49" fmla="*/ 4056 h 4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26" h="4216">
                <a:moveTo>
                  <a:pt x="4027" y="1352"/>
                </a:moveTo>
                <a:lnTo>
                  <a:pt x="4027" y="0"/>
                </a:lnTo>
                <a:lnTo>
                  <a:pt x="0" y="0"/>
                </a:lnTo>
                <a:lnTo>
                  <a:pt x="0" y="2863"/>
                </a:lnTo>
                <a:lnTo>
                  <a:pt x="799" y="2863"/>
                </a:lnTo>
                <a:lnTo>
                  <a:pt x="799" y="4216"/>
                </a:lnTo>
                <a:lnTo>
                  <a:pt x="4826" y="4216"/>
                </a:lnTo>
                <a:lnTo>
                  <a:pt x="4826" y="1352"/>
                </a:lnTo>
                <a:lnTo>
                  <a:pt x="4027" y="1352"/>
                </a:lnTo>
                <a:close/>
                <a:moveTo>
                  <a:pt x="799" y="2704"/>
                </a:moveTo>
                <a:lnTo>
                  <a:pt x="159" y="2704"/>
                </a:lnTo>
                <a:lnTo>
                  <a:pt x="159" y="159"/>
                </a:lnTo>
                <a:lnTo>
                  <a:pt x="3868" y="159"/>
                </a:lnTo>
                <a:lnTo>
                  <a:pt x="3868" y="1352"/>
                </a:lnTo>
                <a:lnTo>
                  <a:pt x="799" y="1352"/>
                </a:lnTo>
                <a:lnTo>
                  <a:pt x="799" y="2704"/>
                </a:lnTo>
                <a:close/>
                <a:moveTo>
                  <a:pt x="4667" y="4056"/>
                </a:moveTo>
                <a:lnTo>
                  <a:pt x="958" y="4056"/>
                </a:lnTo>
                <a:lnTo>
                  <a:pt x="958" y="2863"/>
                </a:lnTo>
                <a:lnTo>
                  <a:pt x="958" y="2704"/>
                </a:lnTo>
                <a:lnTo>
                  <a:pt x="958" y="1511"/>
                </a:lnTo>
                <a:lnTo>
                  <a:pt x="3868" y="1511"/>
                </a:lnTo>
                <a:lnTo>
                  <a:pt x="4027" y="1511"/>
                </a:lnTo>
                <a:lnTo>
                  <a:pt x="4667" y="1511"/>
                </a:lnTo>
                <a:lnTo>
                  <a:pt x="4667" y="4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36505" y="2101007"/>
            <a:ext cx="471319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3165" y="1707480"/>
            <a:ext cx="2304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21" name="矩形 20"/>
          <p:cNvSpPr/>
          <p:nvPr/>
        </p:nvSpPr>
        <p:spPr>
          <a:xfrm>
            <a:off x="2643038" y="4313143"/>
            <a:ext cx="461016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 must accept finite disappointment, but we must never lose infinite hope. 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06668" y="3919614"/>
            <a:ext cx="2304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Enter the title</a:t>
            </a:r>
          </a:p>
        </p:txBody>
      </p:sp>
      <p:sp>
        <p:nvSpPr>
          <p:cNvPr id="25" name="等腰三角形 24"/>
          <p:cNvSpPr/>
          <p:nvPr/>
        </p:nvSpPr>
        <p:spPr>
          <a:xfrm rot="4791972">
            <a:off x="9916400" y="70733"/>
            <a:ext cx="1240601" cy="1069484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4791972">
            <a:off x="160563" y="4523677"/>
            <a:ext cx="1268200" cy="1093276"/>
          </a:xfrm>
          <a:prstGeom prst="triangle">
            <a:avLst/>
          </a:prstGeom>
          <a:solidFill>
            <a:srgbClr val="72B8FF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9678809" y="5491861"/>
            <a:ext cx="1510319" cy="1320759"/>
            <a:chOff x="4933741" y="160774"/>
            <a:chExt cx="753032" cy="658519"/>
          </a:xfrm>
        </p:grpSpPr>
        <p:sp>
          <p:nvSpPr>
            <p:cNvPr id="27" name="椭圆 26"/>
            <p:cNvSpPr/>
            <p:nvPr/>
          </p:nvSpPr>
          <p:spPr>
            <a:xfrm>
              <a:off x="4933741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141209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348677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556145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933741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141209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348677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556145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933741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141209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348677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556145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933741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141209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348677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556145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1309584">
            <a:off x="-36029" y="2342159"/>
            <a:ext cx="1119450" cy="978948"/>
            <a:chOff x="4933741" y="160774"/>
            <a:chExt cx="753032" cy="658519"/>
          </a:xfrm>
        </p:grpSpPr>
        <p:sp>
          <p:nvSpPr>
            <p:cNvPr id="45" name="椭圆 44"/>
            <p:cNvSpPr/>
            <p:nvPr/>
          </p:nvSpPr>
          <p:spPr>
            <a:xfrm>
              <a:off x="4933741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141209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348677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5556145" y="160774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933741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141209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348677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556145" y="336738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933741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5141209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348677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56145" y="512701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4933741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5141209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348677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5556145" y="688665"/>
              <a:ext cx="130628" cy="130628"/>
            </a:xfrm>
            <a:prstGeom prst="ellipse">
              <a:avLst/>
            </a:prstGeom>
            <a:solidFill>
              <a:srgbClr val="FE6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1599994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3" grpId="0" animBg="1"/>
      <p:bldP spid="24" grpId="0" animBg="1"/>
      <p:bldP spid="17" grpId="0" animBg="1"/>
      <p:bldP spid="19" grpId="0"/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126;#378999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126;#37899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8820;#368813;#17250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126;#378999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79126;#378999;"/>
</p:tagLst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w4s3545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1694</Words>
  <Application>Microsoft Office PowerPoint</Application>
  <PresentationFormat>Màn hình rộng</PresentationFormat>
  <Paragraphs>174</Paragraphs>
  <Slides>20</Slides>
  <Notes>20</Notes>
  <HiddenSlides>0</HiddenSlides>
  <MMClips>0</MMClip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20</vt:i4>
      </vt:variant>
    </vt:vector>
  </HeadingPairs>
  <TitlesOfParts>
    <vt:vector size="22" baseType="lpstr">
      <vt:lpstr>www.freeppt7.com</vt:lpstr>
      <vt:lpstr>www.jpppt.com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dc:description>www.freeppt7.com</dc:description>
  <cp:lastModifiedBy>Tran Minh Tuan 20214978</cp:lastModifiedBy>
  <cp:revision>61</cp:revision>
  <dcterms:created xsi:type="dcterms:W3CDTF">2020-09-18T10:26:55Z</dcterms:created>
  <dcterms:modified xsi:type="dcterms:W3CDTF">2023-04-22T07:49:10Z</dcterms:modified>
</cp:coreProperties>
</file>