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439" r:id="rId2"/>
    <p:sldId id="403" r:id="rId3"/>
    <p:sldId id="448" r:id="rId4"/>
    <p:sldId id="413" r:id="rId5"/>
    <p:sldId id="449" r:id="rId6"/>
    <p:sldId id="445" r:id="rId7"/>
    <p:sldId id="450" r:id="rId8"/>
    <p:sldId id="451" r:id="rId9"/>
    <p:sldId id="452" r:id="rId10"/>
    <p:sldId id="454" r:id="rId11"/>
    <p:sldId id="453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47" r:id="rId20"/>
    <p:sldId id="462" r:id="rId21"/>
    <p:sldId id="463" r:id="rId22"/>
    <p:sldId id="464" r:id="rId23"/>
    <p:sldId id="465" r:id="rId24"/>
    <p:sldId id="466" r:id="rId25"/>
    <p:sldId id="406" r:id="rId26"/>
    <p:sldId id="467" r:id="rId27"/>
    <p:sldId id="407" r:id="rId28"/>
    <p:sldId id="468" r:id="rId29"/>
    <p:sldId id="469" r:id="rId30"/>
    <p:sldId id="470" r:id="rId31"/>
    <p:sldId id="408" r:id="rId32"/>
    <p:sldId id="471" r:id="rId33"/>
    <p:sldId id="472" r:id="rId34"/>
    <p:sldId id="473" r:id="rId35"/>
    <p:sldId id="475" r:id="rId36"/>
    <p:sldId id="476" r:id="rId37"/>
    <p:sldId id="477" r:id="rId38"/>
    <p:sldId id="478" r:id="rId39"/>
    <p:sldId id="479" r:id="rId40"/>
    <p:sldId id="480" r:id="rId41"/>
    <p:sldId id="409" r:id="rId42"/>
    <p:sldId id="481" r:id="rId43"/>
    <p:sldId id="482" r:id="rId44"/>
    <p:sldId id="411" r:id="rId4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2504</TotalTime>
  <Words>1920</Words>
  <Application>Microsoft Office PowerPoint</Application>
  <PresentationFormat>Letter Paper (8.5x11 in)</PresentationFormat>
  <Paragraphs>300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Blends</vt:lpstr>
      <vt:lpstr>PowerPoint Presentation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PaulRefurb</cp:lastModifiedBy>
  <cp:revision>223</cp:revision>
  <cp:lastPrinted>2001-11-04T00:51:13Z</cp:lastPrinted>
  <dcterms:created xsi:type="dcterms:W3CDTF">2005-02-25T19:46:41Z</dcterms:created>
  <dcterms:modified xsi:type="dcterms:W3CDTF">2017-04-03T16:39:53Z</dcterms:modified>
  <cp:category/>
</cp:coreProperties>
</file>