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f66cc9ca_2_5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f66cc9ca_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f66cc9ca_2_5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f66cc9ca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f66cc9ca_2_5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f66cc9ca_2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f66cc9ca_2_5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f66cc9ca_2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2f66cc9ca_2_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2f66cc9ca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eejmahal20/airline-passenger-satisfaction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2509025" y="906000"/>
            <a:ext cx="4111800" cy="32619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402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In-Air</a:t>
            </a:r>
            <a:r>
              <a:rPr lang="en"/>
              <a:t> WiFi Insights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9,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724825" y="2327825"/>
            <a:ext cx="7680600" cy="17424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093425" y="1003600"/>
            <a:ext cx="5676000" cy="37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44125" y="343800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310450"/>
            <a:ext cx="85206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/>
              <a:t> satisfaction</a:t>
            </a:r>
            <a:r>
              <a:rPr lang="en">
                <a:solidFill>
                  <a:schemeClr val="dk1"/>
                </a:solidFill>
              </a:rPr>
              <a:t> of in-flight wifi connectivity contributes to our travel experience as we rely on it for work, entertainment, and social media.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a traveler, a smooth connectivity can  to turn </a:t>
            </a:r>
            <a:r>
              <a:rPr b="1" lang="en">
                <a:solidFill>
                  <a:schemeClr val="dk1"/>
                </a:solidFill>
              </a:rPr>
              <a:t>travel time into productivity/entertainment time.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F</a:t>
            </a:r>
            <a:r>
              <a:rPr lang="en">
                <a:solidFill>
                  <a:schemeClr val="dk1"/>
                </a:solidFill>
              </a:rPr>
              <a:t>or airliners, </a:t>
            </a:r>
            <a:r>
              <a:rPr lang="en"/>
              <a:t>stellar wifi </a:t>
            </a:r>
            <a:r>
              <a:rPr lang="en">
                <a:solidFill>
                  <a:schemeClr val="dk1"/>
                </a:solidFill>
              </a:rPr>
              <a:t>can be a means to </a:t>
            </a:r>
            <a:r>
              <a:rPr b="1" lang="en">
                <a:solidFill>
                  <a:schemeClr val="dk1"/>
                </a:solidFill>
              </a:rPr>
              <a:t>attract/retain customers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803550" y="2769928"/>
            <a:ext cx="348925" cy="2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315925"/>
            <a:ext cx="9144000" cy="906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3256675" y="931850"/>
            <a:ext cx="5687124" cy="30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895700"/>
            <a:ext cx="34239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Does </a:t>
            </a:r>
            <a:r>
              <a:rPr b="1" lang="en"/>
              <a:t>travel </a:t>
            </a:r>
            <a:r>
              <a:rPr b="1" lang="en"/>
              <a:t>distance</a:t>
            </a:r>
            <a:r>
              <a:rPr b="1" lang="en"/>
              <a:t> affect customer satisfaction</a:t>
            </a:r>
            <a:r>
              <a:rPr lang="en"/>
              <a:t> for inflight wifi?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3665975"/>
            <a:ext cx="7875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 there any significant differences in inflight wifi satisfaction between</a:t>
            </a:r>
            <a:r>
              <a:rPr lang="en"/>
              <a:t> </a:t>
            </a:r>
            <a:r>
              <a:rPr b="1" lang="en"/>
              <a:t>short</a:t>
            </a:r>
            <a:r>
              <a:rPr lang="en"/>
              <a:t> (&lt;1200 miles), </a:t>
            </a:r>
            <a:r>
              <a:rPr b="1" lang="en"/>
              <a:t>medium</a:t>
            </a:r>
            <a:r>
              <a:rPr lang="en"/>
              <a:t> (1200-2400 miles), and </a:t>
            </a:r>
            <a:r>
              <a:rPr b="1" lang="en"/>
              <a:t>long</a:t>
            </a:r>
            <a:r>
              <a:rPr lang="en"/>
              <a:t> (2400+ miles) distance travelers?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</a:t>
            </a:r>
            <a:r>
              <a:rPr lang="en">
                <a:solidFill>
                  <a:srgbClr val="E69138"/>
                </a:solidFill>
              </a:rPr>
              <a:t> Data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3475"/>
            <a:ext cx="84420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looked at </a:t>
            </a:r>
            <a:r>
              <a:rPr lang="en"/>
              <a:t>approximately 26,000 data points from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3"/>
              </a:rPr>
              <a:t>Airline survey data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Flights were dated from September 2021 - July 2022.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</a:t>
            </a:r>
            <a:r>
              <a:rPr b="1" lang="en"/>
              <a:t>answers ranging from 0 (not satisfied) to 5 (very satisfied)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950" y="3345325"/>
            <a:ext cx="3749600" cy="15542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485400" y="1147225"/>
            <a:ext cx="8251800" cy="4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85400" y="1355400"/>
            <a:ext cx="3125700" cy="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202875" y="4380600"/>
            <a:ext cx="225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Here’s what we did…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 Analysis 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90300" y="1772675"/>
            <a:ext cx="4831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broke up the </a:t>
            </a:r>
            <a:r>
              <a:rPr b="1" lang="en"/>
              <a:t>data into 3 parts</a:t>
            </a:r>
            <a:r>
              <a:rPr lang="en"/>
              <a:t>: short (&lt;1200 miles), medium (1200-2400 miles), and long (2400+ miles) distance travelers.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looked at </a:t>
            </a:r>
            <a:r>
              <a:rPr b="1" lang="en"/>
              <a:t>how many ratings are there in each category of 0-5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85400" y="1147225"/>
            <a:ext cx="8251800" cy="4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85400" y="1355400"/>
            <a:ext cx="3125700" cy="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875" y="1397100"/>
            <a:ext cx="4228075" cy="3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 Analysis II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90300" y="1772675"/>
            <a:ext cx="48318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Used ANOVA</a:t>
            </a:r>
            <a:r>
              <a:rPr lang="en"/>
              <a:t> to quantitatively determine if there’s any differences. </a:t>
            </a:r>
            <a:r>
              <a:rPr lang="en"/>
              <a:t>The result was, </a:t>
            </a:r>
            <a:r>
              <a:rPr b="1" lang="en"/>
              <a:t>there’s no significant statistical difference in the groups</a:t>
            </a:r>
            <a:r>
              <a:rPr lang="en"/>
              <a:t>. 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boxplot to visually compare the data and confirm and the result.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85400" y="1147225"/>
            <a:ext cx="8251800" cy="4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85400" y="1355400"/>
            <a:ext cx="3125700" cy="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795" y="1772675"/>
            <a:ext cx="3670504" cy="25146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82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315925"/>
            <a:ext cx="9144000" cy="906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264850" y="315925"/>
            <a:ext cx="8567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32100" y="1491475"/>
            <a:ext cx="84978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results of ANOVA and the Tukey's, we conclude that there are </a:t>
            </a:r>
            <a:r>
              <a:rPr b="1" lang="en"/>
              <a:t>no significant difference between groups </a:t>
            </a:r>
            <a:r>
              <a:rPr lang="en"/>
              <a:t>in question. That is, travel distance does not affect passengers' satisfaction ratings towards wifi.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Recommendations…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/>
              <a:t>We recommend looking into other factors that might drive wifi ratings in order to improve wifi satisfaction measures.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