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5"/>
    <p:restoredTop sz="94688"/>
  </p:normalViewPr>
  <p:slideViewPr>
    <p:cSldViewPr snapToGrid="0" snapToObjects="1">
      <p:cViewPr>
        <p:scale>
          <a:sx n="122" d="100"/>
          <a:sy n="122" d="100"/>
        </p:scale>
        <p:origin x="88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5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9AF0B7-2F51-2B49-8102-80E639DF35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AE598-A661-7644-B464-F40C650CA8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7A016-CAFA-B54B-8B92-1CC51D8979BD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4211C-19C9-C642-B700-26965C48D3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9DFE-918A-0345-8BE1-632B25D0B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CE74F-C4B2-B84C-A8EA-64D6DFFA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5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3D1D-6349-BA4B-BB75-93CB2D18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DAE91-3ABD-324A-BD9F-88DF4679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F439-293B-2A47-B880-7D2314B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AED7-06E3-6547-BF1F-1F460C6C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9F68-B209-3E43-A246-A4081EBC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3ED10-ED3D-5D4A-B172-99ACCD821E93}"/>
              </a:ext>
            </a:extLst>
          </p:cNvPr>
          <p:cNvSpPr txBox="1"/>
          <p:nvPr userDrawn="1"/>
        </p:nvSpPr>
        <p:spPr>
          <a:xfrm>
            <a:off x="2758440" y="1280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73B8-4DC3-9542-B1A3-EFD139D2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C5963-A3CE-1E45-B266-E0B88B99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48EF-831F-B545-BF75-27CABAB9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D5EC-852C-224B-BEC1-0BB6C1D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A248-8EF1-F640-937A-503D99C6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1C4E3-FBE2-A848-8E6D-D41891271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E61C-ED52-AE4E-A5F8-85D50BBDB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44EB-D981-DB46-AB0A-62C82195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B74A-70A4-EB47-ACF0-159B09C4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69A9-3E00-1D43-99AC-C4660B15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F8D5-EA40-7347-B4D4-2443A648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912E-60EA-704B-8D90-84AE694D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2pPr>
            <a:lvl3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3pPr>
            <a:lvl4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4pPr>
            <a:lvl5pPr>
              <a:defRPr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D0B5-EB49-064E-A8AA-F9C8593B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BA17-0990-1B4D-8097-60929A13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64F4-41AF-0044-A728-07893167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9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C336-4B16-494E-99EA-5AD0AB8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EBD3F-0AE6-0840-8AC9-A19A12D2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4797-5CA1-CE4D-8E3B-7CDF24EC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72DC-4750-774B-9F53-F0C416F3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E971-925E-7546-A5F5-07A1AEA3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9193-7454-B44F-AAC8-A8A546A1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04C7-8567-AD4C-A7C3-B5C77D46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58E48-A9B9-DF45-B5A5-CEE434FB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5A4E-F436-8C44-8443-93539930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410D0-B896-6E41-AEAA-0ABA5C55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5B74-FF63-454C-B0AC-D012749A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AAE-1793-3349-8C55-8C0FFFFE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0B99-1E07-1440-A580-759CAC60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343-580E-3C42-B996-60551C4C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C00B8-915C-CD4F-92A1-8B9B46BAE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6BF8-8534-F343-9367-23BC9406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65F10-8D7F-A54D-A85E-55D834C2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9C6B9-2EFA-0343-B753-973837CA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D76B9-45CB-5A4F-8AA5-5EEFDA80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1103-B540-5645-9AED-6EB0121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A0F9-2755-5547-B7FF-4B48611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09D2E-4F72-1347-A1DF-415043EC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3182-1781-1540-A446-41015F0D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59101-C03A-C44D-BDD9-086A262F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3B973-25C2-0B43-9ABB-EA3AEC09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A0138-CB0D-8B41-9E07-4E24531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4F38-F294-2B4B-9629-212894E5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E842-EBD9-0542-B563-6C46927F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A0321-E932-2446-8C54-A429BFA6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5E47-834E-6345-92FD-89F094F0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1D23-CD1F-F644-9D59-E3A289D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31DB1-6ED8-744B-90AD-4679CF6F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4229-6134-194B-9643-3F11F8C4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99375-1F00-E34A-90C6-1548ECC80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8A27F-0E54-4A46-8394-687BCEA3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A246F-5107-E44B-BEAA-3A1DB60B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85C14-ACC2-F546-8578-79212C05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BA55B-4BEE-3840-85DC-D958CA07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C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66F86-C269-8C48-ACFF-2CB5EF52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9C89-43A4-904E-A0FB-CA5397E6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0CB4-4DB0-3A41-8118-3A64B1C3E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4AC91-510C-974E-B4E5-D727CEC358A6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52074-1E28-8648-A163-BA1914A0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42B9-5915-854D-9805-79ADDA1E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BDF0-4A64-6743-8D72-2BD6A4C4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0">
          <a:solidFill>
            <a:schemeClr val="bg2">
              <a:lumMod val="25000"/>
            </a:schemeClr>
          </a:solidFill>
          <a:latin typeface="SF Pro Display" pitchFamily="2" charset="0"/>
          <a:ea typeface="SF Pro Display" pitchFamily="2" charset="0"/>
          <a:cs typeface="SF Pro Display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2">
              <a:lumMod val="25000"/>
            </a:schemeClr>
          </a:solidFill>
          <a:latin typeface="SF Pro Display Light" pitchFamily="2" charset="0"/>
          <a:ea typeface="SF Pro Display Light" pitchFamily="2" charset="0"/>
          <a:cs typeface="SF Pro Display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2">
              <a:lumMod val="25000"/>
            </a:schemeClr>
          </a:solidFill>
          <a:latin typeface="SF Pro Display Light" pitchFamily="2" charset="0"/>
          <a:ea typeface="SF Pro Display Light" pitchFamily="2" charset="0"/>
          <a:cs typeface="SF Pro Display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SF Pro Display Light" pitchFamily="2" charset="0"/>
          <a:ea typeface="SF Pro Display Light" pitchFamily="2" charset="0"/>
          <a:cs typeface="SF Pro Display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SF Pro Display Light" pitchFamily="2" charset="0"/>
          <a:ea typeface="SF Pro Display Light" pitchFamily="2" charset="0"/>
          <a:cs typeface="SF Pro Display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SF Pro Display Light" pitchFamily="2" charset="0"/>
          <a:ea typeface="SF Pro Display Light" pitchFamily="2" charset="0"/>
          <a:cs typeface="SF Pro Display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AF1B-32CD-224E-A257-AC89CF10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SF Pro" pitchFamily="2" charset="0"/>
                <a:ea typeface="SF Pro" pitchFamily="2" charset="0"/>
                <a:cs typeface="SF Pro" pitchFamily="2" charset="0"/>
              </a:rPr>
              <a:t>Tuition 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21AB8-8B49-2247-9082-704DE0329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F Pro" pitchFamily="2" charset="0"/>
                <a:ea typeface="SF Pro" pitchFamily="2" charset="0"/>
                <a:cs typeface="SF Pro" pitchFamily="2" charset="0"/>
              </a:rPr>
              <a:t>QA Fundamental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5EC7D-393E-014C-AB4C-3150C4F62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2" r="11955"/>
          <a:stretch/>
        </p:blipFill>
        <p:spPr>
          <a:xfrm>
            <a:off x="5334785" y="484723"/>
            <a:ext cx="1522429" cy="25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8105-9595-024A-AD0D-16EBB0DB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617E-1119-F040-BB07-3DA588A8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42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Create a web app that allows the user to create, read, update, and delete from a database.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Using the tools, methodologies, and technologies that were covered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29481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F67A-A918-2B42-9250-D5E7BF42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0" y="357352"/>
            <a:ext cx="10775731" cy="5651446"/>
          </a:xfrm>
        </p:spPr>
        <p:txBody>
          <a:bodyPr numCol="2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App Idea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Planning Phase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Risk Assessment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App Functionality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Database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Back-End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Testing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Front-End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Demo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Summary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897FC-28EA-3540-BB5B-047C7265108E}"/>
              </a:ext>
            </a:extLst>
          </p:cNvPr>
          <p:cNvSpPr/>
          <p:nvPr/>
        </p:nvSpPr>
        <p:spPr>
          <a:xfrm>
            <a:off x="5257800" y="7351985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Expand on the briefly topic, why have you chosen it, how it relates to you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Explain your approach to planning this project and how well you were able to follow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Describe the tools that you used to plan your project and their 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Show any diagrams or documentation that helped with Project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Expand on technologies you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Why have you chosen that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did you learn from working with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worked / what didn't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How could you improve the usage of it next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Demonstrate the project – ensuring you clearly show you meet the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Supportive Tools can also be demonstrated that were used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went well for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didn't go so well for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could you have done differently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Best things you learned from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Be prepared to answer 2 technical questions relating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34308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16012E-1CDA-E04B-A263-E415059259FD}"/>
              </a:ext>
            </a:extLst>
          </p:cNvPr>
          <p:cNvSpPr/>
          <p:nvPr/>
        </p:nvSpPr>
        <p:spPr>
          <a:xfrm>
            <a:off x="493985" y="103257"/>
            <a:ext cx="11351173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Introduce yourself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Introduce the task that was given and what you chose as the topic.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Contents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Explain the structure of the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Expand on the briefly topic, why have you chosen it, how it relates to you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Explain your approach to planning this project and how well you were able to follow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Describe the tools that you used to plan your project and their 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Show any diagrams or documentation that helped with Project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Expand on technologies you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Why have you chosen that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did you learn from working with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worked / what didn't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How could you improve the usage of it next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Demonstrate the project – ensuring you clearly show you meet the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Supportive Tools can also be demonstrated that were used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went well for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didn't go so well for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What could you have done differently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Best things you learned from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Be prepared to answer 2 technical questions relating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316501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398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Neue</vt:lpstr>
      <vt:lpstr>SF Pro</vt:lpstr>
      <vt:lpstr>SF Pro Display</vt:lpstr>
      <vt:lpstr>SF Pro Display Light</vt:lpstr>
      <vt:lpstr>Office Theme</vt:lpstr>
      <vt:lpstr>Tuition Scheduler</vt:lpstr>
      <vt:lpstr>The task.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2021-03-01T20:54:17Z</dcterms:created>
  <dcterms:modified xsi:type="dcterms:W3CDTF">2021-03-01T21:57:11Z</dcterms:modified>
</cp:coreProperties>
</file>