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2"/>
  </p:notesMasterIdLst>
  <p:sldIdLst>
    <p:sldId id="256" r:id="rId2"/>
    <p:sldId id="492" r:id="rId3"/>
    <p:sldId id="294" r:id="rId4"/>
    <p:sldId id="354" r:id="rId5"/>
    <p:sldId id="297" r:id="rId6"/>
    <p:sldId id="340" r:id="rId7"/>
    <p:sldId id="342" r:id="rId8"/>
    <p:sldId id="343" r:id="rId9"/>
    <p:sldId id="370" r:id="rId10"/>
    <p:sldId id="369" r:id="rId11"/>
    <p:sldId id="425" r:id="rId12"/>
    <p:sldId id="423" r:id="rId13"/>
    <p:sldId id="424" r:id="rId14"/>
    <p:sldId id="412" r:id="rId15"/>
    <p:sldId id="428" r:id="rId16"/>
    <p:sldId id="431" r:id="rId17"/>
    <p:sldId id="432" r:id="rId18"/>
    <p:sldId id="429" r:id="rId19"/>
    <p:sldId id="433" r:id="rId20"/>
    <p:sldId id="434" r:id="rId21"/>
    <p:sldId id="435" r:id="rId22"/>
    <p:sldId id="436" r:id="rId23"/>
    <p:sldId id="437" r:id="rId24"/>
    <p:sldId id="430" r:id="rId25"/>
    <p:sldId id="438" r:id="rId26"/>
    <p:sldId id="455" r:id="rId27"/>
    <p:sldId id="456" r:id="rId28"/>
    <p:sldId id="457" r:id="rId29"/>
    <p:sldId id="458" r:id="rId30"/>
    <p:sldId id="386" r:id="rId31"/>
    <p:sldId id="460" r:id="rId32"/>
    <p:sldId id="471" r:id="rId33"/>
    <p:sldId id="461" r:id="rId34"/>
    <p:sldId id="463" r:id="rId35"/>
    <p:sldId id="469" r:id="rId36"/>
    <p:sldId id="470" r:id="rId37"/>
    <p:sldId id="472" r:id="rId38"/>
    <p:sldId id="473" r:id="rId39"/>
    <p:sldId id="474" r:id="rId40"/>
    <p:sldId id="418" r:id="rId41"/>
    <p:sldId id="416" r:id="rId42"/>
    <p:sldId id="417" r:id="rId43"/>
    <p:sldId id="414" r:id="rId44"/>
    <p:sldId id="415" r:id="rId45"/>
    <p:sldId id="420" r:id="rId46"/>
    <p:sldId id="422" r:id="rId47"/>
    <p:sldId id="421" r:id="rId48"/>
    <p:sldId id="537" r:id="rId49"/>
    <p:sldId id="538" r:id="rId50"/>
    <p:sldId id="481" r:id="rId51"/>
    <p:sldId id="541" r:id="rId52"/>
    <p:sldId id="542" r:id="rId53"/>
    <p:sldId id="543" r:id="rId54"/>
    <p:sldId id="495" r:id="rId55"/>
    <p:sldId id="496" r:id="rId56"/>
    <p:sldId id="368" r:id="rId57"/>
    <p:sldId id="357" r:id="rId58"/>
    <p:sldId id="358" r:id="rId59"/>
    <p:sldId id="360" r:id="rId60"/>
    <p:sldId id="362"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9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2993" autoAdjust="0"/>
  </p:normalViewPr>
  <p:slideViewPr>
    <p:cSldViewPr snapToGrid="0">
      <p:cViewPr>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i Lele" userId="e2c19d5382cf83cc" providerId="LiveId" clId="{D8181903-928A-49E9-832A-CF6F7FAACF0C}"/>
    <pc:docChg chg="undo custSel addSld delSld modSld sldOrd">
      <pc:chgData name="Manasi Lele" userId="e2c19d5382cf83cc" providerId="LiveId" clId="{D8181903-928A-49E9-832A-CF6F7FAACF0C}" dt="2024-04-23T05:43:42.205" v="397" actId="5793"/>
      <pc:docMkLst>
        <pc:docMk/>
      </pc:docMkLst>
      <pc:sldChg chg="addSp modSp mod">
        <pc:chgData name="Manasi Lele" userId="e2c19d5382cf83cc" providerId="LiveId" clId="{D8181903-928A-49E9-832A-CF6F7FAACF0C}" dt="2024-04-22T03:17:46.459" v="59" actId="255"/>
        <pc:sldMkLst>
          <pc:docMk/>
          <pc:sldMk cId="1279818313" sldId="256"/>
        </pc:sldMkLst>
        <pc:spChg chg="add mod">
          <ac:chgData name="Manasi Lele" userId="e2c19d5382cf83cc" providerId="LiveId" clId="{D8181903-928A-49E9-832A-CF6F7FAACF0C}" dt="2024-04-22T03:17:46.459" v="59" actId="255"/>
          <ac:spMkLst>
            <pc:docMk/>
            <pc:sldMk cId="1279818313" sldId="256"/>
            <ac:spMk id="2" creationId="{80388E82-5CDC-48B3-2FDA-6873FE560C51}"/>
          </ac:spMkLst>
        </pc:spChg>
        <pc:spChg chg="mod">
          <ac:chgData name="Manasi Lele" userId="e2c19d5382cf83cc" providerId="LiveId" clId="{D8181903-928A-49E9-832A-CF6F7FAACF0C}" dt="2024-04-22T03:17:22.285" v="1" actId="20577"/>
          <ac:spMkLst>
            <pc:docMk/>
            <pc:sldMk cId="1279818313" sldId="256"/>
            <ac:spMk id="12" creationId="{C5044EBA-5455-688D-8782-65D162BA215C}"/>
          </ac:spMkLst>
        </pc:spChg>
      </pc:sldChg>
      <pc:sldChg chg="del">
        <pc:chgData name="Manasi Lele" userId="e2c19d5382cf83cc" providerId="LiveId" clId="{D8181903-928A-49E9-832A-CF6F7FAACF0C}" dt="2024-04-23T05:33:07.329" v="265" actId="47"/>
        <pc:sldMkLst>
          <pc:docMk/>
          <pc:sldMk cId="2571962417" sldId="353"/>
        </pc:sldMkLst>
      </pc:sldChg>
      <pc:sldChg chg="add del">
        <pc:chgData name="Manasi Lele" userId="e2c19d5382cf83cc" providerId="LiveId" clId="{D8181903-928A-49E9-832A-CF6F7FAACF0C}" dt="2024-04-23T05:34:21.877" v="353" actId="47"/>
        <pc:sldMkLst>
          <pc:docMk/>
          <pc:sldMk cId="669952293" sldId="357"/>
        </pc:sldMkLst>
      </pc:sldChg>
      <pc:sldChg chg="add del">
        <pc:chgData name="Manasi Lele" userId="e2c19d5382cf83cc" providerId="LiveId" clId="{D8181903-928A-49E9-832A-CF6F7FAACF0C}" dt="2024-04-23T05:34:21.301" v="352" actId="47"/>
        <pc:sldMkLst>
          <pc:docMk/>
          <pc:sldMk cId="3359439530" sldId="358"/>
        </pc:sldMkLst>
      </pc:sldChg>
      <pc:sldChg chg="add del">
        <pc:chgData name="Manasi Lele" userId="e2c19d5382cf83cc" providerId="LiveId" clId="{D8181903-928A-49E9-832A-CF6F7FAACF0C}" dt="2024-04-23T05:40:20.571" v="383" actId="47"/>
        <pc:sldMkLst>
          <pc:docMk/>
          <pc:sldMk cId="1897861741" sldId="359"/>
        </pc:sldMkLst>
      </pc:sldChg>
      <pc:sldChg chg="add del">
        <pc:chgData name="Manasi Lele" userId="e2c19d5382cf83cc" providerId="LiveId" clId="{D8181903-928A-49E9-832A-CF6F7FAACF0C}" dt="2024-04-23T05:34:20.808" v="351" actId="47"/>
        <pc:sldMkLst>
          <pc:docMk/>
          <pc:sldMk cId="3964644729" sldId="360"/>
        </pc:sldMkLst>
      </pc:sldChg>
      <pc:sldChg chg="add del">
        <pc:chgData name="Manasi Lele" userId="e2c19d5382cf83cc" providerId="LiveId" clId="{D8181903-928A-49E9-832A-CF6F7FAACF0C}" dt="2024-04-23T05:34:20.218" v="350" actId="47"/>
        <pc:sldMkLst>
          <pc:docMk/>
          <pc:sldMk cId="3253666937" sldId="362"/>
        </pc:sldMkLst>
      </pc:sldChg>
      <pc:sldChg chg="add del">
        <pc:chgData name="Manasi Lele" userId="e2c19d5382cf83cc" providerId="LiveId" clId="{D8181903-928A-49E9-832A-CF6F7FAACF0C}" dt="2024-04-23T05:40:23.087" v="384" actId="47"/>
        <pc:sldMkLst>
          <pc:docMk/>
          <pc:sldMk cId="1319955156" sldId="363"/>
        </pc:sldMkLst>
      </pc:sldChg>
      <pc:sldChg chg="del">
        <pc:chgData name="Manasi Lele" userId="e2c19d5382cf83cc" providerId="LiveId" clId="{D8181903-928A-49E9-832A-CF6F7FAACF0C}" dt="2024-04-23T05:41:28.010" v="385" actId="47"/>
        <pc:sldMkLst>
          <pc:docMk/>
          <pc:sldMk cId="2057826536" sldId="364"/>
        </pc:sldMkLst>
      </pc:sldChg>
      <pc:sldChg chg="del">
        <pc:chgData name="Manasi Lele" userId="e2c19d5382cf83cc" providerId="LiveId" clId="{D8181903-928A-49E9-832A-CF6F7FAACF0C}" dt="2024-04-23T05:41:29.294" v="387" actId="47"/>
        <pc:sldMkLst>
          <pc:docMk/>
          <pc:sldMk cId="3037747346" sldId="365"/>
        </pc:sldMkLst>
      </pc:sldChg>
      <pc:sldChg chg="del">
        <pc:chgData name="Manasi Lele" userId="e2c19d5382cf83cc" providerId="LiveId" clId="{D8181903-928A-49E9-832A-CF6F7FAACF0C}" dt="2024-04-23T05:41:28.578" v="386" actId="47"/>
        <pc:sldMkLst>
          <pc:docMk/>
          <pc:sldMk cId="3018957435" sldId="366"/>
        </pc:sldMkLst>
      </pc:sldChg>
      <pc:sldChg chg="del">
        <pc:chgData name="Manasi Lele" userId="e2c19d5382cf83cc" providerId="LiveId" clId="{D8181903-928A-49E9-832A-CF6F7FAACF0C}" dt="2024-04-23T05:41:30.462" v="388" actId="47"/>
        <pc:sldMkLst>
          <pc:docMk/>
          <pc:sldMk cId="4117150479" sldId="367"/>
        </pc:sldMkLst>
      </pc:sldChg>
      <pc:sldChg chg="add del">
        <pc:chgData name="Manasi Lele" userId="e2c19d5382cf83cc" providerId="LiveId" clId="{D8181903-928A-49E9-832A-CF6F7FAACF0C}" dt="2024-04-23T05:34:22.428" v="354" actId="47"/>
        <pc:sldMkLst>
          <pc:docMk/>
          <pc:sldMk cId="1415931665" sldId="368"/>
        </pc:sldMkLst>
      </pc:sldChg>
      <pc:sldChg chg="del">
        <pc:chgData name="Manasi Lele" userId="e2c19d5382cf83cc" providerId="LiveId" clId="{D8181903-928A-49E9-832A-CF6F7FAACF0C}" dt="2024-04-23T05:32:31.347" v="241" actId="47"/>
        <pc:sldMkLst>
          <pc:docMk/>
          <pc:sldMk cId="2257866514" sldId="371"/>
        </pc:sldMkLst>
      </pc:sldChg>
      <pc:sldChg chg="del">
        <pc:chgData name="Manasi Lele" userId="e2c19d5382cf83cc" providerId="LiveId" clId="{D8181903-928A-49E9-832A-CF6F7FAACF0C}" dt="2024-04-23T05:32:30.730" v="240" actId="47"/>
        <pc:sldMkLst>
          <pc:docMk/>
          <pc:sldMk cId="3840815811" sldId="372"/>
        </pc:sldMkLst>
      </pc:sldChg>
      <pc:sldChg chg="del">
        <pc:chgData name="Manasi Lele" userId="e2c19d5382cf83cc" providerId="LiveId" clId="{D8181903-928A-49E9-832A-CF6F7FAACF0C}" dt="2024-04-23T05:32:31.746" v="242" actId="47"/>
        <pc:sldMkLst>
          <pc:docMk/>
          <pc:sldMk cId="116567212" sldId="374"/>
        </pc:sldMkLst>
      </pc:sldChg>
      <pc:sldChg chg="del">
        <pc:chgData name="Manasi Lele" userId="e2c19d5382cf83cc" providerId="LiveId" clId="{D8181903-928A-49E9-832A-CF6F7FAACF0C}" dt="2024-04-23T05:32:32.015" v="243" actId="47"/>
        <pc:sldMkLst>
          <pc:docMk/>
          <pc:sldMk cId="3240183289" sldId="375"/>
        </pc:sldMkLst>
      </pc:sldChg>
      <pc:sldChg chg="del">
        <pc:chgData name="Manasi Lele" userId="e2c19d5382cf83cc" providerId="LiveId" clId="{D8181903-928A-49E9-832A-CF6F7FAACF0C}" dt="2024-04-23T05:32:32.457" v="244" actId="47"/>
        <pc:sldMkLst>
          <pc:docMk/>
          <pc:sldMk cId="1616833365" sldId="376"/>
        </pc:sldMkLst>
      </pc:sldChg>
      <pc:sldChg chg="del">
        <pc:chgData name="Manasi Lele" userId="e2c19d5382cf83cc" providerId="LiveId" clId="{D8181903-928A-49E9-832A-CF6F7FAACF0C}" dt="2024-04-23T05:32:32.820" v="245" actId="47"/>
        <pc:sldMkLst>
          <pc:docMk/>
          <pc:sldMk cId="1978819565" sldId="377"/>
        </pc:sldMkLst>
      </pc:sldChg>
      <pc:sldChg chg="del">
        <pc:chgData name="Manasi Lele" userId="e2c19d5382cf83cc" providerId="LiveId" clId="{D8181903-928A-49E9-832A-CF6F7FAACF0C}" dt="2024-04-23T05:32:34.397" v="249" actId="47"/>
        <pc:sldMkLst>
          <pc:docMk/>
          <pc:sldMk cId="3268255196" sldId="378"/>
        </pc:sldMkLst>
      </pc:sldChg>
      <pc:sldChg chg="del">
        <pc:chgData name="Manasi Lele" userId="e2c19d5382cf83cc" providerId="LiveId" clId="{D8181903-928A-49E9-832A-CF6F7FAACF0C}" dt="2024-04-23T05:32:33.546" v="247" actId="47"/>
        <pc:sldMkLst>
          <pc:docMk/>
          <pc:sldMk cId="628314143" sldId="379"/>
        </pc:sldMkLst>
      </pc:sldChg>
      <pc:sldChg chg="del">
        <pc:chgData name="Manasi Lele" userId="e2c19d5382cf83cc" providerId="LiveId" clId="{D8181903-928A-49E9-832A-CF6F7FAACF0C}" dt="2024-04-23T05:32:33.999" v="248" actId="47"/>
        <pc:sldMkLst>
          <pc:docMk/>
          <pc:sldMk cId="1115705221" sldId="380"/>
        </pc:sldMkLst>
      </pc:sldChg>
      <pc:sldChg chg="del">
        <pc:chgData name="Manasi Lele" userId="e2c19d5382cf83cc" providerId="LiveId" clId="{D8181903-928A-49E9-832A-CF6F7FAACF0C}" dt="2024-04-23T05:32:33.188" v="246" actId="47"/>
        <pc:sldMkLst>
          <pc:docMk/>
          <pc:sldMk cId="3242575751" sldId="381"/>
        </pc:sldMkLst>
      </pc:sldChg>
      <pc:sldChg chg="del">
        <pc:chgData name="Manasi Lele" userId="e2c19d5382cf83cc" providerId="LiveId" clId="{D8181903-928A-49E9-832A-CF6F7FAACF0C}" dt="2024-04-23T05:32:34.946" v="250" actId="47"/>
        <pc:sldMkLst>
          <pc:docMk/>
          <pc:sldMk cId="602399837" sldId="382"/>
        </pc:sldMkLst>
      </pc:sldChg>
      <pc:sldChg chg="del">
        <pc:chgData name="Manasi Lele" userId="e2c19d5382cf83cc" providerId="LiveId" clId="{D8181903-928A-49E9-832A-CF6F7FAACF0C}" dt="2024-04-23T05:32:35.418" v="251" actId="47"/>
        <pc:sldMkLst>
          <pc:docMk/>
          <pc:sldMk cId="2523099571" sldId="383"/>
        </pc:sldMkLst>
      </pc:sldChg>
      <pc:sldChg chg="del">
        <pc:chgData name="Manasi Lele" userId="e2c19d5382cf83cc" providerId="LiveId" clId="{D8181903-928A-49E9-832A-CF6F7FAACF0C}" dt="2024-04-23T05:32:36.096" v="252" actId="47"/>
        <pc:sldMkLst>
          <pc:docMk/>
          <pc:sldMk cId="620894282" sldId="384"/>
        </pc:sldMkLst>
      </pc:sldChg>
      <pc:sldChg chg="del">
        <pc:chgData name="Manasi Lele" userId="e2c19d5382cf83cc" providerId="LiveId" clId="{D8181903-928A-49E9-832A-CF6F7FAACF0C}" dt="2024-04-23T05:32:36.582" v="253" actId="47"/>
        <pc:sldMkLst>
          <pc:docMk/>
          <pc:sldMk cId="1069473220" sldId="385"/>
        </pc:sldMkLst>
      </pc:sldChg>
      <pc:sldChg chg="ord">
        <pc:chgData name="Manasi Lele" userId="e2c19d5382cf83cc" providerId="LiveId" clId="{D8181903-928A-49E9-832A-CF6F7FAACF0C}" dt="2024-04-22T03:34:09.271" v="219"/>
        <pc:sldMkLst>
          <pc:docMk/>
          <pc:sldMk cId="2793460521" sldId="386"/>
        </pc:sldMkLst>
      </pc:sldChg>
      <pc:sldChg chg="del">
        <pc:chgData name="Manasi Lele" userId="e2c19d5382cf83cc" providerId="LiveId" clId="{D8181903-928A-49E9-832A-CF6F7FAACF0C}" dt="2024-04-23T05:33:01.661" v="257" actId="47"/>
        <pc:sldMkLst>
          <pc:docMk/>
          <pc:sldMk cId="334915931" sldId="387"/>
        </pc:sldMkLst>
      </pc:sldChg>
      <pc:sldChg chg="del">
        <pc:chgData name="Manasi Lele" userId="e2c19d5382cf83cc" providerId="LiveId" clId="{D8181903-928A-49E9-832A-CF6F7FAACF0C}" dt="2024-04-23T05:32:56.558" v="255" actId="47"/>
        <pc:sldMkLst>
          <pc:docMk/>
          <pc:sldMk cId="2967972556" sldId="388"/>
        </pc:sldMkLst>
      </pc:sldChg>
      <pc:sldChg chg="del">
        <pc:chgData name="Manasi Lele" userId="e2c19d5382cf83cc" providerId="LiveId" clId="{D8181903-928A-49E9-832A-CF6F7FAACF0C}" dt="2024-04-23T05:32:57.749" v="256" actId="47"/>
        <pc:sldMkLst>
          <pc:docMk/>
          <pc:sldMk cId="4063698765" sldId="389"/>
        </pc:sldMkLst>
      </pc:sldChg>
      <pc:sldChg chg="del">
        <pc:chgData name="Manasi Lele" userId="e2c19d5382cf83cc" providerId="LiveId" clId="{D8181903-928A-49E9-832A-CF6F7FAACF0C}" dt="2024-04-23T05:33:02.485" v="258" actId="47"/>
        <pc:sldMkLst>
          <pc:docMk/>
          <pc:sldMk cId="2000984806" sldId="390"/>
        </pc:sldMkLst>
      </pc:sldChg>
      <pc:sldChg chg="del">
        <pc:chgData name="Manasi Lele" userId="e2c19d5382cf83cc" providerId="LiveId" clId="{D8181903-928A-49E9-832A-CF6F7FAACF0C}" dt="2024-04-23T05:33:03.199" v="259" actId="47"/>
        <pc:sldMkLst>
          <pc:docMk/>
          <pc:sldMk cId="4127259007" sldId="391"/>
        </pc:sldMkLst>
      </pc:sldChg>
      <pc:sldChg chg="del">
        <pc:chgData name="Manasi Lele" userId="e2c19d5382cf83cc" providerId="LiveId" clId="{D8181903-928A-49E9-832A-CF6F7FAACF0C}" dt="2024-04-23T05:33:03.721" v="260" actId="47"/>
        <pc:sldMkLst>
          <pc:docMk/>
          <pc:sldMk cId="4063239769" sldId="392"/>
        </pc:sldMkLst>
      </pc:sldChg>
      <pc:sldChg chg="del">
        <pc:chgData name="Manasi Lele" userId="e2c19d5382cf83cc" providerId="LiveId" clId="{D8181903-928A-49E9-832A-CF6F7FAACF0C}" dt="2024-04-23T05:33:04.339" v="261" actId="47"/>
        <pc:sldMkLst>
          <pc:docMk/>
          <pc:sldMk cId="4205457161" sldId="393"/>
        </pc:sldMkLst>
      </pc:sldChg>
      <pc:sldChg chg="del">
        <pc:chgData name="Manasi Lele" userId="e2c19d5382cf83cc" providerId="LiveId" clId="{D8181903-928A-49E9-832A-CF6F7FAACF0C}" dt="2024-04-23T05:33:05.337" v="262" actId="47"/>
        <pc:sldMkLst>
          <pc:docMk/>
          <pc:sldMk cId="2383495551" sldId="394"/>
        </pc:sldMkLst>
      </pc:sldChg>
      <pc:sldChg chg="del">
        <pc:chgData name="Manasi Lele" userId="e2c19d5382cf83cc" providerId="LiveId" clId="{D8181903-928A-49E9-832A-CF6F7FAACF0C}" dt="2024-04-23T05:33:06.142" v="263" actId="47"/>
        <pc:sldMkLst>
          <pc:docMk/>
          <pc:sldMk cId="4027626041" sldId="396"/>
        </pc:sldMkLst>
      </pc:sldChg>
      <pc:sldChg chg="del">
        <pc:chgData name="Manasi Lele" userId="e2c19d5382cf83cc" providerId="LiveId" clId="{D8181903-928A-49E9-832A-CF6F7FAACF0C}" dt="2024-04-23T05:32:55.328" v="254" actId="47"/>
        <pc:sldMkLst>
          <pc:docMk/>
          <pc:sldMk cId="3372277993" sldId="398"/>
        </pc:sldMkLst>
      </pc:sldChg>
      <pc:sldChg chg="del">
        <pc:chgData name="Manasi Lele" userId="e2c19d5382cf83cc" providerId="LiveId" clId="{D8181903-928A-49E9-832A-CF6F7FAACF0C}" dt="2024-04-23T05:33:06.774" v="264" actId="47"/>
        <pc:sldMkLst>
          <pc:docMk/>
          <pc:sldMk cId="1348475503" sldId="399"/>
        </pc:sldMkLst>
      </pc:sldChg>
      <pc:sldChg chg="del">
        <pc:chgData name="Manasi Lele" userId="e2c19d5382cf83cc" providerId="LiveId" clId="{D8181903-928A-49E9-832A-CF6F7FAACF0C}" dt="2024-04-23T05:33:07.900" v="266" actId="47"/>
        <pc:sldMkLst>
          <pc:docMk/>
          <pc:sldMk cId="2801647938" sldId="400"/>
        </pc:sldMkLst>
      </pc:sldChg>
      <pc:sldChg chg="del">
        <pc:chgData name="Manasi Lele" userId="e2c19d5382cf83cc" providerId="LiveId" clId="{D8181903-928A-49E9-832A-CF6F7FAACF0C}" dt="2024-04-23T05:33:08.677" v="267" actId="47"/>
        <pc:sldMkLst>
          <pc:docMk/>
          <pc:sldMk cId="2800791437" sldId="401"/>
        </pc:sldMkLst>
      </pc:sldChg>
      <pc:sldChg chg="del">
        <pc:chgData name="Manasi Lele" userId="e2c19d5382cf83cc" providerId="LiveId" clId="{D8181903-928A-49E9-832A-CF6F7FAACF0C}" dt="2024-04-23T05:33:09.189" v="268" actId="47"/>
        <pc:sldMkLst>
          <pc:docMk/>
          <pc:sldMk cId="1682836223" sldId="402"/>
        </pc:sldMkLst>
      </pc:sldChg>
      <pc:sldChg chg="del">
        <pc:chgData name="Manasi Lele" userId="e2c19d5382cf83cc" providerId="LiveId" clId="{D8181903-928A-49E9-832A-CF6F7FAACF0C}" dt="2024-04-23T05:33:09.943" v="269" actId="47"/>
        <pc:sldMkLst>
          <pc:docMk/>
          <pc:sldMk cId="337168200" sldId="403"/>
        </pc:sldMkLst>
      </pc:sldChg>
      <pc:sldChg chg="del">
        <pc:chgData name="Manasi Lele" userId="e2c19d5382cf83cc" providerId="LiveId" clId="{D8181903-928A-49E9-832A-CF6F7FAACF0C}" dt="2024-04-23T05:33:10.644" v="270" actId="47"/>
        <pc:sldMkLst>
          <pc:docMk/>
          <pc:sldMk cId="4087954030" sldId="404"/>
        </pc:sldMkLst>
      </pc:sldChg>
      <pc:sldChg chg="del">
        <pc:chgData name="Manasi Lele" userId="e2c19d5382cf83cc" providerId="LiveId" clId="{D8181903-928A-49E9-832A-CF6F7FAACF0C}" dt="2024-04-23T05:33:12.189" v="272" actId="47"/>
        <pc:sldMkLst>
          <pc:docMk/>
          <pc:sldMk cId="535346424" sldId="406"/>
        </pc:sldMkLst>
      </pc:sldChg>
      <pc:sldChg chg="del">
        <pc:chgData name="Manasi Lele" userId="e2c19d5382cf83cc" providerId="LiveId" clId="{D8181903-928A-49E9-832A-CF6F7FAACF0C}" dt="2024-04-23T05:33:11.226" v="271" actId="47"/>
        <pc:sldMkLst>
          <pc:docMk/>
          <pc:sldMk cId="1076123676" sldId="407"/>
        </pc:sldMkLst>
      </pc:sldChg>
      <pc:sldChg chg="ord">
        <pc:chgData name="Manasi Lele" userId="e2c19d5382cf83cc" providerId="LiveId" clId="{D8181903-928A-49E9-832A-CF6F7FAACF0C}" dt="2024-04-22T03:34:09.271" v="219"/>
        <pc:sldMkLst>
          <pc:docMk/>
          <pc:sldMk cId="829760011" sldId="412"/>
        </pc:sldMkLst>
      </pc:sldChg>
      <pc:sldChg chg="ord">
        <pc:chgData name="Manasi Lele" userId="e2c19d5382cf83cc" providerId="LiveId" clId="{D8181903-928A-49E9-832A-CF6F7FAACF0C}" dt="2024-04-22T03:36:15.649" v="224"/>
        <pc:sldMkLst>
          <pc:docMk/>
          <pc:sldMk cId="2693777461" sldId="414"/>
        </pc:sldMkLst>
      </pc:sldChg>
      <pc:sldChg chg="ord">
        <pc:chgData name="Manasi Lele" userId="e2c19d5382cf83cc" providerId="LiveId" clId="{D8181903-928A-49E9-832A-CF6F7FAACF0C}" dt="2024-04-22T03:36:15.649" v="224"/>
        <pc:sldMkLst>
          <pc:docMk/>
          <pc:sldMk cId="3882070370" sldId="415"/>
        </pc:sldMkLst>
      </pc:sldChg>
      <pc:sldChg chg="ord">
        <pc:chgData name="Manasi Lele" userId="e2c19d5382cf83cc" providerId="LiveId" clId="{D8181903-928A-49E9-832A-CF6F7FAACF0C}" dt="2024-04-22T03:36:15.649" v="224"/>
        <pc:sldMkLst>
          <pc:docMk/>
          <pc:sldMk cId="2457271056" sldId="416"/>
        </pc:sldMkLst>
      </pc:sldChg>
      <pc:sldChg chg="ord">
        <pc:chgData name="Manasi Lele" userId="e2c19d5382cf83cc" providerId="LiveId" clId="{D8181903-928A-49E9-832A-CF6F7FAACF0C}" dt="2024-04-22T03:36:15.649" v="224"/>
        <pc:sldMkLst>
          <pc:docMk/>
          <pc:sldMk cId="311816667" sldId="417"/>
        </pc:sldMkLst>
      </pc:sldChg>
      <pc:sldChg chg="ord">
        <pc:chgData name="Manasi Lele" userId="e2c19d5382cf83cc" providerId="LiveId" clId="{D8181903-928A-49E9-832A-CF6F7FAACF0C}" dt="2024-04-22T03:36:15.649" v="224"/>
        <pc:sldMkLst>
          <pc:docMk/>
          <pc:sldMk cId="350826616" sldId="418"/>
        </pc:sldMkLst>
      </pc:sldChg>
      <pc:sldChg chg="ord">
        <pc:chgData name="Manasi Lele" userId="e2c19d5382cf83cc" providerId="LiveId" clId="{D8181903-928A-49E9-832A-CF6F7FAACF0C}" dt="2024-04-22T03:36:15.649" v="224"/>
        <pc:sldMkLst>
          <pc:docMk/>
          <pc:sldMk cId="1160036404" sldId="420"/>
        </pc:sldMkLst>
      </pc:sldChg>
      <pc:sldChg chg="ord">
        <pc:chgData name="Manasi Lele" userId="e2c19d5382cf83cc" providerId="LiveId" clId="{D8181903-928A-49E9-832A-CF6F7FAACF0C}" dt="2024-04-22T03:36:15.649" v="224"/>
        <pc:sldMkLst>
          <pc:docMk/>
          <pc:sldMk cId="756487232" sldId="421"/>
        </pc:sldMkLst>
      </pc:sldChg>
      <pc:sldChg chg="ord">
        <pc:chgData name="Manasi Lele" userId="e2c19d5382cf83cc" providerId="LiveId" clId="{D8181903-928A-49E9-832A-CF6F7FAACF0C}" dt="2024-04-22T03:36:15.649" v="224"/>
        <pc:sldMkLst>
          <pc:docMk/>
          <pc:sldMk cId="3642052628" sldId="422"/>
        </pc:sldMkLst>
      </pc:sldChg>
      <pc:sldChg chg="ord">
        <pc:chgData name="Manasi Lele" userId="e2c19d5382cf83cc" providerId="LiveId" clId="{D8181903-928A-49E9-832A-CF6F7FAACF0C}" dt="2024-04-22T03:34:09.271" v="219"/>
        <pc:sldMkLst>
          <pc:docMk/>
          <pc:sldMk cId="2041513100" sldId="423"/>
        </pc:sldMkLst>
      </pc:sldChg>
      <pc:sldChg chg="ord">
        <pc:chgData name="Manasi Lele" userId="e2c19d5382cf83cc" providerId="LiveId" clId="{D8181903-928A-49E9-832A-CF6F7FAACF0C}" dt="2024-04-22T03:34:09.271" v="219"/>
        <pc:sldMkLst>
          <pc:docMk/>
          <pc:sldMk cId="2504812028" sldId="424"/>
        </pc:sldMkLst>
      </pc:sldChg>
      <pc:sldChg chg="ord">
        <pc:chgData name="Manasi Lele" userId="e2c19d5382cf83cc" providerId="LiveId" clId="{D8181903-928A-49E9-832A-CF6F7FAACF0C}" dt="2024-04-22T03:34:09.271" v="219"/>
        <pc:sldMkLst>
          <pc:docMk/>
          <pc:sldMk cId="4057632610" sldId="425"/>
        </pc:sldMkLst>
      </pc:sldChg>
      <pc:sldChg chg="del">
        <pc:chgData name="Manasi Lele" userId="e2c19d5382cf83cc" providerId="LiveId" clId="{D8181903-928A-49E9-832A-CF6F7FAACF0C}" dt="2024-04-23T05:33:15.633" v="274" actId="47"/>
        <pc:sldMkLst>
          <pc:docMk/>
          <pc:sldMk cId="962475379" sldId="426"/>
        </pc:sldMkLst>
      </pc:sldChg>
      <pc:sldChg chg="ord">
        <pc:chgData name="Manasi Lele" userId="e2c19d5382cf83cc" providerId="LiveId" clId="{D8181903-928A-49E9-832A-CF6F7FAACF0C}" dt="2024-04-22T03:34:09.271" v="219"/>
        <pc:sldMkLst>
          <pc:docMk/>
          <pc:sldMk cId="2708701346" sldId="428"/>
        </pc:sldMkLst>
      </pc:sldChg>
      <pc:sldChg chg="ord">
        <pc:chgData name="Manasi Lele" userId="e2c19d5382cf83cc" providerId="LiveId" clId="{D8181903-928A-49E9-832A-CF6F7FAACF0C}" dt="2024-04-22T03:34:09.271" v="219"/>
        <pc:sldMkLst>
          <pc:docMk/>
          <pc:sldMk cId="1226019205" sldId="429"/>
        </pc:sldMkLst>
      </pc:sldChg>
      <pc:sldChg chg="ord">
        <pc:chgData name="Manasi Lele" userId="e2c19d5382cf83cc" providerId="LiveId" clId="{D8181903-928A-49E9-832A-CF6F7FAACF0C}" dt="2024-04-22T03:34:09.271" v="219"/>
        <pc:sldMkLst>
          <pc:docMk/>
          <pc:sldMk cId="74067961" sldId="430"/>
        </pc:sldMkLst>
      </pc:sldChg>
      <pc:sldChg chg="ord">
        <pc:chgData name="Manasi Lele" userId="e2c19d5382cf83cc" providerId="LiveId" clId="{D8181903-928A-49E9-832A-CF6F7FAACF0C}" dt="2024-04-22T03:34:09.271" v="219"/>
        <pc:sldMkLst>
          <pc:docMk/>
          <pc:sldMk cId="322617583" sldId="431"/>
        </pc:sldMkLst>
      </pc:sldChg>
      <pc:sldChg chg="ord">
        <pc:chgData name="Manasi Lele" userId="e2c19d5382cf83cc" providerId="LiveId" clId="{D8181903-928A-49E9-832A-CF6F7FAACF0C}" dt="2024-04-22T03:34:09.271" v="219"/>
        <pc:sldMkLst>
          <pc:docMk/>
          <pc:sldMk cId="3834779253" sldId="432"/>
        </pc:sldMkLst>
      </pc:sldChg>
      <pc:sldChg chg="ord">
        <pc:chgData name="Manasi Lele" userId="e2c19d5382cf83cc" providerId="LiveId" clId="{D8181903-928A-49E9-832A-CF6F7FAACF0C}" dt="2024-04-22T03:34:09.271" v="219"/>
        <pc:sldMkLst>
          <pc:docMk/>
          <pc:sldMk cId="449152675" sldId="433"/>
        </pc:sldMkLst>
      </pc:sldChg>
      <pc:sldChg chg="ord">
        <pc:chgData name="Manasi Lele" userId="e2c19d5382cf83cc" providerId="LiveId" clId="{D8181903-928A-49E9-832A-CF6F7FAACF0C}" dt="2024-04-22T03:34:09.271" v="219"/>
        <pc:sldMkLst>
          <pc:docMk/>
          <pc:sldMk cId="228670934" sldId="434"/>
        </pc:sldMkLst>
      </pc:sldChg>
      <pc:sldChg chg="ord">
        <pc:chgData name="Manasi Lele" userId="e2c19d5382cf83cc" providerId="LiveId" clId="{D8181903-928A-49E9-832A-CF6F7FAACF0C}" dt="2024-04-22T03:34:09.271" v="219"/>
        <pc:sldMkLst>
          <pc:docMk/>
          <pc:sldMk cId="1461414383" sldId="435"/>
        </pc:sldMkLst>
      </pc:sldChg>
      <pc:sldChg chg="ord">
        <pc:chgData name="Manasi Lele" userId="e2c19d5382cf83cc" providerId="LiveId" clId="{D8181903-928A-49E9-832A-CF6F7FAACF0C}" dt="2024-04-22T03:34:09.271" v="219"/>
        <pc:sldMkLst>
          <pc:docMk/>
          <pc:sldMk cId="246497933" sldId="436"/>
        </pc:sldMkLst>
      </pc:sldChg>
      <pc:sldChg chg="ord">
        <pc:chgData name="Manasi Lele" userId="e2c19d5382cf83cc" providerId="LiveId" clId="{D8181903-928A-49E9-832A-CF6F7FAACF0C}" dt="2024-04-22T03:34:09.271" v="219"/>
        <pc:sldMkLst>
          <pc:docMk/>
          <pc:sldMk cId="1664871428" sldId="437"/>
        </pc:sldMkLst>
      </pc:sldChg>
      <pc:sldChg chg="ord">
        <pc:chgData name="Manasi Lele" userId="e2c19d5382cf83cc" providerId="LiveId" clId="{D8181903-928A-49E9-832A-CF6F7FAACF0C}" dt="2024-04-22T03:34:09.271" v="219"/>
        <pc:sldMkLst>
          <pc:docMk/>
          <pc:sldMk cId="912580751" sldId="438"/>
        </pc:sldMkLst>
      </pc:sldChg>
      <pc:sldChg chg="del ord">
        <pc:chgData name="Manasi Lele" userId="e2c19d5382cf83cc" providerId="LiveId" clId="{D8181903-928A-49E9-832A-CF6F7FAACF0C}" dt="2024-04-23T05:30:49.978" v="225" actId="47"/>
        <pc:sldMkLst>
          <pc:docMk/>
          <pc:sldMk cId="2950312680" sldId="444"/>
        </pc:sldMkLst>
      </pc:sldChg>
      <pc:sldChg chg="del ord">
        <pc:chgData name="Manasi Lele" userId="e2c19d5382cf83cc" providerId="LiveId" clId="{D8181903-928A-49E9-832A-CF6F7FAACF0C}" dt="2024-04-23T05:30:53.495" v="226" actId="47"/>
        <pc:sldMkLst>
          <pc:docMk/>
          <pc:sldMk cId="2550284901" sldId="445"/>
        </pc:sldMkLst>
      </pc:sldChg>
      <pc:sldChg chg="del ord">
        <pc:chgData name="Manasi Lele" userId="e2c19d5382cf83cc" providerId="LiveId" clId="{D8181903-928A-49E9-832A-CF6F7FAACF0C}" dt="2024-04-23T05:31:06.239" v="234" actId="47"/>
        <pc:sldMkLst>
          <pc:docMk/>
          <pc:sldMk cId="1555404278" sldId="446"/>
        </pc:sldMkLst>
      </pc:sldChg>
      <pc:sldChg chg="del ord">
        <pc:chgData name="Manasi Lele" userId="e2c19d5382cf83cc" providerId="LiveId" clId="{D8181903-928A-49E9-832A-CF6F7FAACF0C}" dt="2024-04-23T05:30:55.814" v="227" actId="47"/>
        <pc:sldMkLst>
          <pc:docMk/>
          <pc:sldMk cId="3586978500" sldId="447"/>
        </pc:sldMkLst>
      </pc:sldChg>
      <pc:sldChg chg="del ord">
        <pc:chgData name="Manasi Lele" userId="e2c19d5382cf83cc" providerId="LiveId" clId="{D8181903-928A-49E9-832A-CF6F7FAACF0C}" dt="2024-04-23T05:30:58.607" v="229" actId="47"/>
        <pc:sldMkLst>
          <pc:docMk/>
          <pc:sldMk cId="1974535147" sldId="448"/>
        </pc:sldMkLst>
      </pc:sldChg>
      <pc:sldChg chg="del ord">
        <pc:chgData name="Manasi Lele" userId="e2c19d5382cf83cc" providerId="LiveId" clId="{D8181903-928A-49E9-832A-CF6F7FAACF0C}" dt="2024-04-23T05:30:56.918" v="228" actId="47"/>
        <pc:sldMkLst>
          <pc:docMk/>
          <pc:sldMk cId="2409680444" sldId="449"/>
        </pc:sldMkLst>
      </pc:sldChg>
      <pc:sldChg chg="del ord">
        <pc:chgData name="Manasi Lele" userId="e2c19d5382cf83cc" providerId="LiveId" clId="{D8181903-928A-49E9-832A-CF6F7FAACF0C}" dt="2024-04-23T05:30:59.368" v="230" actId="47"/>
        <pc:sldMkLst>
          <pc:docMk/>
          <pc:sldMk cId="4031736779" sldId="450"/>
        </pc:sldMkLst>
      </pc:sldChg>
      <pc:sldChg chg="del ord">
        <pc:chgData name="Manasi Lele" userId="e2c19d5382cf83cc" providerId="LiveId" clId="{D8181903-928A-49E9-832A-CF6F7FAACF0C}" dt="2024-04-23T05:31:03.121" v="231" actId="47"/>
        <pc:sldMkLst>
          <pc:docMk/>
          <pc:sldMk cId="2036210740" sldId="451"/>
        </pc:sldMkLst>
      </pc:sldChg>
      <pc:sldChg chg="del ord">
        <pc:chgData name="Manasi Lele" userId="e2c19d5382cf83cc" providerId="LiveId" clId="{D8181903-928A-49E9-832A-CF6F7FAACF0C}" dt="2024-04-23T05:31:04.103" v="232" actId="47"/>
        <pc:sldMkLst>
          <pc:docMk/>
          <pc:sldMk cId="463106342" sldId="452"/>
        </pc:sldMkLst>
      </pc:sldChg>
      <pc:sldChg chg="del ord">
        <pc:chgData name="Manasi Lele" userId="e2c19d5382cf83cc" providerId="LiveId" clId="{D8181903-928A-49E9-832A-CF6F7FAACF0C}" dt="2024-04-23T05:31:05.357" v="233" actId="47"/>
        <pc:sldMkLst>
          <pc:docMk/>
          <pc:sldMk cId="4077001518" sldId="453"/>
        </pc:sldMkLst>
      </pc:sldChg>
      <pc:sldChg chg="ord">
        <pc:chgData name="Manasi Lele" userId="e2c19d5382cf83cc" providerId="LiveId" clId="{D8181903-928A-49E9-832A-CF6F7FAACF0C}" dt="2024-04-22T03:34:09.271" v="219"/>
        <pc:sldMkLst>
          <pc:docMk/>
          <pc:sldMk cId="2348023307" sldId="455"/>
        </pc:sldMkLst>
      </pc:sldChg>
      <pc:sldChg chg="ord">
        <pc:chgData name="Manasi Lele" userId="e2c19d5382cf83cc" providerId="LiveId" clId="{D8181903-928A-49E9-832A-CF6F7FAACF0C}" dt="2024-04-22T03:34:09.271" v="219"/>
        <pc:sldMkLst>
          <pc:docMk/>
          <pc:sldMk cId="2650294545" sldId="456"/>
        </pc:sldMkLst>
      </pc:sldChg>
      <pc:sldChg chg="ord">
        <pc:chgData name="Manasi Lele" userId="e2c19d5382cf83cc" providerId="LiveId" clId="{D8181903-928A-49E9-832A-CF6F7FAACF0C}" dt="2024-04-22T03:34:09.271" v="219"/>
        <pc:sldMkLst>
          <pc:docMk/>
          <pc:sldMk cId="2515071888" sldId="457"/>
        </pc:sldMkLst>
      </pc:sldChg>
      <pc:sldChg chg="ord">
        <pc:chgData name="Manasi Lele" userId="e2c19d5382cf83cc" providerId="LiveId" clId="{D8181903-928A-49E9-832A-CF6F7FAACF0C}" dt="2024-04-22T03:34:09.271" v="219"/>
        <pc:sldMkLst>
          <pc:docMk/>
          <pc:sldMk cId="839519671" sldId="458"/>
        </pc:sldMkLst>
      </pc:sldChg>
      <pc:sldChg chg="del">
        <pc:chgData name="Manasi Lele" userId="e2c19d5382cf83cc" providerId="LiveId" clId="{D8181903-928A-49E9-832A-CF6F7FAACF0C}" dt="2024-04-23T05:33:46.042" v="293" actId="47"/>
        <pc:sldMkLst>
          <pc:docMk/>
          <pc:sldMk cId="675372972" sldId="459"/>
        </pc:sldMkLst>
      </pc:sldChg>
      <pc:sldChg chg="ord">
        <pc:chgData name="Manasi Lele" userId="e2c19d5382cf83cc" providerId="LiveId" clId="{D8181903-928A-49E9-832A-CF6F7FAACF0C}" dt="2024-04-22T03:34:09.271" v="219"/>
        <pc:sldMkLst>
          <pc:docMk/>
          <pc:sldMk cId="3810573847" sldId="460"/>
        </pc:sldMkLst>
      </pc:sldChg>
      <pc:sldChg chg="ord">
        <pc:chgData name="Manasi Lele" userId="e2c19d5382cf83cc" providerId="LiveId" clId="{D8181903-928A-49E9-832A-CF6F7FAACF0C}" dt="2024-04-22T03:34:09.271" v="219"/>
        <pc:sldMkLst>
          <pc:docMk/>
          <pc:sldMk cId="2832993996" sldId="461"/>
        </pc:sldMkLst>
      </pc:sldChg>
      <pc:sldChg chg="del ord">
        <pc:chgData name="Manasi Lele" userId="e2c19d5382cf83cc" providerId="LiveId" clId="{D8181903-928A-49E9-832A-CF6F7FAACF0C}" dt="2024-04-23T05:31:36.238" v="235" actId="47"/>
        <pc:sldMkLst>
          <pc:docMk/>
          <pc:sldMk cId="3365115152" sldId="462"/>
        </pc:sldMkLst>
      </pc:sldChg>
      <pc:sldChg chg="ord">
        <pc:chgData name="Manasi Lele" userId="e2c19d5382cf83cc" providerId="LiveId" clId="{D8181903-928A-49E9-832A-CF6F7FAACF0C}" dt="2024-04-22T03:34:09.271" v="219"/>
        <pc:sldMkLst>
          <pc:docMk/>
          <pc:sldMk cId="1556853863" sldId="463"/>
        </pc:sldMkLst>
      </pc:sldChg>
      <pc:sldChg chg="del ord">
        <pc:chgData name="Manasi Lele" userId="e2c19d5382cf83cc" providerId="LiveId" clId="{D8181903-928A-49E9-832A-CF6F7FAACF0C}" dt="2024-04-23T05:31:37.721" v="237" actId="47"/>
        <pc:sldMkLst>
          <pc:docMk/>
          <pc:sldMk cId="3824681404" sldId="465"/>
        </pc:sldMkLst>
      </pc:sldChg>
      <pc:sldChg chg="del ord">
        <pc:chgData name="Manasi Lele" userId="e2c19d5382cf83cc" providerId="LiveId" clId="{D8181903-928A-49E9-832A-CF6F7FAACF0C}" dt="2024-04-23T05:31:38.237" v="238" actId="47"/>
        <pc:sldMkLst>
          <pc:docMk/>
          <pc:sldMk cId="1227287284" sldId="466"/>
        </pc:sldMkLst>
      </pc:sldChg>
      <pc:sldChg chg="del ord">
        <pc:chgData name="Manasi Lele" userId="e2c19d5382cf83cc" providerId="LiveId" clId="{D8181903-928A-49E9-832A-CF6F7FAACF0C}" dt="2024-04-23T05:31:38.704" v="239" actId="47"/>
        <pc:sldMkLst>
          <pc:docMk/>
          <pc:sldMk cId="3504373535" sldId="467"/>
        </pc:sldMkLst>
      </pc:sldChg>
      <pc:sldChg chg="del ord">
        <pc:chgData name="Manasi Lele" userId="e2c19d5382cf83cc" providerId="LiveId" clId="{D8181903-928A-49E9-832A-CF6F7FAACF0C}" dt="2024-04-23T05:31:37.045" v="236" actId="47"/>
        <pc:sldMkLst>
          <pc:docMk/>
          <pc:sldMk cId="409170327" sldId="468"/>
        </pc:sldMkLst>
      </pc:sldChg>
      <pc:sldChg chg="ord">
        <pc:chgData name="Manasi Lele" userId="e2c19d5382cf83cc" providerId="LiveId" clId="{D8181903-928A-49E9-832A-CF6F7FAACF0C}" dt="2024-04-22T03:34:09.271" v="219"/>
        <pc:sldMkLst>
          <pc:docMk/>
          <pc:sldMk cId="1268919445" sldId="469"/>
        </pc:sldMkLst>
      </pc:sldChg>
      <pc:sldChg chg="ord">
        <pc:chgData name="Manasi Lele" userId="e2c19d5382cf83cc" providerId="LiveId" clId="{D8181903-928A-49E9-832A-CF6F7FAACF0C}" dt="2024-04-22T03:34:09.271" v="219"/>
        <pc:sldMkLst>
          <pc:docMk/>
          <pc:sldMk cId="1203771369" sldId="470"/>
        </pc:sldMkLst>
      </pc:sldChg>
      <pc:sldChg chg="ord">
        <pc:chgData name="Manasi Lele" userId="e2c19d5382cf83cc" providerId="LiveId" clId="{D8181903-928A-49E9-832A-CF6F7FAACF0C}" dt="2024-04-22T03:34:09.271" v="219"/>
        <pc:sldMkLst>
          <pc:docMk/>
          <pc:sldMk cId="1011717637" sldId="471"/>
        </pc:sldMkLst>
      </pc:sldChg>
      <pc:sldChg chg="ord">
        <pc:chgData name="Manasi Lele" userId="e2c19d5382cf83cc" providerId="LiveId" clId="{D8181903-928A-49E9-832A-CF6F7FAACF0C}" dt="2024-04-22T03:34:09.271" v="219"/>
        <pc:sldMkLst>
          <pc:docMk/>
          <pc:sldMk cId="3302388393" sldId="472"/>
        </pc:sldMkLst>
      </pc:sldChg>
      <pc:sldChg chg="ord">
        <pc:chgData name="Manasi Lele" userId="e2c19d5382cf83cc" providerId="LiveId" clId="{D8181903-928A-49E9-832A-CF6F7FAACF0C}" dt="2024-04-22T03:34:09.271" v="219"/>
        <pc:sldMkLst>
          <pc:docMk/>
          <pc:sldMk cId="764471177" sldId="473"/>
        </pc:sldMkLst>
      </pc:sldChg>
      <pc:sldChg chg="ord">
        <pc:chgData name="Manasi Lele" userId="e2c19d5382cf83cc" providerId="LiveId" clId="{D8181903-928A-49E9-832A-CF6F7FAACF0C}" dt="2024-04-22T03:34:09.271" v="219"/>
        <pc:sldMkLst>
          <pc:docMk/>
          <pc:sldMk cId="4104968614" sldId="474"/>
        </pc:sldMkLst>
      </pc:sldChg>
      <pc:sldChg chg="del">
        <pc:chgData name="Manasi Lele" userId="e2c19d5382cf83cc" providerId="LiveId" clId="{D8181903-928A-49E9-832A-CF6F7FAACF0C}" dt="2024-04-23T05:33:16.715" v="275" actId="47"/>
        <pc:sldMkLst>
          <pc:docMk/>
          <pc:sldMk cId="3127604938" sldId="475"/>
        </pc:sldMkLst>
      </pc:sldChg>
      <pc:sldChg chg="del">
        <pc:chgData name="Manasi Lele" userId="e2c19d5382cf83cc" providerId="LiveId" clId="{D8181903-928A-49E9-832A-CF6F7FAACF0C}" dt="2024-04-23T05:33:19.255" v="277" actId="47"/>
        <pc:sldMkLst>
          <pc:docMk/>
          <pc:sldMk cId="2930362580" sldId="476"/>
        </pc:sldMkLst>
      </pc:sldChg>
      <pc:sldChg chg="del">
        <pc:chgData name="Manasi Lele" userId="e2c19d5382cf83cc" providerId="LiveId" clId="{D8181903-928A-49E9-832A-CF6F7FAACF0C}" dt="2024-04-23T05:33:17.934" v="276" actId="47"/>
        <pc:sldMkLst>
          <pc:docMk/>
          <pc:sldMk cId="52419753" sldId="477"/>
        </pc:sldMkLst>
      </pc:sldChg>
      <pc:sldChg chg="del">
        <pc:chgData name="Manasi Lele" userId="e2c19d5382cf83cc" providerId="LiveId" clId="{D8181903-928A-49E9-832A-CF6F7FAACF0C}" dt="2024-04-23T05:33:19.814" v="278" actId="47"/>
        <pc:sldMkLst>
          <pc:docMk/>
          <pc:sldMk cId="3795639475" sldId="478"/>
        </pc:sldMkLst>
      </pc:sldChg>
      <pc:sldChg chg="del">
        <pc:chgData name="Manasi Lele" userId="e2c19d5382cf83cc" providerId="LiveId" clId="{D8181903-928A-49E9-832A-CF6F7FAACF0C}" dt="2024-04-23T05:33:29.443" v="279" actId="47"/>
        <pc:sldMkLst>
          <pc:docMk/>
          <pc:sldMk cId="256591220" sldId="479"/>
        </pc:sldMkLst>
      </pc:sldChg>
      <pc:sldChg chg="del">
        <pc:chgData name="Manasi Lele" userId="e2c19d5382cf83cc" providerId="LiveId" clId="{D8181903-928A-49E9-832A-CF6F7FAACF0C}" dt="2024-04-23T05:33:29.965" v="280" actId="47"/>
        <pc:sldMkLst>
          <pc:docMk/>
          <pc:sldMk cId="3865188707" sldId="480"/>
        </pc:sldMkLst>
      </pc:sldChg>
      <pc:sldChg chg="add del">
        <pc:chgData name="Manasi Lele" userId="e2c19d5382cf83cc" providerId="LiveId" clId="{D8181903-928A-49E9-832A-CF6F7FAACF0C}" dt="2024-04-23T05:33:33.351" v="282" actId="47"/>
        <pc:sldMkLst>
          <pc:docMk/>
          <pc:sldMk cId="1657937657" sldId="481"/>
        </pc:sldMkLst>
      </pc:sldChg>
      <pc:sldChg chg="del">
        <pc:chgData name="Manasi Lele" userId="e2c19d5382cf83cc" providerId="LiveId" clId="{D8181903-928A-49E9-832A-CF6F7FAACF0C}" dt="2024-04-23T05:33:42.417" v="284" actId="47"/>
        <pc:sldMkLst>
          <pc:docMk/>
          <pc:sldMk cId="1255691248" sldId="482"/>
        </pc:sldMkLst>
      </pc:sldChg>
      <pc:sldChg chg="del">
        <pc:chgData name="Manasi Lele" userId="e2c19d5382cf83cc" providerId="LiveId" clId="{D8181903-928A-49E9-832A-CF6F7FAACF0C}" dt="2024-04-23T05:33:44.105" v="288" actId="47"/>
        <pc:sldMkLst>
          <pc:docMk/>
          <pc:sldMk cId="3840472477" sldId="483"/>
        </pc:sldMkLst>
      </pc:sldChg>
      <pc:sldChg chg="del">
        <pc:chgData name="Manasi Lele" userId="e2c19d5382cf83cc" providerId="LiveId" clId="{D8181903-928A-49E9-832A-CF6F7FAACF0C}" dt="2024-04-23T05:33:44.421" v="289" actId="47"/>
        <pc:sldMkLst>
          <pc:docMk/>
          <pc:sldMk cId="1855410899" sldId="484"/>
        </pc:sldMkLst>
      </pc:sldChg>
      <pc:sldChg chg="del">
        <pc:chgData name="Manasi Lele" userId="e2c19d5382cf83cc" providerId="LiveId" clId="{D8181903-928A-49E9-832A-CF6F7FAACF0C}" dt="2024-04-23T05:33:44.767" v="290" actId="47"/>
        <pc:sldMkLst>
          <pc:docMk/>
          <pc:sldMk cId="1312826450" sldId="486"/>
        </pc:sldMkLst>
      </pc:sldChg>
      <pc:sldChg chg="del">
        <pc:chgData name="Manasi Lele" userId="e2c19d5382cf83cc" providerId="LiveId" clId="{D8181903-928A-49E9-832A-CF6F7FAACF0C}" dt="2024-04-23T05:33:43.726" v="287" actId="47"/>
        <pc:sldMkLst>
          <pc:docMk/>
          <pc:sldMk cId="3600943334" sldId="487"/>
        </pc:sldMkLst>
      </pc:sldChg>
      <pc:sldChg chg="del">
        <pc:chgData name="Manasi Lele" userId="e2c19d5382cf83cc" providerId="LiveId" clId="{D8181903-928A-49E9-832A-CF6F7FAACF0C}" dt="2024-04-23T05:33:43.394" v="286" actId="47"/>
        <pc:sldMkLst>
          <pc:docMk/>
          <pc:sldMk cId="412281024" sldId="488"/>
        </pc:sldMkLst>
      </pc:sldChg>
      <pc:sldChg chg="del">
        <pc:chgData name="Manasi Lele" userId="e2c19d5382cf83cc" providerId="LiveId" clId="{D8181903-928A-49E9-832A-CF6F7FAACF0C}" dt="2024-04-23T05:33:45.123" v="291" actId="47"/>
        <pc:sldMkLst>
          <pc:docMk/>
          <pc:sldMk cId="1589068254" sldId="489"/>
        </pc:sldMkLst>
      </pc:sldChg>
      <pc:sldChg chg="del">
        <pc:chgData name="Manasi Lele" userId="e2c19d5382cf83cc" providerId="LiveId" clId="{D8181903-928A-49E9-832A-CF6F7FAACF0C}" dt="2024-04-23T05:33:45.694" v="292" actId="47"/>
        <pc:sldMkLst>
          <pc:docMk/>
          <pc:sldMk cId="4028846464" sldId="490"/>
        </pc:sldMkLst>
      </pc:sldChg>
      <pc:sldChg chg="del">
        <pc:chgData name="Manasi Lele" userId="e2c19d5382cf83cc" providerId="LiveId" clId="{D8181903-928A-49E9-832A-CF6F7FAACF0C}" dt="2024-04-23T05:33:43.158" v="285" actId="47"/>
        <pc:sldMkLst>
          <pc:docMk/>
          <pc:sldMk cId="2732651987" sldId="491"/>
        </pc:sldMkLst>
      </pc:sldChg>
      <pc:sldChg chg="modSp mod">
        <pc:chgData name="Manasi Lele" userId="e2c19d5382cf83cc" providerId="LiveId" clId="{D8181903-928A-49E9-832A-CF6F7FAACF0C}" dt="2024-04-23T05:43:42.205" v="397" actId="5793"/>
        <pc:sldMkLst>
          <pc:docMk/>
          <pc:sldMk cId="603237038" sldId="492"/>
        </pc:sldMkLst>
        <pc:spChg chg="mod">
          <ac:chgData name="Manasi Lele" userId="e2c19d5382cf83cc" providerId="LiveId" clId="{D8181903-928A-49E9-832A-CF6F7FAACF0C}" dt="2024-04-23T05:43:42.205" v="397" actId="5793"/>
          <ac:spMkLst>
            <pc:docMk/>
            <pc:sldMk cId="603237038" sldId="492"/>
            <ac:spMk id="5" creationId="{EE06634A-569A-8991-A507-0CA87D08BA52}"/>
          </ac:spMkLst>
        </pc:spChg>
      </pc:sldChg>
      <pc:sldChg chg="del ord">
        <pc:chgData name="Manasi Lele" userId="e2c19d5382cf83cc" providerId="LiveId" clId="{D8181903-928A-49E9-832A-CF6F7FAACF0C}" dt="2024-04-22T03:34:40.432" v="220" actId="47"/>
        <pc:sldMkLst>
          <pc:docMk/>
          <pc:sldMk cId="1725076232" sldId="493"/>
        </pc:sldMkLst>
      </pc:sldChg>
      <pc:sldChg chg="del">
        <pc:chgData name="Manasi Lele" userId="e2c19d5382cf83cc" providerId="LiveId" clId="{D8181903-928A-49E9-832A-CF6F7FAACF0C}" dt="2024-04-23T05:34:01.361" v="308" actId="47"/>
        <pc:sldMkLst>
          <pc:docMk/>
          <pc:sldMk cId="953140298" sldId="494"/>
        </pc:sldMkLst>
      </pc:sldChg>
      <pc:sldChg chg="add del">
        <pc:chgData name="Manasi Lele" userId="e2c19d5382cf83cc" providerId="LiveId" clId="{D8181903-928A-49E9-832A-CF6F7FAACF0C}" dt="2024-04-23T05:33:50.777" v="299" actId="47"/>
        <pc:sldMkLst>
          <pc:docMk/>
          <pc:sldMk cId="1671963540" sldId="495"/>
        </pc:sldMkLst>
      </pc:sldChg>
      <pc:sldChg chg="add del">
        <pc:chgData name="Manasi Lele" userId="e2c19d5382cf83cc" providerId="LiveId" clId="{D8181903-928A-49E9-832A-CF6F7FAACF0C}" dt="2024-04-23T05:34:18.889" v="347" actId="47"/>
        <pc:sldMkLst>
          <pc:docMk/>
          <pc:sldMk cId="2640983233" sldId="496"/>
        </pc:sldMkLst>
      </pc:sldChg>
      <pc:sldChg chg="add del">
        <pc:chgData name="Manasi Lele" userId="e2c19d5382cf83cc" providerId="LiveId" clId="{D8181903-928A-49E9-832A-CF6F7FAACF0C}" dt="2024-04-23T05:33:55.650" v="300" actId="47"/>
        <pc:sldMkLst>
          <pc:docMk/>
          <pc:sldMk cId="4264407225" sldId="497"/>
        </pc:sldMkLst>
      </pc:sldChg>
      <pc:sldChg chg="del">
        <pc:chgData name="Manasi Lele" userId="e2c19d5382cf83cc" providerId="LiveId" clId="{D8181903-928A-49E9-832A-CF6F7FAACF0C}" dt="2024-04-23T05:33:56.758" v="301" actId="47"/>
        <pc:sldMkLst>
          <pc:docMk/>
          <pc:sldMk cId="253489147" sldId="498"/>
        </pc:sldMkLst>
      </pc:sldChg>
      <pc:sldChg chg="del">
        <pc:chgData name="Manasi Lele" userId="e2c19d5382cf83cc" providerId="LiveId" clId="{D8181903-928A-49E9-832A-CF6F7FAACF0C}" dt="2024-04-23T05:33:58.697" v="302" actId="47"/>
        <pc:sldMkLst>
          <pc:docMk/>
          <pc:sldMk cId="2916151504" sldId="499"/>
        </pc:sldMkLst>
      </pc:sldChg>
      <pc:sldChg chg="del">
        <pc:chgData name="Manasi Lele" userId="e2c19d5382cf83cc" providerId="LiveId" clId="{D8181903-928A-49E9-832A-CF6F7FAACF0C}" dt="2024-04-23T05:33:59.674" v="303" actId="47"/>
        <pc:sldMkLst>
          <pc:docMk/>
          <pc:sldMk cId="398951164" sldId="500"/>
        </pc:sldMkLst>
      </pc:sldChg>
      <pc:sldChg chg="del">
        <pc:chgData name="Manasi Lele" userId="e2c19d5382cf83cc" providerId="LiveId" clId="{D8181903-928A-49E9-832A-CF6F7FAACF0C}" dt="2024-04-23T05:34:01.108" v="307" actId="47"/>
        <pc:sldMkLst>
          <pc:docMk/>
          <pc:sldMk cId="4152271677" sldId="501"/>
        </pc:sldMkLst>
      </pc:sldChg>
      <pc:sldChg chg="del">
        <pc:chgData name="Manasi Lele" userId="e2c19d5382cf83cc" providerId="LiveId" clId="{D8181903-928A-49E9-832A-CF6F7FAACF0C}" dt="2024-04-23T05:34:00.084" v="304" actId="47"/>
        <pc:sldMkLst>
          <pc:docMk/>
          <pc:sldMk cId="2069408270" sldId="503"/>
        </pc:sldMkLst>
      </pc:sldChg>
      <pc:sldChg chg="del">
        <pc:chgData name="Manasi Lele" userId="e2c19d5382cf83cc" providerId="LiveId" clId="{D8181903-928A-49E9-832A-CF6F7FAACF0C}" dt="2024-04-23T05:34:00.794" v="306" actId="47"/>
        <pc:sldMkLst>
          <pc:docMk/>
          <pc:sldMk cId="1940926192" sldId="504"/>
        </pc:sldMkLst>
      </pc:sldChg>
      <pc:sldChg chg="del">
        <pc:chgData name="Manasi Lele" userId="e2c19d5382cf83cc" providerId="LiveId" clId="{D8181903-928A-49E9-832A-CF6F7FAACF0C}" dt="2024-04-23T05:34:00.479" v="305" actId="47"/>
        <pc:sldMkLst>
          <pc:docMk/>
          <pc:sldMk cId="1502021616" sldId="505"/>
        </pc:sldMkLst>
      </pc:sldChg>
      <pc:sldChg chg="del">
        <pc:chgData name="Manasi Lele" userId="e2c19d5382cf83cc" providerId="LiveId" clId="{D8181903-928A-49E9-832A-CF6F7FAACF0C}" dt="2024-04-23T05:34:15.788" v="338" actId="47"/>
        <pc:sldMkLst>
          <pc:docMk/>
          <pc:sldMk cId="3156191260" sldId="506"/>
        </pc:sldMkLst>
      </pc:sldChg>
      <pc:sldChg chg="del">
        <pc:chgData name="Manasi Lele" userId="e2c19d5382cf83cc" providerId="LiveId" clId="{D8181903-928A-49E9-832A-CF6F7FAACF0C}" dt="2024-04-23T05:34:02.558" v="309" actId="47"/>
        <pc:sldMkLst>
          <pc:docMk/>
          <pc:sldMk cId="773678661" sldId="507"/>
        </pc:sldMkLst>
      </pc:sldChg>
      <pc:sldChg chg="del">
        <pc:chgData name="Manasi Lele" userId="e2c19d5382cf83cc" providerId="LiveId" clId="{D8181903-928A-49E9-832A-CF6F7FAACF0C}" dt="2024-04-23T05:34:03.108" v="310" actId="47"/>
        <pc:sldMkLst>
          <pc:docMk/>
          <pc:sldMk cId="1694327343" sldId="508"/>
        </pc:sldMkLst>
      </pc:sldChg>
      <pc:sldChg chg="del">
        <pc:chgData name="Manasi Lele" userId="e2c19d5382cf83cc" providerId="LiveId" clId="{D8181903-928A-49E9-832A-CF6F7FAACF0C}" dt="2024-04-23T05:34:04.214" v="311" actId="47"/>
        <pc:sldMkLst>
          <pc:docMk/>
          <pc:sldMk cId="2567289103" sldId="509"/>
        </pc:sldMkLst>
      </pc:sldChg>
      <pc:sldChg chg="del">
        <pc:chgData name="Manasi Lele" userId="e2c19d5382cf83cc" providerId="LiveId" clId="{D8181903-928A-49E9-832A-CF6F7FAACF0C}" dt="2024-04-23T05:34:06.261" v="318" actId="47"/>
        <pc:sldMkLst>
          <pc:docMk/>
          <pc:sldMk cId="2225276297" sldId="510"/>
        </pc:sldMkLst>
      </pc:sldChg>
      <pc:sldChg chg="del">
        <pc:chgData name="Manasi Lele" userId="e2c19d5382cf83cc" providerId="LiveId" clId="{D8181903-928A-49E9-832A-CF6F7FAACF0C}" dt="2024-04-23T05:34:04.513" v="312" actId="47"/>
        <pc:sldMkLst>
          <pc:docMk/>
          <pc:sldMk cId="2456523286" sldId="511"/>
        </pc:sldMkLst>
      </pc:sldChg>
      <pc:sldChg chg="del">
        <pc:chgData name="Manasi Lele" userId="e2c19d5382cf83cc" providerId="LiveId" clId="{D8181903-928A-49E9-832A-CF6F7FAACF0C}" dt="2024-04-23T05:34:04.765" v="313" actId="47"/>
        <pc:sldMkLst>
          <pc:docMk/>
          <pc:sldMk cId="1819561897" sldId="512"/>
        </pc:sldMkLst>
      </pc:sldChg>
      <pc:sldChg chg="del">
        <pc:chgData name="Manasi Lele" userId="e2c19d5382cf83cc" providerId="LiveId" clId="{D8181903-928A-49E9-832A-CF6F7FAACF0C}" dt="2024-04-23T05:34:05.018" v="314" actId="47"/>
        <pc:sldMkLst>
          <pc:docMk/>
          <pc:sldMk cId="4244167018" sldId="513"/>
        </pc:sldMkLst>
      </pc:sldChg>
      <pc:sldChg chg="del">
        <pc:chgData name="Manasi Lele" userId="e2c19d5382cf83cc" providerId="LiveId" clId="{D8181903-928A-49E9-832A-CF6F7FAACF0C}" dt="2024-04-23T05:34:05.393" v="315" actId="47"/>
        <pc:sldMkLst>
          <pc:docMk/>
          <pc:sldMk cId="3896770964" sldId="514"/>
        </pc:sldMkLst>
      </pc:sldChg>
      <pc:sldChg chg="del">
        <pc:chgData name="Manasi Lele" userId="e2c19d5382cf83cc" providerId="LiveId" clId="{D8181903-928A-49E9-832A-CF6F7FAACF0C}" dt="2024-04-23T05:34:05.661" v="316" actId="47"/>
        <pc:sldMkLst>
          <pc:docMk/>
          <pc:sldMk cId="2025507981" sldId="515"/>
        </pc:sldMkLst>
      </pc:sldChg>
      <pc:sldChg chg="del">
        <pc:chgData name="Manasi Lele" userId="e2c19d5382cf83cc" providerId="LiveId" clId="{D8181903-928A-49E9-832A-CF6F7FAACF0C}" dt="2024-04-23T05:34:05.976" v="317" actId="47"/>
        <pc:sldMkLst>
          <pc:docMk/>
          <pc:sldMk cId="2889843591" sldId="516"/>
        </pc:sldMkLst>
      </pc:sldChg>
      <pc:sldChg chg="del">
        <pc:chgData name="Manasi Lele" userId="e2c19d5382cf83cc" providerId="LiveId" clId="{D8181903-928A-49E9-832A-CF6F7FAACF0C}" dt="2024-04-23T05:34:06.684" v="319" actId="47"/>
        <pc:sldMkLst>
          <pc:docMk/>
          <pc:sldMk cId="2123896709" sldId="517"/>
        </pc:sldMkLst>
      </pc:sldChg>
      <pc:sldChg chg="del">
        <pc:chgData name="Manasi Lele" userId="e2c19d5382cf83cc" providerId="LiveId" clId="{D8181903-928A-49E9-832A-CF6F7FAACF0C}" dt="2024-04-23T05:34:07.030" v="320" actId="47"/>
        <pc:sldMkLst>
          <pc:docMk/>
          <pc:sldMk cId="3462194127" sldId="518"/>
        </pc:sldMkLst>
      </pc:sldChg>
      <pc:sldChg chg="del">
        <pc:chgData name="Manasi Lele" userId="e2c19d5382cf83cc" providerId="LiveId" clId="{D8181903-928A-49E9-832A-CF6F7FAACF0C}" dt="2024-04-23T05:34:07.708" v="322" actId="47"/>
        <pc:sldMkLst>
          <pc:docMk/>
          <pc:sldMk cId="1764084894" sldId="519"/>
        </pc:sldMkLst>
      </pc:sldChg>
      <pc:sldChg chg="del">
        <pc:chgData name="Manasi Lele" userId="e2c19d5382cf83cc" providerId="LiveId" clId="{D8181903-928A-49E9-832A-CF6F7FAACF0C}" dt="2024-04-23T05:34:08.007" v="323" actId="47"/>
        <pc:sldMkLst>
          <pc:docMk/>
          <pc:sldMk cId="1555182694" sldId="520"/>
        </pc:sldMkLst>
      </pc:sldChg>
      <pc:sldChg chg="del">
        <pc:chgData name="Manasi Lele" userId="e2c19d5382cf83cc" providerId="LiveId" clId="{D8181903-928A-49E9-832A-CF6F7FAACF0C}" dt="2024-04-23T05:34:07.393" v="321" actId="47"/>
        <pc:sldMkLst>
          <pc:docMk/>
          <pc:sldMk cId="583085754" sldId="521"/>
        </pc:sldMkLst>
      </pc:sldChg>
      <pc:sldChg chg="del">
        <pc:chgData name="Manasi Lele" userId="e2c19d5382cf83cc" providerId="LiveId" clId="{D8181903-928A-49E9-832A-CF6F7FAACF0C}" dt="2024-04-23T05:34:08.386" v="324" actId="47"/>
        <pc:sldMkLst>
          <pc:docMk/>
          <pc:sldMk cId="3336121162" sldId="522"/>
        </pc:sldMkLst>
      </pc:sldChg>
      <pc:sldChg chg="del">
        <pc:chgData name="Manasi Lele" userId="e2c19d5382cf83cc" providerId="LiveId" clId="{D8181903-928A-49E9-832A-CF6F7FAACF0C}" dt="2024-04-23T05:34:13.613" v="332" actId="47"/>
        <pc:sldMkLst>
          <pc:docMk/>
          <pc:sldMk cId="3021639781" sldId="523"/>
        </pc:sldMkLst>
      </pc:sldChg>
      <pc:sldChg chg="del">
        <pc:chgData name="Manasi Lele" userId="e2c19d5382cf83cc" providerId="LiveId" clId="{D8181903-928A-49E9-832A-CF6F7FAACF0C}" dt="2024-04-23T05:34:11.680" v="325" actId="47"/>
        <pc:sldMkLst>
          <pc:docMk/>
          <pc:sldMk cId="3610100410" sldId="525"/>
        </pc:sldMkLst>
      </pc:sldChg>
      <pc:sldChg chg="del">
        <pc:chgData name="Manasi Lele" userId="e2c19d5382cf83cc" providerId="LiveId" clId="{D8181903-928A-49E9-832A-CF6F7FAACF0C}" dt="2024-04-23T05:34:11.931" v="326" actId="47"/>
        <pc:sldMkLst>
          <pc:docMk/>
          <pc:sldMk cId="3931170368" sldId="526"/>
        </pc:sldMkLst>
      </pc:sldChg>
      <pc:sldChg chg="del">
        <pc:chgData name="Manasi Lele" userId="e2c19d5382cf83cc" providerId="LiveId" clId="{D8181903-928A-49E9-832A-CF6F7FAACF0C}" dt="2024-04-23T05:34:13.143" v="331" actId="47"/>
        <pc:sldMkLst>
          <pc:docMk/>
          <pc:sldMk cId="3336677204" sldId="527"/>
        </pc:sldMkLst>
      </pc:sldChg>
      <pc:sldChg chg="del">
        <pc:chgData name="Manasi Lele" userId="e2c19d5382cf83cc" providerId="LiveId" clId="{D8181903-928A-49E9-832A-CF6F7FAACF0C}" dt="2024-04-23T05:34:15.568" v="337" actId="47"/>
        <pc:sldMkLst>
          <pc:docMk/>
          <pc:sldMk cId="305354280" sldId="528"/>
        </pc:sldMkLst>
      </pc:sldChg>
      <pc:sldChg chg="del">
        <pc:chgData name="Manasi Lele" userId="e2c19d5382cf83cc" providerId="LiveId" clId="{D8181903-928A-49E9-832A-CF6F7FAACF0C}" dt="2024-04-23T05:34:14.578" v="333" actId="47"/>
        <pc:sldMkLst>
          <pc:docMk/>
          <pc:sldMk cId="2069021405" sldId="529"/>
        </pc:sldMkLst>
      </pc:sldChg>
      <pc:sldChg chg="del">
        <pc:chgData name="Manasi Lele" userId="e2c19d5382cf83cc" providerId="LiveId" clId="{D8181903-928A-49E9-832A-CF6F7FAACF0C}" dt="2024-04-23T05:34:15.185" v="335" actId="47"/>
        <pc:sldMkLst>
          <pc:docMk/>
          <pc:sldMk cId="2727633569" sldId="530"/>
        </pc:sldMkLst>
      </pc:sldChg>
      <pc:sldChg chg="del">
        <pc:chgData name="Manasi Lele" userId="e2c19d5382cf83cc" providerId="LiveId" clId="{D8181903-928A-49E9-832A-CF6F7FAACF0C}" dt="2024-04-23T05:34:15.348" v="336" actId="47"/>
        <pc:sldMkLst>
          <pc:docMk/>
          <pc:sldMk cId="3513691620" sldId="531"/>
        </pc:sldMkLst>
      </pc:sldChg>
      <pc:sldChg chg="del">
        <pc:chgData name="Manasi Lele" userId="e2c19d5382cf83cc" providerId="LiveId" clId="{D8181903-928A-49E9-832A-CF6F7FAACF0C}" dt="2024-04-23T05:34:15.005" v="334" actId="47"/>
        <pc:sldMkLst>
          <pc:docMk/>
          <pc:sldMk cId="1131252534" sldId="532"/>
        </pc:sldMkLst>
      </pc:sldChg>
      <pc:sldChg chg="del">
        <pc:chgData name="Manasi Lele" userId="e2c19d5382cf83cc" providerId="LiveId" clId="{D8181903-928A-49E9-832A-CF6F7FAACF0C}" dt="2024-04-23T05:34:12.687" v="329" actId="47"/>
        <pc:sldMkLst>
          <pc:docMk/>
          <pc:sldMk cId="3985923502" sldId="533"/>
        </pc:sldMkLst>
      </pc:sldChg>
      <pc:sldChg chg="del">
        <pc:chgData name="Manasi Lele" userId="e2c19d5382cf83cc" providerId="LiveId" clId="{D8181903-928A-49E9-832A-CF6F7FAACF0C}" dt="2024-04-23T05:34:12.403" v="328" actId="47"/>
        <pc:sldMkLst>
          <pc:docMk/>
          <pc:sldMk cId="3270574293" sldId="534"/>
        </pc:sldMkLst>
      </pc:sldChg>
      <pc:sldChg chg="del">
        <pc:chgData name="Manasi Lele" userId="e2c19d5382cf83cc" providerId="LiveId" clId="{D8181903-928A-49E9-832A-CF6F7FAACF0C}" dt="2024-04-23T05:34:12.152" v="327" actId="47"/>
        <pc:sldMkLst>
          <pc:docMk/>
          <pc:sldMk cId="1857436661" sldId="535"/>
        </pc:sldMkLst>
      </pc:sldChg>
      <pc:sldChg chg="del">
        <pc:chgData name="Manasi Lele" userId="e2c19d5382cf83cc" providerId="LiveId" clId="{D8181903-928A-49E9-832A-CF6F7FAACF0C}" dt="2024-04-23T05:34:12.907" v="330" actId="47"/>
        <pc:sldMkLst>
          <pc:docMk/>
          <pc:sldMk cId="3132914599" sldId="536"/>
        </pc:sldMkLst>
      </pc:sldChg>
      <pc:sldChg chg="ord">
        <pc:chgData name="Manasi Lele" userId="e2c19d5382cf83cc" providerId="LiveId" clId="{D8181903-928A-49E9-832A-CF6F7FAACF0C}" dt="2024-04-22T03:36:15.649" v="224"/>
        <pc:sldMkLst>
          <pc:docMk/>
          <pc:sldMk cId="1396356874" sldId="537"/>
        </pc:sldMkLst>
      </pc:sldChg>
      <pc:sldChg chg="ord">
        <pc:chgData name="Manasi Lele" userId="e2c19d5382cf83cc" providerId="LiveId" clId="{D8181903-928A-49E9-832A-CF6F7FAACF0C}" dt="2024-04-22T03:36:15.649" v="224"/>
        <pc:sldMkLst>
          <pc:docMk/>
          <pc:sldMk cId="3163472839" sldId="538"/>
        </pc:sldMkLst>
      </pc:sldChg>
      <pc:sldChg chg="del">
        <pc:chgData name="Manasi Lele" userId="e2c19d5382cf83cc" providerId="LiveId" clId="{D8181903-928A-49E9-832A-CF6F7FAACF0C}" dt="2024-04-23T05:33:12.772" v="273" actId="47"/>
        <pc:sldMkLst>
          <pc:docMk/>
          <pc:sldMk cId="3942383998" sldId="539"/>
        </pc:sldMkLst>
      </pc:sldChg>
      <pc:sldChg chg="del">
        <pc:chgData name="Manasi Lele" userId="e2c19d5382cf83cc" providerId="LiveId" clId="{D8181903-928A-49E9-832A-CF6F7FAACF0C}" dt="2024-04-23T05:33:41.945" v="283" actId="47"/>
        <pc:sldMkLst>
          <pc:docMk/>
          <pc:sldMk cId="2541996119" sldId="540"/>
        </pc:sldMkLst>
      </pc:sldChg>
      <pc:sldChg chg="modSp modAnim">
        <pc:chgData name="Manasi Lele" userId="e2c19d5382cf83cc" providerId="LiveId" clId="{D8181903-928A-49E9-832A-CF6F7FAACF0C}" dt="2024-04-23T05:38:04.394" v="382" actId="20577"/>
        <pc:sldMkLst>
          <pc:docMk/>
          <pc:sldMk cId="221692173" sldId="542"/>
        </pc:sldMkLst>
        <pc:spChg chg="mod">
          <ac:chgData name="Manasi Lele" userId="e2c19d5382cf83cc" providerId="LiveId" clId="{D8181903-928A-49E9-832A-CF6F7FAACF0C}" dt="2024-04-23T05:38:04.394" v="382" actId="20577"/>
          <ac:spMkLst>
            <pc:docMk/>
            <pc:sldMk cId="221692173" sldId="542"/>
            <ac:spMk id="14" creationId="{78CFB188-95A6-8437-DCB7-48CBCD3017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31737-BC9F-4B42-A050-8FC0D8540AA0}" type="datetimeFigureOut">
              <a:rPr lang="en-IN" smtClean="0"/>
              <a:t>22-04-2024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0EAE1-CD32-4A00-85C0-51CAF4025557}" type="slidenum">
              <a:rPr lang="en-IN" smtClean="0"/>
              <a:t>‹#›</a:t>
            </a:fld>
            <a:endParaRPr lang="en-IN" dirty="0"/>
          </a:p>
        </p:txBody>
      </p:sp>
    </p:spTree>
    <p:extLst>
      <p:ext uri="{BB962C8B-B14F-4D97-AF65-F5344CB8AC3E}">
        <p14:creationId xmlns:p14="http://schemas.microsoft.com/office/powerpoint/2010/main" val="255917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F0EAE1-CD32-4A00-85C0-51CAF4025557}" type="slidenum">
              <a:rPr lang="en-IN" smtClean="0"/>
              <a:t>11</a:t>
            </a:fld>
            <a:endParaRPr lang="en-IN"/>
          </a:p>
        </p:txBody>
      </p:sp>
    </p:spTree>
    <p:extLst>
      <p:ext uri="{BB962C8B-B14F-4D97-AF65-F5344CB8AC3E}">
        <p14:creationId xmlns:p14="http://schemas.microsoft.com/office/powerpoint/2010/main" val="279831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F0EAE1-CD32-4A00-85C0-51CAF4025557}" type="slidenum">
              <a:rPr lang="en-IN" smtClean="0"/>
              <a:t>30</a:t>
            </a:fld>
            <a:endParaRPr lang="en-IN" dirty="0"/>
          </a:p>
        </p:txBody>
      </p:sp>
    </p:spTree>
    <p:extLst>
      <p:ext uri="{BB962C8B-B14F-4D97-AF65-F5344CB8AC3E}">
        <p14:creationId xmlns:p14="http://schemas.microsoft.com/office/powerpoint/2010/main" val="353673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F0EAE1-CD32-4A00-85C0-51CAF4025557}" type="slidenum">
              <a:rPr lang="en-IN" smtClean="0"/>
              <a:t>40</a:t>
            </a:fld>
            <a:endParaRPr lang="en-IN"/>
          </a:p>
        </p:txBody>
      </p:sp>
    </p:spTree>
    <p:extLst>
      <p:ext uri="{BB962C8B-B14F-4D97-AF65-F5344CB8AC3E}">
        <p14:creationId xmlns:p14="http://schemas.microsoft.com/office/powerpoint/2010/main" val="255258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F0EAE1-CD32-4A00-85C0-51CAF4025557}" type="slidenum">
              <a:rPr lang="en-IN" smtClean="0"/>
              <a:t>50</a:t>
            </a:fld>
            <a:endParaRPr lang="en-IN" dirty="0"/>
          </a:p>
        </p:txBody>
      </p:sp>
    </p:spTree>
    <p:extLst>
      <p:ext uri="{BB962C8B-B14F-4D97-AF65-F5344CB8AC3E}">
        <p14:creationId xmlns:p14="http://schemas.microsoft.com/office/powerpoint/2010/main" val="1127337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F0EAE1-CD32-4A00-85C0-51CAF4025557}" type="slidenum">
              <a:rPr lang="en-IN" smtClean="0"/>
              <a:t>56</a:t>
            </a:fld>
            <a:endParaRPr lang="en-IN" dirty="0"/>
          </a:p>
        </p:txBody>
      </p:sp>
    </p:spTree>
    <p:extLst>
      <p:ext uri="{BB962C8B-B14F-4D97-AF65-F5344CB8AC3E}">
        <p14:creationId xmlns:p14="http://schemas.microsoft.com/office/powerpoint/2010/main" val="290569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F0EAE1-CD32-4A00-85C0-51CAF4025557}" type="slidenum">
              <a:rPr lang="en-IN" smtClean="0"/>
              <a:t>57</a:t>
            </a:fld>
            <a:endParaRPr lang="en-IN" dirty="0"/>
          </a:p>
        </p:txBody>
      </p:sp>
    </p:spTree>
    <p:extLst>
      <p:ext uri="{BB962C8B-B14F-4D97-AF65-F5344CB8AC3E}">
        <p14:creationId xmlns:p14="http://schemas.microsoft.com/office/powerpoint/2010/main" val="358689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F0EAE1-CD32-4A00-85C0-51CAF4025557}" type="slidenum">
              <a:rPr lang="en-IN" smtClean="0"/>
              <a:t>58</a:t>
            </a:fld>
            <a:endParaRPr lang="en-IN" dirty="0"/>
          </a:p>
        </p:txBody>
      </p:sp>
    </p:spTree>
    <p:extLst>
      <p:ext uri="{BB962C8B-B14F-4D97-AF65-F5344CB8AC3E}">
        <p14:creationId xmlns:p14="http://schemas.microsoft.com/office/powerpoint/2010/main" val="425302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F0EAE1-CD32-4A00-85C0-51CAF4025557}" type="slidenum">
              <a:rPr lang="en-IN" smtClean="0"/>
              <a:t>59</a:t>
            </a:fld>
            <a:endParaRPr lang="en-IN" dirty="0"/>
          </a:p>
        </p:txBody>
      </p:sp>
    </p:spTree>
    <p:extLst>
      <p:ext uri="{BB962C8B-B14F-4D97-AF65-F5344CB8AC3E}">
        <p14:creationId xmlns:p14="http://schemas.microsoft.com/office/powerpoint/2010/main" val="2449102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F0EAE1-CD32-4A00-85C0-51CAF4025557}" type="slidenum">
              <a:rPr lang="en-IN" smtClean="0"/>
              <a:t>60</a:t>
            </a:fld>
            <a:endParaRPr lang="en-IN" dirty="0"/>
          </a:p>
        </p:txBody>
      </p:sp>
    </p:spTree>
    <p:extLst>
      <p:ext uri="{BB962C8B-B14F-4D97-AF65-F5344CB8AC3E}">
        <p14:creationId xmlns:p14="http://schemas.microsoft.com/office/powerpoint/2010/main" val="151176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96DE90-A72D-4ED9-9F93-2C15EE10FAB9}" type="datetimeFigureOut">
              <a:rPr lang="en-IN" smtClean="0"/>
              <a:t>22-04-2024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58C83-AA8F-4AD2-9EA6-3B8E9D223484}"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00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6DE90-A72D-4ED9-9F93-2C15EE10FAB9}" type="datetimeFigureOut">
              <a:rPr lang="en-IN" smtClean="0"/>
              <a:t>22-04-2024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58C83-AA8F-4AD2-9EA6-3B8E9D223484}" type="slidenum">
              <a:rPr lang="en-IN" smtClean="0"/>
              <a:t>‹#›</a:t>
            </a:fld>
            <a:endParaRPr lang="en-IN" dirty="0"/>
          </a:p>
        </p:txBody>
      </p:sp>
    </p:spTree>
    <p:extLst>
      <p:ext uri="{BB962C8B-B14F-4D97-AF65-F5344CB8AC3E}">
        <p14:creationId xmlns:p14="http://schemas.microsoft.com/office/powerpoint/2010/main" val="354658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6DE90-A72D-4ED9-9F93-2C15EE10FAB9}" type="datetimeFigureOut">
              <a:rPr lang="en-IN" smtClean="0"/>
              <a:t>22-04-2024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58C83-AA8F-4AD2-9EA6-3B8E9D223484}" type="slidenum">
              <a:rPr lang="en-IN" smtClean="0"/>
              <a:t>‹#›</a:t>
            </a:fld>
            <a:endParaRPr lang="en-IN" dirty="0"/>
          </a:p>
        </p:txBody>
      </p:sp>
    </p:spTree>
    <p:extLst>
      <p:ext uri="{BB962C8B-B14F-4D97-AF65-F5344CB8AC3E}">
        <p14:creationId xmlns:p14="http://schemas.microsoft.com/office/powerpoint/2010/main" val="276721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6DE90-A72D-4ED9-9F93-2C15EE10FAB9}" type="datetimeFigureOut">
              <a:rPr lang="en-IN" smtClean="0"/>
              <a:t>22-04-2024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58C83-AA8F-4AD2-9EA6-3B8E9D223484}" type="slidenum">
              <a:rPr lang="en-IN" smtClean="0"/>
              <a:t>‹#›</a:t>
            </a:fld>
            <a:endParaRPr lang="en-IN" dirty="0"/>
          </a:p>
        </p:txBody>
      </p:sp>
    </p:spTree>
    <p:extLst>
      <p:ext uri="{BB962C8B-B14F-4D97-AF65-F5344CB8AC3E}">
        <p14:creationId xmlns:p14="http://schemas.microsoft.com/office/powerpoint/2010/main" val="379912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6DE90-A72D-4ED9-9F93-2C15EE10FAB9}" type="datetimeFigureOut">
              <a:rPr lang="en-IN" smtClean="0"/>
              <a:t>22-04-2024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58C83-AA8F-4AD2-9EA6-3B8E9D223484}"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35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96DE90-A72D-4ED9-9F93-2C15EE10FAB9}" type="datetimeFigureOut">
              <a:rPr lang="en-IN" smtClean="0"/>
              <a:t>22-04-2024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758C83-AA8F-4AD2-9EA6-3B8E9D223484}" type="slidenum">
              <a:rPr lang="en-IN" smtClean="0"/>
              <a:t>‹#›</a:t>
            </a:fld>
            <a:endParaRPr lang="en-IN" dirty="0"/>
          </a:p>
        </p:txBody>
      </p:sp>
    </p:spTree>
    <p:extLst>
      <p:ext uri="{BB962C8B-B14F-4D97-AF65-F5344CB8AC3E}">
        <p14:creationId xmlns:p14="http://schemas.microsoft.com/office/powerpoint/2010/main" val="68480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96DE90-A72D-4ED9-9F93-2C15EE10FAB9}" type="datetimeFigureOut">
              <a:rPr lang="en-IN" smtClean="0"/>
              <a:t>22-04-2024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3758C83-AA8F-4AD2-9EA6-3B8E9D223484}" type="slidenum">
              <a:rPr lang="en-IN" smtClean="0"/>
              <a:t>‹#›</a:t>
            </a:fld>
            <a:endParaRPr lang="en-IN" dirty="0"/>
          </a:p>
        </p:txBody>
      </p:sp>
    </p:spTree>
    <p:extLst>
      <p:ext uri="{BB962C8B-B14F-4D97-AF65-F5344CB8AC3E}">
        <p14:creationId xmlns:p14="http://schemas.microsoft.com/office/powerpoint/2010/main" val="225652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96DE90-A72D-4ED9-9F93-2C15EE10FAB9}" type="datetimeFigureOut">
              <a:rPr lang="en-IN" smtClean="0"/>
              <a:t>22-04-2024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3758C83-AA8F-4AD2-9EA6-3B8E9D223484}" type="slidenum">
              <a:rPr lang="en-IN" smtClean="0"/>
              <a:t>‹#›</a:t>
            </a:fld>
            <a:endParaRPr lang="en-IN" dirty="0"/>
          </a:p>
        </p:txBody>
      </p:sp>
    </p:spTree>
    <p:extLst>
      <p:ext uri="{BB962C8B-B14F-4D97-AF65-F5344CB8AC3E}">
        <p14:creationId xmlns:p14="http://schemas.microsoft.com/office/powerpoint/2010/main" val="305656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96DE90-A72D-4ED9-9F93-2C15EE10FAB9}" type="datetimeFigureOut">
              <a:rPr lang="en-IN" smtClean="0"/>
              <a:t>22-04-2024</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23758C83-AA8F-4AD2-9EA6-3B8E9D223484}" type="slidenum">
              <a:rPr lang="en-IN" smtClean="0"/>
              <a:t>‹#›</a:t>
            </a:fld>
            <a:endParaRPr lang="en-IN" dirty="0"/>
          </a:p>
        </p:txBody>
      </p:sp>
    </p:spTree>
    <p:extLst>
      <p:ext uri="{BB962C8B-B14F-4D97-AF65-F5344CB8AC3E}">
        <p14:creationId xmlns:p14="http://schemas.microsoft.com/office/powerpoint/2010/main" val="130960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96DE90-A72D-4ED9-9F93-2C15EE10FAB9}" type="datetimeFigureOut">
              <a:rPr lang="en-IN" smtClean="0"/>
              <a:t>22-04-2024</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758C83-AA8F-4AD2-9EA6-3B8E9D223484}" type="slidenum">
              <a:rPr lang="en-IN" smtClean="0"/>
              <a:t>‹#›</a:t>
            </a:fld>
            <a:endParaRPr lang="en-IN" dirty="0"/>
          </a:p>
        </p:txBody>
      </p:sp>
    </p:spTree>
    <p:extLst>
      <p:ext uri="{BB962C8B-B14F-4D97-AF65-F5344CB8AC3E}">
        <p14:creationId xmlns:p14="http://schemas.microsoft.com/office/powerpoint/2010/main" val="341691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6DE90-A72D-4ED9-9F93-2C15EE10FAB9}" type="datetimeFigureOut">
              <a:rPr lang="en-IN" smtClean="0"/>
              <a:t>22-04-2024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758C83-AA8F-4AD2-9EA6-3B8E9D223484}" type="slidenum">
              <a:rPr lang="en-IN" smtClean="0"/>
              <a:t>‹#›</a:t>
            </a:fld>
            <a:endParaRPr lang="en-IN" dirty="0"/>
          </a:p>
        </p:txBody>
      </p:sp>
    </p:spTree>
    <p:extLst>
      <p:ext uri="{BB962C8B-B14F-4D97-AF65-F5344CB8AC3E}">
        <p14:creationId xmlns:p14="http://schemas.microsoft.com/office/powerpoint/2010/main" val="261764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96DE90-A72D-4ED9-9F93-2C15EE10FAB9}" type="datetimeFigureOut">
              <a:rPr lang="en-IN" smtClean="0"/>
              <a:t>22-04-2024</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758C83-AA8F-4AD2-9EA6-3B8E9D223484}"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482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ipaddressguide.com/cidr"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communicationsquare.com/news/azure-backup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learn.microsoft.com/en-us/cli/azure/reference-index?view=azure-cli-latest" TargetMode="External"/><Relationship Id="rId2" Type="http://schemas.openxmlformats.org/officeDocument/2006/relationships/hyperlink" Target="https://learn.microsoft.com/en-us/cli/azure/install-azure-cli"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Azure/azure-docs-powershell-samples" TargetMode="External"/><Relationship Id="rId2" Type="http://schemas.openxmlformats.org/officeDocument/2006/relationships/hyperlink" Target="https://learn.microsoft.com/en-us/powershell/module/?view=azps-10.0.0"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explore/global-infrastructure/"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learn.microsoft.com/en-us/azure/application-gateway/overview-v2#feature-comparison-between-v1-sku-and-v2-sku"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en-us/azure/reliability/availability-zones-service-suppor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044EBA-5455-688D-8782-65D162BA215C}"/>
              </a:ext>
            </a:extLst>
          </p:cNvPr>
          <p:cNvSpPr>
            <a:spLocks noGrp="1"/>
          </p:cNvSpPr>
          <p:nvPr>
            <p:ph type="title"/>
          </p:nvPr>
        </p:nvSpPr>
        <p:spPr>
          <a:xfrm>
            <a:off x="356135" y="5113420"/>
            <a:ext cx="10113264" cy="822960"/>
          </a:xfrm>
        </p:spPr>
        <p:txBody>
          <a:bodyPr/>
          <a:lstStyle/>
          <a:p>
            <a:r>
              <a:rPr lang="en-IN" sz="4400" dirty="0">
                <a:latin typeface="Arial" panose="020B0604020202020204" pitchFamily="34" charset="0"/>
                <a:cs typeface="Arial" panose="020B0604020202020204" pitchFamily="34" charset="0"/>
              </a:rPr>
              <a:t>Microsoft Azure</a:t>
            </a:r>
          </a:p>
        </p:txBody>
      </p:sp>
      <p:pic>
        <p:nvPicPr>
          <p:cNvPr id="5122" name="Picture 2">
            <a:extLst>
              <a:ext uri="{FF2B5EF4-FFF2-40B4-BE49-F238E27FC236}">
                <a16:creationId xmlns:a16="http://schemas.microsoft.com/office/drawing/2014/main" id="{D60E3BC4-5BDB-4E73-A530-3038B578B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9150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1">
            <a:extLst>
              <a:ext uri="{FF2B5EF4-FFF2-40B4-BE49-F238E27FC236}">
                <a16:creationId xmlns:a16="http://schemas.microsoft.com/office/drawing/2014/main" id="{80388E82-5CDC-48B3-2FDA-6873FE560C51}"/>
              </a:ext>
            </a:extLst>
          </p:cNvPr>
          <p:cNvSpPr txBox="1">
            <a:spLocks/>
          </p:cNvSpPr>
          <p:nvPr/>
        </p:nvSpPr>
        <p:spPr>
          <a:xfrm>
            <a:off x="364159" y="5747085"/>
            <a:ext cx="10113264" cy="822960"/>
          </a:xfrm>
          <a:prstGeom prst="rect">
            <a:avLst/>
          </a:prstGeom>
        </p:spPr>
        <p:txBody>
          <a:bodyPr vert="horz" lIns="91440" tIns="0" rIns="91440" bIns="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IN" sz="1600" dirty="0">
                <a:latin typeface="Arial" panose="020B0604020202020204" pitchFamily="34" charset="0"/>
                <a:cs typeface="Arial" panose="020B0604020202020204" pitchFamily="34" charset="0"/>
              </a:rPr>
              <a:t>Manasi Lele</a:t>
            </a:r>
          </a:p>
        </p:txBody>
      </p:sp>
    </p:spTree>
    <p:extLst>
      <p:ext uri="{BB962C8B-B14F-4D97-AF65-F5344CB8AC3E}">
        <p14:creationId xmlns:p14="http://schemas.microsoft.com/office/powerpoint/2010/main" val="1279818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0316210" cy="69659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Management level and hierarchy  </a:t>
            </a:r>
            <a:endParaRPr spc="-10" dirty="0"/>
          </a:p>
        </p:txBody>
      </p:sp>
      <p:pic>
        <p:nvPicPr>
          <p:cNvPr id="1026" name="Picture 2" descr="Diagram that shows the relationship of management hierarchy levels.">
            <a:extLst>
              <a:ext uri="{FF2B5EF4-FFF2-40B4-BE49-F238E27FC236}">
                <a16:creationId xmlns:a16="http://schemas.microsoft.com/office/drawing/2014/main" id="{8EA6A5F8-DC4A-5287-ABFA-D15F3BB26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330" y="1679321"/>
            <a:ext cx="6506676" cy="422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12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3666913" y="2738426"/>
            <a:ext cx="5655992"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Core Services</a:t>
            </a:r>
          </a:p>
        </p:txBody>
      </p:sp>
      <p:sp>
        <p:nvSpPr>
          <p:cNvPr id="3" name="object 3">
            <a:extLst>
              <a:ext uri="{FF2B5EF4-FFF2-40B4-BE49-F238E27FC236}">
                <a16:creationId xmlns:a16="http://schemas.microsoft.com/office/drawing/2014/main" id="{A9D8CC92-6E6B-E6DB-B439-ABF2B03749D3}"/>
              </a:ext>
            </a:extLst>
          </p:cNvPr>
          <p:cNvSpPr txBox="1"/>
          <p:nvPr/>
        </p:nvSpPr>
        <p:spPr>
          <a:xfrm>
            <a:off x="1751798" y="909442"/>
            <a:ext cx="8604985" cy="862416"/>
          </a:xfrm>
          <a:prstGeom prst="rect">
            <a:avLst/>
          </a:prstGeom>
        </p:spPr>
        <p:txBody>
          <a:bodyPr vert="horz" wrap="square" lIns="0" tIns="59055" rIns="0" bIns="0" rtlCol="0">
            <a:spAutoFit/>
          </a:bodyPr>
          <a:lstStyle>
            <a:defPPr>
              <a:defRPr kern="0"/>
            </a:defPPr>
          </a:lstStyle>
          <a:p>
            <a:pPr marL="469900" lvl="1">
              <a:spcBef>
                <a:spcPts val="465"/>
              </a:spcBef>
              <a:tabLst>
                <a:tab pos="241300" algn="l"/>
              </a:tabLst>
            </a:pPr>
            <a:r>
              <a:rPr lang="en-IN" sz="2200" dirty="0">
                <a:latin typeface="Arial" panose="020B0604020202020204" pitchFamily="34" charset="0"/>
                <a:cs typeface="Arial" panose="020B0604020202020204" pitchFamily="34" charset="0"/>
              </a:rPr>
              <a:t> </a:t>
            </a:r>
          </a:p>
          <a:p>
            <a:pPr marL="241300" indent="-228600">
              <a:spcBef>
                <a:spcPts val="465"/>
              </a:spcBef>
              <a:buChar char="•"/>
              <a:tabLst>
                <a:tab pos="241300" algn="l"/>
              </a:tabLst>
            </a:pPr>
            <a:endParaRPr lang="en-US" sz="2600" dirty="0">
              <a:solidFill>
                <a:srgbClr val="444848"/>
              </a:solidFill>
              <a:latin typeface="Arial"/>
              <a:cs typeface="Arial"/>
            </a:endParaRPr>
          </a:p>
        </p:txBody>
      </p:sp>
    </p:spTree>
    <p:extLst>
      <p:ext uri="{BB962C8B-B14F-4D97-AF65-F5344CB8AC3E}">
        <p14:creationId xmlns:p14="http://schemas.microsoft.com/office/powerpoint/2010/main" val="405763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Virtual Networks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80566"/>
            <a:ext cx="11304761" cy="4814780"/>
          </a:xfrm>
          <a:prstGeom prst="rect">
            <a:avLst/>
          </a:prstGeom>
        </p:spPr>
        <p:txBody>
          <a:bodyPr vert="horz" wrap="square" lIns="0" tIns="13335" rIns="0" bIns="0" rtlCol="0">
            <a:spAutoFit/>
          </a:bodyPr>
          <a:lstStyle>
            <a:defPPr>
              <a:defRPr kern="0"/>
            </a:defPPr>
          </a:lstStyle>
          <a:p>
            <a:endParaRPr lang="en-US" sz="2400" dirty="0">
              <a:solidFill>
                <a:srgbClr val="444848"/>
              </a:solidFill>
              <a:latin typeface="Arial"/>
              <a:cs typeface="Arial"/>
            </a:endParaRPr>
          </a:p>
          <a:p>
            <a:r>
              <a:rPr lang="en-US" sz="2400" dirty="0">
                <a:solidFill>
                  <a:srgbClr val="444848"/>
                </a:solidFill>
                <a:latin typeface="Arial"/>
                <a:cs typeface="Arial"/>
              </a:rPr>
              <a:t>• Fundamental building block that offers your private network in Azure.</a:t>
            </a:r>
          </a:p>
          <a:p>
            <a:r>
              <a:rPr lang="en-US" sz="2400" dirty="0">
                <a:solidFill>
                  <a:srgbClr val="444848"/>
                </a:solidFill>
                <a:latin typeface="Arial"/>
                <a:cs typeface="Arial"/>
              </a:rPr>
              <a:t>• No charge for using Azure Virtual Network; it's free of cost. However you pay for</a:t>
            </a:r>
          </a:p>
          <a:p>
            <a:r>
              <a:rPr lang="en-US" sz="2400" dirty="0">
                <a:solidFill>
                  <a:srgbClr val="444848"/>
                </a:solidFill>
                <a:latin typeface="Arial"/>
                <a:cs typeface="Arial"/>
              </a:rPr>
              <a:t>the resources created inside Virtual Network</a:t>
            </a:r>
          </a:p>
          <a:p>
            <a:r>
              <a:rPr lang="en-US" sz="2400" dirty="0">
                <a:solidFill>
                  <a:srgbClr val="444848"/>
                </a:solidFill>
                <a:latin typeface="Arial"/>
                <a:cs typeface="Arial"/>
              </a:rPr>
              <a:t>• By default, all resources in a virtual network can communicate outbound to the</a:t>
            </a:r>
          </a:p>
          <a:p>
            <a:r>
              <a:rPr lang="en-US" sz="2400" dirty="0">
                <a:solidFill>
                  <a:srgbClr val="444848"/>
                </a:solidFill>
                <a:latin typeface="Arial"/>
                <a:cs typeface="Arial"/>
              </a:rPr>
              <a:t>internet</a:t>
            </a:r>
          </a:p>
          <a:p>
            <a:r>
              <a:rPr lang="en-US" sz="2400" dirty="0">
                <a:solidFill>
                  <a:srgbClr val="444848"/>
                </a:solidFill>
                <a:latin typeface="Arial"/>
                <a:cs typeface="Arial"/>
              </a:rPr>
              <a:t>• Communicate inbound to a resource by assigning a public IP address or a public</a:t>
            </a:r>
          </a:p>
          <a:p>
            <a:r>
              <a:rPr lang="en-US" sz="2400" dirty="0">
                <a:solidFill>
                  <a:srgbClr val="444848"/>
                </a:solidFill>
                <a:latin typeface="Arial"/>
                <a:cs typeface="Arial"/>
              </a:rPr>
              <a:t>load balancer</a:t>
            </a:r>
          </a:p>
          <a:p>
            <a:r>
              <a:rPr lang="en-US" sz="2400" dirty="0">
                <a:solidFill>
                  <a:srgbClr val="444848"/>
                </a:solidFill>
                <a:latin typeface="Arial"/>
                <a:cs typeface="Arial"/>
              </a:rPr>
              <a:t>• When creating a virtual network, you must specify a custom private IP address</a:t>
            </a:r>
          </a:p>
          <a:p>
            <a:r>
              <a:rPr lang="en-US" sz="2400" dirty="0">
                <a:solidFill>
                  <a:srgbClr val="444848"/>
                </a:solidFill>
                <a:latin typeface="Arial"/>
                <a:cs typeface="Arial"/>
              </a:rPr>
              <a:t>space</a:t>
            </a:r>
          </a:p>
          <a:p>
            <a:r>
              <a:rPr lang="en-US" sz="2400" dirty="0">
                <a:solidFill>
                  <a:srgbClr val="444848"/>
                </a:solidFill>
                <a:latin typeface="Arial"/>
                <a:cs typeface="Arial"/>
              </a:rPr>
              <a:t>• Subnets enable you to segment the virtual network into one or more subnetworks</a:t>
            </a:r>
          </a:p>
          <a:p>
            <a:r>
              <a:rPr lang="en-US" sz="2400" dirty="0">
                <a:solidFill>
                  <a:srgbClr val="444848"/>
                </a:solidFill>
                <a:latin typeface="Arial"/>
                <a:cs typeface="Arial"/>
              </a:rPr>
              <a:t>• A virtual network is scoped to a single region/location</a:t>
            </a:r>
          </a:p>
          <a:p>
            <a:r>
              <a:rPr lang="en-US" sz="2400" dirty="0">
                <a:solidFill>
                  <a:srgbClr val="444848"/>
                </a:solidFill>
                <a:latin typeface="Arial"/>
                <a:cs typeface="Arial"/>
              </a:rPr>
              <a:t>• A virtual network is scoped to a subscription.	</a:t>
            </a:r>
            <a:endParaRPr lang="en-US" sz="2000" dirty="0">
              <a:solidFill>
                <a:srgbClr val="444848"/>
              </a:solidFill>
              <a:latin typeface="Arial"/>
              <a:cs typeface="Arial"/>
            </a:endParaRPr>
          </a:p>
        </p:txBody>
      </p:sp>
    </p:spTree>
    <p:extLst>
      <p:ext uri="{BB962C8B-B14F-4D97-AF65-F5344CB8AC3E}">
        <p14:creationId xmlns:p14="http://schemas.microsoft.com/office/powerpoint/2010/main" val="204151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Understanding CIDR</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80566"/>
            <a:ext cx="11304761" cy="4630114"/>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000" dirty="0">
                <a:solidFill>
                  <a:srgbClr val="444848"/>
                </a:solidFill>
                <a:latin typeface="Arial"/>
                <a:cs typeface="Arial"/>
              </a:rPr>
              <a:t>Classless Inter-Domain Routing – a method for allocating IP addresses</a:t>
            </a:r>
          </a:p>
          <a:p>
            <a:pPr marL="342900" indent="-342900">
              <a:buFont typeface="Arial" panose="020B0604020202020204" pitchFamily="34" charset="0"/>
              <a:buChar char="•"/>
            </a:pPr>
            <a:r>
              <a:rPr lang="en-US" sz="2000" dirty="0">
                <a:solidFill>
                  <a:srgbClr val="444848"/>
                </a:solidFill>
                <a:latin typeface="Arial"/>
                <a:cs typeface="Arial"/>
              </a:rPr>
              <a:t>They help to define an IP address range</a:t>
            </a:r>
          </a:p>
          <a:p>
            <a:pPr marL="342900" indent="-342900">
              <a:buFont typeface="Arial" panose="020B0604020202020204" pitchFamily="34" charset="0"/>
              <a:buChar char="•"/>
            </a:pPr>
            <a:r>
              <a:rPr lang="en-US" sz="2000" dirty="0">
                <a:solidFill>
                  <a:srgbClr val="444848"/>
                </a:solidFill>
                <a:latin typeface="Arial"/>
                <a:cs typeface="Arial"/>
              </a:rPr>
              <a:t>A CIDR consists of two components</a:t>
            </a:r>
          </a:p>
          <a:p>
            <a:pPr marL="342900" indent="-342900">
              <a:buFont typeface="Arial" panose="020B0604020202020204" pitchFamily="34" charset="0"/>
              <a:buChar char="•"/>
            </a:pPr>
            <a:r>
              <a:rPr lang="en-US" sz="2000" dirty="0">
                <a:solidFill>
                  <a:srgbClr val="444848"/>
                </a:solidFill>
                <a:latin typeface="Arial"/>
                <a:cs typeface="Arial"/>
              </a:rPr>
              <a:t>Base IP : Represents an IP contained in the range (XX.XX.XX.XX)</a:t>
            </a:r>
          </a:p>
          <a:p>
            <a:pPr marL="342900" indent="-342900">
              <a:buFont typeface="Arial" panose="020B0604020202020204" pitchFamily="34" charset="0"/>
              <a:buChar char="•"/>
            </a:pPr>
            <a:r>
              <a:rPr lang="en-US" sz="2000" dirty="0">
                <a:solidFill>
                  <a:srgbClr val="444848"/>
                </a:solidFill>
                <a:latin typeface="Arial"/>
                <a:cs typeface="Arial"/>
              </a:rPr>
              <a:t>Example: 10.0.0.0, 192.168.0.0,</a:t>
            </a:r>
          </a:p>
          <a:p>
            <a:pPr marL="342900" indent="-342900">
              <a:buFont typeface="Arial" panose="020B0604020202020204" pitchFamily="34" charset="0"/>
              <a:buChar char="•"/>
            </a:pPr>
            <a:r>
              <a:rPr lang="en-US" sz="2000" dirty="0">
                <a:solidFill>
                  <a:srgbClr val="444848"/>
                </a:solidFill>
                <a:latin typeface="Arial"/>
                <a:cs typeface="Arial"/>
              </a:rPr>
              <a:t>Subnet Mask- Defines how many bits can change in the IP. How many</a:t>
            </a:r>
          </a:p>
          <a:p>
            <a:pPr marL="342900" indent="-342900">
              <a:buFont typeface="Arial" panose="020B0604020202020204" pitchFamily="34" charset="0"/>
              <a:buChar char="•"/>
            </a:pPr>
            <a:r>
              <a:rPr lang="en-US" sz="2000" dirty="0">
                <a:solidFill>
                  <a:srgbClr val="444848"/>
                </a:solidFill>
                <a:latin typeface="Arial"/>
                <a:cs typeface="Arial"/>
              </a:rPr>
              <a:t>addresses does a CIDR block represent? You calculate 232-Prefix , where</a:t>
            </a:r>
          </a:p>
          <a:p>
            <a:pPr marL="342900" indent="-342900">
              <a:buFont typeface="Arial" panose="020B0604020202020204" pitchFamily="34" charset="0"/>
              <a:buChar char="•"/>
            </a:pPr>
            <a:r>
              <a:rPr lang="en-US" sz="2000" dirty="0">
                <a:solidFill>
                  <a:srgbClr val="444848"/>
                </a:solidFill>
                <a:latin typeface="Arial"/>
                <a:cs typeface="Arial"/>
              </a:rPr>
              <a:t>prefix is the number after the slash.</a:t>
            </a:r>
          </a:p>
          <a:p>
            <a:pPr marL="342900" indent="-342900">
              <a:buFont typeface="Arial" panose="020B0604020202020204" pitchFamily="34" charset="0"/>
              <a:buChar char="•"/>
            </a:pPr>
            <a:r>
              <a:rPr lang="en-US" sz="2000" dirty="0">
                <a:solidFill>
                  <a:srgbClr val="444848"/>
                </a:solidFill>
                <a:latin typeface="Arial"/>
                <a:cs typeface="Arial"/>
              </a:rPr>
              <a:t> Example: /0, /24, /32</a:t>
            </a:r>
          </a:p>
          <a:p>
            <a:pPr marL="800100" lvl="1" indent="-342900">
              <a:buFont typeface="Arial" panose="020B0604020202020204" pitchFamily="34" charset="0"/>
              <a:buChar char="•"/>
            </a:pPr>
            <a:r>
              <a:rPr lang="en-US" sz="2000" dirty="0">
                <a:solidFill>
                  <a:srgbClr val="444848"/>
                </a:solidFill>
                <a:latin typeface="Arial"/>
                <a:cs typeface="Arial"/>
              </a:rPr>
              <a:t> /8 =&gt; 255.0.0.0</a:t>
            </a:r>
          </a:p>
          <a:p>
            <a:pPr marL="800100" lvl="1" indent="-342900">
              <a:buFont typeface="Arial" panose="020B0604020202020204" pitchFamily="34" charset="0"/>
              <a:buChar char="•"/>
            </a:pPr>
            <a:r>
              <a:rPr lang="en-US" sz="2000" dirty="0">
                <a:solidFill>
                  <a:srgbClr val="444848"/>
                </a:solidFill>
                <a:latin typeface="Arial"/>
                <a:cs typeface="Arial"/>
              </a:rPr>
              <a:t> /16 =&gt;255.255.0.0</a:t>
            </a:r>
          </a:p>
          <a:p>
            <a:pPr marL="800100" lvl="1" indent="-342900">
              <a:buFont typeface="Arial" panose="020B0604020202020204" pitchFamily="34" charset="0"/>
              <a:buChar char="•"/>
            </a:pPr>
            <a:r>
              <a:rPr lang="en-US" sz="2000" dirty="0">
                <a:solidFill>
                  <a:srgbClr val="444848"/>
                </a:solidFill>
                <a:latin typeface="Arial"/>
                <a:cs typeface="Arial"/>
              </a:rPr>
              <a:t> /24 =&gt; 255.255.255.0</a:t>
            </a:r>
          </a:p>
          <a:p>
            <a:pPr marL="800100" lvl="1" indent="-342900">
              <a:buFont typeface="Arial" panose="020B0604020202020204" pitchFamily="34" charset="0"/>
              <a:buChar char="•"/>
            </a:pPr>
            <a:r>
              <a:rPr lang="en-US" sz="2000" dirty="0">
                <a:solidFill>
                  <a:srgbClr val="444848"/>
                </a:solidFill>
                <a:latin typeface="Arial"/>
                <a:cs typeface="Arial"/>
              </a:rPr>
              <a:t> /32 =&gt; 255.255.255.255</a:t>
            </a:r>
          </a:p>
          <a:p>
            <a:pPr marL="342900" indent="-342900">
              <a:buFont typeface="Arial" panose="020B0604020202020204" pitchFamily="34" charset="0"/>
              <a:buChar char="•"/>
            </a:pPr>
            <a:r>
              <a:rPr lang="en-US" sz="2000" dirty="0">
                <a:solidFill>
                  <a:srgbClr val="444848"/>
                </a:solidFill>
                <a:latin typeface="Arial"/>
                <a:cs typeface="Arial"/>
                <a:hlinkClick r:id="rId2"/>
              </a:rPr>
              <a:t>https://www.ipaddressguide.com/cidr</a:t>
            </a:r>
            <a:endParaRPr lang="en-US" sz="2000" dirty="0">
              <a:solidFill>
                <a:srgbClr val="444848"/>
              </a:solidFill>
              <a:latin typeface="Arial"/>
              <a:cs typeface="Arial"/>
            </a:endParaRPr>
          </a:p>
          <a:p>
            <a:pPr marL="342900" indent="-342900">
              <a:buFont typeface="Arial" panose="020B0604020202020204" pitchFamily="34" charset="0"/>
              <a:buChar char="•"/>
            </a:pPr>
            <a:endParaRPr lang="en-US" sz="2000" dirty="0">
              <a:solidFill>
                <a:srgbClr val="444848"/>
              </a:solidFill>
              <a:latin typeface="Arial"/>
              <a:cs typeface="Arial"/>
            </a:endParaRPr>
          </a:p>
        </p:txBody>
      </p:sp>
    </p:spTree>
    <p:extLst>
      <p:ext uri="{BB962C8B-B14F-4D97-AF65-F5344CB8AC3E}">
        <p14:creationId xmlns:p14="http://schemas.microsoft.com/office/powerpoint/2010/main" val="250481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Understanding CIDR </a:t>
            </a:r>
          </a:p>
        </p:txBody>
      </p:sp>
      <p:pic>
        <p:nvPicPr>
          <p:cNvPr id="2" name="Picture 1">
            <a:extLst>
              <a:ext uri="{FF2B5EF4-FFF2-40B4-BE49-F238E27FC236}">
                <a16:creationId xmlns:a16="http://schemas.microsoft.com/office/drawing/2014/main" id="{D31625F0-80BA-FDFF-9AB2-2965D45A8102}"/>
              </a:ext>
            </a:extLst>
          </p:cNvPr>
          <p:cNvPicPr>
            <a:picLocks noChangeAspect="1"/>
          </p:cNvPicPr>
          <p:nvPr/>
        </p:nvPicPr>
        <p:blipFill>
          <a:blip r:embed="rId2"/>
          <a:stretch>
            <a:fillRect/>
          </a:stretch>
        </p:blipFill>
        <p:spPr>
          <a:xfrm>
            <a:off x="802496" y="989623"/>
            <a:ext cx="2605699" cy="5356780"/>
          </a:xfrm>
          <a:prstGeom prst="rect">
            <a:avLst/>
          </a:prstGeom>
        </p:spPr>
      </p:pic>
    </p:spTree>
    <p:extLst>
      <p:ext uri="{BB962C8B-B14F-4D97-AF65-F5344CB8AC3E}">
        <p14:creationId xmlns:p14="http://schemas.microsoft.com/office/powerpoint/2010/main" val="829760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Network Security Group (NSG)</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80566"/>
            <a:ext cx="11304761" cy="4937890"/>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000" dirty="0">
                <a:solidFill>
                  <a:srgbClr val="444848"/>
                </a:solidFill>
                <a:latin typeface="Arial"/>
                <a:cs typeface="Arial"/>
              </a:rPr>
              <a:t>Azure network security group are used  to filter network traffic between Azure resources in an Azure virtual network</a:t>
            </a:r>
          </a:p>
          <a:p>
            <a:pPr marL="342900" indent="-342900">
              <a:buFont typeface="Arial" panose="020B0604020202020204" pitchFamily="34" charset="0"/>
              <a:buChar char="•"/>
            </a:pPr>
            <a:r>
              <a:rPr lang="en-US" sz="2000" dirty="0">
                <a:solidFill>
                  <a:srgbClr val="444848"/>
                </a:solidFill>
                <a:latin typeface="Arial"/>
                <a:cs typeface="Arial"/>
              </a:rPr>
              <a:t>Evaluated and applied based on the five-tuple - source, source port, destination, destination port, and protocol)</a:t>
            </a:r>
          </a:p>
          <a:p>
            <a:pPr marL="342900" indent="-342900">
              <a:buFont typeface="Arial" panose="020B0604020202020204" pitchFamily="34" charset="0"/>
              <a:buChar char="•"/>
            </a:pPr>
            <a:r>
              <a:rPr lang="en-US" sz="2000" dirty="0">
                <a:solidFill>
                  <a:srgbClr val="444848"/>
                </a:solidFill>
                <a:latin typeface="Arial"/>
                <a:cs typeface="Arial"/>
              </a:rPr>
              <a:t>You can't create two security rules with the same priority and direction</a:t>
            </a:r>
          </a:p>
          <a:p>
            <a:pPr marL="342900" indent="-342900">
              <a:buFont typeface="Arial" panose="020B0604020202020204" pitchFamily="34" charset="0"/>
              <a:buChar char="•"/>
            </a:pPr>
            <a:r>
              <a:rPr lang="en-US" sz="2000" dirty="0">
                <a:solidFill>
                  <a:srgbClr val="444848"/>
                </a:solidFill>
                <a:latin typeface="Arial"/>
                <a:cs typeface="Arial"/>
              </a:rPr>
              <a:t>Network security group are stateful</a:t>
            </a:r>
          </a:p>
          <a:p>
            <a:pPr marL="342900" indent="-342900">
              <a:buFont typeface="Arial" panose="020B0604020202020204" pitchFamily="34" charset="0"/>
              <a:buChar char="•"/>
            </a:pPr>
            <a:r>
              <a:rPr lang="en-US" sz="2000" dirty="0">
                <a:solidFill>
                  <a:srgbClr val="444848"/>
                </a:solidFill>
                <a:latin typeface="Arial"/>
                <a:cs typeface="Arial"/>
              </a:rPr>
              <a:t>If  you specify an outbound security rule to any address over port  then it's not necessary to specify an inbound security rule for the response to the outbound traffic. Same for inbound port as well</a:t>
            </a:r>
          </a:p>
          <a:p>
            <a:pPr marL="342900" indent="-342900">
              <a:buFont typeface="Arial" panose="020B0604020202020204" pitchFamily="34" charset="0"/>
              <a:buChar char="•"/>
            </a:pPr>
            <a:r>
              <a:rPr lang="en-US" sz="2000" dirty="0">
                <a:solidFill>
                  <a:srgbClr val="444848"/>
                </a:solidFill>
                <a:latin typeface="Arial"/>
                <a:cs typeface="Arial"/>
              </a:rPr>
              <a:t>Existing connections may not be interrupted when you remove a security rule that allowed the connection.</a:t>
            </a:r>
          </a:p>
          <a:p>
            <a:pPr marL="342900" indent="-342900">
              <a:buFont typeface="Arial" panose="020B0604020202020204" pitchFamily="34" charset="0"/>
              <a:buChar char="•"/>
            </a:pPr>
            <a:r>
              <a:rPr lang="en-US" sz="2000" dirty="0">
                <a:solidFill>
                  <a:srgbClr val="444848"/>
                </a:solidFill>
                <a:latin typeface="Arial"/>
                <a:cs typeface="Arial"/>
              </a:rPr>
              <a:t>Modifying network security group rules will only affect new connections</a:t>
            </a:r>
          </a:p>
          <a:p>
            <a:pPr marL="342900" indent="-342900">
              <a:buFont typeface="Arial" panose="020B0604020202020204" pitchFamily="34" charset="0"/>
              <a:buChar char="•"/>
            </a:pPr>
            <a:r>
              <a:rPr lang="en-US" sz="2000" dirty="0">
                <a:solidFill>
                  <a:srgbClr val="444848"/>
                </a:solidFill>
                <a:latin typeface="Arial"/>
                <a:cs typeface="Arial"/>
              </a:rPr>
              <a:t>Rules are processed in priority order, with lower numbers processed before higher numbers</a:t>
            </a:r>
          </a:p>
          <a:p>
            <a:pPr marL="342900" indent="-342900">
              <a:buFont typeface="Arial" panose="020B0604020202020204" pitchFamily="34" charset="0"/>
              <a:buChar char="•"/>
            </a:pPr>
            <a:r>
              <a:rPr lang="en-US" sz="2000" dirty="0">
                <a:solidFill>
                  <a:srgbClr val="444848"/>
                </a:solidFill>
                <a:latin typeface="Arial"/>
                <a:cs typeface="Arial"/>
              </a:rPr>
              <a:t>Any rules that exist with lower priorities (higher numbers) that have the same attributes as rules with higher priorities aren't processed.</a:t>
            </a:r>
          </a:p>
          <a:p>
            <a:pPr marL="342900" indent="-342900">
              <a:buFont typeface="Arial" panose="020B0604020202020204" pitchFamily="34" charset="0"/>
              <a:buChar char="•"/>
            </a:pPr>
            <a:r>
              <a:rPr lang="en-US" dirty="0"/>
              <a:t> A </a:t>
            </a:r>
            <a:r>
              <a:rPr lang="en-US" sz="2000" dirty="0">
                <a:solidFill>
                  <a:srgbClr val="444848"/>
                </a:solidFill>
                <a:latin typeface="Arial"/>
                <a:cs typeface="Arial"/>
              </a:rPr>
              <a:t>network security group is either assigned to a NIC or a subnet (preferred)</a:t>
            </a:r>
          </a:p>
        </p:txBody>
      </p:sp>
    </p:spTree>
    <p:extLst>
      <p:ext uri="{BB962C8B-B14F-4D97-AF65-F5344CB8AC3E}">
        <p14:creationId xmlns:p14="http://schemas.microsoft.com/office/powerpoint/2010/main" val="270870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Application Security Groups (ASG)</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7" y="1015320"/>
            <a:ext cx="8157300" cy="3706784"/>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000" dirty="0">
                <a:solidFill>
                  <a:srgbClr val="444848"/>
                </a:solidFill>
                <a:latin typeface="Arial"/>
                <a:cs typeface="Arial"/>
              </a:rPr>
              <a:t>Application Security Groups helps to manage the security of Virtual Machines by grouping them according the applications that runs on them.</a:t>
            </a:r>
          </a:p>
          <a:p>
            <a:pPr marL="342900" indent="-342900">
              <a:buFont typeface="Arial" panose="020B0604020202020204" pitchFamily="34" charset="0"/>
              <a:buChar char="•"/>
            </a:pPr>
            <a:r>
              <a:rPr lang="en-US" sz="2000" dirty="0">
                <a:solidFill>
                  <a:srgbClr val="444848"/>
                </a:solidFill>
                <a:latin typeface="Arial"/>
                <a:cs typeface="Arial"/>
              </a:rPr>
              <a:t>ASGs are used within a NSG to apply a network security rule to a specific workload or group of VMs </a:t>
            </a:r>
          </a:p>
          <a:p>
            <a:pPr marL="342900" indent="-342900">
              <a:buFont typeface="Arial" panose="020B0604020202020204" pitchFamily="34" charset="0"/>
              <a:buChar char="•"/>
            </a:pPr>
            <a:r>
              <a:rPr lang="en-US" sz="2000" dirty="0">
                <a:solidFill>
                  <a:srgbClr val="444848"/>
                </a:solidFill>
                <a:latin typeface="Arial"/>
                <a:cs typeface="Arial"/>
              </a:rPr>
              <a:t>This provides the capability to group VMs into associated groups or workloads, simplifying the NSG rule definition process</a:t>
            </a:r>
          </a:p>
          <a:p>
            <a:pPr marL="342900" indent="-342900">
              <a:buFont typeface="Arial" panose="020B0604020202020204" pitchFamily="34" charset="0"/>
              <a:buChar char="•"/>
            </a:pPr>
            <a:r>
              <a:rPr lang="en-US" sz="2000" dirty="0">
                <a:solidFill>
                  <a:srgbClr val="444848"/>
                </a:solidFill>
                <a:latin typeface="Arial"/>
                <a:cs typeface="Arial"/>
              </a:rPr>
              <a:t>By implementing granular security traffic controls, we can improve isolation of workloads and can protect them individually</a:t>
            </a:r>
          </a:p>
          <a:p>
            <a:pPr marL="342900" indent="-342900">
              <a:buFont typeface="Arial" panose="020B0604020202020204" pitchFamily="34" charset="0"/>
              <a:buChar char="•"/>
            </a:pPr>
            <a:r>
              <a:rPr lang="en-US" sz="2000" dirty="0">
                <a:solidFill>
                  <a:srgbClr val="444848"/>
                </a:solidFill>
                <a:latin typeface="Arial"/>
                <a:cs typeface="Arial"/>
              </a:rPr>
              <a:t>ASGs introduce the ability to deploy multiple applications within the same subnet and also isolate traffic based on ASGs.</a:t>
            </a:r>
          </a:p>
          <a:p>
            <a:endParaRPr lang="en-US" sz="2000" dirty="0">
              <a:solidFill>
                <a:srgbClr val="444848"/>
              </a:solidFill>
              <a:latin typeface="Arial"/>
              <a:cs typeface="Arial"/>
            </a:endParaRPr>
          </a:p>
        </p:txBody>
      </p:sp>
      <p:pic>
        <p:nvPicPr>
          <p:cNvPr id="3" name="Picture 2">
            <a:extLst>
              <a:ext uri="{FF2B5EF4-FFF2-40B4-BE49-F238E27FC236}">
                <a16:creationId xmlns:a16="http://schemas.microsoft.com/office/drawing/2014/main" id="{269C4721-4526-47DF-1FE0-3E1AF43F2260}"/>
              </a:ext>
            </a:extLst>
          </p:cNvPr>
          <p:cNvPicPr>
            <a:picLocks noChangeAspect="1"/>
          </p:cNvPicPr>
          <p:nvPr/>
        </p:nvPicPr>
        <p:blipFill>
          <a:blip r:embed="rId2"/>
          <a:stretch>
            <a:fillRect/>
          </a:stretch>
        </p:blipFill>
        <p:spPr>
          <a:xfrm>
            <a:off x="8705850" y="933198"/>
            <a:ext cx="3486150" cy="4029075"/>
          </a:xfrm>
          <a:prstGeom prst="rect">
            <a:avLst/>
          </a:prstGeom>
        </p:spPr>
      </p:pic>
    </p:spTree>
    <p:extLst>
      <p:ext uri="{BB962C8B-B14F-4D97-AF65-F5344CB8AC3E}">
        <p14:creationId xmlns:p14="http://schemas.microsoft.com/office/powerpoint/2010/main" val="32261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Virtual Machines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61316"/>
            <a:ext cx="11304761" cy="1552348"/>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000" dirty="0">
                <a:solidFill>
                  <a:srgbClr val="444848"/>
                </a:solidFill>
                <a:latin typeface="Arial"/>
                <a:cs typeface="Arial"/>
              </a:rPr>
              <a:t>Create VM </a:t>
            </a:r>
          </a:p>
          <a:p>
            <a:pPr marL="342900" indent="-342900">
              <a:buFont typeface="Arial" panose="020B0604020202020204" pitchFamily="34" charset="0"/>
              <a:buChar char="•"/>
            </a:pPr>
            <a:r>
              <a:rPr lang="en-US" sz="2000" dirty="0">
                <a:solidFill>
                  <a:srgbClr val="444848"/>
                </a:solidFill>
                <a:latin typeface="Arial"/>
                <a:cs typeface="Arial"/>
              </a:rPr>
              <a:t>Enable ICMP protocol on VM</a:t>
            </a:r>
          </a:p>
          <a:p>
            <a:pPr marL="342900" indent="-342900">
              <a:buFont typeface="Arial" panose="020B0604020202020204" pitchFamily="34" charset="0"/>
              <a:buChar char="•"/>
            </a:pPr>
            <a:r>
              <a:rPr lang="en-US" sz="2000" dirty="0">
                <a:solidFill>
                  <a:srgbClr val="444848"/>
                </a:solidFill>
                <a:latin typeface="Arial"/>
                <a:cs typeface="Arial"/>
              </a:rPr>
              <a:t>Create NSG rule to allow communication using ICMP from your desktop’s IP</a:t>
            </a:r>
          </a:p>
          <a:p>
            <a:pPr marL="342900" indent="-342900">
              <a:buFont typeface="Arial" panose="020B0604020202020204" pitchFamily="34" charset="0"/>
              <a:buChar char="•"/>
            </a:pPr>
            <a:r>
              <a:rPr lang="en-US" sz="2000" dirty="0">
                <a:solidFill>
                  <a:srgbClr val="444848"/>
                </a:solidFill>
                <a:latin typeface="Arial"/>
                <a:cs typeface="Arial"/>
              </a:rPr>
              <a:t>Try to ping VM and check the result</a:t>
            </a:r>
          </a:p>
          <a:p>
            <a:endParaRPr lang="en-US" sz="2000" dirty="0">
              <a:solidFill>
                <a:srgbClr val="444848"/>
              </a:solidFill>
              <a:latin typeface="Arial"/>
              <a:cs typeface="Arial"/>
            </a:endParaRPr>
          </a:p>
        </p:txBody>
      </p:sp>
    </p:spTree>
    <p:extLst>
      <p:ext uri="{BB962C8B-B14F-4D97-AF65-F5344CB8AC3E}">
        <p14:creationId xmlns:p14="http://schemas.microsoft.com/office/powerpoint/2010/main" val="383477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Virtual Machine Types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32441"/>
            <a:ext cx="11304761" cy="5276444"/>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b="1" dirty="0">
                <a:solidFill>
                  <a:srgbClr val="444848"/>
                </a:solidFill>
                <a:latin typeface="Arial"/>
                <a:cs typeface="Arial"/>
              </a:rPr>
              <a:t>General Purpose – </a:t>
            </a:r>
            <a:r>
              <a:rPr lang="en-US" dirty="0">
                <a:solidFill>
                  <a:srgbClr val="444848"/>
                </a:solidFill>
                <a:latin typeface="Arial"/>
                <a:cs typeface="Arial"/>
              </a:rPr>
              <a:t>Balanced CPU to memory ratio. Ideal for testing and development, small to medium databases and low to medium traffic web servers</a:t>
            </a:r>
          </a:p>
          <a:p>
            <a:pPr marL="800100" lvl="1" indent="-342900">
              <a:buFont typeface="Courier New" panose="02070309020205020404" pitchFamily="49" charset="0"/>
              <a:buChar char="o"/>
            </a:pPr>
            <a:r>
              <a:rPr lang="en-US" dirty="0">
                <a:solidFill>
                  <a:srgbClr val="444848"/>
                </a:solidFill>
                <a:latin typeface="Arial"/>
                <a:cs typeface="Arial"/>
              </a:rPr>
              <a:t>B series, D Series </a:t>
            </a:r>
          </a:p>
          <a:p>
            <a:pPr marL="342900" indent="-342900">
              <a:buFont typeface="Arial" panose="020B0604020202020204" pitchFamily="34" charset="0"/>
              <a:buChar char="•"/>
            </a:pPr>
            <a:r>
              <a:rPr lang="en-US" dirty="0">
                <a:solidFill>
                  <a:srgbClr val="444848"/>
                </a:solidFill>
                <a:latin typeface="Arial"/>
                <a:cs typeface="Arial"/>
              </a:rPr>
              <a:t> </a:t>
            </a:r>
            <a:r>
              <a:rPr lang="en-US" b="1" dirty="0">
                <a:solidFill>
                  <a:srgbClr val="444848"/>
                </a:solidFill>
                <a:latin typeface="Arial"/>
                <a:cs typeface="Arial"/>
              </a:rPr>
              <a:t>Compute Optimized - </a:t>
            </a:r>
            <a:r>
              <a:rPr lang="en-US" dirty="0">
                <a:solidFill>
                  <a:srgbClr val="444848"/>
                </a:solidFill>
                <a:latin typeface="Arial"/>
                <a:cs typeface="Arial"/>
              </a:rPr>
              <a:t>These give a higher CPU-to-memory ratio. These instances are good for  medium traffic web servers, network appliances and application servers</a:t>
            </a:r>
            <a:endParaRPr lang="en-US" b="1" dirty="0">
              <a:solidFill>
                <a:srgbClr val="444848"/>
              </a:solidFill>
              <a:latin typeface="Arial"/>
              <a:cs typeface="Arial"/>
            </a:endParaRPr>
          </a:p>
          <a:p>
            <a:pPr marL="800100" lvl="1" indent="-342900">
              <a:buFont typeface="Courier New" panose="02070309020205020404" pitchFamily="49" charset="0"/>
              <a:buChar char="o"/>
            </a:pPr>
            <a:r>
              <a:rPr lang="en-US" dirty="0">
                <a:solidFill>
                  <a:srgbClr val="444848"/>
                </a:solidFill>
                <a:latin typeface="Arial"/>
                <a:cs typeface="Arial"/>
              </a:rPr>
              <a:t> F series</a:t>
            </a:r>
          </a:p>
          <a:p>
            <a:pPr marL="342900" indent="-342900">
              <a:buFont typeface="Arial" panose="020B0604020202020204" pitchFamily="34" charset="0"/>
              <a:buChar char="•"/>
            </a:pPr>
            <a:r>
              <a:rPr lang="en-US" b="1" dirty="0">
                <a:solidFill>
                  <a:srgbClr val="444848"/>
                </a:solidFill>
                <a:latin typeface="Arial"/>
                <a:cs typeface="Arial"/>
              </a:rPr>
              <a:t>Memory optimized</a:t>
            </a:r>
            <a:r>
              <a:rPr lang="en-US" dirty="0">
                <a:solidFill>
                  <a:srgbClr val="444848"/>
                </a:solidFill>
                <a:latin typeface="Arial"/>
                <a:cs typeface="Arial"/>
              </a:rPr>
              <a:t> - These give a high memory-to-CPU ratio. This is good for hosting relational database servers, caching-based application and in-memory analytics. </a:t>
            </a:r>
          </a:p>
          <a:p>
            <a:pPr marL="800100" lvl="1" indent="-342900">
              <a:buFont typeface="Courier New" panose="02070309020205020404" pitchFamily="49" charset="0"/>
              <a:buChar char="o"/>
            </a:pPr>
            <a:r>
              <a:rPr lang="en-US" dirty="0">
                <a:solidFill>
                  <a:srgbClr val="444848"/>
                </a:solidFill>
                <a:latin typeface="Arial"/>
                <a:cs typeface="Arial"/>
              </a:rPr>
              <a:t>E series</a:t>
            </a:r>
          </a:p>
          <a:p>
            <a:pPr marL="800100" lvl="1" indent="-342900">
              <a:buFont typeface="Courier New" panose="02070309020205020404" pitchFamily="49" charset="0"/>
              <a:buChar char="o"/>
            </a:pPr>
            <a:r>
              <a:rPr lang="en-US" dirty="0">
                <a:solidFill>
                  <a:srgbClr val="444848"/>
                </a:solidFill>
                <a:latin typeface="Arial"/>
                <a:cs typeface="Arial"/>
              </a:rPr>
              <a:t>M series </a:t>
            </a:r>
          </a:p>
          <a:p>
            <a:pPr marL="342900" indent="-342900">
              <a:buFont typeface="Arial" panose="020B0604020202020204" pitchFamily="34" charset="0"/>
              <a:buChar char="•"/>
            </a:pPr>
            <a:r>
              <a:rPr lang="en-US" b="1" dirty="0">
                <a:solidFill>
                  <a:srgbClr val="444848"/>
                </a:solidFill>
                <a:latin typeface="Arial"/>
                <a:cs typeface="Arial"/>
              </a:rPr>
              <a:t>Storage optimized </a:t>
            </a:r>
            <a:r>
              <a:rPr lang="en-US" dirty="0">
                <a:solidFill>
                  <a:srgbClr val="444848"/>
                </a:solidFill>
                <a:latin typeface="Arial"/>
                <a:cs typeface="Arial"/>
              </a:rPr>
              <a:t>- These give high disk throughput and IO, this is ideal for Big Data applications, SQL , NoSQL databases, data warehousing </a:t>
            </a:r>
          </a:p>
          <a:p>
            <a:pPr marL="800100" lvl="1" indent="-342900">
              <a:buFont typeface="Courier New" panose="02070309020205020404" pitchFamily="49" charset="0"/>
              <a:buChar char="o"/>
            </a:pPr>
            <a:r>
              <a:rPr lang="en-US" dirty="0">
                <a:solidFill>
                  <a:srgbClr val="444848"/>
                </a:solidFill>
                <a:latin typeface="Arial"/>
                <a:cs typeface="Arial"/>
              </a:rPr>
              <a:t> L Series</a:t>
            </a:r>
          </a:p>
          <a:p>
            <a:pPr marL="342900" indent="-342900">
              <a:buFont typeface="Arial" panose="020B0604020202020204" pitchFamily="34" charset="0"/>
              <a:buChar char="•"/>
            </a:pPr>
            <a:r>
              <a:rPr lang="en-US" b="1" dirty="0">
                <a:solidFill>
                  <a:srgbClr val="444848"/>
                </a:solidFill>
                <a:latin typeface="Arial"/>
                <a:cs typeface="Arial"/>
              </a:rPr>
              <a:t>GPU</a:t>
            </a:r>
            <a:r>
              <a:rPr lang="en-US" dirty="0">
                <a:solidFill>
                  <a:srgbClr val="444848"/>
                </a:solidFill>
                <a:latin typeface="Arial"/>
                <a:cs typeface="Arial"/>
              </a:rPr>
              <a:t>- Specialized virtual machine targeted for heavy graphic rendering as well as model training, inferencing and deep learning</a:t>
            </a:r>
          </a:p>
          <a:p>
            <a:pPr marL="800100" lvl="1" indent="-342900">
              <a:buFont typeface="Courier New" panose="02070309020205020404" pitchFamily="49" charset="0"/>
              <a:buChar char="o"/>
            </a:pPr>
            <a:r>
              <a:rPr lang="en-US" dirty="0">
                <a:solidFill>
                  <a:srgbClr val="444848"/>
                </a:solidFill>
                <a:latin typeface="Arial"/>
                <a:cs typeface="Arial"/>
              </a:rPr>
              <a:t> N Series</a:t>
            </a:r>
          </a:p>
          <a:p>
            <a:pPr marL="342900" indent="-342900">
              <a:buFont typeface="Arial" panose="020B0604020202020204" pitchFamily="34" charset="0"/>
              <a:buChar char="•"/>
            </a:pPr>
            <a:r>
              <a:rPr lang="en-US" b="1" dirty="0">
                <a:solidFill>
                  <a:srgbClr val="444848"/>
                </a:solidFill>
                <a:latin typeface="Arial"/>
                <a:cs typeface="Arial"/>
              </a:rPr>
              <a:t>High performance compute</a:t>
            </a:r>
            <a:r>
              <a:rPr lang="en-US" dirty="0">
                <a:solidFill>
                  <a:srgbClr val="444848"/>
                </a:solidFill>
                <a:latin typeface="Arial"/>
                <a:cs typeface="Arial"/>
              </a:rPr>
              <a:t>- Optimized for HPC such as Computational fluid dynamics, molecular dynamics, backend EDA etc.</a:t>
            </a:r>
          </a:p>
          <a:p>
            <a:pPr marL="800100" lvl="1" indent="-342900">
              <a:buFont typeface="Arial" panose="020B0604020202020204" pitchFamily="34" charset="0"/>
              <a:buChar char="•"/>
            </a:pPr>
            <a:r>
              <a:rPr lang="en-US" dirty="0">
                <a:solidFill>
                  <a:srgbClr val="444848"/>
                </a:solidFill>
                <a:latin typeface="Arial"/>
                <a:cs typeface="Arial"/>
              </a:rPr>
              <a:t>H series </a:t>
            </a:r>
          </a:p>
        </p:txBody>
      </p:sp>
    </p:spTree>
    <p:extLst>
      <p:ext uri="{BB962C8B-B14F-4D97-AF65-F5344CB8AC3E}">
        <p14:creationId xmlns:p14="http://schemas.microsoft.com/office/powerpoint/2010/main" val="122601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Availability Sets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32441"/>
            <a:ext cx="11304761" cy="3891450"/>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dirty="0">
                <a:solidFill>
                  <a:srgbClr val="444848"/>
                </a:solidFill>
                <a:latin typeface="Arial"/>
                <a:cs typeface="Arial"/>
              </a:rPr>
              <a:t>An availability set is a logical grouping of VMs that allows Azure to understand how your application is built to provide for redundancy and availability within a data center </a:t>
            </a:r>
          </a:p>
          <a:p>
            <a:pPr marL="342900" indent="-342900">
              <a:buFont typeface="Arial" panose="020B0604020202020204" pitchFamily="34" charset="0"/>
              <a:buChar char="•"/>
            </a:pPr>
            <a:r>
              <a:rPr lang="en-US" dirty="0">
                <a:solidFill>
                  <a:srgbClr val="444848"/>
                </a:solidFill>
                <a:latin typeface="Arial"/>
                <a:cs typeface="Arial"/>
              </a:rPr>
              <a:t>Availability set has Fault Domain and Update Domain </a:t>
            </a:r>
          </a:p>
          <a:p>
            <a:pPr marL="342900" indent="-342900">
              <a:buFont typeface="Arial" panose="020B0604020202020204" pitchFamily="34" charset="0"/>
              <a:buChar char="•"/>
            </a:pPr>
            <a:r>
              <a:rPr lang="en-US" dirty="0">
                <a:solidFill>
                  <a:srgbClr val="444848"/>
                </a:solidFill>
                <a:latin typeface="Arial"/>
                <a:cs typeface="Arial"/>
              </a:rPr>
              <a:t>Fault domains define the group of virtual machines that share a common power source and network switch </a:t>
            </a:r>
          </a:p>
          <a:p>
            <a:pPr marL="342900" indent="-342900">
              <a:buFont typeface="Arial" panose="020B0604020202020204" pitchFamily="34" charset="0"/>
              <a:buChar char="•"/>
            </a:pPr>
            <a:r>
              <a:rPr lang="en-US" dirty="0">
                <a:solidFill>
                  <a:srgbClr val="444848"/>
                </a:solidFill>
                <a:latin typeface="Arial"/>
                <a:cs typeface="Arial"/>
              </a:rPr>
              <a:t>Update domains indicate groups of virtual machines and underlying physical hardware that can be rebooted at the same time.</a:t>
            </a:r>
          </a:p>
          <a:p>
            <a:pPr marL="342900" indent="-342900">
              <a:buFont typeface="Arial" panose="020B0604020202020204" pitchFamily="34" charset="0"/>
              <a:buChar char="•"/>
            </a:pPr>
            <a:r>
              <a:rPr lang="en-US" dirty="0">
                <a:solidFill>
                  <a:srgbClr val="444848"/>
                </a:solidFill>
                <a:latin typeface="Arial"/>
                <a:cs typeface="Arial"/>
              </a:rPr>
              <a:t>Availability set can be configured with up to three fault domains and twenty update domains. </a:t>
            </a:r>
          </a:p>
          <a:p>
            <a:pPr marL="342900" indent="-342900">
              <a:buFont typeface="Arial" panose="020B0604020202020204" pitchFamily="34" charset="0"/>
              <a:buChar char="•"/>
            </a:pPr>
            <a:r>
              <a:rPr lang="en-US" dirty="0">
                <a:solidFill>
                  <a:srgbClr val="444848"/>
                </a:solidFill>
                <a:latin typeface="Arial"/>
                <a:cs typeface="Arial"/>
              </a:rPr>
              <a:t>Only one update domain is rebooted at a time. </a:t>
            </a:r>
          </a:p>
          <a:p>
            <a:pPr marL="342900" indent="-342900">
              <a:buFont typeface="Arial" panose="020B0604020202020204" pitchFamily="34" charset="0"/>
              <a:buChar char="•"/>
            </a:pPr>
            <a:r>
              <a:rPr lang="en-US" dirty="0">
                <a:solidFill>
                  <a:srgbClr val="444848"/>
                </a:solidFill>
                <a:latin typeface="Arial"/>
                <a:cs typeface="Arial"/>
              </a:rPr>
              <a:t>A rebooted update domain is given 30 minutes</a:t>
            </a:r>
          </a:p>
          <a:p>
            <a:r>
              <a:rPr lang="en-US" dirty="0">
                <a:solidFill>
                  <a:srgbClr val="444848"/>
                </a:solidFill>
                <a:latin typeface="Arial"/>
                <a:cs typeface="Arial"/>
              </a:rPr>
              <a:t>     to recover before maintenance is initiated on a </a:t>
            </a:r>
          </a:p>
          <a:p>
            <a:r>
              <a:rPr lang="en-US" dirty="0">
                <a:solidFill>
                  <a:srgbClr val="444848"/>
                </a:solidFill>
                <a:latin typeface="Arial"/>
                <a:cs typeface="Arial"/>
              </a:rPr>
              <a:t>     different update domain.</a:t>
            </a:r>
          </a:p>
          <a:p>
            <a:pPr marL="285750" indent="-285750">
              <a:buFont typeface="Arial" panose="020B0604020202020204" pitchFamily="34" charset="0"/>
              <a:buChar char="•"/>
            </a:pPr>
            <a:r>
              <a:rPr lang="en-US" dirty="0">
                <a:solidFill>
                  <a:srgbClr val="444848"/>
                </a:solidFill>
                <a:latin typeface="Arial"/>
                <a:cs typeface="Arial"/>
              </a:rPr>
              <a:t>VMs are also aligned with disk fault domains to </a:t>
            </a:r>
          </a:p>
          <a:p>
            <a:r>
              <a:rPr lang="en-US" dirty="0">
                <a:solidFill>
                  <a:srgbClr val="444848"/>
                </a:solidFill>
                <a:latin typeface="Arial"/>
                <a:cs typeface="Arial"/>
              </a:rPr>
              <a:t>     ensures that all the managed disks attached to</a:t>
            </a:r>
          </a:p>
          <a:p>
            <a:r>
              <a:rPr lang="en-US" dirty="0">
                <a:solidFill>
                  <a:srgbClr val="444848"/>
                </a:solidFill>
                <a:latin typeface="Arial"/>
                <a:cs typeface="Arial"/>
              </a:rPr>
              <a:t>     VM are within the same fault domains.</a:t>
            </a:r>
          </a:p>
        </p:txBody>
      </p:sp>
      <p:pic>
        <p:nvPicPr>
          <p:cNvPr id="2050" name="Picture 2" descr="Diagram showing various compute clusters split into fault domains and within those fault domains, we have multiple update domains">
            <a:extLst>
              <a:ext uri="{FF2B5EF4-FFF2-40B4-BE49-F238E27FC236}">
                <a16:creationId xmlns:a16="http://schemas.microsoft.com/office/drawing/2014/main" id="{5E1B1A3B-9CB5-0F74-5F0F-DDB58ED5D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653" y="2816930"/>
            <a:ext cx="5959742" cy="320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15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32180" y="268063"/>
            <a:ext cx="10316210"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Agenda</a:t>
            </a:r>
            <a:endParaRPr spc="-10" dirty="0"/>
          </a:p>
        </p:txBody>
      </p:sp>
      <p:sp>
        <p:nvSpPr>
          <p:cNvPr id="5" name="object 3">
            <a:extLst>
              <a:ext uri="{FF2B5EF4-FFF2-40B4-BE49-F238E27FC236}">
                <a16:creationId xmlns:a16="http://schemas.microsoft.com/office/drawing/2014/main" id="{EE06634A-569A-8991-A507-0CA87D08BA52}"/>
              </a:ext>
            </a:extLst>
          </p:cNvPr>
          <p:cNvSpPr txBox="1"/>
          <p:nvPr/>
        </p:nvSpPr>
        <p:spPr>
          <a:xfrm>
            <a:off x="459930" y="1156877"/>
            <a:ext cx="11272140" cy="2433487"/>
          </a:xfrm>
          <a:prstGeom prst="rect">
            <a:avLst/>
          </a:prstGeom>
        </p:spPr>
        <p:txBody>
          <a:bodyPr vert="horz" wrap="square" lIns="0" tIns="13335" rIns="0" bIns="0" rtlCol="0">
            <a:spAutoFit/>
          </a:bodyPr>
          <a:lstStyle>
            <a:defPPr>
              <a:defRPr kern="0"/>
            </a:defPPr>
          </a:lstStyle>
          <a:p>
            <a:pPr marL="241300" indent="-228600">
              <a:lnSpc>
                <a:spcPts val="3110"/>
              </a:lnSpc>
              <a:spcBef>
                <a:spcPts val="105"/>
              </a:spcBef>
              <a:buChar char="•"/>
              <a:tabLst>
                <a:tab pos="241300" algn="l"/>
              </a:tabLst>
            </a:pPr>
            <a:r>
              <a:rPr lang="en-US" sz="2400" dirty="0">
                <a:solidFill>
                  <a:srgbClr val="444848"/>
                </a:solidFill>
                <a:latin typeface="Arial"/>
                <a:cs typeface="Arial"/>
              </a:rPr>
              <a:t>Introduction to Cloud Computing</a:t>
            </a:r>
          </a:p>
          <a:p>
            <a:pPr marL="241300" indent="-228600">
              <a:lnSpc>
                <a:spcPts val="3110"/>
              </a:lnSpc>
              <a:spcBef>
                <a:spcPts val="105"/>
              </a:spcBef>
              <a:buChar char="•"/>
              <a:tabLst>
                <a:tab pos="241300" algn="l"/>
              </a:tabLst>
            </a:pPr>
            <a:r>
              <a:rPr lang="en-US" sz="2400" dirty="0">
                <a:solidFill>
                  <a:srgbClr val="444848"/>
                </a:solidFill>
                <a:latin typeface="Arial"/>
                <a:cs typeface="Arial"/>
              </a:rPr>
              <a:t>Types of Cloud Computing</a:t>
            </a:r>
          </a:p>
          <a:p>
            <a:pPr marL="241300" indent="-228600">
              <a:lnSpc>
                <a:spcPts val="3110"/>
              </a:lnSpc>
              <a:spcBef>
                <a:spcPts val="105"/>
              </a:spcBef>
              <a:buChar char="•"/>
              <a:tabLst>
                <a:tab pos="241300" algn="l"/>
              </a:tabLst>
            </a:pPr>
            <a:r>
              <a:rPr lang="en-US" sz="2400" dirty="0">
                <a:solidFill>
                  <a:srgbClr val="444848"/>
                </a:solidFill>
                <a:latin typeface="Arial"/>
                <a:cs typeface="Arial"/>
              </a:rPr>
              <a:t>Azure Global Infrastructure </a:t>
            </a:r>
          </a:p>
          <a:p>
            <a:pPr marL="241300" indent="-228600">
              <a:lnSpc>
                <a:spcPts val="3110"/>
              </a:lnSpc>
              <a:spcBef>
                <a:spcPts val="105"/>
              </a:spcBef>
              <a:buChar char="•"/>
              <a:tabLst>
                <a:tab pos="241300" algn="l"/>
              </a:tabLst>
            </a:pPr>
            <a:r>
              <a:rPr lang="en-US" sz="2400" dirty="0">
                <a:solidFill>
                  <a:srgbClr val="444848"/>
                </a:solidFill>
                <a:latin typeface="Arial"/>
                <a:cs typeface="Arial"/>
              </a:rPr>
              <a:t>Resource, Resource Groups, Subscription, Management Groups</a:t>
            </a:r>
          </a:p>
          <a:p>
            <a:pPr marL="241300" indent="-228600">
              <a:lnSpc>
                <a:spcPts val="3110"/>
              </a:lnSpc>
              <a:spcBef>
                <a:spcPts val="105"/>
              </a:spcBef>
              <a:buChar char="•"/>
              <a:tabLst>
                <a:tab pos="241300" algn="l"/>
              </a:tabLst>
            </a:pPr>
            <a:r>
              <a:rPr lang="en-US" sz="2400" dirty="0">
                <a:solidFill>
                  <a:srgbClr val="444848"/>
                </a:solidFill>
                <a:latin typeface="Arial"/>
                <a:cs typeface="Arial"/>
              </a:rPr>
              <a:t>Azure Core Services</a:t>
            </a:r>
          </a:p>
          <a:p>
            <a:pPr marL="12700">
              <a:lnSpc>
                <a:spcPts val="3110"/>
              </a:lnSpc>
              <a:spcBef>
                <a:spcPts val="105"/>
              </a:spcBef>
              <a:tabLst>
                <a:tab pos="241300" algn="l"/>
              </a:tabLst>
            </a:pPr>
            <a:endParaRPr lang="en-US" sz="2400" dirty="0">
              <a:solidFill>
                <a:srgbClr val="444848"/>
              </a:solidFill>
              <a:latin typeface="Arial"/>
              <a:cs typeface="Arial"/>
            </a:endParaRPr>
          </a:p>
        </p:txBody>
      </p:sp>
    </p:spTree>
    <p:extLst>
      <p:ext uri="{BB962C8B-B14F-4D97-AF65-F5344CB8AC3E}">
        <p14:creationId xmlns:p14="http://schemas.microsoft.com/office/powerpoint/2010/main" val="60323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Virtual Machine Scale Set (VMSS)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99816"/>
            <a:ext cx="11304761" cy="4999446"/>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dirty="0">
                <a:solidFill>
                  <a:srgbClr val="444848"/>
                </a:solidFill>
                <a:latin typeface="Arial"/>
                <a:cs typeface="Arial"/>
              </a:rPr>
              <a:t>Azure Virtual Machine Scale Sets let you create and manage a group of load balanced VMs. The number of VM instances can automatically increase or decrease in response to demand or a defined schedule. </a:t>
            </a:r>
          </a:p>
          <a:p>
            <a:pPr marL="742950" lvl="1" indent="-285750">
              <a:buFont typeface="Courier New" panose="02070309020205020404" pitchFamily="49" charset="0"/>
              <a:buChar char="o"/>
            </a:pPr>
            <a:r>
              <a:rPr lang="en-US" dirty="0">
                <a:solidFill>
                  <a:srgbClr val="444848"/>
                </a:solidFill>
                <a:latin typeface="Arial"/>
                <a:cs typeface="Arial"/>
              </a:rPr>
              <a:t>Easy to create and manage multiple VMs</a:t>
            </a:r>
          </a:p>
          <a:p>
            <a:pPr marL="742950" lvl="1" indent="-285750">
              <a:buFont typeface="Courier New" panose="02070309020205020404" pitchFamily="49" charset="0"/>
              <a:buChar char="o"/>
            </a:pPr>
            <a:r>
              <a:rPr lang="en-US" dirty="0">
                <a:solidFill>
                  <a:srgbClr val="444848"/>
                </a:solidFill>
                <a:latin typeface="Arial"/>
                <a:cs typeface="Arial"/>
              </a:rPr>
              <a:t>Provides high availability and application resiliency by distributing VMs across availability zones or fault domains</a:t>
            </a:r>
          </a:p>
          <a:p>
            <a:pPr marL="742950" lvl="1" indent="-285750">
              <a:buFont typeface="Courier New" panose="02070309020205020404" pitchFamily="49" charset="0"/>
              <a:buChar char="o"/>
            </a:pPr>
            <a:r>
              <a:rPr lang="en-US" dirty="0">
                <a:solidFill>
                  <a:srgbClr val="444848"/>
                </a:solidFill>
                <a:latin typeface="Arial"/>
                <a:cs typeface="Arial"/>
              </a:rPr>
              <a:t>Allows your application to automatically scale as resource demand changes</a:t>
            </a:r>
          </a:p>
          <a:p>
            <a:pPr marL="742950" lvl="1" indent="-285750">
              <a:buFont typeface="Courier New" panose="02070309020205020404" pitchFamily="49" charset="0"/>
              <a:buChar char="o"/>
            </a:pPr>
            <a:r>
              <a:rPr lang="en-US" dirty="0">
                <a:solidFill>
                  <a:srgbClr val="444848"/>
                </a:solidFill>
                <a:latin typeface="Arial"/>
                <a:cs typeface="Arial"/>
              </a:rPr>
              <a:t>Works at large-scale</a:t>
            </a:r>
          </a:p>
          <a:p>
            <a:pPr lvl="1"/>
            <a:endParaRPr lang="en-US" dirty="0">
              <a:solidFill>
                <a:srgbClr val="444848"/>
              </a:solidFill>
              <a:latin typeface="Arial"/>
              <a:cs typeface="Arial"/>
            </a:endParaRPr>
          </a:p>
          <a:p>
            <a:pPr marL="285750" indent="-285750">
              <a:buFont typeface="Arial" panose="020B0604020202020204" pitchFamily="34" charset="0"/>
              <a:buChar char="•"/>
            </a:pPr>
            <a:r>
              <a:rPr lang="en-US" dirty="0">
                <a:solidFill>
                  <a:srgbClr val="444848"/>
                </a:solidFill>
                <a:latin typeface="Arial"/>
                <a:cs typeface="Arial"/>
              </a:rPr>
              <a:t>VMSS orchestration modes –</a:t>
            </a:r>
          </a:p>
          <a:p>
            <a:pPr marL="742950" lvl="1" indent="-285750">
              <a:buFont typeface="Courier New" panose="02070309020205020404" pitchFamily="49" charset="0"/>
              <a:buChar char="o"/>
            </a:pPr>
            <a:r>
              <a:rPr lang="en-US" b="1" dirty="0">
                <a:solidFill>
                  <a:srgbClr val="444848"/>
                </a:solidFill>
                <a:latin typeface="Arial"/>
                <a:cs typeface="Arial"/>
              </a:rPr>
              <a:t>Uniform Orchestration </a:t>
            </a:r>
            <a:r>
              <a:rPr lang="en-US" dirty="0">
                <a:solidFill>
                  <a:srgbClr val="444848"/>
                </a:solidFill>
                <a:latin typeface="Arial"/>
                <a:cs typeface="Arial"/>
              </a:rPr>
              <a:t>- </a:t>
            </a:r>
            <a:r>
              <a:rPr lang="en-IN" dirty="0">
                <a:solidFill>
                  <a:srgbClr val="444848"/>
                </a:solidFill>
                <a:latin typeface="Arial"/>
                <a:cs typeface="Arial"/>
              </a:rPr>
              <a:t>Uses identical VM instances. </a:t>
            </a:r>
          </a:p>
          <a:p>
            <a:pPr marL="1200150" lvl="2" indent="-285750">
              <a:buFont typeface="Wingdings" panose="05000000000000000000" pitchFamily="2" charset="2"/>
              <a:buChar char="§"/>
            </a:pPr>
            <a:r>
              <a:rPr lang="en-US" dirty="0">
                <a:solidFill>
                  <a:srgbClr val="444848"/>
                </a:solidFill>
                <a:latin typeface="Arial"/>
                <a:cs typeface="Arial"/>
              </a:rPr>
              <a:t>Individual Uniform VM instances are exposed via the Virtual Machine Scale Set VM API commands.</a:t>
            </a:r>
          </a:p>
          <a:p>
            <a:pPr marL="742950" lvl="1" indent="-285750">
              <a:buFont typeface="Courier New" panose="02070309020205020404" pitchFamily="49" charset="0"/>
              <a:buChar char="o"/>
            </a:pPr>
            <a:r>
              <a:rPr lang="en-US" b="1" dirty="0">
                <a:solidFill>
                  <a:srgbClr val="444848"/>
                </a:solidFill>
                <a:latin typeface="Arial"/>
                <a:cs typeface="Arial"/>
              </a:rPr>
              <a:t>Flexible Orchestration</a:t>
            </a:r>
            <a:r>
              <a:rPr lang="en-US" dirty="0">
                <a:solidFill>
                  <a:srgbClr val="444848"/>
                </a:solidFill>
                <a:latin typeface="Arial"/>
                <a:cs typeface="Arial"/>
              </a:rPr>
              <a:t> -  Uses identical or multiple virtual machine types. </a:t>
            </a:r>
          </a:p>
          <a:p>
            <a:pPr marL="1200150" lvl="2" indent="-285750">
              <a:buFont typeface="Wingdings" panose="05000000000000000000" pitchFamily="2" charset="2"/>
              <a:buChar char="§"/>
            </a:pPr>
            <a:r>
              <a:rPr lang="en-US" dirty="0">
                <a:solidFill>
                  <a:srgbClr val="444848"/>
                </a:solidFill>
                <a:latin typeface="Arial"/>
                <a:cs typeface="Arial"/>
              </a:rPr>
              <a:t>Flexible orchestration offers high availability guarantees (up to 1000 VMs) by spreading VMs across fault domains in a region or within an Availability Zone</a:t>
            </a:r>
          </a:p>
          <a:p>
            <a:pPr marL="1200150" lvl="2" indent="-285750">
              <a:buFont typeface="Wingdings" panose="05000000000000000000" pitchFamily="2" charset="2"/>
              <a:buChar char="§"/>
            </a:pPr>
            <a:r>
              <a:rPr lang="en-US" dirty="0">
                <a:solidFill>
                  <a:srgbClr val="444848"/>
                </a:solidFill>
                <a:latin typeface="Arial"/>
                <a:cs typeface="Arial"/>
              </a:rPr>
              <a:t>You can use all of the standard VM APIs when managing Flexible orchestration instances, instead of the Virtual Machine Scale Set VM APIs</a:t>
            </a:r>
          </a:p>
          <a:p>
            <a:pPr marL="1200150" lvl="2" indent="-285750">
              <a:buFont typeface="Wingdings" panose="05000000000000000000" pitchFamily="2" charset="2"/>
              <a:buChar char="§"/>
            </a:pPr>
            <a:r>
              <a:rPr lang="en-US" dirty="0">
                <a:solidFill>
                  <a:srgbClr val="444848"/>
                </a:solidFill>
                <a:latin typeface="Arial"/>
                <a:cs typeface="Arial"/>
              </a:rPr>
              <a:t>Flexible orchestration mode can be used with all VM sizes. </a:t>
            </a:r>
          </a:p>
          <a:p>
            <a:pPr marL="342900" indent="-342900">
              <a:buFont typeface="Arial" panose="020B0604020202020204" pitchFamily="34" charset="0"/>
              <a:buChar char="•"/>
            </a:pPr>
            <a:endParaRPr lang="en-US" dirty="0">
              <a:solidFill>
                <a:srgbClr val="444848"/>
              </a:solidFill>
              <a:latin typeface="Arial"/>
              <a:cs typeface="Arial"/>
            </a:endParaRPr>
          </a:p>
        </p:txBody>
      </p:sp>
    </p:spTree>
    <p:extLst>
      <p:ext uri="{BB962C8B-B14F-4D97-AF65-F5344CB8AC3E}">
        <p14:creationId xmlns:p14="http://schemas.microsoft.com/office/powerpoint/2010/main" val="22867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a:t>Disk Storag</a:t>
            </a:r>
            <a:r>
              <a:rPr lang="en-IN" spc="-10" dirty="0"/>
              <a:t>e</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99816"/>
            <a:ext cx="11304761" cy="3891450"/>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dirty="0">
                <a:solidFill>
                  <a:srgbClr val="444848"/>
                </a:solidFill>
                <a:latin typeface="Arial"/>
                <a:cs typeface="Arial"/>
              </a:rPr>
              <a:t>Microsoft has two offerings in the case of storage disks i.e. managed and unmanaged disk. </a:t>
            </a:r>
          </a:p>
          <a:p>
            <a:pPr marL="342900" indent="-342900">
              <a:buFont typeface="Arial" panose="020B0604020202020204" pitchFamily="34" charset="0"/>
              <a:buChar char="•"/>
            </a:pPr>
            <a:r>
              <a:rPr lang="en-US" dirty="0">
                <a:solidFill>
                  <a:srgbClr val="444848"/>
                </a:solidFill>
                <a:latin typeface="Arial"/>
                <a:cs typeface="Arial"/>
              </a:rPr>
              <a:t>Unmanaged disks are deprecated in September 2022 and will be fully retiring by September 2025.</a:t>
            </a:r>
          </a:p>
          <a:p>
            <a:pPr marL="342900" indent="-342900">
              <a:buFont typeface="Arial" panose="020B0604020202020204" pitchFamily="34" charset="0"/>
              <a:buChar char="•"/>
            </a:pPr>
            <a:r>
              <a:rPr lang="en-US" dirty="0">
                <a:solidFill>
                  <a:srgbClr val="444848"/>
                </a:solidFill>
                <a:latin typeface="Arial"/>
                <a:cs typeface="Arial"/>
              </a:rPr>
              <a:t>As of September 30, 2023, new customers won't be able to create unmanaged disks.</a:t>
            </a:r>
          </a:p>
          <a:p>
            <a:pPr marL="342900" indent="-342900">
              <a:buFont typeface="Arial" panose="020B0604020202020204" pitchFamily="34" charset="0"/>
              <a:buChar char="•"/>
            </a:pPr>
            <a:r>
              <a:rPr lang="en-US" dirty="0">
                <a:solidFill>
                  <a:srgbClr val="444848"/>
                </a:solidFill>
                <a:latin typeface="Arial"/>
                <a:cs typeface="Arial"/>
              </a:rPr>
              <a:t>Unmanaged disks are a type of page blob in Azure that is used for storing Virtual Hard Disk (VHD) files associated with virtual machines.  When a page blob VHD is attached to a VM, it functions as a virtual disk for that VM. Gives flexibility in Size and has GRS redundancy. Only available in HDD.</a:t>
            </a:r>
          </a:p>
          <a:p>
            <a:pPr marL="342900" indent="-342900">
              <a:buFont typeface="Arial" panose="020B0604020202020204" pitchFamily="34" charset="0"/>
              <a:buChar char="•"/>
            </a:pPr>
            <a:r>
              <a:rPr lang="en-US" dirty="0">
                <a:solidFill>
                  <a:srgbClr val="444848"/>
                </a:solidFill>
                <a:latin typeface="Arial"/>
                <a:cs typeface="Arial"/>
              </a:rPr>
              <a:t>Azure managed disks are block-level storage volumes that are managed by Azure and used with Azure Virtual Machines. Just specify the disk size, the disk type, and provision the disk. Once provisioned, Azure handles the rest.</a:t>
            </a:r>
          </a:p>
          <a:p>
            <a:pPr marL="800100" lvl="1" indent="-342900">
              <a:buFont typeface="Courier New" panose="02070309020205020404" pitchFamily="49" charset="0"/>
              <a:buChar char="o"/>
            </a:pPr>
            <a:r>
              <a:rPr lang="en-IN" dirty="0">
                <a:solidFill>
                  <a:srgbClr val="444848"/>
                </a:solidFill>
                <a:latin typeface="Arial"/>
                <a:cs typeface="Arial"/>
              </a:rPr>
              <a:t>Highly durable and available – </a:t>
            </a:r>
          </a:p>
          <a:p>
            <a:pPr marL="1257300" lvl="2" indent="-342900">
              <a:buFont typeface="Wingdings" panose="05000000000000000000" pitchFamily="2" charset="2"/>
              <a:buChar char="§"/>
            </a:pPr>
            <a:r>
              <a:rPr lang="en-US" dirty="0">
                <a:solidFill>
                  <a:srgbClr val="444848"/>
                </a:solidFill>
                <a:latin typeface="Arial"/>
                <a:cs typeface="Arial"/>
              </a:rPr>
              <a:t>Managed disks are designed for 99.999% availability. </a:t>
            </a:r>
          </a:p>
          <a:p>
            <a:pPr marL="1257300" lvl="2" indent="-342900">
              <a:buFont typeface="Wingdings" panose="05000000000000000000" pitchFamily="2" charset="2"/>
              <a:buChar char="§"/>
            </a:pPr>
            <a:r>
              <a:rPr lang="en-US" dirty="0">
                <a:solidFill>
                  <a:srgbClr val="444848"/>
                </a:solidFill>
                <a:latin typeface="Arial"/>
                <a:cs typeface="Arial"/>
              </a:rPr>
              <a:t>Three replicas of your data allow for high durability. </a:t>
            </a:r>
          </a:p>
          <a:p>
            <a:pPr marL="1257300" lvl="2" indent="-342900">
              <a:buFont typeface="Wingdings" panose="05000000000000000000" pitchFamily="2" charset="2"/>
              <a:buChar char="§"/>
            </a:pPr>
            <a:r>
              <a:rPr lang="en-US" dirty="0">
                <a:solidFill>
                  <a:srgbClr val="444848"/>
                </a:solidFill>
                <a:latin typeface="Arial"/>
                <a:cs typeface="Arial"/>
              </a:rPr>
              <a:t>Managed disks are integrated with availability sets </a:t>
            </a:r>
            <a:endParaRPr lang="en-IN" dirty="0">
              <a:solidFill>
                <a:srgbClr val="444848"/>
              </a:solidFill>
              <a:latin typeface="Arial"/>
              <a:cs typeface="Arial"/>
            </a:endParaRPr>
          </a:p>
          <a:p>
            <a:pPr marL="342900" indent="-342900">
              <a:buFont typeface="Arial" panose="020B0604020202020204" pitchFamily="34" charset="0"/>
              <a:buChar char="•"/>
            </a:pPr>
            <a:endParaRPr lang="en-US" dirty="0">
              <a:solidFill>
                <a:srgbClr val="444848"/>
              </a:solidFill>
              <a:latin typeface="Arial"/>
              <a:cs typeface="Arial"/>
            </a:endParaRPr>
          </a:p>
        </p:txBody>
      </p:sp>
    </p:spTree>
    <p:extLst>
      <p:ext uri="{BB962C8B-B14F-4D97-AF65-F5344CB8AC3E}">
        <p14:creationId xmlns:p14="http://schemas.microsoft.com/office/powerpoint/2010/main" val="146141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Disk Types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99816"/>
            <a:ext cx="11304761" cy="4722447"/>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IN" b="1" dirty="0">
                <a:solidFill>
                  <a:srgbClr val="444848"/>
                </a:solidFill>
                <a:latin typeface="Arial"/>
                <a:cs typeface="Arial"/>
              </a:rPr>
              <a:t>Azure Standard HDD - </a:t>
            </a:r>
            <a:r>
              <a:rPr lang="en-IN" dirty="0">
                <a:solidFill>
                  <a:srgbClr val="444848"/>
                </a:solidFill>
                <a:latin typeface="Arial"/>
                <a:cs typeface="Arial"/>
              </a:rPr>
              <a:t>These disks are designed for low priority workloads. Standard HDD is based on magnetic drives. Standard HDD is the cheapest solution.</a:t>
            </a:r>
          </a:p>
          <a:p>
            <a:pPr marL="742950" lvl="1" indent="-285750">
              <a:buFont typeface="Courier New" panose="02070309020205020404" pitchFamily="49" charset="0"/>
              <a:buChar char="o"/>
            </a:pPr>
            <a:r>
              <a:rPr lang="en-IN" dirty="0">
                <a:solidFill>
                  <a:srgbClr val="444848"/>
                </a:solidFill>
                <a:latin typeface="Arial"/>
                <a:cs typeface="Arial"/>
              </a:rPr>
              <a:t>Example workloads for Standard HDD</a:t>
            </a:r>
          </a:p>
          <a:p>
            <a:pPr marL="1257300" lvl="2" indent="-342900">
              <a:buFont typeface="Wingdings" panose="05000000000000000000" pitchFamily="2" charset="2"/>
              <a:buChar char="§"/>
            </a:pPr>
            <a:r>
              <a:rPr lang="en-IN" dirty="0">
                <a:solidFill>
                  <a:srgbClr val="444848"/>
                </a:solidFill>
                <a:latin typeface="Arial"/>
                <a:cs typeface="Arial"/>
              </a:rPr>
              <a:t>Development</a:t>
            </a:r>
          </a:p>
          <a:p>
            <a:pPr marL="1257300" lvl="2" indent="-342900">
              <a:buFont typeface="Wingdings" panose="05000000000000000000" pitchFamily="2" charset="2"/>
              <a:buChar char="§"/>
            </a:pPr>
            <a:r>
              <a:rPr lang="en-IN" dirty="0">
                <a:solidFill>
                  <a:srgbClr val="444848"/>
                </a:solidFill>
                <a:latin typeface="Arial"/>
                <a:cs typeface="Arial"/>
              </a:rPr>
              <a:t>Testing</a:t>
            </a:r>
          </a:p>
          <a:p>
            <a:pPr marL="1257300" lvl="2" indent="-342900">
              <a:buFont typeface="Wingdings" panose="05000000000000000000" pitchFamily="2" charset="2"/>
              <a:buChar char="§"/>
            </a:pPr>
            <a:r>
              <a:rPr lang="en-IN" dirty="0">
                <a:solidFill>
                  <a:srgbClr val="444848"/>
                </a:solidFill>
                <a:latin typeface="Arial"/>
                <a:cs typeface="Arial"/>
                <a:hlinkClick r:id="rId2">
                  <a:extLst>
                    <a:ext uri="{A12FA001-AC4F-418D-AE19-62706E023703}">
                      <ahyp:hlinkClr xmlns:ahyp="http://schemas.microsoft.com/office/drawing/2018/hyperlinkcolor" val="tx"/>
                    </a:ext>
                  </a:extLst>
                </a:hlinkClick>
              </a:rPr>
              <a:t>Backups</a:t>
            </a:r>
            <a:endParaRPr lang="en-IN" dirty="0">
              <a:solidFill>
                <a:srgbClr val="444848"/>
              </a:solidFill>
              <a:latin typeface="Arial"/>
              <a:cs typeface="Arial"/>
            </a:endParaRPr>
          </a:p>
          <a:p>
            <a:pPr marL="1257300" lvl="2" indent="-342900">
              <a:buFont typeface="Wingdings" panose="05000000000000000000" pitchFamily="2" charset="2"/>
              <a:buChar char="§"/>
            </a:pPr>
            <a:r>
              <a:rPr lang="en-IN" dirty="0">
                <a:solidFill>
                  <a:srgbClr val="444848"/>
                </a:solidFill>
                <a:latin typeface="Arial"/>
                <a:cs typeface="Arial"/>
              </a:rPr>
              <a:t>Disaster Recovery</a:t>
            </a:r>
          </a:p>
          <a:p>
            <a:pPr marL="800100" lvl="1" indent="-342900">
              <a:buFont typeface="Courier New" panose="02070309020205020404" pitchFamily="49" charset="0"/>
              <a:buChar char="o"/>
            </a:pPr>
            <a:r>
              <a:rPr lang="en-IN" dirty="0">
                <a:solidFill>
                  <a:srgbClr val="444848"/>
                </a:solidFill>
                <a:latin typeface="Arial"/>
                <a:cs typeface="Arial"/>
              </a:rPr>
              <a:t>Storage Price of Standard HDD -$0.048125 / GB per month</a:t>
            </a:r>
          </a:p>
          <a:p>
            <a:pPr marL="342900" indent="-342900">
              <a:buFont typeface="Arial" panose="020B0604020202020204" pitchFamily="34" charset="0"/>
              <a:buChar char="•"/>
            </a:pPr>
            <a:r>
              <a:rPr lang="en-IN" b="1" dirty="0">
                <a:solidFill>
                  <a:srgbClr val="444848"/>
                </a:solidFill>
                <a:latin typeface="Arial"/>
                <a:cs typeface="Arial"/>
              </a:rPr>
              <a:t>Azure Standard SSD - </a:t>
            </a:r>
            <a:r>
              <a:rPr lang="en-IN" dirty="0">
                <a:solidFill>
                  <a:srgbClr val="444848"/>
                </a:solidFill>
                <a:latin typeface="Arial"/>
                <a:cs typeface="Arial"/>
              </a:rPr>
              <a:t>Standard SSD is designed for light to moderate use. Microsoft provide 99% capacity and performance thresholds but not guaranteed.</a:t>
            </a:r>
          </a:p>
          <a:p>
            <a:pPr marL="800100" lvl="1" indent="-342900">
              <a:buFont typeface="Courier New" panose="02070309020205020404" pitchFamily="49" charset="0"/>
              <a:buChar char="o"/>
            </a:pPr>
            <a:r>
              <a:rPr lang="en-IN" dirty="0">
                <a:solidFill>
                  <a:srgbClr val="444848"/>
                </a:solidFill>
                <a:latin typeface="Arial"/>
                <a:cs typeface="Arial"/>
              </a:rPr>
              <a:t>Example workloads for Standard SSD</a:t>
            </a:r>
          </a:p>
          <a:p>
            <a:pPr marL="1257300" lvl="2" indent="-342900">
              <a:buFont typeface="Wingdings" panose="05000000000000000000" pitchFamily="2" charset="2"/>
              <a:buChar char="§"/>
            </a:pPr>
            <a:r>
              <a:rPr lang="en-IN" dirty="0">
                <a:solidFill>
                  <a:srgbClr val="444848"/>
                </a:solidFill>
                <a:latin typeface="Arial"/>
                <a:cs typeface="Arial"/>
              </a:rPr>
              <a:t>Web servers</a:t>
            </a:r>
          </a:p>
          <a:p>
            <a:pPr marL="1257300" lvl="2" indent="-342900">
              <a:buFont typeface="Wingdings" panose="05000000000000000000" pitchFamily="2" charset="2"/>
              <a:buChar char="§"/>
            </a:pPr>
            <a:r>
              <a:rPr lang="en-IN" dirty="0">
                <a:solidFill>
                  <a:srgbClr val="444848"/>
                </a:solidFill>
                <a:latin typeface="Arial"/>
                <a:cs typeface="Arial"/>
              </a:rPr>
              <a:t>Application server</a:t>
            </a:r>
          </a:p>
          <a:p>
            <a:pPr marL="1257300" lvl="2" indent="-342900">
              <a:buFont typeface="Wingdings" panose="05000000000000000000" pitchFamily="2" charset="2"/>
              <a:buChar char="§"/>
            </a:pPr>
            <a:r>
              <a:rPr lang="en-IN" dirty="0">
                <a:solidFill>
                  <a:srgbClr val="444848"/>
                </a:solidFill>
                <a:latin typeface="Arial"/>
                <a:cs typeface="Arial"/>
              </a:rPr>
              <a:t>Enterprise application</a:t>
            </a:r>
          </a:p>
          <a:p>
            <a:pPr marL="1257300" lvl="2" indent="-342900">
              <a:buFont typeface="Wingdings" panose="05000000000000000000" pitchFamily="2" charset="2"/>
              <a:buChar char="§"/>
            </a:pPr>
            <a:r>
              <a:rPr lang="en-IN" dirty="0">
                <a:solidFill>
                  <a:srgbClr val="444848"/>
                </a:solidFill>
                <a:latin typeface="Arial"/>
                <a:cs typeface="Arial"/>
              </a:rPr>
              <a:t>Storage Price of Standard SSD</a:t>
            </a:r>
          </a:p>
          <a:p>
            <a:pPr marL="1257300" lvl="2" indent="-342900">
              <a:buFont typeface="Wingdings" panose="05000000000000000000" pitchFamily="2" charset="2"/>
              <a:buChar char="§"/>
            </a:pPr>
            <a:r>
              <a:rPr lang="en-IN" dirty="0">
                <a:solidFill>
                  <a:srgbClr val="444848"/>
                </a:solidFill>
                <a:latin typeface="Arial"/>
                <a:cs typeface="Arial"/>
              </a:rPr>
              <a:t>$0.075 / GB per month</a:t>
            </a:r>
          </a:p>
          <a:p>
            <a:endParaRPr lang="en-US" dirty="0">
              <a:solidFill>
                <a:srgbClr val="444848"/>
              </a:solidFill>
              <a:latin typeface="Arial"/>
              <a:cs typeface="Arial"/>
            </a:endParaRPr>
          </a:p>
        </p:txBody>
      </p:sp>
    </p:spTree>
    <p:extLst>
      <p:ext uri="{BB962C8B-B14F-4D97-AF65-F5344CB8AC3E}">
        <p14:creationId xmlns:p14="http://schemas.microsoft.com/office/powerpoint/2010/main" val="2464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Disk Types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99816"/>
            <a:ext cx="11304761" cy="4722447"/>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IN" b="1" dirty="0">
                <a:solidFill>
                  <a:srgbClr val="444848"/>
                </a:solidFill>
                <a:latin typeface="Arial"/>
                <a:cs typeface="Arial"/>
              </a:rPr>
              <a:t>Azure Premium SSD - </a:t>
            </a:r>
            <a:r>
              <a:rPr lang="en-IN" dirty="0">
                <a:solidFill>
                  <a:srgbClr val="444848"/>
                </a:solidFill>
                <a:latin typeface="Arial"/>
                <a:cs typeface="Arial"/>
              </a:rPr>
              <a:t>Premium SSDs are designed for performance sensitive and for production environment. Only used with compatible VMs. Unlike standard SSD you will get reserved performance and capacity.</a:t>
            </a:r>
          </a:p>
          <a:p>
            <a:pPr marL="800100" lvl="1" indent="-342900">
              <a:buFont typeface="Courier New" panose="02070309020205020404" pitchFamily="49" charset="0"/>
              <a:buChar char="o"/>
            </a:pPr>
            <a:r>
              <a:rPr lang="en-IN" dirty="0">
                <a:solidFill>
                  <a:srgbClr val="444848"/>
                </a:solidFill>
                <a:latin typeface="Arial"/>
                <a:cs typeface="Arial"/>
              </a:rPr>
              <a:t>Example workloads for Premium SSD</a:t>
            </a:r>
          </a:p>
          <a:p>
            <a:pPr marL="1257300" lvl="2" indent="-342900">
              <a:buFont typeface="Wingdings" panose="05000000000000000000" pitchFamily="2" charset="2"/>
              <a:buChar char="§"/>
            </a:pPr>
            <a:r>
              <a:rPr lang="en-IN" dirty="0">
                <a:solidFill>
                  <a:srgbClr val="444848"/>
                </a:solidFill>
                <a:latin typeface="Arial"/>
                <a:cs typeface="Arial"/>
              </a:rPr>
              <a:t>Dynamics CRM</a:t>
            </a:r>
          </a:p>
          <a:p>
            <a:pPr marL="1257300" lvl="2" indent="-342900">
              <a:buFont typeface="Wingdings" panose="05000000000000000000" pitchFamily="2" charset="2"/>
              <a:buChar char="§"/>
            </a:pPr>
            <a:r>
              <a:rPr lang="en-IN" dirty="0">
                <a:solidFill>
                  <a:srgbClr val="444848"/>
                </a:solidFill>
                <a:latin typeface="Arial"/>
                <a:cs typeface="Arial"/>
              </a:rPr>
              <a:t>SQL Server</a:t>
            </a:r>
          </a:p>
          <a:p>
            <a:pPr marL="1257300" lvl="2" indent="-342900">
              <a:buFont typeface="Wingdings" panose="05000000000000000000" pitchFamily="2" charset="2"/>
              <a:buChar char="§"/>
            </a:pPr>
            <a:r>
              <a:rPr lang="en-IN" dirty="0">
                <a:solidFill>
                  <a:srgbClr val="444848"/>
                </a:solidFill>
                <a:latin typeface="Arial"/>
                <a:cs typeface="Arial"/>
              </a:rPr>
              <a:t>MongoDB</a:t>
            </a:r>
          </a:p>
          <a:p>
            <a:pPr marL="1257300" lvl="2" indent="-342900">
              <a:buFont typeface="Wingdings" panose="05000000000000000000" pitchFamily="2" charset="2"/>
              <a:buChar char="§"/>
            </a:pPr>
            <a:r>
              <a:rPr lang="en-IN" dirty="0">
                <a:solidFill>
                  <a:srgbClr val="444848"/>
                </a:solidFill>
                <a:latin typeface="Arial"/>
                <a:cs typeface="Arial"/>
              </a:rPr>
              <a:t>Cassandra</a:t>
            </a:r>
          </a:p>
          <a:p>
            <a:pPr marL="1257300" lvl="2" indent="-342900">
              <a:buFont typeface="Wingdings" panose="05000000000000000000" pitchFamily="2" charset="2"/>
              <a:buChar char="§"/>
            </a:pPr>
            <a:r>
              <a:rPr lang="en-IN" dirty="0">
                <a:solidFill>
                  <a:srgbClr val="444848"/>
                </a:solidFill>
                <a:latin typeface="Arial"/>
                <a:cs typeface="Arial"/>
              </a:rPr>
              <a:t>Storage Price of Premium SSD</a:t>
            </a:r>
          </a:p>
          <a:p>
            <a:pPr marL="1257300" lvl="2" indent="-342900">
              <a:buFont typeface="Wingdings" panose="05000000000000000000" pitchFamily="2" charset="2"/>
              <a:buChar char="§"/>
            </a:pPr>
            <a:r>
              <a:rPr lang="en-IN" dirty="0">
                <a:solidFill>
                  <a:srgbClr val="444848"/>
                </a:solidFill>
                <a:latin typeface="Arial"/>
                <a:cs typeface="Arial"/>
              </a:rPr>
              <a:t>$0.15 / GB per month</a:t>
            </a:r>
          </a:p>
          <a:p>
            <a:pPr marL="342900" indent="-342900">
              <a:buFont typeface="Arial" panose="020B0604020202020204" pitchFamily="34" charset="0"/>
              <a:buChar char="•"/>
            </a:pPr>
            <a:r>
              <a:rPr lang="en-IN" b="1" dirty="0">
                <a:solidFill>
                  <a:srgbClr val="444848"/>
                </a:solidFill>
                <a:latin typeface="Arial"/>
                <a:cs typeface="Arial"/>
              </a:rPr>
              <a:t>Azure Ultra-Disk - </a:t>
            </a:r>
            <a:r>
              <a:rPr lang="en-IN" dirty="0">
                <a:solidFill>
                  <a:srgbClr val="444848"/>
                </a:solidFill>
                <a:latin typeface="Arial"/>
                <a:cs typeface="Arial"/>
              </a:rPr>
              <a:t>Ultra-Disk provides high throughput, high IOPs and low latency. Ultra-disk provides configurable capacity and performance features.</a:t>
            </a:r>
          </a:p>
          <a:p>
            <a:pPr marL="800100" lvl="1" indent="-342900">
              <a:buFont typeface="Courier New" panose="02070309020205020404" pitchFamily="49" charset="0"/>
              <a:buChar char="o"/>
            </a:pPr>
            <a:r>
              <a:rPr lang="en-IN" dirty="0">
                <a:solidFill>
                  <a:srgbClr val="444848"/>
                </a:solidFill>
                <a:latin typeface="Arial"/>
                <a:cs typeface="Arial"/>
              </a:rPr>
              <a:t>Example workloads for Ultra-Disk</a:t>
            </a:r>
          </a:p>
          <a:p>
            <a:pPr marL="1257300" lvl="2" indent="-342900">
              <a:buFont typeface="Wingdings" panose="05000000000000000000" pitchFamily="2" charset="2"/>
              <a:buChar char="§"/>
            </a:pPr>
            <a:r>
              <a:rPr lang="en-IN" dirty="0">
                <a:solidFill>
                  <a:srgbClr val="444848"/>
                </a:solidFill>
                <a:latin typeface="Arial"/>
                <a:cs typeface="Arial"/>
              </a:rPr>
              <a:t>SAP HANA</a:t>
            </a:r>
          </a:p>
          <a:p>
            <a:pPr marL="1257300" lvl="2" indent="-342900">
              <a:buFont typeface="Wingdings" panose="05000000000000000000" pitchFamily="2" charset="2"/>
              <a:buChar char="§"/>
            </a:pPr>
            <a:r>
              <a:rPr lang="en-IN" dirty="0">
                <a:solidFill>
                  <a:srgbClr val="444848"/>
                </a:solidFill>
                <a:latin typeface="Arial"/>
                <a:cs typeface="Arial"/>
              </a:rPr>
              <a:t>High throughput databases</a:t>
            </a:r>
          </a:p>
          <a:p>
            <a:pPr marL="1257300" lvl="2" indent="-342900">
              <a:buFont typeface="Wingdings" panose="05000000000000000000" pitchFamily="2" charset="2"/>
              <a:buChar char="§"/>
            </a:pPr>
            <a:r>
              <a:rPr lang="en-IN" dirty="0">
                <a:solidFill>
                  <a:srgbClr val="444848"/>
                </a:solidFill>
                <a:latin typeface="Arial"/>
                <a:cs typeface="Arial"/>
              </a:rPr>
              <a:t>Storage Price of Ultra-Disk</a:t>
            </a:r>
          </a:p>
          <a:p>
            <a:pPr marL="800100" lvl="1" indent="-342900">
              <a:buFont typeface="Courier New" panose="02070309020205020404" pitchFamily="49" charset="0"/>
              <a:buChar char="o"/>
            </a:pPr>
            <a:r>
              <a:rPr lang="en-IN" dirty="0">
                <a:solidFill>
                  <a:srgbClr val="444848"/>
                </a:solidFill>
                <a:latin typeface="Arial"/>
                <a:cs typeface="Arial"/>
              </a:rPr>
              <a:t>Price depends on disk configuration</a:t>
            </a:r>
            <a:endParaRPr lang="en-US" dirty="0">
              <a:solidFill>
                <a:srgbClr val="444848"/>
              </a:solidFill>
              <a:latin typeface="Arial"/>
              <a:cs typeface="Arial"/>
            </a:endParaRPr>
          </a:p>
        </p:txBody>
      </p:sp>
    </p:spTree>
    <p:extLst>
      <p:ext uri="{BB962C8B-B14F-4D97-AF65-F5344CB8AC3E}">
        <p14:creationId xmlns:p14="http://schemas.microsoft.com/office/powerpoint/2010/main" val="166487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Virtual Machine Lab</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61316"/>
            <a:ext cx="11304761" cy="1552348"/>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000" dirty="0">
                <a:solidFill>
                  <a:srgbClr val="444848"/>
                </a:solidFill>
                <a:latin typeface="Arial"/>
                <a:cs typeface="Arial"/>
              </a:rPr>
              <a:t>Create VM </a:t>
            </a:r>
          </a:p>
          <a:p>
            <a:pPr marL="342900" indent="-342900">
              <a:buFont typeface="Arial" panose="020B0604020202020204" pitchFamily="34" charset="0"/>
              <a:buChar char="•"/>
            </a:pPr>
            <a:r>
              <a:rPr lang="en-US" sz="2000" dirty="0">
                <a:solidFill>
                  <a:srgbClr val="444848"/>
                </a:solidFill>
                <a:latin typeface="Arial"/>
                <a:cs typeface="Arial"/>
              </a:rPr>
              <a:t>Enable ICMP protocol on VM</a:t>
            </a:r>
          </a:p>
          <a:p>
            <a:pPr marL="342900" indent="-342900">
              <a:buFont typeface="Arial" panose="020B0604020202020204" pitchFamily="34" charset="0"/>
              <a:buChar char="•"/>
            </a:pPr>
            <a:r>
              <a:rPr lang="en-US" sz="2000" dirty="0">
                <a:solidFill>
                  <a:srgbClr val="444848"/>
                </a:solidFill>
                <a:latin typeface="Arial"/>
                <a:cs typeface="Arial"/>
              </a:rPr>
              <a:t>Create NSG rule to allow communication using ICMP from your desktop’s IP</a:t>
            </a:r>
          </a:p>
          <a:p>
            <a:pPr marL="342900" indent="-342900">
              <a:buFont typeface="Arial" panose="020B0604020202020204" pitchFamily="34" charset="0"/>
              <a:buChar char="•"/>
            </a:pPr>
            <a:r>
              <a:rPr lang="en-US" sz="2000" dirty="0">
                <a:solidFill>
                  <a:srgbClr val="444848"/>
                </a:solidFill>
                <a:latin typeface="Arial"/>
                <a:cs typeface="Arial"/>
              </a:rPr>
              <a:t>Try to ping VM and check the result</a:t>
            </a:r>
          </a:p>
          <a:p>
            <a:endParaRPr lang="en-US" sz="2000" dirty="0">
              <a:solidFill>
                <a:srgbClr val="444848"/>
              </a:solidFill>
              <a:latin typeface="Arial"/>
              <a:cs typeface="Arial"/>
            </a:endParaRPr>
          </a:p>
        </p:txBody>
      </p:sp>
    </p:spTree>
    <p:extLst>
      <p:ext uri="{BB962C8B-B14F-4D97-AF65-F5344CB8AC3E}">
        <p14:creationId xmlns:p14="http://schemas.microsoft.com/office/powerpoint/2010/main" val="7406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Storage</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61316"/>
            <a:ext cx="11304761" cy="5245667"/>
          </a:xfrm>
          <a:prstGeom prst="rect">
            <a:avLst/>
          </a:prstGeom>
        </p:spPr>
        <p:txBody>
          <a:bodyPr vert="horz" wrap="square" lIns="0" tIns="13335" rIns="0" bIns="0" rtlCol="0">
            <a:spAutoFit/>
          </a:bodyPr>
          <a:lstStyle>
            <a:defPPr>
              <a:defRPr kern="0"/>
            </a:defPPr>
          </a:lstStyle>
          <a:p>
            <a:r>
              <a:rPr lang="en-IN" sz="2000" dirty="0">
                <a:solidFill>
                  <a:srgbClr val="444848"/>
                </a:solidFill>
                <a:latin typeface="Arial"/>
                <a:cs typeface="Arial"/>
              </a:rPr>
              <a:t>The Azure Storage platform includes the following data services:</a:t>
            </a:r>
          </a:p>
          <a:p>
            <a:endParaRPr lang="en-IN" sz="2000" dirty="0">
              <a:solidFill>
                <a:srgbClr val="444848"/>
              </a:solidFill>
              <a:latin typeface="Arial"/>
              <a:cs typeface="Arial"/>
            </a:endParaRPr>
          </a:p>
          <a:p>
            <a:pPr marL="342900" indent="-342900">
              <a:buFont typeface="Arial" panose="020B0604020202020204" pitchFamily="34" charset="0"/>
              <a:buChar char="•"/>
            </a:pPr>
            <a:r>
              <a:rPr lang="en-IN" sz="2000" b="1" dirty="0">
                <a:solidFill>
                  <a:srgbClr val="444848"/>
                </a:solidFill>
                <a:latin typeface="Arial"/>
                <a:cs typeface="Arial"/>
              </a:rPr>
              <a:t>Azure Blobs</a:t>
            </a:r>
            <a:r>
              <a:rPr lang="en-IN" sz="2000" dirty="0">
                <a:solidFill>
                  <a:srgbClr val="444848"/>
                </a:solidFill>
                <a:latin typeface="Arial"/>
                <a:cs typeface="Arial"/>
              </a:rPr>
              <a:t>: A massively scalable object store for text and binary data. Also includes support for big data analytics through Data Lake Storage Gen2.</a:t>
            </a:r>
          </a:p>
          <a:p>
            <a:endParaRPr lang="en-IN" sz="2000" dirty="0">
              <a:solidFill>
                <a:srgbClr val="444848"/>
              </a:solidFill>
              <a:latin typeface="Arial"/>
              <a:cs typeface="Arial"/>
            </a:endParaRPr>
          </a:p>
          <a:p>
            <a:pPr marL="342900" indent="-342900">
              <a:buFont typeface="Arial" panose="020B0604020202020204" pitchFamily="34" charset="0"/>
              <a:buChar char="•"/>
            </a:pPr>
            <a:r>
              <a:rPr lang="en-IN" sz="2000" b="1" dirty="0">
                <a:solidFill>
                  <a:srgbClr val="444848"/>
                </a:solidFill>
                <a:latin typeface="Arial"/>
                <a:cs typeface="Arial"/>
              </a:rPr>
              <a:t>Azure Files: </a:t>
            </a:r>
            <a:r>
              <a:rPr lang="en-IN" sz="2000" dirty="0">
                <a:solidFill>
                  <a:srgbClr val="444848"/>
                </a:solidFill>
                <a:latin typeface="Arial"/>
                <a:cs typeface="Arial"/>
              </a:rPr>
              <a:t>Managed file shares for cloud or on-premises deployments.</a:t>
            </a:r>
          </a:p>
          <a:p>
            <a:endParaRPr lang="en-IN" sz="2000" dirty="0">
              <a:solidFill>
                <a:srgbClr val="444848"/>
              </a:solidFill>
              <a:latin typeface="Arial"/>
              <a:cs typeface="Arial"/>
            </a:endParaRPr>
          </a:p>
          <a:p>
            <a:pPr marL="342900" indent="-342900">
              <a:buFont typeface="Arial" panose="020B0604020202020204" pitchFamily="34" charset="0"/>
              <a:buChar char="•"/>
            </a:pPr>
            <a:r>
              <a:rPr lang="en-IN" sz="2000" b="1" dirty="0">
                <a:solidFill>
                  <a:srgbClr val="444848"/>
                </a:solidFill>
                <a:latin typeface="Arial"/>
                <a:cs typeface="Arial"/>
              </a:rPr>
              <a:t>Azure managed Disks: </a:t>
            </a:r>
            <a:r>
              <a:rPr lang="en-IN" sz="2000" dirty="0">
                <a:solidFill>
                  <a:srgbClr val="444848"/>
                </a:solidFill>
                <a:latin typeface="Arial"/>
                <a:cs typeface="Arial"/>
              </a:rPr>
              <a:t>Block-level storage volumes for Azure VMs.</a:t>
            </a:r>
          </a:p>
          <a:p>
            <a:endParaRPr lang="en-IN" sz="2000" dirty="0">
              <a:solidFill>
                <a:srgbClr val="444848"/>
              </a:solidFill>
              <a:latin typeface="Arial"/>
              <a:cs typeface="Arial"/>
            </a:endParaRPr>
          </a:p>
          <a:p>
            <a:pPr marL="342900" indent="-342900">
              <a:buFont typeface="Arial" panose="020B0604020202020204" pitchFamily="34" charset="0"/>
              <a:buChar char="•"/>
            </a:pPr>
            <a:r>
              <a:rPr lang="en-IN" sz="2000" b="1" dirty="0">
                <a:solidFill>
                  <a:srgbClr val="444848"/>
                </a:solidFill>
                <a:latin typeface="Arial"/>
                <a:cs typeface="Arial"/>
              </a:rPr>
              <a:t>Azure Queues: </a:t>
            </a:r>
            <a:r>
              <a:rPr lang="en-IN" sz="2000" dirty="0">
                <a:solidFill>
                  <a:srgbClr val="444848"/>
                </a:solidFill>
                <a:latin typeface="Arial"/>
                <a:cs typeface="Arial"/>
              </a:rPr>
              <a:t>A messaging store for reliable messaging between application components.</a:t>
            </a:r>
          </a:p>
          <a:p>
            <a:endParaRPr lang="en-IN" sz="2000" dirty="0">
              <a:solidFill>
                <a:srgbClr val="444848"/>
              </a:solidFill>
              <a:latin typeface="Arial"/>
              <a:cs typeface="Arial"/>
            </a:endParaRPr>
          </a:p>
          <a:p>
            <a:pPr marL="342900" indent="-342900">
              <a:buFont typeface="Arial" panose="020B0604020202020204" pitchFamily="34" charset="0"/>
              <a:buChar char="•"/>
            </a:pPr>
            <a:r>
              <a:rPr lang="en-IN" sz="2000" b="1" dirty="0">
                <a:solidFill>
                  <a:srgbClr val="444848"/>
                </a:solidFill>
                <a:latin typeface="Arial"/>
                <a:cs typeface="Arial"/>
              </a:rPr>
              <a:t>Azure Tables:</a:t>
            </a:r>
            <a:r>
              <a:rPr lang="en-IN" sz="2000" dirty="0">
                <a:solidFill>
                  <a:srgbClr val="444848"/>
                </a:solidFill>
                <a:latin typeface="Arial"/>
                <a:cs typeface="Arial"/>
              </a:rPr>
              <a:t> A NoSQL store for schema less storage of structured data.</a:t>
            </a:r>
          </a:p>
          <a:p>
            <a:endParaRPr lang="en-IN" sz="2000" dirty="0">
              <a:solidFill>
                <a:srgbClr val="444848"/>
              </a:solidFill>
              <a:latin typeface="Arial"/>
              <a:cs typeface="Arial"/>
            </a:endParaRPr>
          </a:p>
          <a:p>
            <a:pPr marL="342900" indent="-342900">
              <a:buFont typeface="Arial" panose="020B0604020202020204" pitchFamily="34" charset="0"/>
              <a:buChar char="•"/>
            </a:pPr>
            <a:r>
              <a:rPr lang="en-IN" sz="2000" b="1" dirty="0">
                <a:solidFill>
                  <a:srgbClr val="444848"/>
                </a:solidFill>
                <a:latin typeface="Arial"/>
                <a:cs typeface="Arial"/>
              </a:rPr>
              <a:t>Azure Elastic SAN (preview): </a:t>
            </a:r>
            <a:r>
              <a:rPr lang="en-IN" sz="2000" dirty="0">
                <a:solidFill>
                  <a:srgbClr val="444848"/>
                </a:solidFill>
                <a:latin typeface="Arial"/>
                <a:cs typeface="Arial"/>
              </a:rPr>
              <a:t>A fully integrated solution that simplifies deploying, scaling, managing, and configuring a SAN in Azure.</a:t>
            </a:r>
          </a:p>
          <a:p>
            <a:pPr marL="342900" indent="-342900">
              <a:buFont typeface="Arial" panose="020B0604020202020204" pitchFamily="34" charset="0"/>
              <a:buChar char="•"/>
            </a:pPr>
            <a:endParaRPr lang="en-IN" sz="2000" dirty="0">
              <a:solidFill>
                <a:srgbClr val="444848"/>
              </a:solidFill>
              <a:latin typeface="Arial"/>
              <a:cs typeface="Arial"/>
            </a:endParaRPr>
          </a:p>
          <a:p>
            <a:pPr marL="342900" indent="-342900">
              <a:buFont typeface="Arial" panose="020B0604020202020204" pitchFamily="34" charset="0"/>
              <a:buChar char="•"/>
            </a:pPr>
            <a:endParaRPr lang="en-US" sz="2000" dirty="0">
              <a:solidFill>
                <a:srgbClr val="444848"/>
              </a:solidFill>
              <a:latin typeface="Arial"/>
              <a:cs typeface="Arial"/>
            </a:endParaRPr>
          </a:p>
        </p:txBody>
      </p:sp>
    </p:spTree>
    <p:extLst>
      <p:ext uri="{BB962C8B-B14F-4D97-AF65-F5344CB8AC3E}">
        <p14:creationId xmlns:p14="http://schemas.microsoft.com/office/powerpoint/2010/main" val="91258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Monitor</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668809"/>
            <a:ext cx="11304761" cy="5553443"/>
          </a:xfrm>
          <a:prstGeom prst="rect">
            <a:avLst/>
          </a:prstGeom>
        </p:spPr>
        <p:txBody>
          <a:bodyPr vert="horz" wrap="square" lIns="0" tIns="13335" rIns="0" bIns="0" rtlCol="0">
            <a:spAutoFit/>
          </a:bodyPr>
          <a:lstStyle>
            <a:defPPr>
              <a:defRPr kern="0"/>
            </a:defPPr>
          </a:lstStyle>
          <a:p>
            <a:pPr algn="l"/>
            <a:endParaRPr lang="en-US" sz="2000" dirty="0">
              <a:solidFill>
                <a:srgbClr val="444848"/>
              </a:solidFill>
              <a:latin typeface="Arial"/>
              <a:cs typeface="Arial"/>
            </a:endParaRPr>
          </a:p>
          <a:p>
            <a:r>
              <a:rPr lang="en-US" sz="2000" b="1" u="sng" dirty="0">
                <a:solidFill>
                  <a:srgbClr val="444848"/>
                </a:solidFill>
                <a:latin typeface="Arial"/>
                <a:cs typeface="Arial"/>
              </a:rPr>
              <a:t>Data to observe and take action on:</a:t>
            </a:r>
          </a:p>
          <a:p>
            <a:endParaRPr lang="en-US" sz="2000" b="1" u="sng"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Azure AD: </a:t>
            </a:r>
            <a:r>
              <a:rPr lang="en-US" sz="2000" dirty="0">
                <a:solidFill>
                  <a:srgbClr val="444848"/>
                </a:solidFill>
                <a:latin typeface="Arial"/>
                <a:cs typeface="Arial"/>
              </a:rPr>
              <a:t>Retention period 7 days (For basic) to 30 days ( For Premium) </a:t>
            </a:r>
          </a:p>
          <a:p>
            <a:pPr marL="800100" lvl="1" indent="-342900">
              <a:buFont typeface="Courier New" panose="02070309020205020404" pitchFamily="49" charset="0"/>
              <a:buChar char="o"/>
            </a:pPr>
            <a:r>
              <a:rPr lang="en-US" sz="2000" dirty="0">
                <a:solidFill>
                  <a:srgbClr val="444848"/>
                </a:solidFill>
                <a:latin typeface="Arial"/>
                <a:cs typeface="Arial"/>
              </a:rPr>
              <a:t>Sign-ins </a:t>
            </a:r>
          </a:p>
          <a:p>
            <a:pPr marL="800100" lvl="1" indent="-342900">
              <a:buFont typeface="Courier New" panose="02070309020205020404" pitchFamily="49" charset="0"/>
              <a:buChar char="o"/>
            </a:pPr>
            <a:r>
              <a:rPr lang="en-US" sz="2000" dirty="0">
                <a:solidFill>
                  <a:srgbClr val="444848"/>
                </a:solidFill>
                <a:latin typeface="Arial"/>
                <a:cs typeface="Arial"/>
              </a:rPr>
              <a:t>Audit</a:t>
            </a:r>
          </a:p>
          <a:p>
            <a:pPr lvl="1"/>
            <a:endParaRPr lang="en-US" sz="2000"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Subscription Level :</a:t>
            </a:r>
            <a:r>
              <a:rPr lang="en-US" sz="2000" dirty="0">
                <a:solidFill>
                  <a:srgbClr val="444848"/>
                </a:solidFill>
                <a:latin typeface="Arial"/>
                <a:cs typeface="Arial"/>
              </a:rPr>
              <a:t> Retention period is 90 days</a:t>
            </a:r>
          </a:p>
          <a:p>
            <a:pPr marL="800100" lvl="1" indent="-342900">
              <a:buFont typeface="Courier New" panose="02070309020205020404" pitchFamily="49" charset="0"/>
              <a:buChar char="o"/>
            </a:pPr>
            <a:r>
              <a:rPr lang="en-US" sz="2000" dirty="0">
                <a:solidFill>
                  <a:srgbClr val="444848"/>
                </a:solidFill>
                <a:latin typeface="Arial"/>
                <a:cs typeface="Arial"/>
              </a:rPr>
              <a:t>Activity Logs</a:t>
            </a:r>
          </a:p>
          <a:p>
            <a:pPr marL="800100" lvl="1" indent="-342900">
              <a:buFont typeface="Courier New" panose="02070309020205020404" pitchFamily="49" charset="0"/>
              <a:buChar char="o"/>
            </a:pPr>
            <a:r>
              <a:rPr lang="en-US" sz="2000" dirty="0">
                <a:solidFill>
                  <a:srgbClr val="444848"/>
                </a:solidFill>
                <a:latin typeface="Arial"/>
                <a:cs typeface="Arial"/>
              </a:rPr>
              <a:t>Service Health </a:t>
            </a:r>
          </a:p>
          <a:p>
            <a:pPr lvl="1"/>
            <a:endParaRPr lang="en-US" sz="2000"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Resource Level: </a:t>
            </a:r>
            <a:r>
              <a:rPr lang="en-US" sz="2000" dirty="0">
                <a:solidFill>
                  <a:srgbClr val="444848"/>
                </a:solidFill>
                <a:latin typeface="Arial"/>
                <a:cs typeface="Arial"/>
              </a:rPr>
              <a:t>Retention period is 93 days</a:t>
            </a:r>
          </a:p>
          <a:p>
            <a:pPr marL="800100" lvl="1" indent="-342900">
              <a:buFont typeface="Courier New" panose="02070309020205020404" pitchFamily="49" charset="0"/>
              <a:buChar char="o"/>
            </a:pPr>
            <a:r>
              <a:rPr lang="en-US" sz="2000" dirty="0">
                <a:solidFill>
                  <a:srgbClr val="444848"/>
                </a:solidFill>
                <a:latin typeface="Arial"/>
                <a:cs typeface="Arial"/>
              </a:rPr>
              <a:t>Metrics – CPU,  Memory  etc. varies based on resource type</a:t>
            </a:r>
          </a:p>
          <a:p>
            <a:pPr lvl="1"/>
            <a:endParaRPr lang="en-US" sz="2000"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Custom:</a:t>
            </a:r>
          </a:p>
          <a:p>
            <a:pPr marL="800100" lvl="1" indent="-342900">
              <a:buFont typeface="Arial" panose="020B0604020202020204" pitchFamily="34" charset="0"/>
              <a:buChar char="•"/>
            </a:pPr>
            <a:r>
              <a:rPr lang="en-US" sz="2000" dirty="0">
                <a:solidFill>
                  <a:srgbClr val="444848"/>
                </a:solidFill>
                <a:latin typeface="Arial"/>
                <a:cs typeface="Arial"/>
              </a:rPr>
              <a:t>Application logs</a:t>
            </a:r>
          </a:p>
          <a:p>
            <a:pPr marL="800100" lvl="1" indent="-342900">
              <a:buFont typeface="Arial" panose="020B0604020202020204" pitchFamily="34" charset="0"/>
              <a:buChar char="•"/>
            </a:pPr>
            <a:r>
              <a:rPr lang="en-US" sz="2000" dirty="0">
                <a:solidFill>
                  <a:srgbClr val="444848"/>
                </a:solidFill>
                <a:latin typeface="Arial"/>
                <a:cs typeface="Arial"/>
              </a:rPr>
              <a:t>OS logs etc.</a:t>
            </a:r>
          </a:p>
          <a:p>
            <a:pPr lvl="1"/>
            <a:endParaRPr lang="en-US" sz="2000" dirty="0">
              <a:solidFill>
                <a:srgbClr val="444848"/>
              </a:solidFill>
              <a:latin typeface="Arial"/>
              <a:cs typeface="Arial"/>
            </a:endParaRPr>
          </a:p>
        </p:txBody>
      </p:sp>
    </p:spTree>
    <p:extLst>
      <p:ext uri="{BB962C8B-B14F-4D97-AF65-F5344CB8AC3E}">
        <p14:creationId xmlns:p14="http://schemas.microsoft.com/office/powerpoint/2010/main" val="2348023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Monitor :</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668809"/>
            <a:ext cx="11304761" cy="4322337"/>
          </a:xfrm>
          <a:prstGeom prst="rect">
            <a:avLst/>
          </a:prstGeom>
        </p:spPr>
        <p:txBody>
          <a:bodyPr vert="horz" wrap="square" lIns="0" tIns="13335" rIns="0" bIns="0" rtlCol="0">
            <a:spAutoFit/>
          </a:bodyPr>
          <a:lstStyle>
            <a:defPPr>
              <a:defRPr kern="0"/>
            </a:defPPr>
          </a:lstStyle>
          <a:p>
            <a:endParaRPr lang="en-US" sz="2000" b="1" dirty="0">
              <a:solidFill>
                <a:srgbClr val="444848"/>
              </a:solidFill>
              <a:latin typeface="Arial"/>
              <a:cs typeface="Arial"/>
            </a:endParaRPr>
          </a:p>
          <a:p>
            <a:r>
              <a:rPr lang="en-US" sz="2000" u="sng" dirty="0">
                <a:solidFill>
                  <a:srgbClr val="444848"/>
                </a:solidFill>
                <a:latin typeface="Arial"/>
                <a:cs typeface="Arial"/>
              </a:rPr>
              <a:t>How to get capture everything at one place ?</a:t>
            </a:r>
          </a:p>
          <a:p>
            <a:endParaRPr lang="en-US" sz="2000" u="sng"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Diagnostic Settings: </a:t>
            </a:r>
            <a:r>
              <a:rPr lang="en-US" sz="2000" dirty="0">
                <a:solidFill>
                  <a:srgbClr val="444848"/>
                </a:solidFill>
                <a:latin typeface="Arial"/>
                <a:cs typeface="Arial"/>
              </a:rPr>
              <a:t>Configure streaming export of platform logs and metrics for a resource to destination of your choice. Can also be configured via Azure Policy .Create </a:t>
            </a:r>
            <a:r>
              <a:rPr lang="en-US" sz="2000" dirty="0" err="1">
                <a:solidFill>
                  <a:srgbClr val="444848"/>
                </a:solidFill>
                <a:latin typeface="Arial"/>
                <a:cs typeface="Arial"/>
              </a:rPr>
              <a:t>upto</a:t>
            </a:r>
            <a:r>
              <a:rPr lang="en-US" sz="2000" dirty="0">
                <a:solidFill>
                  <a:srgbClr val="444848"/>
                </a:solidFill>
                <a:latin typeface="Arial"/>
                <a:cs typeface="Arial"/>
              </a:rPr>
              <a:t> 5 settings to send data to independent destination </a:t>
            </a:r>
          </a:p>
          <a:p>
            <a:pPr marL="800100" lvl="1" indent="-342900">
              <a:buFont typeface="Courier New" panose="02070309020205020404" pitchFamily="49" charset="0"/>
              <a:buChar char="o"/>
            </a:pPr>
            <a:r>
              <a:rPr lang="en-US" sz="2000" dirty="0">
                <a:solidFill>
                  <a:srgbClr val="444848"/>
                </a:solidFill>
                <a:latin typeface="Arial"/>
                <a:cs typeface="Arial"/>
              </a:rPr>
              <a:t>Export to Azure Storage :</a:t>
            </a:r>
          </a:p>
          <a:p>
            <a:pPr marL="1257300" lvl="2" indent="-342900">
              <a:buFont typeface="Wingdings" panose="05000000000000000000" pitchFamily="2" charset="2"/>
              <a:buChar char="§"/>
            </a:pPr>
            <a:r>
              <a:rPr lang="en-US" sz="2000" dirty="0">
                <a:solidFill>
                  <a:srgbClr val="444848"/>
                </a:solidFill>
                <a:latin typeface="Arial"/>
                <a:cs typeface="Arial"/>
              </a:rPr>
              <a:t> Long term archival</a:t>
            </a:r>
          </a:p>
          <a:p>
            <a:pPr marL="1257300" lvl="2" indent="-342900">
              <a:buFont typeface="Wingdings" panose="05000000000000000000" pitchFamily="2" charset="2"/>
              <a:buChar char="§"/>
            </a:pPr>
            <a:r>
              <a:rPr lang="en-US" sz="2000" dirty="0">
                <a:solidFill>
                  <a:srgbClr val="444848"/>
                </a:solidFill>
                <a:latin typeface="Arial"/>
                <a:cs typeface="Arial"/>
              </a:rPr>
              <a:t> Very cheap</a:t>
            </a:r>
          </a:p>
          <a:p>
            <a:pPr marL="800100" lvl="1" indent="-342900">
              <a:buFont typeface="Courier New" panose="02070309020205020404" pitchFamily="49" charset="0"/>
              <a:buChar char="o"/>
            </a:pPr>
            <a:r>
              <a:rPr lang="en-US" sz="2000" dirty="0">
                <a:solidFill>
                  <a:srgbClr val="444848"/>
                </a:solidFill>
                <a:latin typeface="Arial"/>
                <a:cs typeface="Arial"/>
              </a:rPr>
              <a:t>Export to Event Hubs: </a:t>
            </a:r>
          </a:p>
          <a:p>
            <a:pPr marL="1257300" lvl="2" indent="-342900">
              <a:buFont typeface="Wingdings" panose="05000000000000000000" pitchFamily="2" charset="2"/>
              <a:buChar char="§"/>
            </a:pPr>
            <a:r>
              <a:rPr lang="en-US" sz="2000" dirty="0">
                <a:solidFill>
                  <a:srgbClr val="444848"/>
                </a:solidFill>
                <a:latin typeface="Arial"/>
                <a:cs typeface="Arial"/>
              </a:rPr>
              <a:t>Connect with external SIEM </a:t>
            </a:r>
          </a:p>
          <a:p>
            <a:pPr marL="800100" lvl="1" indent="-342900">
              <a:buFont typeface="Courier New" panose="02070309020205020404" pitchFamily="49" charset="0"/>
              <a:buChar char="o"/>
            </a:pPr>
            <a:r>
              <a:rPr lang="en-US" sz="2000" dirty="0">
                <a:solidFill>
                  <a:srgbClr val="444848"/>
                </a:solidFill>
                <a:latin typeface="Arial"/>
                <a:cs typeface="Arial"/>
              </a:rPr>
              <a:t>Log Analytics Workspace: </a:t>
            </a:r>
          </a:p>
          <a:p>
            <a:pPr marL="1257300" lvl="2" indent="-342900">
              <a:buFont typeface="Wingdings" panose="05000000000000000000" pitchFamily="2" charset="2"/>
              <a:buChar char="§"/>
            </a:pPr>
            <a:r>
              <a:rPr lang="en-US" sz="2000" dirty="0">
                <a:solidFill>
                  <a:srgbClr val="444848"/>
                </a:solidFill>
                <a:latin typeface="Arial"/>
                <a:cs typeface="Arial"/>
              </a:rPr>
              <a:t>Rich Analytics, Kusto Query Language (KQL) for easier querying,  Use ML to point deviation from normal behavior</a:t>
            </a:r>
          </a:p>
        </p:txBody>
      </p:sp>
    </p:spTree>
    <p:extLst>
      <p:ext uri="{BB962C8B-B14F-4D97-AF65-F5344CB8AC3E}">
        <p14:creationId xmlns:p14="http://schemas.microsoft.com/office/powerpoint/2010/main" val="2650294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Monitor :</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668809"/>
            <a:ext cx="11304761" cy="3706784"/>
          </a:xfrm>
          <a:prstGeom prst="rect">
            <a:avLst/>
          </a:prstGeom>
        </p:spPr>
        <p:txBody>
          <a:bodyPr vert="horz" wrap="square" lIns="0" tIns="13335" rIns="0" bIns="0" rtlCol="0">
            <a:spAutoFit/>
          </a:bodyPr>
          <a:lstStyle>
            <a:defPPr>
              <a:defRPr kern="0"/>
            </a:defPPr>
          </a:lstStyle>
          <a:p>
            <a:endParaRPr lang="en-US" sz="2000" u="sng"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Azure Monitor Agent  (AMA):</a:t>
            </a:r>
            <a:r>
              <a:rPr lang="en-US" sz="2000" dirty="0">
                <a:solidFill>
                  <a:srgbClr val="444848"/>
                </a:solidFill>
                <a:latin typeface="Arial"/>
                <a:cs typeface="Arial"/>
              </a:rPr>
              <a:t> </a:t>
            </a:r>
          </a:p>
          <a:p>
            <a:pPr marL="800100" lvl="1" indent="-342900">
              <a:buFont typeface="Courier New" panose="02070309020205020404" pitchFamily="49" charset="0"/>
              <a:buChar char="o"/>
            </a:pPr>
            <a:r>
              <a:rPr lang="en-US" sz="2000" dirty="0">
                <a:solidFill>
                  <a:srgbClr val="444848"/>
                </a:solidFill>
                <a:latin typeface="Arial"/>
                <a:cs typeface="Arial"/>
              </a:rPr>
              <a:t>Collect monitoring data from guest OS and deliver it Azure Monitor </a:t>
            </a:r>
          </a:p>
          <a:p>
            <a:pPr marL="800100" lvl="1" indent="-342900">
              <a:buFont typeface="Courier New" panose="02070309020205020404" pitchFamily="49" charset="0"/>
              <a:buChar char="o"/>
            </a:pPr>
            <a:r>
              <a:rPr lang="en-US" sz="2000" dirty="0">
                <a:solidFill>
                  <a:srgbClr val="444848"/>
                </a:solidFill>
                <a:latin typeface="Arial"/>
                <a:cs typeface="Arial"/>
              </a:rPr>
              <a:t>Replaces legacy log analytics agent, diagnostic extension, telegraph (for </a:t>
            </a:r>
            <a:r>
              <a:rPr lang="en-US" sz="2000" dirty="0" err="1">
                <a:solidFill>
                  <a:srgbClr val="444848"/>
                </a:solidFill>
                <a:latin typeface="Arial"/>
                <a:cs typeface="Arial"/>
              </a:rPr>
              <a:t>linux</a:t>
            </a:r>
            <a:r>
              <a:rPr lang="en-US" sz="2000" dirty="0">
                <a:solidFill>
                  <a:srgbClr val="444848"/>
                </a:solidFill>
                <a:latin typeface="Arial"/>
                <a:cs typeface="Arial"/>
              </a:rPr>
              <a:t>)</a:t>
            </a:r>
          </a:p>
          <a:p>
            <a:pPr marL="800100" lvl="1" indent="-342900">
              <a:buFont typeface="Courier New" panose="02070309020205020404" pitchFamily="49" charset="0"/>
              <a:buChar char="o"/>
            </a:pPr>
            <a:r>
              <a:rPr lang="en-US" sz="2000" dirty="0">
                <a:solidFill>
                  <a:srgbClr val="444848"/>
                </a:solidFill>
                <a:latin typeface="Arial"/>
                <a:cs typeface="Arial"/>
              </a:rPr>
              <a:t>Can send data to</a:t>
            </a:r>
          </a:p>
          <a:p>
            <a:pPr marL="1257300" lvl="2" indent="-342900">
              <a:buFont typeface="Arial" panose="020B0604020202020204" pitchFamily="34" charset="0"/>
              <a:buChar char="•"/>
            </a:pPr>
            <a:r>
              <a:rPr lang="en-US" sz="2000" dirty="0">
                <a:solidFill>
                  <a:srgbClr val="444848"/>
                </a:solidFill>
                <a:latin typeface="Arial"/>
                <a:cs typeface="Arial"/>
              </a:rPr>
              <a:t>Log Analytics Workspace </a:t>
            </a:r>
          </a:p>
          <a:p>
            <a:pPr marL="1257300" lvl="2" indent="-342900">
              <a:buFont typeface="Arial" panose="020B0604020202020204" pitchFamily="34" charset="0"/>
              <a:buChar char="•"/>
            </a:pPr>
            <a:r>
              <a:rPr lang="en-US" sz="2000" dirty="0">
                <a:solidFill>
                  <a:srgbClr val="444848"/>
                </a:solidFill>
                <a:latin typeface="Arial"/>
                <a:cs typeface="Arial"/>
              </a:rPr>
              <a:t>Metrics as custom metrics</a:t>
            </a:r>
          </a:p>
          <a:p>
            <a:pPr lvl="1"/>
            <a:endParaRPr lang="en-US" sz="2000"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Data Collection Rules:</a:t>
            </a:r>
            <a:r>
              <a:rPr lang="en-US" sz="2000" dirty="0">
                <a:solidFill>
                  <a:srgbClr val="444848"/>
                </a:solidFill>
                <a:latin typeface="Arial"/>
                <a:cs typeface="Arial"/>
              </a:rPr>
              <a:t> </a:t>
            </a:r>
          </a:p>
          <a:p>
            <a:pPr marL="800100" lvl="1" indent="-342900">
              <a:buFont typeface="Courier New" panose="02070309020205020404" pitchFamily="49" charset="0"/>
              <a:buChar char="o"/>
            </a:pPr>
            <a:r>
              <a:rPr lang="en-US" sz="2000" dirty="0">
                <a:solidFill>
                  <a:srgbClr val="444848"/>
                </a:solidFill>
                <a:latin typeface="Arial"/>
                <a:cs typeface="Arial"/>
              </a:rPr>
              <a:t>Centrally define what to collect for AMA</a:t>
            </a:r>
          </a:p>
          <a:p>
            <a:pPr marL="800100" lvl="1" indent="-342900">
              <a:buFont typeface="Courier New" panose="02070309020205020404" pitchFamily="49" charset="0"/>
              <a:buChar char="o"/>
            </a:pPr>
            <a:r>
              <a:rPr lang="en-US" sz="2000" dirty="0">
                <a:solidFill>
                  <a:srgbClr val="444848"/>
                </a:solidFill>
                <a:latin typeface="Arial"/>
                <a:cs typeface="Arial"/>
              </a:rPr>
              <a:t>Replaces legacy log analytics agent, diagnostic extension, telegraph (for </a:t>
            </a:r>
            <a:r>
              <a:rPr lang="en-US" sz="2000" dirty="0" err="1">
                <a:solidFill>
                  <a:srgbClr val="444848"/>
                </a:solidFill>
                <a:latin typeface="Arial"/>
                <a:cs typeface="Arial"/>
              </a:rPr>
              <a:t>linux</a:t>
            </a:r>
            <a:r>
              <a:rPr lang="en-US" sz="2000" dirty="0">
                <a:solidFill>
                  <a:srgbClr val="444848"/>
                </a:solidFill>
                <a:latin typeface="Arial"/>
                <a:cs typeface="Arial"/>
              </a:rPr>
              <a:t>) </a:t>
            </a:r>
          </a:p>
          <a:p>
            <a:pPr lvl="1"/>
            <a:endParaRPr lang="en-US" sz="2000" dirty="0">
              <a:solidFill>
                <a:srgbClr val="444848"/>
              </a:solidFill>
              <a:latin typeface="Arial"/>
              <a:cs typeface="Arial"/>
            </a:endParaRPr>
          </a:p>
        </p:txBody>
      </p:sp>
    </p:spTree>
    <p:extLst>
      <p:ext uri="{BB962C8B-B14F-4D97-AF65-F5344CB8AC3E}">
        <p14:creationId xmlns:p14="http://schemas.microsoft.com/office/powerpoint/2010/main" val="2515071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Monitor :</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668809"/>
            <a:ext cx="11304761" cy="4937890"/>
          </a:xfrm>
          <a:prstGeom prst="rect">
            <a:avLst/>
          </a:prstGeom>
        </p:spPr>
        <p:txBody>
          <a:bodyPr vert="horz" wrap="square" lIns="0" tIns="13335" rIns="0" bIns="0" rtlCol="0">
            <a:spAutoFit/>
          </a:bodyPr>
          <a:lstStyle>
            <a:defPPr>
              <a:defRPr kern="0"/>
            </a:defPPr>
          </a:lstStyle>
          <a:p>
            <a:endParaRPr lang="en-US" sz="2000" u="sng"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Log  Analytics Workspace</a:t>
            </a:r>
            <a:endParaRPr lang="en-US" sz="2000"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Pay for data ingestion </a:t>
            </a:r>
          </a:p>
          <a:p>
            <a:pPr marL="800100" lvl="1" indent="-342900">
              <a:buFont typeface="Courier New" panose="02070309020205020404" pitchFamily="49" charset="0"/>
              <a:buChar char="o"/>
            </a:pPr>
            <a:r>
              <a:rPr lang="en-US" sz="2000" dirty="0">
                <a:solidFill>
                  <a:srgbClr val="444848"/>
                </a:solidFill>
                <a:latin typeface="Arial"/>
                <a:cs typeface="Arial"/>
              </a:rPr>
              <a:t>Pay for retention </a:t>
            </a:r>
          </a:p>
          <a:p>
            <a:pPr marL="800100" lvl="1" indent="-342900">
              <a:buFont typeface="Courier New" panose="02070309020205020404" pitchFamily="49" charset="0"/>
              <a:buChar char="o"/>
            </a:pPr>
            <a:r>
              <a:rPr lang="en-US" sz="2000" dirty="0">
                <a:solidFill>
                  <a:srgbClr val="444848"/>
                </a:solidFill>
                <a:latin typeface="Arial"/>
                <a:cs typeface="Arial"/>
              </a:rPr>
              <a:t>2 Year max retention which is configurable</a:t>
            </a:r>
          </a:p>
          <a:p>
            <a:pPr marL="800100" lvl="1" indent="-342900">
              <a:buFont typeface="Courier New" panose="02070309020205020404" pitchFamily="49" charset="0"/>
              <a:buChar char="o"/>
            </a:pPr>
            <a:r>
              <a:rPr lang="en-US" sz="2000" dirty="0">
                <a:solidFill>
                  <a:srgbClr val="444848"/>
                </a:solidFill>
                <a:latin typeface="Arial"/>
                <a:cs typeface="Arial"/>
              </a:rPr>
              <a:t> To reduce cost, optimize the duration when you send data and retention period</a:t>
            </a:r>
          </a:p>
          <a:p>
            <a:pPr marL="800100" lvl="1" indent="-342900">
              <a:buFont typeface="Courier New" panose="02070309020205020404" pitchFamily="49" charset="0"/>
              <a:buChar char="o"/>
            </a:pPr>
            <a:r>
              <a:rPr lang="en-US" sz="2000" dirty="0">
                <a:solidFill>
                  <a:srgbClr val="444848"/>
                </a:solidFill>
                <a:latin typeface="Arial"/>
                <a:cs typeface="Arial"/>
              </a:rPr>
              <a:t>By default stores logs as “Analytics Logs”</a:t>
            </a:r>
          </a:p>
          <a:p>
            <a:pPr marL="800100" lvl="1" indent="-342900">
              <a:buFont typeface="Courier New" panose="02070309020205020404" pitchFamily="49" charset="0"/>
              <a:buChar char="o"/>
            </a:pPr>
            <a:r>
              <a:rPr lang="en-US" sz="2000" dirty="0">
                <a:solidFill>
                  <a:srgbClr val="444848"/>
                </a:solidFill>
                <a:latin typeface="Arial"/>
                <a:cs typeface="Arial"/>
              </a:rPr>
              <a:t>Also offers basic logs : </a:t>
            </a:r>
          </a:p>
          <a:p>
            <a:pPr marL="1257300" lvl="2" indent="-342900">
              <a:buFont typeface="Wingdings" panose="05000000000000000000" pitchFamily="2" charset="2"/>
              <a:buChar char="§"/>
            </a:pPr>
            <a:r>
              <a:rPr lang="en-US" sz="2000" dirty="0">
                <a:solidFill>
                  <a:srgbClr val="444848"/>
                </a:solidFill>
                <a:latin typeface="Arial"/>
                <a:cs typeface="Arial"/>
              </a:rPr>
              <a:t>Cheaper but not for bigger analytics.</a:t>
            </a:r>
          </a:p>
          <a:p>
            <a:pPr marL="1257300" lvl="2" indent="-342900">
              <a:buFont typeface="Wingdings" panose="05000000000000000000" pitchFamily="2" charset="2"/>
              <a:buChar char="§"/>
            </a:pPr>
            <a:r>
              <a:rPr lang="en-US" sz="2000" dirty="0">
                <a:solidFill>
                  <a:srgbClr val="444848"/>
                </a:solidFill>
                <a:latin typeface="Arial"/>
                <a:cs typeface="Arial"/>
              </a:rPr>
              <a:t>Stored only for 8 days. </a:t>
            </a:r>
          </a:p>
          <a:p>
            <a:pPr marL="1257300" lvl="2" indent="-342900">
              <a:buFont typeface="Wingdings" panose="05000000000000000000" pitchFamily="2" charset="2"/>
              <a:buChar char="§"/>
            </a:pPr>
            <a:r>
              <a:rPr lang="en-US" sz="2000" dirty="0">
                <a:solidFill>
                  <a:srgbClr val="444848"/>
                </a:solidFill>
                <a:latin typeface="Arial"/>
                <a:cs typeface="Arial"/>
              </a:rPr>
              <a:t>Limited querying capabilities </a:t>
            </a:r>
          </a:p>
          <a:p>
            <a:pPr marL="800100" lvl="1" indent="-342900">
              <a:buFont typeface="Courier New" panose="02070309020205020404" pitchFamily="49" charset="0"/>
              <a:buChar char="o"/>
            </a:pPr>
            <a:r>
              <a:rPr lang="en-US" sz="2000" dirty="0">
                <a:solidFill>
                  <a:srgbClr val="444848"/>
                </a:solidFill>
                <a:latin typeface="Arial"/>
                <a:cs typeface="Arial"/>
              </a:rPr>
              <a:t>Archive Logs: Can be archived up to 7 years. cannot be used for interactive querying.</a:t>
            </a:r>
          </a:p>
          <a:p>
            <a:pPr marL="1257300" lvl="2" indent="-342900">
              <a:buFont typeface="Courier New" panose="02070309020205020404" pitchFamily="49" charset="0"/>
              <a:buChar char="o"/>
            </a:pPr>
            <a:r>
              <a:rPr lang="en-US" sz="2000" dirty="0">
                <a:solidFill>
                  <a:srgbClr val="444848"/>
                </a:solidFill>
                <a:latin typeface="Arial"/>
                <a:cs typeface="Arial"/>
              </a:rPr>
              <a:t>Implement Search jobs to pull data into analytics log  table</a:t>
            </a:r>
          </a:p>
          <a:p>
            <a:pPr marL="1257300" lvl="2" indent="-342900">
              <a:buFont typeface="Courier New" panose="02070309020205020404" pitchFamily="49" charset="0"/>
              <a:buChar char="o"/>
            </a:pPr>
            <a:r>
              <a:rPr lang="en-US" sz="2000" dirty="0">
                <a:solidFill>
                  <a:srgbClr val="444848"/>
                </a:solidFill>
                <a:latin typeface="Arial"/>
                <a:cs typeface="Arial"/>
              </a:rPr>
              <a:t>Or Restore specific logs ( in </a:t>
            </a:r>
            <a:r>
              <a:rPr lang="en-US" sz="2000" dirty="0" err="1">
                <a:solidFill>
                  <a:srgbClr val="444848"/>
                </a:solidFill>
                <a:latin typeface="Arial"/>
                <a:cs typeface="Arial"/>
              </a:rPr>
              <a:t>a_RT</a:t>
            </a:r>
            <a:r>
              <a:rPr lang="en-US" sz="2000" dirty="0">
                <a:solidFill>
                  <a:srgbClr val="444848"/>
                </a:solidFill>
                <a:latin typeface="Arial"/>
                <a:cs typeface="Arial"/>
              </a:rPr>
              <a:t> table)</a:t>
            </a:r>
          </a:p>
          <a:p>
            <a:pPr marL="342900" indent="-342900">
              <a:buFont typeface="Courier New" panose="02070309020205020404" pitchFamily="49" charset="0"/>
              <a:buChar char="o"/>
            </a:pPr>
            <a:endParaRPr lang="en-US" sz="2000" dirty="0">
              <a:solidFill>
                <a:srgbClr val="444848"/>
              </a:solidFill>
              <a:latin typeface="Arial"/>
              <a:cs typeface="Arial"/>
            </a:endParaRPr>
          </a:p>
          <a:p>
            <a:pPr lvl="1"/>
            <a:endParaRPr lang="en-US" sz="2000" dirty="0">
              <a:solidFill>
                <a:srgbClr val="444848"/>
              </a:solidFill>
              <a:latin typeface="Arial"/>
              <a:cs typeface="Arial"/>
            </a:endParaRPr>
          </a:p>
        </p:txBody>
      </p:sp>
    </p:spTree>
    <p:extLst>
      <p:ext uri="{BB962C8B-B14F-4D97-AF65-F5344CB8AC3E}">
        <p14:creationId xmlns:p14="http://schemas.microsoft.com/office/powerpoint/2010/main" val="83951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32180" y="268063"/>
            <a:ext cx="10316210"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What is cloud computing</a:t>
            </a:r>
            <a:endParaRPr spc="-10" dirty="0"/>
          </a:p>
        </p:txBody>
      </p:sp>
      <p:sp>
        <p:nvSpPr>
          <p:cNvPr id="5" name="object 3">
            <a:extLst>
              <a:ext uri="{FF2B5EF4-FFF2-40B4-BE49-F238E27FC236}">
                <a16:creationId xmlns:a16="http://schemas.microsoft.com/office/drawing/2014/main" id="{EE06634A-569A-8991-A507-0CA87D08BA52}"/>
              </a:ext>
            </a:extLst>
          </p:cNvPr>
          <p:cNvSpPr txBox="1"/>
          <p:nvPr/>
        </p:nvSpPr>
        <p:spPr>
          <a:xfrm>
            <a:off x="459930" y="1156877"/>
            <a:ext cx="11272140" cy="3664593"/>
          </a:xfrm>
          <a:prstGeom prst="rect">
            <a:avLst/>
          </a:prstGeom>
        </p:spPr>
        <p:txBody>
          <a:bodyPr vert="horz" wrap="square" lIns="0" tIns="13335" rIns="0" bIns="0" rtlCol="0">
            <a:spAutoFit/>
          </a:bodyPr>
          <a:lstStyle>
            <a:defPPr>
              <a:defRPr kern="0"/>
            </a:defPPr>
          </a:lstStyle>
          <a:p>
            <a:pPr marL="241300" indent="-228600">
              <a:lnSpc>
                <a:spcPts val="3110"/>
              </a:lnSpc>
              <a:spcBef>
                <a:spcPts val="105"/>
              </a:spcBef>
              <a:buChar char="•"/>
              <a:tabLst>
                <a:tab pos="241300" algn="l"/>
              </a:tabLst>
            </a:pPr>
            <a:r>
              <a:rPr lang="en-IN" sz="2400" dirty="0">
                <a:solidFill>
                  <a:srgbClr val="444848"/>
                </a:solidFill>
                <a:latin typeface="Arial"/>
                <a:cs typeface="Arial"/>
              </a:rPr>
              <a:t>On </a:t>
            </a:r>
            <a:r>
              <a:rPr lang="en-US" sz="2400" dirty="0">
                <a:solidFill>
                  <a:srgbClr val="444848"/>
                </a:solidFill>
                <a:latin typeface="Arial"/>
                <a:cs typeface="Arial"/>
              </a:rPr>
              <a:t>demand delivery of IT resources over the Internet with pay-as-you-go pricing</a:t>
            </a:r>
          </a:p>
          <a:p>
            <a:pPr marL="241300" indent="-228600">
              <a:lnSpc>
                <a:spcPts val="3110"/>
              </a:lnSpc>
              <a:spcBef>
                <a:spcPts val="105"/>
              </a:spcBef>
              <a:buChar char="•"/>
              <a:tabLst>
                <a:tab pos="241300" algn="l"/>
              </a:tabLst>
            </a:pPr>
            <a:endParaRPr lang="en-US" sz="2400" dirty="0">
              <a:solidFill>
                <a:srgbClr val="444848"/>
              </a:solidFill>
              <a:latin typeface="Arial"/>
              <a:cs typeface="Arial"/>
            </a:endParaRPr>
          </a:p>
          <a:p>
            <a:pPr marL="241300" indent="-228600">
              <a:lnSpc>
                <a:spcPts val="3110"/>
              </a:lnSpc>
              <a:spcBef>
                <a:spcPts val="105"/>
              </a:spcBef>
              <a:buChar char="•"/>
              <a:tabLst>
                <a:tab pos="241300" algn="l"/>
              </a:tabLst>
            </a:pPr>
            <a:r>
              <a:rPr lang="en-US" sz="2400" dirty="0">
                <a:solidFill>
                  <a:srgbClr val="444848"/>
                </a:solidFill>
                <a:latin typeface="Arial"/>
                <a:cs typeface="Arial"/>
              </a:rPr>
              <a:t>Enables you to build sophisticated, scalable applications</a:t>
            </a:r>
          </a:p>
          <a:p>
            <a:pPr marL="241300" indent="-228600">
              <a:lnSpc>
                <a:spcPts val="3110"/>
              </a:lnSpc>
              <a:spcBef>
                <a:spcPts val="105"/>
              </a:spcBef>
              <a:buChar char="•"/>
              <a:tabLst>
                <a:tab pos="241300" algn="l"/>
              </a:tabLst>
            </a:pPr>
            <a:endParaRPr lang="en-US" sz="2400" dirty="0">
              <a:solidFill>
                <a:srgbClr val="444848"/>
              </a:solidFill>
              <a:latin typeface="Arial"/>
              <a:cs typeface="Arial"/>
            </a:endParaRPr>
          </a:p>
          <a:p>
            <a:pPr marL="241300" indent="-228600">
              <a:lnSpc>
                <a:spcPts val="3110"/>
              </a:lnSpc>
              <a:spcBef>
                <a:spcPts val="105"/>
              </a:spcBef>
              <a:buChar char="•"/>
              <a:tabLst>
                <a:tab pos="241300" algn="l"/>
              </a:tabLst>
            </a:pPr>
            <a:r>
              <a:rPr lang="en-US" sz="2400" dirty="0">
                <a:solidFill>
                  <a:srgbClr val="444848"/>
                </a:solidFill>
                <a:latin typeface="Arial"/>
                <a:cs typeface="Arial"/>
              </a:rPr>
              <a:t>Use cases include </a:t>
            </a:r>
          </a:p>
          <a:p>
            <a:pPr marL="812800" lvl="1" indent="-342900">
              <a:lnSpc>
                <a:spcPts val="3110"/>
              </a:lnSpc>
              <a:spcBef>
                <a:spcPts val="105"/>
              </a:spcBef>
              <a:buFont typeface="Courier New" panose="02070309020205020404" pitchFamily="49" charset="0"/>
              <a:buChar char="o"/>
              <a:tabLst>
                <a:tab pos="241300" algn="l"/>
              </a:tabLst>
            </a:pPr>
            <a:r>
              <a:rPr lang="en-US" sz="2400" dirty="0">
                <a:solidFill>
                  <a:srgbClr val="444848"/>
                </a:solidFill>
                <a:latin typeface="Arial"/>
                <a:cs typeface="Arial"/>
              </a:rPr>
              <a:t>Enterprise IT applications, Backup &amp; Storage</a:t>
            </a:r>
          </a:p>
          <a:p>
            <a:pPr marL="812800" lvl="1" indent="-342900">
              <a:lnSpc>
                <a:spcPts val="3110"/>
              </a:lnSpc>
              <a:spcBef>
                <a:spcPts val="105"/>
              </a:spcBef>
              <a:buFont typeface="Courier New" panose="02070309020205020404" pitchFamily="49" charset="0"/>
              <a:buChar char="o"/>
              <a:tabLst>
                <a:tab pos="241300" algn="l"/>
              </a:tabLst>
            </a:pPr>
            <a:r>
              <a:rPr lang="en-US" sz="2400" dirty="0">
                <a:solidFill>
                  <a:srgbClr val="444848"/>
                </a:solidFill>
                <a:latin typeface="Arial"/>
                <a:cs typeface="Arial"/>
              </a:rPr>
              <a:t>Website hosting, Mobile &amp; Social Apps </a:t>
            </a:r>
          </a:p>
          <a:p>
            <a:pPr marL="812800" lvl="1" indent="-342900">
              <a:lnSpc>
                <a:spcPts val="3110"/>
              </a:lnSpc>
              <a:spcBef>
                <a:spcPts val="105"/>
              </a:spcBef>
              <a:buFont typeface="Courier New" panose="02070309020205020404" pitchFamily="49" charset="0"/>
              <a:buChar char="o"/>
              <a:tabLst>
                <a:tab pos="241300" algn="l"/>
              </a:tabLst>
            </a:pPr>
            <a:r>
              <a:rPr lang="en-US" sz="2400" dirty="0">
                <a:solidFill>
                  <a:srgbClr val="444848"/>
                </a:solidFill>
                <a:latin typeface="Arial"/>
                <a:cs typeface="Arial"/>
              </a:rPr>
              <a:t>Gaming, IoT </a:t>
            </a:r>
          </a:p>
          <a:p>
            <a:pPr marL="812800" lvl="1" indent="-342900">
              <a:lnSpc>
                <a:spcPts val="3110"/>
              </a:lnSpc>
              <a:spcBef>
                <a:spcPts val="105"/>
              </a:spcBef>
              <a:buFont typeface="Courier New" panose="02070309020205020404" pitchFamily="49" charset="0"/>
              <a:buChar char="o"/>
              <a:tabLst>
                <a:tab pos="241300" algn="l"/>
              </a:tabLst>
            </a:pPr>
            <a:r>
              <a:rPr lang="en-US" sz="2400" dirty="0">
                <a:solidFill>
                  <a:srgbClr val="444848"/>
                </a:solidFill>
                <a:latin typeface="Arial"/>
                <a:cs typeface="Arial"/>
              </a:rPr>
              <a:t>Big Data analytics and Machine Learning </a:t>
            </a:r>
          </a:p>
        </p:txBody>
      </p:sp>
    </p:spTree>
    <p:extLst>
      <p:ext uri="{BB962C8B-B14F-4D97-AF65-F5344CB8AC3E}">
        <p14:creationId xmlns:p14="http://schemas.microsoft.com/office/powerpoint/2010/main" val="4108878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3565976" y="2738426"/>
            <a:ext cx="5060048"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Databases</a:t>
            </a:r>
          </a:p>
        </p:txBody>
      </p:sp>
      <p:sp>
        <p:nvSpPr>
          <p:cNvPr id="3" name="object 3">
            <a:extLst>
              <a:ext uri="{FF2B5EF4-FFF2-40B4-BE49-F238E27FC236}">
                <a16:creationId xmlns:a16="http://schemas.microsoft.com/office/drawing/2014/main" id="{A9D8CC92-6E6B-E6DB-B439-ABF2B03749D3}"/>
              </a:ext>
            </a:extLst>
          </p:cNvPr>
          <p:cNvSpPr txBox="1"/>
          <p:nvPr/>
        </p:nvSpPr>
        <p:spPr>
          <a:xfrm>
            <a:off x="1751798" y="909442"/>
            <a:ext cx="8604985" cy="862416"/>
          </a:xfrm>
          <a:prstGeom prst="rect">
            <a:avLst/>
          </a:prstGeom>
        </p:spPr>
        <p:txBody>
          <a:bodyPr vert="horz" wrap="square" lIns="0" tIns="59055" rIns="0" bIns="0" rtlCol="0">
            <a:spAutoFit/>
          </a:bodyPr>
          <a:lstStyle>
            <a:defPPr>
              <a:defRPr kern="0"/>
            </a:defPPr>
          </a:lstStyle>
          <a:p>
            <a:pPr marL="469900" lvl="1">
              <a:spcBef>
                <a:spcPts val="465"/>
              </a:spcBef>
              <a:tabLst>
                <a:tab pos="241300" algn="l"/>
              </a:tabLst>
            </a:pPr>
            <a:r>
              <a:rPr lang="en-IN" sz="2200" dirty="0">
                <a:latin typeface="Arial" panose="020B0604020202020204" pitchFamily="34" charset="0"/>
                <a:cs typeface="Arial" panose="020B0604020202020204" pitchFamily="34" charset="0"/>
              </a:rPr>
              <a:t> </a:t>
            </a:r>
          </a:p>
          <a:p>
            <a:pPr marL="241300" indent="-228600">
              <a:spcBef>
                <a:spcPts val="465"/>
              </a:spcBef>
              <a:buChar char="•"/>
              <a:tabLst>
                <a:tab pos="241300" algn="l"/>
              </a:tabLst>
            </a:pPr>
            <a:endParaRPr lang="en-US" sz="2600" dirty="0">
              <a:solidFill>
                <a:srgbClr val="444848"/>
              </a:solidFill>
              <a:latin typeface="Arial"/>
              <a:cs typeface="Arial"/>
            </a:endParaRPr>
          </a:p>
        </p:txBody>
      </p:sp>
    </p:spTree>
    <p:extLst>
      <p:ext uri="{BB962C8B-B14F-4D97-AF65-F5344CB8AC3E}">
        <p14:creationId xmlns:p14="http://schemas.microsoft.com/office/powerpoint/2010/main" val="2793460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Types Of database</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668809"/>
            <a:ext cx="11304761" cy="4937890"/>
          </a:xfrm>
          <a:prstGeom prst="rect">
            <a:avLst/>
          </a:prstGeom>
        </p:spPr>
        <p:txBody>
          <a:bodyPr vert="horz" wrap="square" lIns="0" tIns="13335" rIns="0" bIns="0" rtlCol="0">
            <a:spAutoFit/>
          </a:bodyPr>
          <a:lstStyle>
            <a:defPPr>
              <a:defRPr kern="0"/>
            </a:defPPr>
          </a:lstStyle>
          <a:p>
            <a:endParaRPr lang="en-US" sz="2000" u="sng"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Relational Databases</a:t>
            </a:r>
            <a:endParaRPr lang="en-US" sz="2000"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A prevalent technology for decades -  mature, proven, and widely implemented. </a:t>
            </a:r>
          </a:p>
          <a:p>
            <a:pPr marL="800100" lvl="1" indent="-342900">
              <a:buFont typeface="Courier New" panose="02070309020205020404" pitchFamily="49" charset="0"/>
              <a:buChar char="o"/>
            </a:pPr>
            <a:r>
              <a:rPr lang="en-US" sz="2000" dirty="0">
                <a:solidFill>
                  <a:srgbClr val="444848"/>
                </a:solidFill>
                <a:latin typeface="Arial"/>
                <a:cs typeface="Arial"/>
              </a:rPr>
              <a:t>Relational databases provide a store of related data tables.</a:t>
            </a:r>
          </a:p>
          <a:p>
            <a:pPr marL="800100" lvl="1" indent="-342900">
              <a:buFont typeface="Courier New" panose="02070309020205020404" pitchFamily="49" charset="0"/>
              <a:buChar char="o"/>
            </a:pPr>
            <a:r>
              <a:rPr lang="en-US" sz="2000" dirty="0">
                <a:solidFill>
                  <a:srgbClr val="444848"/>
                </a:solidFill>
                <a:latin typeface="Arial"/>
                <a:cs typeface="Arial"/>
              </a:rPr>
              <a:t>These tables have a fixed schema, use SQL (Structured Query Language) to manage data, and support ACID guarantees.</a:t>
            </a:r>
          </a:p>
          <a:p>
            <a:pPr marL="342900" indent="-342900">
              <a:buFont typeface="Arial" panose="020B0604020202020204" pitchFamily="34" charset="0"/>
              <a:buChar char="•"/>
            </a:pPr>
            <a:endParaRPr lang="en-US" sz="2000" b="1"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No-SQL Databases</a:t>
            </a:r>
            <a:endParaRPr lang="en-US" sz="2000"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No-SQL databases refer to high-performance, non-relational data stores. </a:t>
            </a:r>
          </a:p>
          <a:p>
            <a:pPr marL="800100" lvl="1" indent="-342900">
              <a:buFont typeface="Courier New" panose="02070309020205020404" pitchFamily="49" charset="0"/>
              <a:buChar char="o"/>
            </a:pPr>
            <a:r>
              <a:rPr lang="en-US" sz="2000" dirty="0">
                <a:solidFill>
                  <a:srgbClr val="444848"/>
                </a:solidFill>
                <a:latin typeface="Arial"/>
                <a:cs typeface="Arial"/>
              </a:rPr>
              <a:t>Offer ease-of-use, scalability, resilience, and high availability . </a:t>
            </a:r>
          </a:p>
          <a:p>
            <a:pPr marL="800100" lvl="1" indent="-342900">
              <a:buFont typeface="Courier New" panose="02070309020205020404" pitchFamily="49" charset="0"/>
              <a:buChar char="o"/>
            </a:pPr>
            <a:r>
              <a:rPr lang="en-US" sz="2000" dirty="0">
                <a:solidFill>
                  <a:srgbClr val="444848"/>
                </a:solidFill>
                <a:latin typeface="Arial"/>
                <a:cs typeface="Arial"/>
              </a:rPr>
              <a:t>Instead of joining tables of normalized data, NoSQL stores unstructured or semi-structured data, often in key-value pairs or JSON documents. </a:t>
            </a:r>
          </a:p>
          <a:p>
            <a:pPr marL="800100" lvl="1" indent="-342900">
              <a:buFont typeface="Courier New" panose="02070309020205020404" pitchFamily="49" charset="0"/>
              <a:buChar char="o"/>
            </a:pPr>
            <a:r>
              <a:rPr lang="en-US" sz="2000" dirty="0">
                <a:solidFill>
                  <a:srgbClr val="444848"/>
                </a:solidFill>
                <a:latin typeface="Arial"/>
                <a:cs typeface="Arial"/>
              </a:rPr>
              <a:t>No-SQL databases typically don't provide ACID guarantees beyond the scope of a single database partition. High volume services that require sub second response time favor NoSQL datastores.</a:t>
            </a:r>
          </a:p>
          <a:p>
            <a:pPr lvl="1"/>
            <a:endParaRPr lang="en-US" sz="2000" dirty="0">
              <a:solidFill>
                <a:srgbClr val="444848"/>
              </a:solidFill>
              <a:latin typeface="Arial"/>
              <a:cs typeface="Arial"/>
            </a:endParaRPr>
          </a:p>
        </p:txBody>
      </p:sp>
    </p:spTree>
    <p:extLst>
      <p:ext uri="{BB962C8B-B14F-4D97-AF65-F5344CB8AC3E}">
        <p14:creationId xmlns:p14="http://schemas.microsoft.com/office/powerpoint/2010/main" val="3810573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Types Of database</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668809"/>
            <a:ext cx="11304761" cy="5553443"/>
          </a:xfrm>
          <a:prstGeom prst="rect">
            <a:avLst/>
          </a:prstGeom>
        </p:spPr>
        <p:txBody>
          <a:bodyPr vert="horz" wrap="square" lIns="0" tIns="13335" rIns="0" bIns="0" rtlCol="0">
            <a:spAutoFit/>
          </a:bodyPr>
          <a:lstStyle>
            <a:defPPr>
              <a:defRPr kern="0"/>
            </a:defPPr>
          </a:lstStyle>
          <a:p>
            <a:endParaRPr lang="en-US" sz="2000" u="sng"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Use Relational Databases when - </a:t>
            </a:r>
            <a:endParaRPr lang="en-US" sz="2000"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Your workload volume generally fits within thousands of transactions per second</a:t>
            </a:r>
          </a:p>
          <a:p>
            <a:pPr marL="800100" lvl="1" indent="-342900">
              <a:buFont typeface="Courier New" panose="02070309020205020404" pitchFamily="49" charset="0"/>
              <a:buChar char="o"/>
            </a:pPr>
            <a:r>
              <a:rPr lang="en-US" sz="2000" dirty="0">
                <a:solidFill>
                  <a:srgbClr val="444848"/>
                </a:solidFill>
                <a:latin typeface="Arial"/>
                <a:cs typeface="Arial"/>
              </a:rPr>
              <a:t>Your data is highly structured and requires referential integrity</a:t>
            </a:r>
          </a:p>
          <a:p>
            <a:pPr marL="800100" lvl="1" indent="-342900">
              <a:buFont typeface="Courier New" panose="02070309020205020404" pitchFamily="49" charset="0"/>
              <a:buChar char="o"/>
            </a:pPr>
            <a:r>
              <a:rPr lang="en-US" sz="2000" dirty="0">
                <a:solidFill>
                  <a:srgbClr val="444848"/>
                </a:solidFill>
                <a:latin typeface="Arial"/>
                <a:cs typeface="Arial"/>
              </a:rPr>
              <a:t>Relationships are expressed through table joins on normalized data models</a:t>
            </a:r>
          </a:p>
          <a:p>
            <a:pPr marL="800100" lvl="1" indent="-342900">
              <a:buFont typeface="Courier New" panose="02070309020205020404" pitchFamily="49" charset="0"/>
              <a:buChar char="o"/>
            </a:pPr>
            <a:r>
              <a:rPr lang="en-US" sz="2000" dirty="0">
                <a:solidFill>
                  <a:srgbClr val="444848"/>
                </a:solidFill>
                <a:latin typeface="Arial"/>
                <a:cs typeface="Arial"/>
              </a:rPr>
              <a:t>You work with complex queries and reports</a:t>
            </a:r>
          </a:p>
          <a:p>
            <a:pPr marL="800100" lvl="1" indent="-342900">
              <a:buFont typeface="Courier New" panose="02070309020205020404" pitchFamily="49" charset="0"/>
              <a:buChar char="o"/>
            </a:pPr>
            <a:r>
              <a:rPr lang="en-US" sz="2000" dirty="0">
                <a:solidFill>
                  <a:srgbClr val="444848"/>
                </a:solidFill>
                <a:latin typeface="Arial"/>
                <a:cs typeface="Arial"/>
              </a:rPr>
              <a:t>Data is typically centralized, or can be replicated regions asynchronously</a:t>
            </a:r>
          </a:p>
          <a:p>
            <a:pPr marL="800100" lvl="1" indent="-342900">
              <a:buFont typeface="Courier New" panose="02070309020205020404" pitchFamily="49" charset="0"/>
              <a:buChar char="o"/>
            </a:pPr>
            <a:r>
              <a:rPr lang="en-US" sz="2000" dirty="0">
                <a:solidFill>
                  <a:srgbClr val="444848"/>
                </a:solidFill>
                <a:latin typeface="Arial"/>
                <a:cs typeface="Arial"/>
              </a:rPr>
              <a:t>Your application will be deployed to large, high-end hardware</a:t>
            </a:r>
          </a:p>
          <a:p>
            <a:pPr marL="342900" indent="-342900">
              <a:buFont typeface="Arial" panose="020B0604020202020204" pitchFamily="34" charset="0"/>
              <a:buChar char="•"/>
            </a:pPr>
            <a:endParaRPr lang="en-US" sz="2000" b="1"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Use No-SQL Databases when - </a:t>
            </a:r>
            <a:endParaRPr lang="en-US" sz="2000"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You have high volume workloads that require predictable latency at large scale (e.g. latency measured in milliseconds while performing millions of transactions per second)</a:t>
            </a:r>
          </a:p>
          <a:p>
            <a:pPr marL="800100" lvl="1" indent="-342900">
              <a:buFont typeface="Courier New" panose="02070309020205020404" pitchFamily="49" charset="0"/>
              <a:buChar char="o"/>
            </a:pPr>
            <a:r>
              <a:rPr lang="en-US" sz="2000" dirty="0">
                <a:solidFill>
                  <a:srgbClr val="444848"/>
                </a:solidFill>
                <a:latin typeface="Arial"/>
                <a:cs typeface="Arial"/>
              </a:rPr>
              <a:t>Your data is dynamic and frequently changes</a:t>
            </a:r>
          </a:p>
          <a:p>
            <a:pPr marL="800100" lvl="1" indent="-342900">
              <a:buFont typeface="Courier New" panose="02070309020205020404" pitchFamily="49" charset="0"/>
              <a:buChar char="o"/>
            </a:pPr>
            <a:r>
              <a:rPr lang="en-US" sz="2000" dirty="0">
                <a:solidFill>
                  <a:srgbClr val="444848"/>
                </a:solidFill>
                <a:latin typeface="Arial"/>
                <a:cs typeface="Arial"/>
              </a:rPr>
              <a:t>Relationships can be de-normalized data models</a:t>
            </a:r>
          </a:p>
          <a:p>
            <a:pPr marL="800100" lvl="1" indent="-342900">
              <a:buFont typeface="Courier New" panose="02070309020205020404" pitchFamily="49" charset="0"/>
              <a:buChar char="o"/>
            </a:pPr>
            <a:r>
              <a:rPr lang="en-US" sz="2000" dirty="0">
                <a:solidFill>
                  <a:srgbClr val="444848"/>
                </a:solidFill>
                <a:latin typeface="Arial"/>
                <a:cs typeface="Arial"/>
              </a:rPr>
              <a:t>Data retrieval is simple and expressed without table joins</a:t>
            </a:r>
          </a:p>
          <a:p>
            <a:pPr marL="800100" lvl="1" indent="-342900">
              <a:buFont typeface="Courier New" panose="02070309020205020404" pitchFamily="49" charset="0"/>
              <a:buChar char="o"/>
            </a:pPr>
            <a:r>
              <a:rPr lang="en-US" sz="2000" dirty="0">
                <a:solidFill>
                  <a:srgbClr val="444848"/>
                </a:solidFill>
                <a:latin typeface="Arial"/>
                <a:cs typeface="Arial"/>
              </a:rPr>
              <a:t>Data is typically replicated across geographies and requires finer control over consistency, availability, and performance</a:t>
            </a:r>
          </a:p>
          <a:p>
            <a:pPr marL="800100" lvl="1" indent="-342900">
              <a:buFont typeface="Courier New" panose="02070309020205020404" pitchFamily="49" charset="0"/>
              <a:buChar char="o"/>
            </a:pPr>
            <a:r>
              <a:rPr lang="en-US" sz="2000" dirty="0">
                <a:solidFill>
                  <a:srgbClr val="444848"/>
                </a:solidFill>
                <a:latin typeface="Arial"/>
                <a:cs typeface="Arial"/>
              </a:rPr>
              <a:t>Your application will be deployed to commodity hardware</a:t>
            </a:r>
          </a:p>
        </p:txBody>
      </p:sp>
    </p:spTree>
    <p:extLst>
      <p:ext uri="{BB962C8B-B14F-4D97-AF65-F5344CB8AC3E}">
        <p14:creationId xmlns:p14="http://schemas.microsoft.com/office/powerpoint/2010/main" val="101171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SQL</a:t>
            </a:r>
          </a:p>
        </p:txBody>
      </p:sp>
      <p:pic>
        <p:nvPicPr>
          <p:cNvPr id="1026" name="Picture 2" descr="img">
            <a:extLst>
              <a:ext uri="{FF2B5EF4-FFF2-40B4-BE49-F238E27FC236}">
                <a16:creationId xmlns:a16="http://schemas.microsoft.com/office/drawing/2014/main" id="{61BBFF5C-8A7A-54A5-78EF-66D27786F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73" y="1355872"/>
            <a:ext cx="10234454" cy="441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993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SQL</a:t>
            </a:r>
          </a:p>
        </p:txBody>
      </p:sp>
      <p:pic>
        <p:nvPicPr>
          <p:cNvPr id="2050" name="Picture 2" descr="Azure SQL Deployment Options">
            <a:extLst>
              <a:ext uri="{FF2B5EF4-FFF2-40B4-BE49-F238E27FC236}">
                <a16:creationId xmlns:a16="http://schemas.microsoft.com/office/drawing/2014/main" id="{EBDF2DA4-F3F8-F026-1812-ADD8C5FD89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043" b="7732"/>
          <a:stretch/>
        </p:blipFill>
        <p:spPr bwMode="auto">
          <a:xfrm>
            <a:off x="356991" y="1084519"/>
            <a:ext cx="11478017" cy="511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53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29018"/>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z="4000" spc="-10" dirty="0"/>
              <a:t>Azure Database for PostgreSQL/MySQL/MariaDB</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668809"/>
            <a:ext cx="11304761" cy="5245667"/>
          </a:xfrm>
          <a:prstGeom prst="rect">
            <a:avLst/>
          </a:prstGeom>
        </p:spPr>
        <p:txBody>
          <a:bodyPr vert="horz" wrap="square" lIns="0" tIns="13335" rIns="0" bIns="0" rtlCol="0">
            <a:spAutoFit/>
          </a:bodyPr>
          <a:lstStyle>
            <a:defPPr>
              <a:defRPr kern="0"/>
            </a:defPPr>
          </a:lstStyle>
          <a:p>
            <a:pPr lvl="1"/>
            <a:endParaRPr lang="en-US" sz="2000" dirty="0">
              <a:solidFill>
                <a:srgbClr val="444848"/>
              </a:solidFill>
              <a:latin typeface="Arial"/>
              <a:cs typeface="Arial"/>
            </a:endParaRPr>
          </a:p>
          <a:p>
            <a:r>
              <a:rPr lang="en-US" sz="2000" dirty="0">
                <a:solidFill>
                  <a:srgbClr val="444848"/>
                </a:solidFill>
                <a:latin typeface="Arial"/>
                <a:cs typeface="Arial"/>
              </a:rPr>
              <a:t>Built on community editions of open source relational database</a:t>
            </a:r>
          </a:p>
          <a:p>
            <a:endParaRPr lang="en-US" sz="2000"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PostgreSQL </a:t>
            </a:r>
          </a:p>
          <a:p>
            <a:pPr marL="342900" indent="-342900">
              <a:buFont typeface="Arial" panose="020B0604020202020204" pitchFamily="34" charset="0"/>
              <a:buChar char="•"/>
            </a:pPr>
            <a:endParaRPr lang="en-US" sz="2000" b="1"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Single server (Legacy)</a:t>
            </a:r>
          </a:p>
          <a:p>
            <a:pPr lvl="1"/>
            <a:endParaRPr lang="en-US" sz="2000"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Flexi Server </a:t>
            </a:r>
          </a:p>
          <a:p>
            <a:pPr marL="1257300" lvl="2" indent="-342900">
              <a:buFont typeface="Courier New" panose="02070309020205020404" pitchFamily="49" charset="0"/>
              <a:buChar char="o"/>
            </a:pPr>
            <a:r>
              <a:rPr lang="en-US" sz="2000" dirty="0">
                <a:solidFill>
                  <a:srgbClr val="444848"/>
                </a:solidFill>
                <a:latin typeface="Arial"/>
                <a:cs typeface="Arial"/>
              </a:rPr>
              <a:t>VM Based ( Hence support for B Series) </a:t>
            </a:r>
          </a:p>
          <a:p>
            <a:pPr marL="1257300" lvl="2" indent="-342900">
              <a:buFont typeface="Courier New" panose="02070309020205020404" pitchFamily="49" charset="0"/>
              <a:buChar char="o"/>
            </a:pPr>
            <a:r>
              <a:rPr lang="en-US" sz="2000" dirty="0">
                <a:solidFill>
                  <a:srgbClr val="444848"/>
                </a:solidFill>
                <a:latin typeface="Arial"/>
                <a:cs typeface="Arial"/>
              </a:rPr>
              <a:t>Stop-start</a:t>
            </a:r>
          </a:p>
          <a:p>
            <a:pPr marL="1257300" lvl="2" indent="-342900">
              <a:buFont typeface="Courier New" panose="02070309020205020404" pitchFamily="49" charset="0"/>
              <a:buChar char="o"/>
            </a:pPr>
            <a:r>
              <a:rPr lang="en-US" sz="2000" dirty="0">
                <a:solidFill>
                  <a:srgbClr val="444848"/>
                </a:solidFill>
                <a:latin typeface="Arial"/>
                <a:cs typeface="Arial"/>
              </a:rPr>
              <a:t>High Availability</a:t>
            </a:r>
          </a:p>
          <a:p>
            <a:pPr marL="1257300" lvl="2" indent="-342900">
              <a:buFont typeface="Courier New" panose="02070309020205020404" pitchFamily="49" charset="0"/>
              <a:buChar char="o"/>
            </a:pPr>
            <a:r>
              <a:rPr lang="en-US" sz="2000" dirty="0">
                <a:solidFill>
                  <a:srgbClr val="444848"/>
                </a:solidFill>
                <a:latin typeface="Arial"/>
                <a:cs typeface="Arial"/>
              </a:rPr>
              <a:t>Easier DR strategies</a:t>
            </a:r>
          </a:p>
          <a:p>
            <a:pPr lvl="2"/>
            <a:endParaRPr lang="en-US" sz="2000"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Cosmos DB for PostgreSQL</a:t>
            </a:r>
          </a:p>
          <a:p>
            <a:pPr marL="1257300" lvl="2" indent="-342900">
              <a:buFont typeface="Courier New" panose="02070309020205020404" pitchFamily="49" charset="0"/>
              <a:buChar char="o"/>
            </a:pPr>
            <a:r>
              <a:rPr lang="en-US" sz="2000" dirty="0" err="1">
                <a:solidFill>
                  <a:srgbClr val="444848"/>
                </a:solidFill>
                <a:latin typeface="Arial"/>
                <a:cs typeface="Arial"/>
              </a:rPr>
              <a:t>Citus</a:t>
            </a:r>
            <a:r>
              <a:rPr lang="en-US" sz="2000" dirty="0">
                <a:solidFill>
                  <a:srgbClr val="444848"/>
                </a:solidFill>
                <a:latin typeface="Arial"/>
                <a:cs typeface="Arial"/>
              </a:rPr>
              <a:t> extension – Distributed table</a:t>
            </a:r>
          </a:p>
          <a:p>
            <a:pPr marL="800100" lvl="1" indent="-342900">
              <a:buFont typeface="Courier New" panose="02070309020205020404" pitchFamily="49" charset="0"/>
              <a:buChar char="o"/>
            </a:pPr>
            <a:endParaRPr lang="en-US" sz="2000" dirty="0">
              <a:solidFill>
                <a:srgbClr val="444848"/>
              </a:solidFill>
              <a:latin typeface="Arial"/>
              <a:cs typeface="Arial"/>
            </a:endParaRPr>
          </a:p>
          <a:p>
            <a:pPr marL="1257300" lvl="2" indent="-342900">
              <a:buFont typeface="Courier New" panose="02070309020205020404" pitchFamily="49" charset="0"/>
              <a:buChar char="o"/>
            </a:pPr>
            <a:endParaRPr lang="en-US" sz="2000" dirty="0">
              <a:solidFill>
                <a:srgbClr val="444848"/>
              </a:solidFill>
              <a:latin typeface="Arial"/>
              <a:cs typeface="Arial"/>
            </a:endParaRPr>
          </a:p>
        </p:txBody>
      </p:sp>
    </p:spTree>
    <p:extLst>
      <p:ext uri="{BB962C8B-B14F-4D97-AF65-F5344CB8AC3E}">
        <p14:creationId xmlns:p14="http://schemas.microsoft.com/office/powerpoint/2010/main" val="1268919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29018"/>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z="4000" spc="-10" dirty="0"/>
              <a:t>Azure Database for PostgreSQL/MySQL/MariaDB</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668809"/>
            <a:ext cx="11304761" cy="5245667"/>
          </a:xfrm>
          <a:prstGeom prst="rect">
            <a:avLst/>
          </a:prstGeom>
        </p:spPr>
        <p:txBody>
          <a:bodyPr vert="horz" wrap="square" lIns="0" tIns="13335" rIns="0" bIns="0" rtlCol="0">
            <a:spAutoFit/>
          </a:bodyPr>
          <a:lstStyle>
            <a:defPPr>
              <a:defRPr kern="0"/>
            </a:defPPr>
          </a:lstStyle>
          <a:p>
            <a:pPr lvl="1"/>
            <a:endParaRPr lang="en-US" sz="2000" dirty="0">
              <a:solidFill>
                <a:srgbClr val="444848"/>
              </a:solidFill>
              <a:latin typeface="Arial"/>
              <a:cs typeface="Arial"/>
            </a:endParaRPr>
          </a:p>
          <a:p>
            <a:r>
              <a:rPr lang="en-US" sz="2000" dirty="0">
                <a:solidFill>
                  <a:srgbClr val="444848"/>
                </a:solidFill>
                <a:latin typeface="Arial"/>
                <a:cs typeface="Arial"/>
              </a:rPr>
              <a:t>Built on community editions of open source relational database</a:t>
            </a:r>
          </a:p>
          <a:p>
            <a:endParaRPr lang="en-US" sz="2000" dirty="0">
              <a:solidFill>
                <a:srgbClr val="444848"/>
              </a:solidFill>
              <a:latin typeface="Arial"/>
              <a:cs typeface="Arial"/>
            </a:endParaRPr>
          </a:p>
          <a:p>
            <a:pPr marL="342900" indent="-342900">
              <a:buFont typeface="Arial" panose="020B0604020202020204" pitchFamily="34" charset="0"/>
              <a:buChar char="•"/>
            </a:pPr>
            <a:r>
              <a:rPr lang="en-US" sz="2000" b="1" dirty="0">
                <a:solidFill>
                  <a:srgbClr val="444848"/>
                </a:solidFill>
                <a:latin typeface="Arial"/>
                <a:cs typeface="Arial"/>
              </a:rPr>
              <a:t>MySQL </a:t>
            </a:r>
          </a:p>
          <a:p>
            <a:pPr marL="342900" indent="-342900">
              <a:buFont typeface="Arial" panose="020B0604020202020204" pitchFamily="34" charset="0"/>
              <a:buChar char="•"/>
            </a:pPr>
            <a:endParaRPr lang="en-US" sz="2000" b="1"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Single server (Legacy)</a:t>
            </a:r>
          </a:p>
          <a:p>
            <a:pPr lvl="1"/>
            <a:endParaRPr lang="en-US" sz="2000"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Flexi Server </a:t>
            </a:r>
          </a:p>
          <a:p>
            <a:pPr marL="1257300" lvl="2" indent="-342900">
              <a:buFont typeface="Courier New" panose="02070309020205020404" pitchFamily="49" charset="0"/>
              <a:buChar char="o"/>
            </a:pPr>
            <a:r>
              <a:rPr lang="en-US" sz="2000" dirty="0">
                <a:solidFill>
                  <a:srgbClr val="444848"/>
                </a:solidFill>
                <a:latin typeface="Arial"/>
                <a:cs typeface="Arial"/>
              </a:rPr>
              <a:t>VM Based ( Hence support for B Series) </a:t>
            </a:r>
          </a:p>
          <a:p>
            <a:pPr marL="1257300" lvl="2" indent="-342900">
              <a:buFont typeface="Courier New" panose="02070309020205020404" pitchFamily="49" charset="0"/>
              <a:buChar char="o"/>
            </a:pPr>
            <a:r>
              <a:rPr lang="en-US" sz="2000" dirty="0">
                <a:solidFill>
                  <a:srgbClr val="444848"/>
                </a:solidFill>
                <a:latin typeface="Arial"/>
                <a:cs typeface="Arial"/>
              </a:rPr>
              <a:t>Stop-start</a:t>
            </a:r>
          </a:p>
          <a:p>
            <a:pPr marL="1257300" lvl="2" indent="-342900">
              <a:buFont typeface="Courier New" panose="02070309020205020404" pitchFamily="49" charset="0"/>
              <a:buChar char="o"/>
            </a:pPr>
            <a:r>
              <a:rPr lang="en-US" sz="2000" dirty="0">
                <a:solidFill>
                  <a:srgbClr val="444848"/>
                </a:solidFill>
                <a:latin typeface="Arial"/>
                <a:cs typeface="Arial"/>
              </a:rPr>
              <a:t>High Availability</a:t>
            </a:r>
          </a:p>
          <a:p>
            <a:pPr marL="1257300" lvl="2" indent="-342900">
              <a:buFont typeface="Courier New" panose="02070309020205020404" pitchFamily="49" charset="0"/>
              <a:buChar char="o"/>
            </a:pPr>
            <a:r>
              <a:rPr lang="en-US" sz="2000" dirty="0">
                <a:solidFill>
                  <a:srgbClr val="444848"/>
                </a:solidFill>
                <a:latin typeface="Arial"/>
                <a:cs typeface="Arial"/>
              </a:rPr>
              <a:t>Easier DR strategies</a:t>
            </a:r>
          </a:p>
          <a:p>
            <a:pPr marL="342900" indent="-342900">
              <a:buFont typeface="Arial" panose="020B0604020202020204" pitchFamily="34" charset="0"/>
              <a:buChar char="•"/>
            </a:pPr>
            <a:r>
              <a:rPr lang="en-US" sz="2000" b="1" dirty="0">
                <a:solidFill>
                  <a:srgbClr val="444848"/>
                </a:solidFill>
                <a:latin typeface="Arial"/>
                <a:cs typeface="Arial"/>
              </a:rPr>
              <a:t>MariaDB</a:t>
            </a:r>
          </a:p>
          <a:p>
            <a:pPr marL="342900" indent="-342900">
              <a:buFont typeface="Arial" panose="020B0604020202020204" pitchFamily="34" charset="0"/>
              <a:buChar char="•"/>
            </a:pPr>
            <a:endParaRPr lang="en-US" sz="2000" b="1" dirty="0">
              <a:solidFill>
                <a:srgbClr val="444848"/>
              </a:solidFill>
              <a:latin typeface="Arial"/>
              <a:cs typeface="Arial"/>
            </a:endParaRPr>
          </a:p>
          <a:p>
            <a:pPr marL="800100" lvl="1" indent="-342900">
              <a:buFont typeface="Courier New" panose="02070309020205020404" pitchFamily="49" charset="0"/>
              <a:buChar char="o"/>
            </a:pPr>
            <a:r>
              <a:rPr lang="en-US" sz="2000" dirty="0">
                <a:solidFill>
                  <a:srgbClr val="444848"/>
                </a:solidFill>
                <a:latin typeface="Arial"/>
                <a:cs typeface="Arial"/>
              </a:rPr>
              <a:t>Single server </a:t>
            </a:r>
          </a:p>
          <a:p>
            <a:pPr marL="800100" lvl="1" indent="-342900">
              <a:buFont typeface="Courier New" panose="02070309020205020404" pitchFamily="49" charset="0"/>
              <a:buChar char="o"/>
            </a:pPr>
            <a:endParaRPr lang="en-US" sz="2000" dirty="0">
              <a:solidFill>
                <a:srgbClr val="444848"/>
              </a:solidFill>
              <a:latin typeface="Arial"/>
              <a:cs typeface="Arial"/>
            </a:endParaRPr>
          </a:p>
          <a:p>
            <a:pPr lvl="2"/>
            <a:endParaRPr lang="en-US" sz="2000" dirty="0">
              <a:solidFill>
                <a:srgbClr val="444848"/>
              </a:solidFill>
              <a:latin typeface="Arial"/>
              <a:cs typeface="Arial"/>
            </a:endParaRPr>
          </a:p>
        </p:txBody>
      </p:sp>
    </p:spTree>
    <p:extLst>
      <p:ext uri="{BB962C8B-B14F-4D97-AF65-F5344CB8AC3E}">
        <p14:creationId xmlns:p14="http://schemas.microsoft.com/office/powerpoint/2010/main" val="1203771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29018"/>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z="4000" spc="-10" dirty="0"/>
              <a:t>Cosmos DB</a:t>
            </a:r>
          </a:p>
        </p:txBody>
      </p:sp>
      <p:pic>
        <p:nvPicPr>
          <p:cNvPr id="3" name="Picture 2">
            <a:extLst>
              <a:ext uri="{FF2B5EF4-FFF2-40B4-BE49-F238E27FC236}">
                <a16:creationId xmlns:a16="http://schemas.microsoft.com/office/drawing/2014/main" id="{76DAA0C2-3DD2-6FFA-7816-1FDF9FD084E7}"/>
              </a:ext>
            </a:extLst>
          </p:cNvPr>
          <p:cNvPicPr>
            <a:picLocks noChangeAspect="1"/>
          </p:cNvPicPr>
          <p:nvPr/>
        </p:nvPicPr>
        <p:blipFill rotWithShape="1">
          <a:blip r:embed="rId2"/>
          <a:srcRect l="5298" t="263" r="3390" b="-263"/>
          <a:stretch/>
        </p:blipFill>
        <p:spPr>
          <a:xfrm>
            <a:off x="4610501" y="1121197"/>
            <a:ext cx="7421078" cy="4127948"/>
          </a:xfrm>
          <a:prstGeom prst="rect">
            <a:avLst/>
          </a:prstGeom>
        </p:spPr>
      </p:pic>
      <p:sp>
        <p:nvSpPr>
          <p:cNvPr id="5" name="object 3">
            <a:extLst>
              <a:ext uri="{FF2B5EF4-FFF2-40B4-BE49-F238E27FC236}">
                <a16:creationId xmlns:a16="http://schemas.microsoft.com/office/drawing/2014/main" id="{19468074-D86E-98CB-B958-F00D0EBFA01F}"/>
              </a:ext>
            </a:extLst>
          </p:cNvPr>
          <p:cNvSpPr txBox="1"/>
          <p:nvPr/>
        </p:nvSpPr>
        <p:spPr>
          <a:xfrm>
            <a:off x="466936" y="765061"/>
            <a:ext cx="3960685" cy="4630114"/>
          </a:xfrm>
          <a:prstGeom prst="rect">
            <a:avLst/>
          </a:prstGeom>
        </p:spPr>
        <p:txBody>
          <a:bodyPr vert="horz" wrap="square" lIns="0" tIns="13335" rIns="0" bIns="0" rtlCol="0">
            <a:spAutoFit/>
          </a:bodyPr>
          <a:lstStyle>
            <a:defPPr>
              <a:defRPr kern="0"/>
            </a:defPPr>
          </a:lstStyle>
          <a:p>
            <a:pPr lvl="1"/>
            <a:endParaRPr lang="en-US" sz="2000" dirty="0">
              <a:solidFill>
                <a:srgbClr val="444848"/>
              </a:solidFill>
              <a:latin typeface="Arial"/>
              <a:cs typeface="Arial"/>
            </a:endParaRPr>
          </a:p>
          <a:p>
            <a:pPr marL="342900" indent="-342900">
              <a:buFont typeface="Arial" panose="020B0604020202020204" pitchFamily="34" charset="0"/>
              <a:buChar char="•"/>
            </a:pPr>
            <a:r>
              <a:rPr lang="en-US" sz="2000" dirty="0">
                <a:solidFill>
                  <a:srgbClr val="444848"/>
                </a:solidFill>
                <a:latin typeface="Arial"/>
                <a:cs typeface="Arial"/>
              </a:rPr>
              <a:t>Azure Cosmos DB account: Hold database and containers. </a:t>
            </a:r>
          </a:p>
          <a:p>
            <a:pPr marL="342900" indent="-342900">
              <a:buFont typeface="Arial" panose="020B0604020202020204" pitchFamily="34" charset="0"/>
              <a:buChar char="•"/>
            </a:pPr>
            <a:r>
              <a:rPr lang="en-US" sz="2000" dirty="0">
                <a:solidFill>
                  <a:srgbClr val="444848"/>
                </a:solidFill>
                <a:latin typeface="Arial"/>
                <a:cs typeface="Arial"/>
              </a:rPr>
              <a:t>Cosmos DB account contains a unique DNS name</a:t>
            </a:r>
          </a:p>
          <a:p>
            <a:pPr marL="342900" indent="-342900">
              <a:buFont typeface="Arial" panose="020B0604020202020204" pitchFamily="34" charset="0"/>
              <a:buChar char="•"/>
            </a:pPr>
            <a:r>
              <a:rPr lang="en-US" sz="2000" dirty="0">
                <a:solidFill>
                  <a:srgbClr val="444848"/>
                </a:solidFill>
                <a:latin typeface="Arial"/>
                <a:cs typeface="Arial"/>
              </a:rPr>
              <a:t>A maximum of 50 Azure Cosmos DB accounts can be created under an Azure subscription. This limitation is a soft limit that can be increased via support request.</a:t>
            </a:r>
          </a:p>
          <a:p>
            <a:pPr marL="342900" indent="-342900">
              <a:buFont typeface="Arial" panose="020B0604020202020204" pitchFamily="34" charset="0"/>
              <a:buChar char="•"/>
            </a:pPr>
            <a:r>
              <a:rPr lang="en-US" sz="2000" dirty="0">
                <a:solidFill>
                  <a:srgbClr val="444848"/>
                </a:solidFill>
                <a:latin typeface="Arial"/>
                <a:cs typeface="Arial"/>
              </a:rPr>
              <a:t>A database is simply a group of containers. </a:t>
            </a:r>
          </a:p>
          <a:p>
            <a:pPr marL="342900" indent="-342900">
              <a:buFont typeface="Arial" panose="020B0604020202020204" pitchFamily="34" charset="0"/>
              <a:buChar char="•"/>
            </a:pPr>
            <a:r>
              <a:rPr lang="en-US" sz="2000" dirty="0">
                <a:solidFill>
                  <a:srgbClr val="444848"/>
                </a:solidFill>
                <a:latin typeface="Arial"/>
                <a:cs typeface="Arial"/>
              </a:rPr>
              <a:t>Containers hold items</a:t>
            </a:r>
          </a:p>
          <a:p>
            <a:pPr lvl="2"/>
            <a:endParaRPr lang="en-US" sz="2000" dirty="0">
              <a:solidFill>
                <a:srgbClr val="444848"/>
              </a:solidFill>
              <a:latin typeface="Arial"/>
              <a:cs typeface="Arial"/>
            </a:endParaRPr>
          </a:p>
        </p:txBody>
      </p:sp>
    </p:spTree>
    <p:extLst>
      <p:ext uri="{BB962C8B-B14F-4D97-AF65-F5344CB8AC3E}">
        <p14:creationId xmlns:p14="http://schemas.microsoft.com/office/powerpoint/2010/main" val="330238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29018"/>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z="4000" spc="-10" dirty="0"/>
              <a:t>Cosmos DB</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668809"/>
            <a:ext cx="11304761" cy="5553443"/>
          </a:xfrm>
          <a:prstGeom prst="rect">
            <a:avLst/>
          </a:prstGeom>
        </p:spPr>
        <p:txBody>
          <a:bodyPr vert="horz" wrap="square" lIns="0" tIns="13335" rIns="0" bIns="0" rtlCol="0">
            <a:spAutoFit/>
          </a:bodyPr>
          <a:lstStyle>
            <a:defPPr>
              <a:defRPr kern="0"/>
            </a:defPPr>
          </a:lstStyle>
          <a:p>
            <a:pPr lvl="1"/>
            <a:endParaRPr lang="en-US" sz="2000" dirty="0">
              <a:solidFill>
                <a:srgbClr val="444848"/>
              </a:solidFill>
              <a:latin typeface="Arial"/>
              <a:cs typeface="Arial"/>
            </a:endParaRPr>
          </a:p>
          <a:p>
            <a:pPr marL="342900" indent="-342900">
              <a:buFont typeface="Arial" panose="020B0604020202020204" pitchFamily="34" charset="0"/>
              <a:buChar char="•"/>
            </a:pPr>
            <a:r>
              <a:rPr lang="en-US" sz="2000" dirty="0">
                <a:solidFill>
                  <a:srgbClr val="444848"/>
                </a:solidFill>
                <a:latin typeface="Arial"/>
                <a:cs typeface="Arial"/>
              </a:rPr>
              <a:t>The items in a container are divided into distinct subsets called logical partitions.</a:t>
            </a:r>
          </a:p>
          <a:p>
            <a:pPr marL="342900" indent="-342900">
              <a:buFont typeface="Arial" panose="020B0604020202020204" pitchFamily="34" charset="0"/>
              <a:buChar char="•"/>
            </a:pPr>
            <a:r>
              <a:rPr lang="en-US" sz="2000" dirty="0">
                <a:solidFill>
                  <a:srgbClr val="444848"/>
                </a:solidFill>
                <a:latin typeface="Arial"/>
                <a:cs typeface="Arial"/>
              </a:rPr>
              <a:t> Logical partitions are formed based on the value of a partition key that is associated with each item in a container. All the items in a logical partition have the same partition key value.</a:t>
            </a:r>
          </a:p>
          <a:p>
            <a:pPr marL="342900" indent="-342900">
              <a:buFont typeface="Arial" panose="020B0604020202020204" pitchFamily="34" charset="0"/>
              <a:buChar char="•"/>
            </a:pPr>
            <a:r>
              <a:rPr lang="en-US" sz="2000" dirty="0">
                <a:solidFill>
                  <a:srgbClr val="444848"/>
                </a:solidFill>
                <a:latin typeface="Arial"/>
                <a:cs typeface="Arial"/>
              </a:rPr>
              <a:t>The partition key is used to route data to the appropriate partition to be written, updated, or deleted. </a:t>
            </a:r>
          </a:p>
          <a:p>
            <a:pPr marL="342900" indent="-342900">
              <a:buFont typeface="Arial" panose="020B0604020202020204" pitchFamily="34" charset="0"/>
              <a:buChar char="•"/>
            </a:pPr>
            <a:r>
              <a:rPr lang="en-US" sz="2000" dirty="0">
                <a:solidFill>
                  <a:srgbClr val="444848"/>
                </a:solidFill>
                <a:latin typeface="Arial"/>
                <a:cs typeface="Arial"/>
              </a:rPr>
              <a:t>The partition key can also be used in the WHERE clause in queries for efficient data retrieval.</a:t>
            </a:r>
          </a:p>
          <a:p>
            <a:pPr marL="342900" indent="-342900">
              <a:buFont typeface="Arial" panose="020B0604020202020204" pitchFamily="34" charset="0"/>
              <a:buChar char="•"/>
            </a:pPr>
            <a:r>
              <a:rPr lang="en-US" sz="2000" dirty="0">
                <a:solidFill>
                  <a:srgbClr val="444848"/>
                </a:solidFill>
                <a:latin typeface="Arial"/>
                <a:cs typeface="Arial"/>
              </a:rPr>
              <a:t>There's no limit to the number of logical partitions in your container. Each logical partition can store up to 20 GB of data</a:t>
            </a:r>
          </a:p>
          <a:p>
            <a:pPr marL="342900" indent="-342900">
              <a:buFont typeface="Arial" panose="020B0604020202020204" pitchFamily="34" charset="0"/>
              <a:buChar char="•"/>
            </a:pPr>
            <a:r>
              <a:rPr lang="en-US" sz="2000" dirty="0">
                <a:solidFill>
                  <a:srgbClr val="444848"/>
                </a:solidFill>
                <a:latin typeface="Arial"/>
                <a:cs typeface="Arial"/>
              </a:rPr>
              <a:t>Internally, one or more logical partitions are mapped to a single physical partition. Typically smaller containers have many logical partitions but they only require a single physical partition. Unlike logical partitions, physical partitions are an internal implementation of the system and Azure Cosmos DB entirely manages physical partitions.</a:t>
            </a:r>
          </a:p>
          <a:p>
            <a:pPr marL="342900" indent="-342900">
              <a:buFont typeface="Arial" panose="020B0604020202020204" pitchFamily="34" charset="0"/>
              <a:buChar char="•"/>
            </a:pPr>
            <a:r>
              <a:rPr lang="en-US" sz="2000" dirty="0">
                <a:solidFill>
                  <a:srgbClr val="444848"/>
                </a:solidFill>
                <a:latin typeface="Arial"/>
                <a:cs typeface="Arial"/>
              </a:rPr>
              <a:t>The number of physical partitions in your container depends on the following characteristics:</a:t>
            </a:r>
          </a:p>
          <a:p>
            <a:pPr marL="800100" lvl="1" indent="-342900">
              <a:buFont typeface="Courier New" panose="02070309020205020404" pitchFamily="49" charset="0"/>
              <a:buChar char="o"/>
            </a:pPr>
            <a:r>
              <a:rPr lang="en-US" sz="2000" dirty="0">
                <a:solidFill>
                  <a:srgbClr val="444848"/>
                </a:solidFill>
                <a:latin typeface="Arial"/>
                <a:cs typeface="Arial"/>
              </a:rPr>
              <a:t>The amount of throughput provisioned (each individual physical partition can provide a throughput of up to 10,000 request units per second). </a:t>
            </a:r>
          </a:p>
          <a:p>
            <a:pPr marL="800100" lvl="1" indent="-342900">
              <a:buFont typeface="Courier New" panose="02070309020205020404" pitchFamily="49" charset="0"/>
              <a:buChar char="o"/>
            </a:pPr>
            <a:r>
              <a:rPr lang="en-US" sz="2000" dirty="0">
                <a:solidFill>
                  <a:srgbClr val="444848"/>
                </a:solidFill>
                <a:latin typeface="Arial"/>
                <a:cs typeface="Arial"/>
              </a:rPr>
              <a:t>The total data storage (each individual physical partition can store up to 50 GBs of data).</a:t>
            </a:r>
          </a:p>
          <a:p>
            <a:pPr lvl="2"/>
            <a:endParaRPr lang="en-US" sz="2000" dirty="0">
              <a:solidFill>
                <a:srgbClr val="444848"/>
              </a:solidFill>
              <a:latin typeface="Arial"/>
              <a:cs typeface="Arial"/>
            </a:endParaRPr>
          </a:p>
        </p:txBody>
      </p:sp>
    </p:spTree>
    <p:extLst>
      <p:ext uri="{BB962C8B-B14F-4D97-AF65-F5344CB8AC3E}">
        <p14:creationId xmlns:p14="http://schemas.microsoft.com/office/powerpoint/2010/main" val="76447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29018"/>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z="4000" spc="-10" dirty="0"/>
              <a:t>Cosmos DB</a:t>
            </a:r>
          </a:p>
        </p:txBody>
      </p:sp>
      <p:pic>
        <p:nvPicPr>
          <p:cNvPr id="3" name="Picture 2">
            <a:extLst>
              <a:ext uri="{FF2B5EF4-FFF2-40B4-BE49-F238E27FC236}">
                <a16:creationId xmlns:a16="http://schemas.microsoft.com/office/drawing/2014/main" id="{67DE682D-EC67-4759-C8D4-258BACA776FB}"/>
              </a:ext>
            </a:extLst>
          </p:cNvPr>
          <p:cNvPicPr>
            <a:picLocks noChangeAspect="1"/>
          </p:cNvPicPr>
          <p:nvPr/>
        </p:nvPicPr>
        <p:blipFill rotWithShape="1">
          <a:blip r:embed="rId2"/>
          <a:srcRect l="1940" t="2091" r="1004" b="2342"/>
          <a:stretch/>
        </p:blipFill>
        <p:spPr>
          <a:xfrm>
            <a:off x="2153708" y="819010"/>
            <a:ext cx="8104472" cy="5452478"/>
          </a:xfrm>
          <a:prstGeom prst="rect">
            <a:avLst/>
          </a:prstGeom>
        </p:spPr>
      </p:pic>
    </p:spTree>
    <p:extLst>
      <p:ext uri="{BB962C8B-B14F-4D97-AF65-F5344CB8AC3E}">
        <p14:creationId xmlns:p14="http://schemas.microsoft.com/office/powerpoint/2010/main" val="410496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76564" y="257369"/>
            <a:ext cx="10316210" cy="69659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Types of cloud computing</a:t>
            </a:r>
            <a:endParaRPr spc="-10" dirty="0"/>
          </a:p>
        </p:txBody>
      </p:sp>
      <p:pic>
        <p:nvPicPr>
          <p:cNvPr id="7170" name="Picture 2">
            <a:extLst>
              <a:ext uri="{FF2B5EF4-FFF2-40B4-BE49-F238E27FC236}">
                <a16:creationId xmlns:a16="http://schemas.microsoft.com/office/drawing/2014/main" id="{07D27E03-A33D-A188-F2E2-F95C9623B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1440944"/>
            <a:ext cx="2269490" cy="1118299"/>
          </a:xfrm>
          <a:prstGeom prst="rect">
            <a:avLst/>
          </a:prstGeom>
          <a:ln w="88900" cap="sq" cmpd="thickThin">
            <a:solidFill>
              <a:schemeClr val="bg2">
                <a:lumMod val="25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EFD2FAD-2E30-589C-4AF1-C6CFE0823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3066162"/>
            <a:ext cx="2269490" cy="1118299"/>
          </a:xfrm>
          <a:prstGeom prst="rect">
            <a:avLst/>
          </a:prstGeom>
          <a:ln w="88900" cap="sq" cmpd="thickThin">
            <a:solidFill>
              <a:schemeClr val="bg2">
                <a:lumMod val="25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2549C507-AD6E-E19B-79E0-AE18BDEFB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4762500"/>
            <a:ext cx="2269490" cy="1118299"/>
          </a:xfrm>
          <a:prstGeom prst="rect">
            <a:avLst/>
          </a:prstGeom>
          <a:ln w="88900" cap="sq" cmpd="thickThin">
            <a:solidFill>
              <a:schemeClr val="bg2">
                <a:lumMod val="25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object 21">
            <a:extLst>
              <a:ext uri="{FF2B5EF4-FFF2-40B4-BE49-F238E27FC236}">
                <a16:creationId xmlns:a16="http://schemas.microsoft.com/office/drawing/2014/main" id="{A5814784-8452-8532-8B1A-82FADD727789}"/>
              </a:ext>
            </a:extLst>
          </p:cNvPr>
          <p:cNvSpPr txBox="1"/>
          <p:nvPr/>
        </p:nvSpPr>
        <p:spPr>
          <a:xfrm>
            <a:off x="4389122" y="1281947"/>
            <a:ext cx="7538719" cy="1436291"/>
          </a:xfrm>
          <a:prstGeom prst="rect">
            <a:avLst/>
          </a:prstGeom>
        </p:spPr>
        <p:txBody>
          <a:bodyPr vert="horz" wrap="square" lIns="0" tIns="12700" rIns="0" bIns="0" rtlCol="0">
            <a:spAutoFit/>
          </a:bodyPr>
          <a:lstStyle>
            <a:defPPr>
              <a:defRPr kern="0"/>
            </a:defPPr>
          </a:lstStyle>
          <a:p>
            <a:pPr marL="469265">
              <a:spcBef>
                <a:spcPts val="100"/>
              </a:spcBef>
              <a:tabLst>
                <a:tab pos="756285" algn="l"/>
                <a:tab pos="756920" algn="l"/>
              </a:tabLst>
            </a:pPr>
            <a:r>
              <a:rPr lang="en-US" b="1" dirty="0">
                <a:solidFill>
                  <a:srgbClr val="444848"/>
                </a:solidFill>
                <a:latin typeface="Arial"/>
                <a:cs typeface="Arial"/>
              </a:rPr>
              <a:t>Infrastructure as a Service (IaaS) </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Contains the basic building blocks for cloud IT. </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It typically provides access to networking features, computers (virtual or on dedicated hardware), and data storage space.</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Highest level of flexibility and management control</a:t>
            </a:r>
          </a:p>
        </p:txBody>
      </p:sp>
      <p:sp>
        <p:nvSpPr>
          <p:cNvPr id="3" name="object 21">
            <a:extLst>
              <a:ext uri="{FF2B5EF4-FFF2-40B4-BE49-F238E27FC236}">
                <a16:creationId xmlns:a16="http://schemas.microsoft.com/office/drawing/2014/main" id="{8F6AAEBF-1180-EBA3-5090-6684D5DC03EA}"/>
              </a:ext>
            </a:extLst>
          </p:cNvPr>
          <p:cNvSpPr txBox="1"/>
          <p:nvPr/>
        </p:nvSpPr>
        <p:spPr>
          <a:xfrm>
            <a:off x="4389122" y="3046222"/>
            <a:ext cx="7538719" cy="869469"/>
          </a:xfrm>
          <a:prstGeom prst="rect">
            <a:avLst/>
          </a:prstGeom>
        </p:spPr>
        <p:txBody>
          <a:bodyPr vert="horz" wrap="square" lIns="0" tIns="12700" rIns="0" bIns="0" rtlCol="0">
            <a:spAutoFit/>
          </a:bodyPr>
          <a:lstStyle>
            <a:defPPr>
              <a:defRPr kern="0"/>
            </a:defPPr>
          </a:lstStyle>
          <a:p>
            <a:pPr marL="469265">
              <a:spcBef>
                <a:spcPts val="100"/>
              </a:spcBef>
              <a:tabLst>
                <a:tab pos="756285" algn="l"/>
                <a:tab pos="756920" algn="l"/>
              </a:tabLst>
            </a:pPr>
            <a:r>
              <a:rPr lang="en-US" b="1" dirty="0">
                <a:solidFill>
                  <a:srgbClr val="444848"/>
                </a:solidFill>
                <a:latin typeface="Arial"/>
                <a:cs typeface="Arial"/>
              </a:rPr>
              <a:t>Platform as a Service (PaaS)</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Removes the need for you to manage underlying infrastructure</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Example – Database Service, Managed Kubernetes Platform</a:t>
            </a:r>
          </a:p>
        </p:txBody>
      </p:sp>
      <p:sp>
        <p:nvSpPr>
          <p:cNvPr id="6" name="object 21">
            <a:extLst>
              <a:ext uri="{FF2B5EF4-FFF2-40B4-BE49-F238E27FC236}">
                <a16:creationId xmlns:a16="http://schemas.microsoft.com/office/drawing/2014/main" id="{70F091AE-5D60-B1A6-BF49-9294DC14B141}"/>
              </a:ext>
            </a:extLst>
          </p:cNvPr>
          <p:cNvSpPr txBox="1"/>
          <p:nvPr/>
        </p:nvSpPr>
        <p:spPr>
          <a:xfrm>
            <a:off x="4389122" y="4762500"/>
            <a:ext cx="7538719" cy="856645"/>
          </a:xfrm>
          <a:prstGeom prst="rect">
            <a:avLst/>
          </a:prstGeom>
        </p:spPr>
        <p:txBody>
          <a:bodyPr vert="horz" wrap="square" lIns="0" tIns="12700" rIns="0" bIns="0" rtlCol="0">
            <a:spAutoFit/>
          </a:bodyPr>
          <a:lstStyle>
            <a:defPPr>
              <a:defRPr kern="0"/>
            </a:defPPr>
          </a:lstStyle>
          <a:p>
            <a:pPr marL="469265">
              <a:spcBef>
                <a:spcPts val="100"/>
              </a:spcBef>
              <a:tabLst>
                <a:tab pos="756285" algn="l"/>
                <a:tab pos="756920" algn="l"/>
              </a:tabLst>
            </a:pPr>
            <a:r>
              <a:rPr lang="en-US" b="1" dirty="0">
                <a:solidFill>
                  <a:srgbClr val="444848"/>
                </a:solidFill>
                <a:latin typeface="Arial"/>
                <a:cs typeface="Arial"/>
              </a:rPr>
              <a:t>Software as a Service (SaaS)</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Provides with a complete product that is run and managed by the service provider</a:t>
            </a:r>
          </a:p>
        </p:txBody>
      </p:sp>
    </p:spTree>
    <p:extLst>
      <p:ext uri="{BB962C8B-B14F-4D97-AF65-F5344CB8AC3E}">
        <p14:creationId xmlns:p14="http://schemas.microsoft.com/office/powerpoint/2010/main" val="1628055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3666913" y="2738426"/>
            <a:ext cx="5655992"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Developer Tools</a:t>
            </a:r>
          </a:p>
        </p:txBody>
      </p:sp>
      <p:sp>
        <p:nvSpPr>
          <p:cNvPr id="3" name="object 3">
            <a:extLst>
              <a:ext uri="{FF2B5EF4-FFF2-40B4-BE49-F238E27FC236}">
                <a16:creationId xmlns:a16="http://schemas.microsoft.com/office/drawing/2014/main" id="{A9D8CC92-6E6B-E6DB-B439-ABF2B03749D3}"/>
              </a:ext>
            </a:extLst>
          </p:cNvPr>
          <p:cNvSpPr txBox="1"/>
          <p:nvPr/>
        </p:nvSpPr>
        <p:spPr>
          <a:xfrm>
            <a:off x="1751798" y="909442"/>
            <a:ext cx="8604985" cy="862416"/>
          </a:xfrm>
          <a:prstGeom prst="rect">
            <a:avLst/>
          </a:prstGeom>
        </p:spPr>
        <p:txBody>
          <a:bodyPr vert="horz" wrap="square" lIns="0" tIns="59055" rIns="0" bIns="0" rtlCol="0">
            <a:spAutoFit/>
          </a:bodyPr>
          <a:lstStyle>
            <a:defPPr>
              <a:defRPr kern="0"/>
            </a:defPPr>
          </a:lstStyle>
          <a:p>
            <a:pPr marL="469900" lvl="1">
              <a:spcBef>
                <a:spcPts val="465"/>
              </a:spcBef>
              <a:tabLst>
                <a:tab pos="241300" algn="l"/>
              </a:tabLst>
            </a:pPr>
            <a:r>
              <a:rPr lang="en-IN" sz="2200" dirty="0">
                <a:latin typeface="Arial" panose="020B0604020202020204" pitchFamily="34" charset="0"/>
                <a:cs typeface="Arial" panose="020B0604020202020204" pitchFamily="34" charset="0"/>
              </a:rPr>
              <a:t> </a:t>
            </a:r>
          </a:p>
          <a:p>
            <a:pPr marL="241300" indent="-228600">
              <a:spcBef>
                <a:spcPts val="465"/>
              </a:spcBef>
              <a:buChar char="•"/>
              <a:tabLst>
                <a:tab pos="241300" algn="l"/>
              </a:tabLst>
            </a:pPr>
            <a:endParaRPr lang="en-US" sz="2600" dirty="0">
              <a:solidFill>
                <a:srgbClr val="444848"/>
              </a:solidFill>
              <a:latin typeface="Arial"/>
              <a:cs typeface="Arial"/>
            </a:endParaRPr>
          </a:p>
        </p:txBody>
      </p:sp>
    </p:spTree>
    <p:extLst>
      <p:ext uri="{BB962C8B-B14F-4D97-AF65-F5344CB8AC3E}">
        <p14:creationId xmlns:p14="http://schemas.microsoft.com/office/powerpoint/2010/main" val="350826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Control Plane and Data Plane</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1069311"/>
            <a:ext cx="11304761" cy="5461110"/>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200" dirty="0">
                <a:solidFill>
                  <a:srgbClr val="444848"/>
                </a:solidFill>
                <a:latin typeface="Arial"/>
                <a:cs typeface="Arial"/>
              </a:rPr>
              <a:t>Control plane is used to manage resources in your subscription. </a:t>
            </a:r>
          </a:p>
          <a:p>
            <a:pPr marL="342900" indent="-342900">
              <a:buFont typeface="Arial" panose="020B0604020202020204" pitchFamily="34" charset="0"/>
              <a:buChar char="•"/>
            </a:pPr>
            <a:r>
              <a:rPr lang="en-US" sz="2200" dirty="0">
                <a:solidFill>
                  <a:srgbClr val="444848"/>
                </a:solidFill>
                <a:latin typeface="Arial"/>
                <a:cs typeface="Arial"/>
              </a:rPr>
              <a:t>Data plane is used to use capabilities exposed by your instance of a resource type.</a:t>
            </a:r>
          </a:p>
          <a:p>
            <a:pPr marL="342900" indent="-342900">
              <a:buFont typeface="Arial" panose="020B0604020202020204" pitchFamily="34" charset="0"/>
              <a:buChar char="•"/>
            </a:pPr>
            <a:r>
              <a:rPr lang="en-US" sz="2200" dirty="0">
                <a:solidFill>
                  <a:srgbClr val="444848"/>
                </a:solidFill>
                <a:latin typeface="Arial"/>
                <a:cs typeface="Arial"/>
              </a:rPr>
              <a:t>For example:</a:t>
            </a:r>
          </a:p>
          <a:p>
            <a:pPr marL="800100" lvl="1" indent="-342900">
              <a:buFont typeface="Courier New" panose="02070309020205020404" pitchFamily="49" charset="0"/>
              <a:buChar char="o"/>
            </a:pPr>
            <a:r>
              <a:rPr lang="en-US" sz="2200" dirty="0">
                <a:solidFill>
                  <a:srgbClr val="444848"/>
                </a:solidFill>
                <a:latin typeface="Arial"/>
                <a:cs typeface="Arial"/>
              </a:rPr>
              <a:t>You create a virtual machine through the control plane. After the virtual machine is created, you interact with it through data plane operations, such as RDP</a:t>
            </a:r>
          </a:p>
          <a:p>
            <a:pPr marL="800100" lvl="1" indent="-342900">
              <a:buFont typeface="Courier New" panose="02070309020205020404" pitchFamily="49" charset="0"/>
              <a:buChar char="o"/>
            </a:pPr>
            <a:r>
              <a:rPr lang="en-US" sz="2200" dirty="0">
                <a:solidFill>
                  <a:srgbClr val="444848"/>
                </a:solidFill>
                <a:latin typeface="Arial"/>
                <a:cs typeface="Arial"/>
              </a:rPr>
              <a:t>You create a storage account through the control plane. You use the data plane to read and write data in the storage account.</a:t>
            </a:r>
          </a:p>
          <a:p>
            <a:pPr marL="800100" lvl="1" indent="-342900">
              <a:buFont typeface="Courier New" panose="02070309020205020404" pitchFamily="49" charset="0"/>
              <a:buChar char="o"/>
            </a:pPr>
            <a:endParaRPr lang="en-US" sz="2200" dirty="0">
              <a:solidFill>
                <a:srgbClr val="444848"/>
              </a:solidFill>
              <a:latin typeface="Arial"/>
              <a:cs typeface="Arial"/>
            </a:endParaRPr>
          </a:p>
          <a:p>
            <a:pPr marL="342900" indent="-342900">
              <a:buFont typeface="Arial" panose="020B0604020202020204" pitchFamily="34" charset="0"/>
              <a:buChar char="•"/>
            </a:pPr>
            <a:r>
              <a:rPr lang="en-US" sz="2200" dirty="0">
                <a:solidFill>
                  <a:srgbClr val="444848"/>
                </a:solidFill>
                <a:latin typeface="Arial"/>
                <a:cs typeface="Arial"/>
              </a:rPr>
              <a:t>All requests for control plane operations are sent to the Azure Resource Manager URL. That URL varies by the Azure environment.</a:t>
            </a:r>
          </a:p>
          <a:p>
            <a:pPr marL="800100" lvl="1" indent="-342900">
              <a:buFont typeface="Courier New" panose="02070309020205020404" pitchFamily="49" charset="0"/>
              <a:buChar char="o"/>
            </a:pPr>
            <a:r>
              <a:rPr lang="en-US" sz="2200" dirty="0">
                <a:solidFill>
                  <a:srgbClr val="444848"/>
                </a:solidFill>
                <a:latin typeface="Arial"/>
                <a:cs typeface="Arial"/>
              </a:rPr>
              <a:t>For Azure global, the URL is https://management.azure.com.</a:t>
            </a:r>
          </a:p>
          <a:p>
            <a:pPr marL="800100" lvl="1" indent="-342900">
              <a:buFont typeface="Courier New" panose="02070309020205020404" pitchFamily="49" charset="0"/>
              <a:buChar char="o"/>
            </a:pPr>
            <a:r>
              <a:rPr lang="en-US" sz="2200" dirty="0">
                <a:solidFill>
                  <a:srgbClr val="444848"/>
                </a:solidFill>
                <a:latin typeface="Arial"/>
                <a:cs typeface="Arial"/>
              </a:rPr>
              <a:t>For Azure Government, the URL is https://management.usgovcloudapi.net/.</a:t>
            </a:r>
          </a:p>
          <a:p>
            <a:pPr marL="800100" lvl="1" indent="-342900">
              <a:buFont typeface="Courier New" panose="02070309020205020404" pitchFamily="49" charset="0"/>
              <a:buChar char="o"/>
            </a:pPr>
            <a:r>
              <a:rPr lang="en-US" sz="2200" dirty="0">
                <a:solidFill>
                  <a:srgbClr val="444848"/>
                </a:solidFill>
                <a:latin typeface="Arial"/>
                <a:cs typeface="Arial"/>
              </a:rPr>
              <a:t>For Azure Germany, the URL is https://management.microsoftazure.de/.</a:t>
            </a:r>
          </a:p>
          <a:p>
            <a:pPr marL="800100" lvl="1" indent="-342900">
              <a:buFont typeface="Courier New" panose="02070309020205020404" pitchFamily="49" charset="0"/>
              <a:buChar char="o"/>
            </a:pPr>
            <a:r>
              <a:rPr lang="en-US" sz="2200" dirty="0">
                <a:solidFill>
                  <a:srgbClr val="444848"/>
                </a:solidFill>
                <a:latin typeface="Arial"/>
                <a:cs typeface="Arial"/>
              </a:rPr>
              <a:t>For Microsoft Azure China 21Vianet, the URL is https://management.chinacloudapi.cn.</a:t>
            </a:r>
          </a:p>
          <a:p>
            <a:pPr marL="800100" lvl="2" indent="-342900">
              <a:buFont typeface="Courier New" panose="02070309020205020404" pitchFamily="49" charset="0"/>
              <a:buChar char="o"/>
            </a:pPr>
            <a:endParaRPr lang="en-US" sz="2400" dirty="0">
              <a:solidFill>
                <a:srgbClr val="444848"/>
              </a:solidFill>
              <a:latin typeface="Arial"/>
              <a:cs typeface="Arial"/>
            </a:endParaRPr>
          </a:p>
        </p:txBody>
      </p:sp>
    </p:spTree>
    <p:extLst>
      <p:ext uri="{BB962C8B-B14F-4D97-AF65-F5344CB8AC3E}">
        <p14:creationId xmlns:p14="http://schemas.microsoft.com/office/powerpoint/2010/main" val="245727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Resource Manager</a:t>
            </a:r>
          </a:p>
        </p:txBody>
      </p:sp>
      <p:pic>
        <p:nvPicPr>
          <p:cNvPr id="1026" name="Picture 2" descr="Resource Manager request model">
            <a:extLst>
              <a:ext uri="{FF2B5EF4-FFF2-40B4-BE49-F238E27FC236}">
                <a16:creationId xmlns:a16="http://schemas.microsoft.com/office/drawing/2014/main" id="{2A8B13FC-FCB3-191D-96B4-3D9D8FF65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673" y="1415800"/>
            <a:ext cx="8162223" cy="429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16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Developer Tools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80566"/>
            <a:ext cx="11304761" cy="5922775"/>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400" b="1" dirty="0">
                <a:solidFill>
                  <a:srgbClr val="444848"/>
                </a:solidFill>
                <a:latin typeface="Arial"/>
                <a:cs typeface="Arial"/>
              </a:rPr>
              <a:t>Azure Portal</a:t>
            </a:r>
          </a:p>
          <a:p>
            <a:pPr marL="800100" lvl="2" indent="-342900">
              <a:buFont typeface="Courier New" panose="02070309020205020404" pitchFamily="49" charset="0"/>
              <a:buChar char="o"/>
            </a:pPr>
            <a:r>
              <a:rPr lang="en-US" sz="2400" dirty="0">
                <a:solidFill>
                  <a:srgbClr val="444848"/>
                </a:solidFill>
                <a:latin typeface="Arial"/>
                <a:cs typeface="Arial"/>
              </a:rPr>
              <a:t>Web-based graphical interface for managing Azure services. </a:t>
            </a:r>
          </a:p>
          <a:p>
            <a:pPr marL="800100" lvl="2" indent="-342900">
              <a:buFont typeface="Courier New" panose="02070309020205020404" pitchFamily="49" charset="0"/>
              <a:buChar char="o"/>
            </a:pPr>
            <a:r>
              <a:rPr lang="en-US" sz="2400" dirty="0">
                <a:solidFill>
                  <a:srgbClr val="444848"/>
                </a:solidFill>
                <a:latin typeface="Arial"/>
                <a:cs typeface="Arial"/>
              </a:rPr>
              <a:t>It provides a unified, scalable, and secure way to manage resources and services in Azure</a:t>
            </a:r>
          </a:p>
          <a:p>
            <a:pPr marL="457200" lvl="2"/>
            <a:endParaRPr lang="en-US" sz="2400" dirty="0">
              <a:solidFill>
                <a:srgbClr val="444848"/>
              </a:solidFill>
              <a:latin typeface="Arial"/>
              <a:cs typeface="Arial"/>
            </a:endParaRPr>
          </a:p>
          <a:p>
            <a:pPr marL="342900" lvl="1" indent="-342900">
              <a:buFont typeface="Arial" panose="020B0604020202020204" pitchFamily="34" charset="0"/>
              <a:buChar char="•"/>
            </a:pPr>
            <a:r>
              <a:rPr lang="en-US" sz="2400" b="1" dirty="0">
                <a:solidFill>
                  <a:srgbClr val="444848"/>
                </a:solidFill>
                <a:latin typeface="Arial"/>
                <a:cs typeface="Arial"/>
              </a:rPr>
              <a:t>Azure CLI</a:t>
            </a:r>
          </a:p>
          <a:p>
            <a:pPr marL="800100" lvl="2" indent="-342900">
              <a:buFont typeface="Courier New" panose="02070309020205020404" pitchFamily="49" charset="0"/>
              <a:buChar char="o"/>
            </a:pPr>
            <a:r>
              <a:rPr lang="en-US" sz="2400" dirty="0">
                <a:solidFill>
                  <a:srgbClr val="444848"/>
                </a:solidFill>
                <a:latin typeface="Arial"/>
                <a:cs typeface="Arial"/>
              </a:rPr>
              <a:t>Command-line interface for managing Azure services.</a:t>
            </a:r>
          </a:p>
          <a:p>
            <a:pPr marL="800100" lvl="2" indent="-342900">
              <a:buFont typeface="Courier New" panose="02070309020205020404" pitchFamily="49" charset="0"/>
              <a:buChar char="o"/>
            </a:pPr>
            <a:r>
              <a:rPr lang="en-US" sz="2400" dirty="0">
                <a:solidFill>
                  <a:srgbClr val="444848"/>
                </a:solidFill>
                <a:latin typeface="Arial"/>
                <a:cs typeface="Arial"/>
              </a:rPr>
              <a:t>It provides a set of commands for performing various tasks related to Azure, including creating and managing virtual machines, storage accounts, databases, and other Azure services. </a:t>
            </a:r>
          </a:p>
          <a:p>
            <a:pPr marL="800100" lvl="2" indent="-342900">
              <a:buFont typeface="Courier New" panose="02070309020205020404" pitchFamily="49" charset="0"/>
              <a:buChar char="o"/>
            </a:pPr>
            <a:r>
              <a:rPr lang="en-US" sz="2400" dirty="0">
                <a:solidFill>
                  <a:srgbClr val="444848"/>
                </a:solidFill>
                <a:latin typeface="Arial"/>
                <a:cs typeface="Arial"/>
              </a:rPr>
              <a:t>The Azure CLI is cross-platform, meaning it can be used on Windows, macOS, and Linux.</a:t>
            </a:r>
          </a:p>
          <a:p>
            <a:pPr marL="800100" lvl="2" indent="-342900">
              <a:buFont typeface="Courier New" panose="02070309020205020404" pitchFamily="49" charset="0"/>
              <a:buChar char="o"/>
            </a:pPr>
            <a:r>
              <a:rPr lang="en-US" sz="2400" dirty="0">
                <a:solidFill>
                  <a:srgbClr val="444848"/>
                </a:solidFill>
                <a:latin typeface="Arial"/>
                <a:cs typeface="Arial"/>
                <a:hlinkClick r:id="rId2">
                  <a:extLst>
                    <a:ext uri="{A12FA001-AC4F-418D-AE19-62706E023703}">
                      <ahyp:hlinkClr xmlns:ahyp="http://schemas.microsoft.com/office/drawing/2018/hyperlinkcolor" val="tx"/>
                    </a:ext>
                  </a:extLst>
                </a:hlinkClick>
              </a:rPr>
              <a:t>Install CLI </a:t>
            </a:r>
            <a:r>
              <a:rPr lang="en-US" sz="2400" dirty="0">
                <a:solidFill>
                  <a:srgbClr val="444848"/>
                </a:solidFill>
                <a:latin typeface="Arial"/>
                <a:cs typeface="Arial"/>
                <a:hlinkClick r:id="rId2"/>
              </a:rPr>
              <a:t>- https://learn.microsoft.com/en-us/cli/azure/install-azure-cli</a:t>
            </a:r>
            <a:endParaRPr lang="en-US" sz="2400" dirty="0">
              <a:solidFill>
                <a:srgbClr val="444848"/>
              </a:solidFill>
              <a:latin typeface="Arial"/>
              <a:cs typeface="Arial"/>
            </a:endParaRPr>
          </a:p>
          <a:p>
            <a:pPr marL="800100" lvl="2" indent="-342900">
              <a:buFont typeface="Courier New" panose="02070309020205020404" pitchFamily="49" charset="0"/>
              <a:buChar char="o"/>
            </a:pPr>
            <a:r>
              <a:rPr lang="en-US" sz="2400" dirty="0">
                <a:solidFill>
                  <a:srgbClr val="444848"/>
                </a:solidFill>
                <a:latin typeface="Arial"/>
                <a:cs typeface="Arial"/>
                <a:hlinkClick r:id="rId3"/>
              </a:rPr>
              <a:t>https://learn.microsoft.com/en-us/cli/azure/reference-index?view=azure-cli-latest</a:t>
            </a:r>
            <a:endParaRPr lang="en-US" sz="2400" dirty="0">
              <a:solidFill>
                <a:srgbClr val="444848"/>
              </a:solidFill>
              <a:latin typeface="Arial"/>
              <a:cs typeface="Arial"/>
            </a:endParaRPr>
          </a:p>
          <a:p>
            <a:pPr marL="457200" lvl="2"/>
            <a:endParaRPr lang="en-US" sz="2400" dirty="0">
              <a:solidFill>
                <a:srgbClr val="444848"/>
              </a:solidFill>
              <a:latin typeface="Arial"/>
              <a:cs typeface="Arial"/>
            </a:endParaRPr>
          </a:p>
        </p:txBody>
      </p:sp>
    </p:spTree>
    <p:extLst>
      <p:ext uri="{BB962C8B-B14F-4D97-AF65-F5344CB8AC3E}">
        <p14:creationId xmlns:p14="http://schemas.microsoft.com/office/powerpoint/2010/main" val="269377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Developer Tools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80566"/>
            <a:ext cx="11304761" cy="7030771"/>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400" b="1" dirty="0">
                <a:solidFill>
                  <a:srgbClr val="444848"/>
                </a:solidFill>
                <a:latin typeface="Arial"/>
                <a:cs typeface="Arial"/>
              </a:rPr>
              <a:t>Azure PowerShell</a:t>
            </a:r>
          </a:p>
          <a:p>
            <a:pPr marL="800100" lvl="2" indent="-342900">
              <a:buFont typeface="Courier New" panose="02070309020205020404" pitchFamily="49" charset="0"/>
              <a:buChar char="o"/>
            </a:pPr>
            <a:r>
              <a:rPr lang="en-US" sz="2400" dirty="0">
                <a:solidFill>
                  <a:srgbClr val="444848"/>
                </a:solidFill>
                <a:latin typeface="Arial"/>
                <a:cs typeface="Arial"/>
              </a:rPr>
              <a:t>Azure PowerShell is an extension of windows PowerShell that has its modules and cmdlets to perform powerful common tasks on the Azure cloud bypassing the need of the Azure Portal.</a:t>
            </a:r>
          </a:p>
          <a:p>
            <a:pPr marL="800100" lvl="2" indent="-342900">
              <a:buFont typeface="Courier New" panose="02070309020205020404" pitchFamily="49" charset="0"/>
              <a:buChar char="o"/>
            </a:pPr>
            <a:r>
              <a:rPr lang="en-US" sz="2400" dirty="0">
                <a:solidFill>
                  <a:srgbClr val="444848"/>
                </a:solidFill>
                <a:latin typeface="Arial"/>
                <a:cs typeface="Arial"/>
              </a:rPr>
              <a:t>Users can create automation scripts using PowerShell for repetitive tasks on the cloud resulting in a drastic decrease in Administrative overhead.</a:t>
            </a:r>
          </a:p>
          <a:p>
            <a:pPr marL="800100" lvl="2" indent="-342900">
              <a:buFont typeface="Courier New" panose="02070309020205020404" pitchFamily="49" charset="0"/>
              <a:buChar char="o"/>
            </a:pPr>
            <a:r>
              <a:rPr lang="en-US" sz="2400" dirty="0">
                <a:solidFill>
                  <a:srgbClr val="444848"/>
                </a:solidFill>
                <a:latin typeface="Arial"/>
                <a:cs typeface="Arial"/>
                <a:hlinkClick r:id="rId2"/>
              </a:rPr>
              <a:t>Install- https://learn.microsoft.com/en-us/powershell/azure/install-azure-powershell?view=azps-10.0.0</a:t>
            </a:r>
          </a:p>
          <a:p>
            <a:pPr marL="800100" lvl="2" indent="-342900">
              <a:buFont typeface="Courier New" panose="02070309020205020404" pitchFamily="49" charset="0"/>
              <a:buChar char="o"/>
            </a:pPr>
            <a:r>
              <a:rPr lang="en-US" sz="2400" dirty="0">
                <a:solidFill>
                  <a:srgbClr val="444848"/>
                </a:solidFill>
                <a:latin typeface="Arial"/>
                <a:cs typeface="Arial"/>
                <a:hlinkClick r:id="rId2"/>
              </a:rPr>
              <a:t>https://learn.microsoft.com/en-us/powershell/module/?view=azps-10.0.0</a:t>
            </a:r>
            <a:endParaRPr lang="en-US" sz="2400" dirty="0">
              <a:solidFill>
                <a:srgbClr val="444848"/>
              </a:solidFill>
              <a:latin typeface="Arial"/>
              <a:cs typeface="Arial"/>
            </a:endParaRPr>
          </a:p>
          <a:p>
            <a:pPr marL="800100" lvl="2" indent="-342900">
              <a:buFont typeface="Courier New" panose="02070309020205020404" pitchFamily="49" charset="0"/>
              <a:buChar char="o"/>
            </a:pPr>
            <a:r>
              <a:rPr lang="en-US" sz="2400" dirty="0">
                <a:solidFill>
                  <a:srgbClr val="444848"/>
                </a:solidFill>
                <a:latin typeface="Arial"/>
                <a:cs typeface="Arial"/>
                <a:hlinkClick r:id="rId3"/>
              </a:rPr>
              <a:t>https://github.com/Azure/azure-docs-powershell-samples</a:t>
            </a:r>
            <a:endParaRPr lang="en-US" sz="2400" dirty="0">
              <a:solidFill>
                <a:srgbClr val="444848"/>
              </a:solidFill>
              <a:latin typeface="Arial"/>
              <a:cs typeface="Arial"/>
            </a:endParaRPr>
          </a:p>
          <a:p>
            <a:pPr marL="342900" lvl="1" indent="-342900">
              <a:buFont typeface="Arial" panose="020B0604020202020204" pitchFamily="34" charset="0"/>
              <a:buChar char="•"/>
            </a:pPr>
            <a:r>
              <a:rPr lang="en-US" sz="2400" b="1" dirty="0">
                <a:solidFill>
                  <a:srgbClr val="444848"/>
                </a:solidFill>
                <a:latin typeface="Arial"/>
                <a:cs typeface="Arial"/>
              </a:rPr>
              <a:t>Azure Cloud Shell</a:t>
            </a:r>
          </a:p>
          <a:p>
            <a:pPr marL="800100" lvl="1" indent="-342900">
              <a:buFont typeface="Courier New" panose="02070309020205020404" pitchFamily="49" charset="0"/>
              <a:buChar char="o"/>
            </a:pPr>
            <a:r>
              <a:rPr lang="en-US" sz="2400" dirty="0">
                <a:solidFill>
                  <a:srgbClr val="444848"/>
                </a:solidFill>
                <a:latin typeface="Arial"/>
                <a:cs typeface="Arial"/>
              </a:rPr>
              <a:t>Browser-accessible terminal for managing Azure resources. </a:t>
            </a:r>
          </a:p>
          <a:p>
            <a:pPr marL="800100" lvl="1" indent="-342900">
              <a:buFont typeface="Courier New" panose="02070309020205020404" pitchFamily="49" charset="0"/>
              <a:buChar char="o"/>
            </a:pPr>
            <a:r>
              <a:rPr lang="en-US" sz="2400" dirty="0">
                <a:solidFill>
                  <a:srgbClr val="444848"/>
                </a:solidFill>
                <a:latin typeface="Arial"/>
                <a:cs typeface="Arial"/>
              </a:rPr>
              <a:t>It provides the flexibility of choosing the shell experience that best suits the way you work, either Bash or PowerShell.</a:t>
            </a:r>
          </a:p>
          <a:p>
            <a:pPr marL="800100" lvl="1" indent="-342900">
              <a:buFont typeface="Courier New" panose="02070309020205020404" pitchFamily="49" charset="0"/>
              <a:buChar char="o"/>
            </a:pPr>
            <a:r>
              <a:rPr lang="en-US" sz="2400" dirty="0">
                <a:solidFill>
                  <a:srgbClr val="444848"/>
                </a:solidFill>
                <a:latin typeface="Arial"/>
                <a:cs typeface="Arial"/>
              </a:rPr>
              <a:t>Runs on a temporary host provided on a per-session, per-user basis. </a:t>
            </a:r>
          </a:p>
          <a:p>
            <a:pPr marL="342900" lvl="1" indent="-342900">
              <a:buFont typeface="Arial" panose="020B0604020202020204" pitchFamily="34" charset="0"/>
              <a:buChar char="•"/>
            </a:pPr>
            <a:endParaRPr lang="en-US" sz="2400" dirty="0">
              <a:solidFill>
                <a:srgbClr val="444848"/>
              </a:solidFill>
              <a:latin typeface="Arial"/>
              <a:cs typeface="Arial"/>
            </a:endParaRPr>
          </a:p>
          <a:p>
            <a:pPr marL="457200" lvl="2"/>
            <a:endParaRPr lang="en-US" sz="2400" dirty="0">
              <a:solidFill>
                <a:srgbClr val="444848"/>
              </a:solidFill>
              <a:latin typeface="Arial"/>
              <a:cs typeface="Arial"/>
            </a:endParaRPr>
          </a:p>
          <a:p>
            <a:pPr marL="457200" lvl="2"/>
            <a:endParaRPr lang="en-US" sz="2400" dirty="0">
              <a:solidFill>
                <a:srgbClr val="444848"/>
              </a:solidFill>
              <a:latin typeface="Arial"/>
              <a:cs typeface="Arial"/>
            </a:endParaRPr>
          </a:p>
          <a:p>
            <a:pPr marL="457200" lvl="2"/>
            <a:endParaRPr lang="en-US" sz="2400" dirty="0">
              <a:solidFill>
                <a:srgbClr val="444848"/>
              </a:solidFill>
              <a:latin typeface="Arial"/>
              <a:cs typeface="Arial"/>
            </a:endParaRPr>
          </a:p>
        </p:txBody>
      </p:sp>
    </p:spTree>
    <p:extLst>
      <p:ext uri="{BB962C8B-B14F-4D97-AF65-F5344CB8AC3E}">
        <p14:creationId xmlns:p14="http://schemas.microsoft.com/office/powerpoint/2010/main" val="388207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Developer Tools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80566"/>
            <a:ext cx="11304761" cy="5553443"/>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400" b="1" dirty="0">
                <a:solidFill>
                  <a:srgbClr val="444848"/>
                </a:solidFill>
                <a:latin typeface="Arial"/>
                <a:cs typeface="Arial"/>
              </a:rPr>
              <a:t>ARM Templates</a:t>
            </a:r>
          </a:p>
          <a:p>
            <a:pPr marL="800100" lvl="2" indent="-342900">
              <a:buFont typeface="Courier New" panose="02070309020205020404" pitchFamily="49" charset="0"/>
              <a:buChar char="o"/>
            </a:pPr>
            <a:r>
              <a:rPr lang="en-US" sz="2400" dirty="0">
                <a:solidFill>
                  <a:srgbClr val="444848"/>
                </a:solidFill>
                <a:latin typeface="Arial"/>
                <a:cs typeface="Arial"/>
              </a:rPr>
              <a:t>A JavaScript Object Notation (JSON) file that defines the infrastructure and configuration for your project</a:t>
            </a:r>
          </a:p>
          <a:p>
            <a:pPr marL="800100" lvl="2" indent="-342900">
              <a:buFont typeface="Courier New" panose="02070309020205020404" pitchFamily="49" charset="0"/>
              <a:buChar char="o"/>
            </a:pPr>
            <a:r>
              <a:rPr lang="en-US" sz="2400" dirty="0">
                <a:solidFill>
                  <a:srgbClr val="444848"/>
                </a:solidFill>
                <a:latin typeface="Arial"/>
                <a:cs typeface="Arial"/>
              </a:rPr>
              <a:t>No need to write the sequence of programming commands to create resource For example, you can deploy not only virtual machines, but also the network infrastructure, storage systems, and any other resources you may need.</a:t>
            </a:r>
          </a:p>
          <a:p>
            <a:pPr marL="800100" lvl="2" indent="-342900">
              <a:buFont typeface="Courier New" panose="02070309020205020404" pitchFamily="49" charset="0"/>
              <a:buChar char="o"/>
            </a:pPr>
            <a:r>
              <a:rPr lang="en-US" sz="2400" dirty="0">
                <a:solidFill>
                  <a:srgbClr val="444848"/>
                </a:solidFill>
                <a:latin typeface="Arial"/>
                <a:cs typeface="Arial"/>
              </a:rPr>
              <a:t>You deploy the template through one command, rather than through multiple imperative commands</a:t>
            </a:r>
          </a:p>
          <a:p>
            <a:pPr marL="800100" lvl="2" indent="-342900">
              <a:buFont typeface="Courier New" panose="02070309020205020404" pitchFamily="49" charset="0"/>
              <a:buChar char="o"/>
            </a:pPr>
            <a:r>
              <a:rPr lang="en-US" sz="2400" dirty="0">
                <a:solidFill>
                  <a:srgbClr val="444848"/>
                </a:solidFill>
                <a:latin typeface="Arial"/>
                <a:cs typeface="Arial"/>
              </a:rPr>
              <a:t>Repeatedly deploy your infrastructure throughout the development lifecycle in a consistent manner</a:t>
            </a:r>
          </a:p>
          <a:p>
            <a:pPr marL="800100" lvl="2" indent="-342900">
              <a:buFont typeface="Courier New" panose="02070309020205020404" pitchFamily="49" charset="0"/>
              <a:buChar char="o"/>
            </a:pPr>
            <a:r>
              <a:rPr lang="en-US" sz="2400" dirty="0">
                <a:solidFill>
                  <a:srgbClr val="444848"/>
                </a:solidFill>
                <a:latin typeface="Arial"/>
                <a:cs typeface="Arial"/>
              </a:rPr>
              <a:t>Templates are idempotent, which means you can deploy the same template many times and get the same resource types in the same state. </a:t>
            </a:r>
          </a:p>
          <a:p>
            <a:pPr marL="800100" lvl="2" indent="-342900">
              <a:buFont typeface="Courier New" panose="02070309020205020404" pitchFamily="49" charset="0"/>
              <a:buChar char="o"/>
            </a:pPr>
            <a:r>
              <a:rPr lang="en-US" sz="2400" dirty="0">
                <a:solidFill>
                  <a:srgbClr val="444848"/>
                </a:solidFill>
                <a:latin typeface="Arial"/>
                <a:cs typeface="Arial"/>
              </a:rPr>
              <a:t>Resource Manager orchestrates the deployment of interdependent resources so they're created in the correct order.</a:t>
            </a:r>
          </a:p>
          <a:p>
            <a:pPr marL="457200" lvl="2"/>
            <a:endParaRPr lang="en-US" sz="2400" dirty="0">
              <a:solidFill>
                <a:srgbClr val="444848"/>
              </a:solidFill>
              <a:latin typeface="Arial"/>
              <a:cs typeface="Arial"/>
            </a:endParaRPr>
          </a:p>
        </p:txBody>
      </p:sp>
    </p:spTree>
    <p:extLst>
      <p:ext uri="{BB962C8B-B14F-4D97-AF65-F5344CB8AC3E}">
        <p14:creationId xmlns:p14="http://schemas.microsoft.com/office/powerpoint/2010/main" val="11600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Developer Tools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80566"/>
            <a:ext cx="11304761" cy="5553443"/>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400" b="1" dirty="0">
                <a:solidFill>
                  <a:srgbClr val="444848"/>
                </a:solidFill>
                <a:latin typeface="Arial"/>
                <a:cs typeface="Arial"/>
              </a:rPr>
              <a:t>ARM Templates</a:t>
            </a:r>
          </a:p>
          <a:p>
            <a:pPr marL="800100" lvl="2" indent="-342900">
              <a:buFont typeface="Courier New" panose="02070309020205020404" pitchFamily="49" charset="0"/>
              <a:buChar char="o"/>
            </a:pPr>
            <a:r>
              <a:rPr lang="en-US" sz="2400" dirty="0">
                <a:solidFill>
                  <a:srgbClr val="444848"/>
                </a:solidFill>
                <a:latin typeface="Arial"/>
                <a:cs typeface="Arial"/>
              </a:rPr>
              <a:t>Nest one template inside another template.</a:t>
            </a:r>
          </a:p>
          <a:p>
            <a:pPr marL="800100" lvl="2" indent="-342900">
              <a:buFont typeface="Courier New" panose="02070309020205020404" pitchFamily="49" charset="0"/>
              <a:buChar char="o"/>
            </a:pPr>
            <a:r>
              <a:rPr lang="en-US" sz="2400" dirty="0">
                <a:solidFill>
                  <a:srgbClr val="444848"/>
                </a:solidFill>
                <a:latin typeface="Arial"/>
                <a:cs typeface="Arial"/>
              </a:rPr>
              <a:t>As soon as a resource provider introduces new resources, you can deploy those resources through templates. </a:t>
            </a:r>
          </a:p>
          <a:p>
            <a:pPr marL="800100" lvl="2" indent="-342900">
              <a:buFont typeface="Courier New" panose="02070309020205020404" pitchFamily="49" charset="0"/>
              <a:buChar char="o"/>
            </a:pPr>
            <a:r>
              <a:rPr lang="en-US" sz="2400" dirty="0">
                <a:solidFill>
                  <a:srgbClr val="444848"/>
                </a:solidFill>
                <a:latin typeface="Arial"/>
                <a:cs typeface="Arial"/>
              </a:rPr>
              <a:t>Use the what-if operation to get a preview of changes before deploying the template.</a:t>
            </a:r>
          </a:p>
          <a:p>
            <a:pPr marL="800100" lvl="2" indent="-342900">
              <a:buFont typeface="Courier New" panose="02070309020205020404" pitchFamily="49" charset="0"/>
              <a:buChar char="o"/>
            </a:pPr>
            <a:r>
              <a:rPr lang="en-US" sz="2400" dirty="0">
                <a:solidFill>
                  <a:srgbClr val="444848"/>
                </a:solidFill>
                <a:latin typeface="Arial"/>
                <a:cs typeface="Arial"/>
              </a:rPr>
              <a:t>Template is deployed only after passing validation.</a:t>
            </a:r>
          </a:p>
          <a:p>
            <a:pPr marL="800100" lvl="2" indent="-342900">
              <a:buFont typeface="Courier New" panose="02070309020205020404" pitchFamily="49" charset="0"/>
              <a:buChar char="o"/>
            </a:pPr>
            <a:r>
              <a:rPr lang="en-US" sz="2400" dirty="0">
                <a:solidFill>
                  <a:srgbClr val="444848"/>
                </a:solidFill>
                <a:latin typeface="Arial"/>
                <a:cs typeface="Arial"/>
              </a:rPr>
              <a:t>Deployments are tracked. In the Azure portal, you can review the deployment history and get information about the template deployment.</a:t>
            </a:r>
          </a:p>
          <a:p>
            <a:pPr marL="800100" lvl="2" indent="-342900">
              <a:buFont typeface="Courier New" panose="02070309020205020404" pitchFamily="49" charset="0"/>
              <a:buChar char="o"/>
            </a:pPr>
            <a:r>
              <a:rPr lang="en-US" sz="2400" dirty="0">
                <a:solidFill>
                  <a:srgbClr val="444848"/>
                </a:solidFill>
                <a:latin typeface="Arial"/>
                <a:cs typeface="Arial"/>
              </a:rPr>
              <a:t>policy remediation is done on non-compliant resources when deployed through templates.</a:t>
            </a:r>
          </a:p>
          <a:p>
            <a:pPr marL="800100" lvl="2" indent="-342900">
              <a:buFont typeface="Courier New" panose="02070309020205020404" pitchFamily="49" charset="0"/>
              <a:buChar char="o"/>
            </a:pPr>
            <a:r>
              <a:rPr lang="en-US" sz="2400" dirty="0">
                <a:solidFill>
                  <a:srgbClr val="444848"/>
                </a:solidFill>
                <a:latin typeface="Arial"/>
                <a:cs typeface="Arial"/>
              </a:rPr>
              <a:t>By using Azure DevOps and Resource Manager template task, you can use Azure Pipelines to continuously build and deploy ARM template projects.</a:t>
            </a:r>
          </a:p>
          <a:p>
            <a:pPr marL="800100" lvl="2" indent="-342900">
              <a:buFont typeface="Courier New" panose="02070309020205020404" pitchFamily="49" charset="0"/>
              <a:buChar char="o"/>
            </a:pPr>
            <a:r>
              <a:rPr lang="en-US" sz="2400" dirty="0">
                <a:solidFill>
                  <a:srgbClr val="444848"/>
                </a:solidFill>
                <a:latin typeface="Arial"/>
                <a:cs typeface="Arial"/>
              </a:rPr>
              <a:t>You can get a template for an existing resource group by exporting the current state</a:t>
            </a:r>
          </a:p>
        </p:txBody>
      </p:sp>
    </p:spTree>
    <p:extLst>
      <p:ext uri="{BB962C8B-B14F-4D97-AF65-F5344CB8AC3E}">
        <p14:creationId xmlns:p14="http://schemas.microsoft.com/office/powerpoint/2010/main" val="364205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Developer Tools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80566"/>
            <a:ext cx="11304761" cy="4014561"/>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400" b="1" dirty="0">
                <a:solidFill>
                  <a:srgbClr val="444848"/>
                </a:solidFill>
                <a:latin typeface="Arial"/>
                <a:cs typeface="Arial"/>
              </a:rPr>
              <a:t>ARM Templates</a:t>
            </a:r>
          </a:p>
          <a:p>
            <a:r>
              <a:rPr lang="en-US" sz="2400" dirty="0">
                <a:solidFill>
                  <a:srgbClr val="444848"/>
                </a:solidFill>
                <a:latin typeface="Arial"/>
                <a:cs typeface="Arial"/>
              </a:rPr>
              <a:t>	The template has the following sections:</a:t>
            </a:r>
          </a:p>
          <a:p>
            <a:pPr marL="800100" lvl="1" indent="-342900">
              <a:buFont typeface="Courier New" panose="02070309020205020404" pitchFamily="49" charset="0"/>
              <a:buChar char="o"/>
            </a:pPr>
            <a:r>
              <a:rPr lang="en-US" sz="2400" b="1" dirty="0">
                <a:solidFill>
                  <a:srgbClr val="444848"/>
                </a:solidFill>
                <a:latin typeface="Arial"/>
                <a:cs typeface="Arial"/>
              </a:rPr>
              <a:t>Parameters</a:t>
            </a:r>
            <a:r>
              <a:rPr lang="en-US" sz="2400" dirty="0">
                <a:solidFill>
                  <a:srgbClr val="444848"/>
                </a:solidFill>
                <a:latin typeface="Arial"/>
                <a:cs typeface="Arial"/>
              </a:rPr>
              <a:t> - Provide values during deployment that allow the same template to be used with different environments.</a:t>
            </a:r>
          </a:p>
          <a:p>
            <a:pPr marL="800100" lvl="1" indent="-342900">
              <a:buFont typeface="Courier New" panose="02070309020205020404" pitchFamily="49" charset="0"/>
              <a:buChar char="o"/>
            </a:pPr>
            <a:r>
              <a:rPr lang="en-US" sz="2400" b="1" dirty="0">
                <a:solidFill>
                  <a:srgbClr val="444848"/>
                </a:solidFill>
                <a:latin typeface="Arial"/>
                <a:cs typeface="Arial"/>
              </a:rPr>
              <a:t>Variables </a:t>
            </a:r>
            <a:r>
              <a:rPr lang="en-US" sz="2400" dirty="0">
                <a:solidFill>
                  <a:srgbClr val="444848"/>
                </a:solidFill>
                <a:latin typeface="Arial"/>
                <a:cs typeface="Arial"/>
              </a:rPr>
              <a:t>- Define values that are reused in your templates. They can be constructed from parameter values.</a:t>
            </a:r>
          </a:p>
          <a:p>
            <a:pPr marL="800100" lvl="1" indent="-342900">
              <a:buFont typeface="Courier New" panose="02070309020205020404" pitchFamily="49" charset="0"/>
              <a:buChar char="o"/>
            </a:pPr>
            <a:r>
              <a:rPr lang="en-US" sz="2400" b="1" dirty="0">
                <a:solidFill>
                  <a:srgbClr val="444848"/>
                </a:solidFill>
                <a:latin typeface="Arial"/>
                <a:cs typeface="Arial"/>
              </a:rPr>
              <a:t>User-defined functions </a:t>
            </a:r>
            <a:r>
              <a:rPr lang="en-US" sz="2400" dirty="0">
                <a:solidFill>
                  <a:srgbClr val="444848"/>
                </a:solidFill>
                <a:latin typeface="Arial"/>
                <a:cs typeface="Arial"/>
              </a:rPr>
              <a:t>- Create customized functions that simplify your template.</a:t>
            </a:r>
          </a:p>
          <a:p>
            <a:pPr marL="800100" lvl="1" indent="-342900">
              <a:buFont typeface="Courier New" panose="02070309020205020404" pitchFamily="49" charset="0"/>
              <a:buChar char="o"/>
            </a:pPr>
            <a:r>
              <a:rPr lang="en-US" sz="2400" b="1" dirty="0">
                <a:solidFill>
                  <a:srgbClr val="444848"/>
                </a:solidFill>
                <a:latin typeface="Arial"/>
                <a:cs typeface="Arial"/>
              </a:rPr>
              <a:t>Resources</a:t>
            </a:r>
            <a:r>
              <a:rPr lang="en-US" sz="2400" dirty="0">
                <a:solidFill>
                  <a:srgbClr val="444848"/>
                </a:solidFill>
                <a:latin typeface="Arial"/>
                <a:cs typeface="Arial"/>
              </a:rPr>
              <a:t> - Specify the resources to deploy.</a:t>
            </a:r>
          </a:p>
          <a:p>
            <a:pPr marL="800100" lvl="1" indent="-342900">
              <a:buFont typeface="Courier New" panose="02070309020205020404" pitchFamily="49" charset="0"/>
              <a:buChar char="o"/>
            </a:pPr>
            <a:r>
              <a:rPr lang="en-US" sz="2400" b="1" dirty="0">
                <a:solidFill>
                  <a:srgbClr val="444848"/>
                </a:solidFill>
                <a:latin typeface="Arial"/>
                <a:cs typeface="Arial"/>
              </a:rPr>
              <a:t>Outputs </a:t>
            </a:r>
            <a:r>
              <a:rPr lang="en-US" sz="2400" dirty="0">
                <a:solidFill>
                  <a:srgbClr val="444848"/>
                </a:solidFill>
                <a:latin typeface="Arial"/>
                <a:cs typeface="Arial"/>
              </a:rPr>
              <a:t>- Return values from the deployed resources.</a:t>
            </a:r>
          </a:p>
          <a:p>
            <a:pPr marL="457200" lvl="2"/>
            <a:endParaRPr lang="en-US" sz="2000" dirty="0">
              <a:solidFill>
                <a:srgbClr val="444848"/>
              </a:solidFill>
              <a:latin typeface="Arial"/>
              <a:cs typeface="Arial"/>
            </a:endParaRPr>
          </a:p>
        </p:txBody>
      </p:sp>
    </p:spTree>
    <p:extLst>
      <p:ext uri="{BB962C8B-B14F-4D97-AF65-F5344CB8AC3E}">
        <p14:creationId xmlns:p14="http://schemas.microsoft.com/office/powerpoint/2010/main" val="75648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Developer Tools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80566"/>
            <a:ext cx="11304761" cy="5491888"/>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400" b="1" dirty="0">
                <a:solidFill>
                  <a:srgbClr val="444848"/>
                </a:solidFill>
                <a:latin typeface="Arial"/>
                <a:cs typeface="Arial"/>
              </a:rPr>
              <a:t>Azure Bicep</a:t>
            </a:r>
          </a:p>
          <a:p>
            <a:pPr marL="342900" indent="-342900">
              <a:buFont typeface="Arial" panose="020B0604020202020204" pitchFamily="34" charset="0"/>
              <a:buChar char="•"/>
            </a:pPr>
            <a:r>
              <a:rPr lang="en-US" sz="2400" dirty="0">
                <a:solidFill>
                  <a:srgbClr val="444848"/>
                </a:solidFill>
                <a:latin typeface="Arial"/>
                <a:cs typeface="Arial"/>
              </a:rPr>
              <a:t>A transparent abstraction over ARM and ARM templates. It simplifies the authoring experience by providing a cleaner syntax and better support tooling.</a:t>
            </a:r>
          </a:p>
          <a:p>
            <a:pPr marL="800100" lvl="1" indent="-342900">
              <a:buFont typeface="Courier New" panose="02070309020205020404" pitchFamily="49" charset="0"/>
              <a:buChar char="o"/>
            </a:pPr>
            <a:r>
              <a:rPr lang="en-US" sz="2400" dirty="0">
                <a:solidFill>
                  <a:srgbClr val="444848"/>
                </a:solidFill>
                <a:latin typeface="Arial"/>
                <a:cs typeface="Arial"/>
              </a:rPr>
              <a:t>Bicep offers a </a:t>
            </a:r>
            <a:r>
              <a:rPr lang="en-US" sz="2400" b="1" dirty="0">
                <a:solidFill>
                  <a:srgbClr val="444848"/>
                </a:solidFill>
                <a:latin typeface="Arial"/>
                <a:cs typeface="Arial"/>
              </a:rPr>
              <a:t>concise and readable syntax </a:t>
            </a:r>
            <a:r>
              <a:rPr lang="en-US" sz="2400" dirty="0">
                <a:solidFill>
                  <a:srgbClr val="444848"/>
                </a:solidFill>
                <a:latin typeface="Arial"/>
                <a:cs typeface="Arial"/>
              </a:rPr>
              <a:t>compared to the verbose JSON format of ARM templates.</a:t>
            </a:r>
          </a:p>
          <a:p>
            <a:pPr marL="800100" lvl="1" indent="-342900">
              <a:buFont typeface="Courier New" panose="02070309020205020404" pitchFamily="49" charset="0"/>
              <a:buChar char="o"/>
            </a:pPr>
            <a:r>
              <a:rPr lang="en-US" sz="2400" dirty="0">
                <a:solidFill>
                  <a:srgbClr val="444848"/>
                </a:solidFill>
                <a:latin typeface="Arial"/>
                <a:cs typeface="Arial"/>
              </a:rPr>
              <a:t>Bicep has </a:t>
            </a:r>
            <a:r>
              <a:rPr lang="en-US" sz="2400" b="1" dirty="0">
                <a:solidFill>
                  <a:srgbClr val="444848"/>
                </a:solidFill>
                <a:latin typeface="Arial"/>
                <a:cs typeface="Arial"/>
              </a:rPr>
              <a:t>integrated tooling support,</a:t>
            </a:r>
            <a:r>
              <a:rPr lang="en-US" sz="2400" dirty="0">
                <a:solidFill>
                  <a:srgbClr val="444848"/>
                </a:solidFill>
                <a:latin typeface="Arial"/>
                <a:cs typeface="Arial"/>
              </a:rPr>
              <a:t> including IntelliSense, code highlighting, and linting, which makes the authoring experience better.</a:t>
            </a:r>
          </a:p>
          <a:p>
            <a:pPr marL="800100" lvl="1" indent="-342900">
              <a:buFont typeface="Courier New" panose="02070309020205020404" pitchFamily="49" charset="0"/>
              <a:buChar char="o"/>
            </a:pPr>
            <a:r>
              <a:rPr lang="en-US" sz="2400" dirty="0">
                <a:solidFill>
                  <a:srgbClr val="444848"/>
                </a:solidFill>
                <a:latin typeface="Arial"/>
                <a:cs typeface="Arial"/>
              </a:rPr>
              <a:t>Bicep supports </a:t>
            </a:r>
            <a:r>
              <a:rPr lang="en-US" sz="2400" b="1" dirty="0">
                <a:solidFill>
                  <a:srgbClr val="444848"/>
                </a:solidFill>
                <a:latin typeface="Arial"/>
                <a:cs typeface="Arial"/>
              </a:rPr>
              <a:t>modularization</a:t>
            </a:r>
            <a:r>
              <a:rPr lang="en-US" sz="2400" dirty="0">
                <a:solidFill>
                  <a:srgbClr val="444848"/>
                </a:solidFill>
                <a:latin typeface="Arial"/>
                <a:cs typeface="Arial"/>
              </a:rPr>
              <a:t>, allowing you to create and reuse modules across your deployment projects.</a:t>
            </a:r>
          </a:p>
          <a:p>
            <a:pPr marL="800100" lvl="1" indent="-342900">
              <a:buFont typeface="Courier New" panose="02070309020205020404" pitchFamily="49" charset="0"/>
              <a:buChar char="o"/>
            </a:pPr>
            <a:r>
              <a:rPr lang="en-US" sz="2400" b="1" dirty="0">
                <a:solidFill>
                  <a:srgbClr val="444848"/>
                </a:solidFill>
                <a:latin typeface="Arial"/>
                <a:cs typeface="Arial"/>
              </a:rPr>
              <a:t>Bicep Playground </a:t>
            </a:r>
            <a:r>
              <a:rPr lang="en-US" sz="2400" dirty="0">
                <a:solidFill>
                  <a:srgbClr val="444848"/>
                </a:solidFill>
                <a:latin typeface="Arial"/>
                <a:cs typeface="Arial"/>
              </a:rPr>
              <a:t>enables you to view equivalent ARM template and Bicep files side by side. You can select Sample Template to see both versions. Or, select Decompile to upload your own ARM template and view the equivalent Bicep file.</a:t>
            </a:r>
          </a:p>
          <a:p>
            <a:pPr lvl="1"/>
            <a:endParaRPr lang="en-US" sz="2400" dirty="0">
              <a:solidFill>
                <a:srgbClr val="444848"/>
              </a:solidFill>
              <a:latin typeface="Arial"/>
              <a:cs typeface="Arial"/>
            </a:endParaRPr>
          </a:p>
          <a:p>
            <a:pPr marL="457200" lvl="2"/>
            <a:endParaRPr lang="en-US" sz="2000" dirty="0">
              <a:solidFill>
                <a:srgbClr val="444848"/>
              </a:solidFill>
              <a:latin typeface="Arial"/>
              <a:cs typeface="Arial"/>
            </a:endParaRPr>
          </a:p>
        </p:txBody>
      </p:sp>
    </p:spTree>
    <p:extLst>
      <p:ext uri="{BB962C8B-B14F-4D97-AF65-F5344CB8AC3E}">
        <p14:creationId xmlns:p14="http://schemas.microsoft.com/office/powerpoint/2010/main" val="139635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Developer Tools</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880566"/>
            <a:ext cx="11304761" cy="5122556"/>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400" b="1" dirty="0">
                <a:solidFill>
                  <a:srgbClr val="444848"/>
                </a:solidFill>
                <a:latin typeface="Arial"/>
                <a:cs typeface="Arial"/>
              </a:rPr>
              <a:t>Azure Bicep</a:t>
            </a:r>
            <a:r>
              <a:rPr lang="en-US" sz="2400" dirty="0">
                <a:solidFill>
                  <a:srgbClr val="444848"/>
                </a:solidFill>
                <a:latin typeface="Arial"/>
                <a:cs typeface="Arial"/>
              </a:rPr>
              <a:t> </a:t>
            </a:r>
            <a:r>
              <a:rPr lang="en-US" sz="2400" b="1" dirty="0">
                <a:solidFill>
                  <a:srgbClr val="444848"/>
                </a:solidFill>
                <a:latin typeface="Arial"/>
                <a:cs typeface="Arial"/>
              </a:rPr>
              <a:t>Advantages</a:t>
            </a:r>
            <a:r>
              <a:rPr lang="en-US" sz="2400" dirty="0">
                <a:solidFill>
                  <a:srgbClr val="444848"/>
                </a:solidFill>
                <a:latin typeface="Arial"/>
                <a:cs typeface="Arial"/>
              </a:rPr>
              <a:t>: </a:t>
            </a:r>
          </a:p>
          <a:p>
            <a:pPr marL="800100" lvl="1" indent="-342900">
              <a:buFont typeface="Courier New" panose="02070309020205020404" pitchFamily="49" charset="0"/>
              <a:buChar char="o"/>
            </a:pPr>
            <a:r>
              <a:rPr lang="en-US" sz="2400" dirty="0">
                <a:solidFill>
                  <a:srgbClr val="444848"/>
                </a:solidFill>
                <a:latin typeface="Arial"/>
                <a:cs typeface="Arial"/>
              </a:rPr>
              <a:t>Readability: Clearer syntax ensures that code reviews and modifications are easier.</a:t>
            </a:r>
          </a:p>
          <a:p>
            <a:pPr marL="800100" lvl="1" indent="-342900">
              <a:buFont typeface="Courier New" panose="02070309020205020404" pitchFamily="49" charset="0"/>
              <a:buChar char="o"/>
            </a:pPr>
            <a:r>
              <a:rPr lang="en-US" sz="2400" dirty="0">
                <a:solidFill>
                  <a:srgbClr val="444848"/>
                </a:solidFill>
                <a:latin typeface="Arial"/>
                <a:cs typeface="Arial"/>
              </a:rPr>
              <a:t>Maintainability: Reduced complexity and better tooling support lead to easier maintenance.</a:t>
            </a:r>
          </a:p>
          <a:p>
            <a:pPr marL="800100" lvl="1" indent="-342900">
              <a:buFont typeface="Courier New" panose="02070309020205020404" pitchFamily="49" charset="0"/>
              <a:buChar char="o"/>
            </a:pPr>
            <a:r>
              <a:rPr lang="en-US" sz="2400" dirty="0">
                <a:solidFill>
                  <a:srgbClr val="444848"/>
                </a:solidFill>
                <a:latin typeface="Arial"/>
                <a:cs typeface="Arial"/>
              </a:rPr>
              <a:t>Integrated Tooling: With tools like VS Code, Bicep has excellent IntelliSense, linting, and code highlighting.</a:t>
            </a:r>
          </a:p>
          <a:p>
            <a:pPr marL="800100" lvl="1" indent="-342900">
              <a:buFont typeface="Courier New" panose="02070309020205020404" pitchFamily="49" charset="0"/>
              <a:buChar char="o"/>
            </a:pPr>
            <a:r>
              <a:rPr lang="en-US" sz="2400" dirty="0">
                <a:solidFill>
                  <a:srgbClr val="444848"/>
                </a:solidFill>
                <a:latin typeface="Arial"/>
                <a:cs typeface="Arial"/>
              </a:rPr>
              <a:t>There are some alternatives to Bicep like Terraform, Farmer, or </a:t>
            </a:r>
            <a:r>
              <a:rPr lang="en-US" sz="2400" dirty="0" err="1">
                <a:solidFill>
                  <a:srgbClr val="444848"/>
                </a:solidFill>
                <a:latin typeface="Arial"/>
                <a:cs typeface="Arial"/>
              </a:rPr>
              <a:t>Pulumi</a:t>
            </a:r>
            <a:r>
              <a:rPr lang="en-US" sz="2400" dirty="0">
                <a:solidFill>
                  <a:srgbClr val="444848"/>
                </a:solidFill>
                <a:latin typeface="Arial"/>
                <a:cs typeface="Arial"/>
              </a:rPr>
              <a:t>. However, the main difference, Bicep will </a:t>
            </a:r>
            <a:r>
              <a:rPr lang="en-US" sz="2400" dirty="0" err="1">
                <a:solidFill>
                  <a:srgbClr val="444848"/>
                </a:solidFill>
                <a:latin typeface="Arial"/>
                <a:cs typeface="Arial"/>
              </a:rPr>
              <a:t>transpile</a:t>
            </a:r>
            <a:r>
              <a:rPr lang="en-US" sz="2400" dirty="0">
                <a:solidFill>
                  <a:srgbClr val="444848"/>
                </a:solidFill>
                <a:latin typeface="Arial"/>
                <a:cs typeface="Arial"/>
              </a:rPr>
              <a:t> into ARM-JSON templates, which is the native notation that Azure understands. The runtime is unchanged; Bicep only provides an abstract layer and reduces the pain of working with JSON.</a:t>
            </a:r>
          </a:p>
          <a:p>
            <a:pPr marL="342900" indent="-342900">
              <a:buFont typeface="Arial" panose="020B0604020202020204" pitchFamily="34" charset="0"/>
              <a:buChar char="•"/>
            </a:pPr>
            <a:endParaRPr lang="en-US" sz="2400" dirty="0">
              <a:solidFill>
                <a:srgbClr val="444848"/>
              </a:solidFill>
              <a:latin typeface="Arial"/>
              <a:cs typeface="Arial"/>
            </a:endParaRPr>
          </a:p>
          <a:p>
            <a:pPr marL="457200" lvl="2"/>
            <a:endParaRPr lang="en-US" sz="2000" dirty="0">
              <a:solidFill>
                <a:srgbClr val="444848"/>
              </a:solidFill>
              <a:latin typeface="Arial"/>
              <a:cs typeface="Arial"/>
            </a:endParaRPr>
          </a:p>
        </p:txBody>
      </p:sp>
    </p:spTree>
    <p:extLst>
      <p:ext uri="{BB962C8B-B14F-4D97-AF65-F5344CB8AC3E}">
        <p14:creationId xmlns:p14="http://schemas.microsoft.com/office/powerpoint/2010/main" val="316347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76564" y="257369"/>
            <a:ext cx="10316210" cy="69659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Global Infrastructure</a:t>
            </a:r>
            <a:endParaRPr spc="-10" dirty="0"/>
          </a:p>
        </p:txBody>
      </p:sp>
      <p:sp>
        <p:nvSpPr>
          <p:cNvPr id="5" name="object 3">
            <a:extLst>
              <a:ext uri="{FF2B5EF4-FFF2-40B4-BE49-F238E27FC236}">
                <a16:creationId xmlns:a16="http://schemas.microsoft.com/office/drawing/2014/main" id="{25AB7B7B-CE80-DC0A-2919-3EEBEF1024FD}"/>
              </a:ext>
            </a:extLst>
          </p:cNvPr>
          <p:cNvSpPr txBox="1"/>
          <p:nvPr/>
        </p:nvSpPr>
        <p:spPr>
          <a:xfrm>
            <a:off x="8669689" y="1444278"/>
            <a:ext cx="3042452" cy="2421881"/>
          </a:xfrm>
          <a:prstGeom prst="rect">
            <a:avLst/>
          </a:prstGeom>
        </p:spPr>
        <p:txBody>
          <a:bodyPr vert="horz" wrap="square" lIns="0" tIns="13335" rIns="0" bIns="0" rtlCol="0">
            <a:spAutoFit/>
          </a:bodyPr>
          <a:lstStyle>
            <a:defPPr>
              <a:defRPr kern="0"/>
            </a:defPPr>
          </a:lstStyle>
          <a:p>
            <a:pPr marL="241300" indent="-228600">
              <a:lnSpc>
                <a:spcPts val="3110"/>
              </a:lnSpc>
              <a:spcBef>
                <a:spcPts val="105"/>
              </a:spcBef>
              <a:buChar char="•"/>
              <a:tabLst>
                <a:tab pos="241300" algn="l"/>
              </a:tabLst>
            </a:pPr>
            <a:r>
              <a:rPr lang="en-US" sz="2000" dirty="0">
                <a:solidFill>
                  <a:srgbClr val="444848"/>
                </a:solidFill>
                <a:latin typeface="Arial"/>
                <a:cs typeface="Arial"/>
              </a:rPr>
              <a:t>Azure Data Centers</a:t>
            </a:r>
          </a:p>
          <a:p>
            <a:pPr marL="241300" indent="-228600">
              <a:lnSpc>
                <a:spcPts val="3110"/>
              </a:lnSpc>
              <a:spcBef>
                <a:spcPts val="105"/>
              </a:spcBef>
              <a:buFontTx/>
              <a:buChar char="•"/>
              <a:tabLst>
                <a:tab pos="241300" algn="l"/>
              </a:tabLst>
            </a:pPr>
            <a:r>
              <a:rPr lang="en-US" sz="2000" dirty="0">
                <a:solidFill>
                  <a:srgbClr val="444848"/>
                </a:solidFill>
                <a:latin typeface="Arial"/>
                <a:cs typeface="Arial"/>
              </a:rPr>
              <a:t>Azure Regions </a:t>
            </a:r>
          </a:p>
          <a:p>
            <a:pPr marL="241300" indent="-228600">
              <a:lnSpc>
                <a:spcPts val="3110"/>
              </a:lnSpc>
              <a:spcBef>
                <a:spcPts val="105"/>
              </a:spcBef>
              <a:buFontTx/>
              <a:buChar char="•"/>
              <a:tabLst>
                <a:tab pos="241300" algn="l"/>
              </a:tabLst>
            </a:pPr>
            <a:r>
              <a:rPr lang="en-US" sz="2000" dirty="0">
                <a:solidFill>
                  <a:srgbClr val="444848"/>
                </a:solidFill>
                <a:latin typeface="Arial"/>
                <a:cs typeface="Arial"/>
              </a:rPr>
              <a:t>Azure Geographies </a:t>
            </a:r>
          </a:p>
          <a:p>
            <a:pPr marL="241300" indent="-228600">
              <a:lnSpc>
                <a:spcPts val="3110"/>
              </a:lnSpc>
              <a:spcBef>
                <a:spcPts val="105"/>
              </a:spcBef>
              <a:buFontTx/>
              <a:buChar char="•"/>
              <a:tabLst>
                <a:tab pos="241300" algn="l"/>
              </a:tabLst>
            </a:pPr>
            <a:r>
              <a:rPr lang="en-US" sz="2000" dirty="0">
                <a:solidFill>
                  <a:srgbClr val="444848"/>
                </a:solidFill>
                <a:latin typeface="Arial"/>
                <a:cs typeface="Arial"/>
              </a:rPr>
              <a:t>Azure Availability Zones</a:t>
            </a:r>
          </a:p>
          <a:p>
            <a:pPr marL="241300" indent="-228600">
              <a:lnSpc>
                <a:spcPts val="3110"/>
              </a:lnSpc>
              <a:spcBef>
                <a:spcPts val="105"/>
              </a:spcBef>
              <a:buChar char="•"/>
              <a:tabLst>
                <a:tab pos="241300" algn="l"/>
              </a:tabLst>
            </a:pPr>
            <a:r>
              <a:rPr lang="en-US" sz="2000" dirty="0">
                <a:solidFill>
                  <a:srgbClr val="444848"/>
                </a:solidFill>
                <a:latin typeface="Arial"/>
                <a:cs typeface="Arial"/>
              </a:rPr>
              <a:t>Azure Edge Zones</a:t>
            </a:r>
          </a:p>
          <a:p>
            <a:pPr marL="241300" indent="-228600">
              <a:lnSpc>
                <a:spcPts val="3110"/>
              </a:lnSpc>
              <a:spcBef>
                <a:spcPts val="105"/>
              </a:spcBef>
              <a:buChar char="•"/>
              <a:tabLst>
                <a:tab pos="241300" algn="l"/>
              </a:tabLst>
            </a:pPr>
            <a:r>
              <a:rPr lang="en-US" sz="2000" dirty="0">
                <a:solidFill>
                  <a:srgbClr val="444848"/>
                </a:solidFill>
                <a:latin typeface="Arial"/>
                <a:cs typeface="Arial"/>
              </a:rPr>
              <a:t>Azure Point of Presence</a:t>
            </a:r>
          </a:p>
        </p:txBody>
      </p:sp>
      <p:pic>
        <p:nvPicPr>
          <p:cNvPr id="1026" name="Picture 2">
            <a:extLst>
              <a:ext uri="{FF2B5EF4-FFF2-40B4-BE49-F238E27FC236}">
                <a16:creationId xmlns:a16="http://schemas.microsoft.com/office/drawing/2014/main" id="{C926A1D0-724A-39F6-0174-6881FD8A6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64" y="1444278"/>
            <a:ext cx="7732942" cy="4145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CEBE2FA-32D0-6134-5CCC-5E8C20CFEF75}"/>
              </a:ext>
            </a:extLst>
          </p:cNvPr>
          <p:cNvSpPr txBox="1"/>
          <p:nvPr/>
        </p:nvSpPr>
        <p:spPr>
          <a:xfrm>
            <a:off x="476565" y="5756807"/>
            <a:ext cx="10746492" cy="646331"/>
          </a:xfrm>
          <a:prstGeom prst="rect">
            <a:avLst/>
          </a:prstGeom>
          <a:noFill/>
        </p:spPr>
        <p:txBody>
          <a:bodyPr wrap="square">
            <a:spAutoFit/>
          </a:bodyPr>
          <a:lstStyle/>
          <a:p>
            <a:r>
              <a:rPr lang="en-IN" dirty="0">
                <a:hlinkClick r:id="rId3"/>
              </a:rPr>
              <a:t>https://azure.microsoft.com/en-us/explore/global-infrastructure/</a:t>
            </a:r>
            <a:endParaRPr lang="en-IN" dirty="0"/>
          </a:p>
          <a:p>
            <a:endParaRPr lang="en-IN" dirty="0"/>
          </a:p>
        </p:txBody>
      </p:sp>
    </p:spTree>
    <p:extLst>
      <p:ext uri="{BB962C8B-B14F-4D97-AF65-F5344CB8AC3E}">
        <p14:creationId xmlns:p14="http://schemas.microsoft.com/office/powerpoint/2010/main" val="1634247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3344595" y="2738426"/>
            <a:ext cx="6646428"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Containerization </a:t>
            </a:r>
          </a:p>
        </p:txBody>
      </p:sp>
      <p:sp>
        <p:nvSpPr>
          <p:cNvPr id="3" name="object 3">
            <a:extLst>
              <a:ext uri="{FF2B5EF4-FFF2-40B4-BE49-F238E27FC236}">
                <a16:creationId xmlns:a16="http://schemas.microsoft.com/office/drawing/2014/main" id="{A9D8CC92-6E6B-E6DB-B439-ABF2B03749D3}"/>
              </a:ext>
            </a:extLst>
          </p:cNvPr>
          <p:cNvSpPr txBox="1"/>
          <p:nvPr/>
        </p:nvSpPr>
        <p:spPr>
          <a:xfrm>
            <a:off x="1751798" y="909442"/>
            <a:ext cx="8604985" cy="862416"/>
          </a:xfrm>
          <a:prstGeom prst="rect">
            <a:avLst/>
          </a:prstGeom>
        </p:spPr>
        <p:txBody>
          <a:bodyPr vert="horz" wrap="square" lIns="0" tIns="59055" rIns="0" bIns="0" rtlCol="0">
            <a:spAutoFit/>
          </a:bodyPr>
          <a:lstStyle>
            <a:defPPr>
              <a:defRPr kern="0"/>
            </a:defPPr>
          </a:lstStyle>
          <a:p>
            <a:pPr marL="469900" lvl="1">
              <a:spcBef>
                <a:spcPts val="465"/>
              </a:spcBef>
              <a:tabLst>
                <a:tab pos="241300" algn="l"/>
              </a:tabLst>
            </a:pPr>
            <a:r>
              <a:rPr lang="en-IN" sz="2200" dirty="0">
                <a:latin typeface="Arial" panose="020B0604020202020204" pitchFamily="34" charset="0"/>
                <a:cs typeface="Arial" panose="020B0604020202020204" pitchFamily="34" charset="0"/>
              </a:rPr>
              <a:t> </a:t>
            </a:r>
          </a:p>
          <a:p>
            <a:pPr marL="241300" indent="-228600">
              <a:spcBef>
                <a:spcPts val="465"/>
              </a:spcBef>
              <a:buChar char="•"/>
              <a:tabLst>
                <a:tab pos="241300" algn="l"/>
              </a:tabLst>
            </a:pPr>
            <a:endParaRPr lang="en-US" sz="2600" dirty="0">
              <a:solidFill>
                <a:srgbClr val="444848"/>
              </a:solidFill>
              <a:latin typeface="Arial"/>
              <a:cs typeface="Arial"/>
            </a:endParaRPr>
          </a:p>
        </p:txBody>
      </p:sp>
    </p:spTree>
    <p:extLst>
      <p:ext uri="{BB962C8B-B14F-4D97-AF65-F5344CB8AC3E}">
        <p14:creationId xmlns:p14="http://schemas.microsoft.com/office/powerpoint/2010/main" val="1657937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29018"/>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z="4000" spc="-10" dirty="0"/>
              <a:t>Containers</a:t>
            </a:r>
          </a:p>
        </p:txBody>
      </p:sp>
      <p:pic>
        <p:nvPicPr>
          <p:cNvPr id="1026" name="Picture 2" descr="image-166">
            <a:extLst>
              <a:ext uri="{FF2B5EF4-FFF2-40B4-BE49-F238E27FC236}">
                <a16:creationId xmlns:a16="http://schemas.microsoft.com/office/drawing/2014/main" id="{A1D1B731-E3C8-EE28-B413-8ECB1C20C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183" y="1466700"/>
            <a:ext cx="9026118" cy="441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563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29018"/>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z="4000" spc="-10" dirty="0"/>
              <a:t>Introduction to Containerized Workloads</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919059"/>
            <a:ext cx="11304761" cy="2783454"/>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000" dirty="0">
                <a:solidFill>
                  <a:srgbClr val="444848"/>
                </a:solidFill>
                <a:latin typeface="Arial"/>
                <a:cs typeface="Arial"/>
              </a:rPr>
              <a:t>Azure Kubernetes Service:</a:t>
            </a:r>
          </a:p>
          <a:p>
            <a:pPr marL="800100" lvl="1" indent="-342900">
              <a:buFont typeface="Courier New" panose="02070309020205020404" pitchFamily="49" charset="0"/>
              <a:buChar char="o"/>
            </a:pPr>
            <a:r>
              <a:rPr lang="en-US" sz="2000" dirty="0">
                <a:solidFill>
                  <a:srgbClr val="444848"/>
                </a:solidFill>
                <a:latin typeface="Arial"/>
                <a:cs typeface="Arial"/>
              </a:rPr>
              <a:t>Azure Kubernetes Service (AKS) simplifies the deployment of managed  Kubernetes in Azure</a:t>
            </a:r>
          </a:p>
          <a:p>
            <a:pPr marL="800100" lvl="1" indent="-342900">
              <a:buFont typeface="Courier New" panose="02070309020205020404" pitchFamily="49" charset="0"/>
              <a:buChar char="o"/>
            </a:pPr>
            <a:r>
              <a:rPr lang="en-US" sz="2000" dirty="0">
                <a:solidFill>
                  <a:srgbClr val="444848"/>
                </a:solidFill>
                <a:latin typeface="Arial"/>
                <a:cs typeface="Arial"/>
              </a:rPr>
              <a:t>AKS handles most of the complexity and operational tasks related to managing Kubernetes—including tasks like health monitoring, upgrades, and networking. AKS manages Kubernetes master nodes, while customers manage and maintain agent nodes.</a:t>
            </a:r>
          </a:p>
          <a:p>
            <a:pPr marL="800100" lvl="1" indent="-342900">
              <a:buFont typeface="Courier New" panose="02070309020205020404" pitchFamily="49" charset="0"/>
              <a:buChar char="o"/>
            </a:pPr>
            <a:r>
              <a:rPr lang="en-US" sz="2000" dirty="0">
                <a:solidFill>
                  <a:srgbClr val="444848"/>
                </a:solidFill>
                <a:latin typeface="Arial"/>
                <a:cs typeface="Arial"/>
              </a:rPr>
              <a:t>AKS is a free managed service. Customers are only required to pay for agent nodes used by the clusters. There is no need to pay for any of the masters, which are configured and deployed by AKS.</a:t>
            </a:r>
          </a:p>
          <a:p>
            <a:pPr marL="342900" indent="-342900">
              <a:buFont typeface="Arial" panose="020B0604020202020204" pitchFamily="34" charset="0"/>
              <a:buChar char="•"/>
            </a:pPr>
            <a:endParaRPr lang="en-US" sz="2000" dirty="0">
              <a:solidFill>
                <a:srgbClr val="444848"/>
              </a:solidFill>
              <a:latin typeface="Arial"/>
              <a:cs typeface="Arial"/>
            </a:endParaRPr>
          </a:p>
        </p:txBody>
      </p:sp>
    </p:spTree>
    <p:extLst>
      <p:ext uri="{BB962C8B-B14F-4D97-AF65-F5344CB8AC3E}">
        <p14:creationId xmlns:p14="http://schemas.microsoft.com/office/powerpoint/2010/main" val="22169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29018"/>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z="4000" spc="-10" dirty="0"/>
              <a:t>Azure Kubernetes Service </a:t>
            </a:r>
          </a:p>
        </p:txBody>
      </p:sp>
      <p:pic>
        <p:nvPicPr>
          <p:cNvPr id="3074" name="Picture 2" descr="Kubernetes control plane and node components">
            <a:extLst>
              <a:ext uri="{FF2B5EF4-FFF2-40B4-BE49-F238E27FC236}">
                <a16:creationId xmlns:a16="http://schemas.microsoft.com/office/drawing/2014/main" id="{4B32F703-C6CB-F8F9-C775-C6240C35F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58" y="1623412"/>
            <a:ext cx="11764073" cy="403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07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29018"/>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z="4000" spc="-10" dirty="0"/>
              <a:t>Azure Load Balancer </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919059"/>
            <a:ext cx="11304761" cy="4630114"/>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000" dirty="0">
                <a:solidFill>
                  <a:srgbClr val="444848"/>
                </a:solidFill>
                <a:latin typeface="Arial"/>
                <a:cs typeface="Arial"/>
              </a:rPr>
              <a:t>Operates at Layer 4 of OSI model</a:t>
            </a:r>
          </a:p>
          <a:p>
            <a:pPr marL="342900" indent="-342900">
              <a:buFont typeface="Arial" panose="020B0604020202020204" pitchFamily="34" charset="0"/>
              <a:buChar char="•"/>
            </a:pPr>
            <a:r>
              <a:rPr lang="en-US" sz="2000" dirty="0">
                <a:solidFill>
                  <a:srgbClr val="444848"/>
                </a:solidFill>
                <a:latin typeface="Arial"/>
                <a:cs typeface="Arial"/>
              </a:rPr>
              <a:t>Public or private</a:t>
            </a:r>
          </a:p>
          <a:p>
            <a:pPr marL="342900" indent="-342900">
              <a:buFont typeface="Arial" panose="020B0604020202020204" pitchFamily="34" charset="0"/>
              <a:buChar char="•"/>
            </a:pPr>
            <a:r>
              <a:rPr lang="en-US" sz="2000" dirty="0">
                <a:solidFill>
                  <a:srgbClr val="444848"/>
                </a:solidFill>
                <a:latin typeface="Arial"/>
                <a:cs typeface="Arial"/>
              </a:rPr>
              <a:t>Backend pool can be NIC or IP range</a:t>
            </a:r>
          </a:p>
          <a:p>
            <a:pPr marL="342900" indent="-342900">
              <a:buFont typeface="Arial" panose="020B0604020202020204" pitchFamily="34" charset="0"/>
              <a:buChar char="•"/>
            </a:pPr>
            <a:r>
              <a:rPr lang="en-US" sz="2000" dirty="0">
                <a:solidFill>
                  <a:srgbClr val="444848"/>
                </a:solidFill>
                <a:latin typeface="Arial"/>
                <a:cs typeface="Arial"/>
              </a:rPr>
              <a:t>Uses 5 tuples hashing algorithm for load distribution– Source IP, Destination IP, Source Port, Destination Port, Protocol </a:t>
            </a:r>
          </a:p>
          <a:p>
            <a:pPr marL="342900" indent="-342900">
              <a:buFont typeface="Arial" panose="020B0604020202020204" pitchFamily="34" charset="0"/>
              <a:buChar char="•"/>
            </a:pPr>
            <a:r>
              <a:rPr lang="en-US" sz="2000" dirty="0">
                <a:solidFill>
                  <a:srgbClr val="444848"/>
                </a:solidFill>
                <a:latin typeface="Arial"/>
                <a:cs typeface="Arial"/>
              </a:rPr>
              <a:t>Session affinity distribution mode uses two-tuple or three-tuple based load balancing.</a:t>
            </a:r>
          </a:p>
          <a:p>
            <a:pPr marL="342900" indent="-342900">
              <a:buFont typeface="Arial" panose="020B0604020202020204" pitchFamily="34" charset="0"/>
              <a:buChar char="•"/>
            </a:pPr>
            <a:r>
              <a:rPr lang="en-US" sz="2000" dirty="0">
                <a:solidFill>
                  <a:srgbClr val="444848"/>
                </a:solidFill>
                <a:latin typeface="Arial"/>
                <a:cs typeface="Arial"/>
              </a:rPr>
              <a:t>Offers Basic, Standard, Gateway SKU</a:t>
            </a:r>
          </a:p>
          <a:p>
            <a:pPr marL="342900" indent="-342900">
              <a:buFont typeface="Arial" panose="020B0604020202020204" pitchFamily="34" charset="0"/>
              <a:buChar char="•"/>
            </a:pPr>
            <a:r>
              <a:rPr lang="en-US" sz="2000" dirty="0">
                <a:solidFill>
                  <a:srgbClr val="444848"/>
                </a:solidFill>
                <a:latin typeface="Arial"/>
                <a:cs typeface="Arial"/>
              </a:rPr>
              <a:t>Protocols supported - TCP, UDP</a:t>
            </a:r>
          </a:p>
          <a:p>
            <a:pPr marL="342900" indent="-342900">
              <a:buFont typeface="Arial" panose="020B0604020202020204" pitchFamily="34" charset="0"/>
              <a:buChar char="•"/>
            </a:pPr>
            <a:r>
              <a:rPr lang="en-US" sz="2000" dirty="0">
                <a:solidFill>
                  <a:srgbClr val="444848"/>
                </a:solidFill>
                <a:latin typeface="Arial"/>
                <a:cs typeface="Arial"/>
              </a:rPr>
              <a:t>Basic – To be retired by 2025</a:t>
            </a:r>
          </a:p>
          <a:p>
            <a:pPr marL="342900" indent="-342900">
              <a:buFont typeface="Arial" panose="020B0604020202020204" pitchFamily="34" charset="0"/>
              <a:buChar char="•"/>
            </a:pPr>
            <a:r>
              <a:rPr lang="en-US" sz="2000" dirty="0">
                <a:solidFill>
                  <a:srgbClr val="444848"/>
                </a:solidFill>
                <a:latin typeface="Arial"/>
                <a:cs typeface="Arial"/>
              </a:rPr>
              <a:t>Standard SKU offers Zonal redundancy options </a:t>
            </a:r>
          </a:p>
          <a:p>
            <a:pPr marL="342900" indent="-342900">
              <a:buFont typeface="Arial" panose="020B0604020202020204" pitchFamily="34" charset="0"/>
              <a:buChar char="•"/>
            </a:pPr>
            <a:r>
              <a:rPr lang="en-US" sz="2000" dirty="0">
                <a:solidFill>
                  <a:srgbClr val="444848"/>
                </a:solidFill>
                <a:latin typeface="Arial"/>
                <a:cs typeface="Arial"/>
              </a:rPr>
              <a:t>Gateway SKU - catered for third-party network virtual appliances (NVAs). With this SKU , you can insert appliances of your choice for different kinds of scenarios such as: Firewalls, Advanced packet analytics, Intrusion detection and prevention systems, Traffic mirroring, DDoS protection ( Non native/Custom network appliances )</a:t>
            </a:r>
          </a:p>
          <a:p>
            <a:pPr marL="342900" indent="-342900">
              <a:buFont typeface="Arial" panose="020B0604020202020204" pitchFamily="34" charset="0"/>
              <a:buChar char="•"/>
            </a:pPr>
            <a:r>
              <a:rPr lang="en-US" sz="2000" dirty="0">
                <a:solidFill>
                  <a:srgbClr val="444848"/>
                </a:solidFill>
                <a:latin typeface="Arial"/>
                <a:cs typeface="Arial"/>
              </a:rPr>
              <a:t>Can support global or regional load balancing depending on configuration</a:t>
            </a:r>
          </a:p>
        </p:txBody>
      </p:sp>
    </p:spTree>
    <p:extLst>
      <p:ext uri="{BB962C8B-B14F-4D97-AF65-F5344CB8AC3E}">
        <p14:creationId xmlns:p14="http://schemas.microsoft.com/office/powerpoint/2010/main" val="167196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1478016" cy="629018"/>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z="4000" spc="-10" dirty="0"/>
              <a:t>Azure Application Gateway</a:t>
            </a:r>
          </a:p>
        </p:txBody>
      </p:sp>
      <p:sp>
        <p:nvSpPr>
          <p:cNvPr id="14" name="object 3">
            <a:extLst>
              <a:ext uri="{FF2B5EF4-FFF2-40B4-BE49-F238E27FC236}">
                <a16:creationId xmlns:a16="http://schemas.microsoft.com/office/drawing/2014/main" id="{78CFB188-95A6-8437-DCB7-48CBCD301772}"/>
              </a:ext>
            </a:extLst>
          </p:cNvPr>
          <p:cNvSpPr txBox="1"/>
          <p:nvPr/>
        </p:nvSpPr>
        <p:spPr>
          <a:xfrm>
            <a:off x="466936" y="919059"/>
            <a:ext cx="11304761" cy="5553443"/>
          </a:xfrm>
          <a:prstGeom prst="rect">
            <a:avLst/>
          </a:prstGeom>
        </p:spPr>
        <p:txBody>
          <a:bodyPr vert="horz" wrap="square" lIns="0" tIns="13335" rIns="0" bIns="0" rtlCol="0">
            <a:spAutoFit/>
          </a:bodyPr>
          <a:lstStyle>
            <a:defPPr>
              <a:defRPr kern="0"/>
            </a:defPPr>
          </a:lstStyle>
          <a:p>
            <a:pPr marL="342900" indent="-342900">
              <a:buFont typeface="Arial" panose="020B0604020202020204" pitchFamily="34" charset="0"/>
              <a:buChar char="•"/>
            </a:pPr>
            <a:r>
              <a:rPr lang="en-US" sz="2000" dirty="0">
                <a:solidFill>
                  <a:srgbClr val="444848"/>
                </a:solidFill>
                <a:latin typeface="Arial"/>
                <a:cs typeface="Arial"/>
              </a:rPr>
              <a:t>Operates at Layer 7 of OSI model</a:t>
            </a:r>
          </a:p>
          <a:p>
            <a:pPr marL="342900" indent="-342900">
              <a:buFont typeface="Arial" panose="020B0604020202020204" pitchFamily="34" charset="0"/>
              <a:buChar char="•"/>
            </a:pPr>
            <a:r>
              <a:rPr lang="en-US" sz="2000" dirty="0">
                <a:solidFill>
                  <a:srgbClr val="444848"/>
                </a:solidFill>
                <a:latin typeface="Arial"/>
                <a:cs typeface="Arial"/>
              </a:rPr>
              <a:t>Public or </a:t>
            </a:r>
            <a:r>
              <a:rPr lang="en-US" sz="2000" dirty="0" err="1">
                <a:solidFill>
                  <a:srgbClr val="444848"/>
                </a:solidFill>
                <a:latin typeface="Arial"/>
                <a:cs typeface="Arial"/>
              </a:rPr>
              <a:t>public+private</a:t>
            </a:r>
            <a:endParaRPr lang="en-US" sz="2000" dirty="0">
              <a:solidFill>
                <a:srgbClr val="444848"/>
              </a:solidFill>
              <a:latin typeface="Arial"/>
              <a:cs typeface="Arial"/>
            </a:endParaRPr>
          </a:p>
          <a:p>
            <a:pPr marL="342900" indent="-342900">
              <a:buFont typeface="Arial" panose="020B0604020202020204" pitchFamily="34" charset="0"/>
              <a:buChar char="•"/>
            </a:pPr>
            <a:r>
              <a:rPr lang="en-US" sz="2000" dirty="0">
                <a:solidFill>
                  <a:srgbClr val="444848"/>
                </a:solidFill>
                <a:latin typeface="Arial"/>
                <a:cs typeface="Arial"/>
              </a:rPr>
              <a:t>Backend pool can be  VM, VMSS, App Service, Container, FQDN..</a:t>
            </a:r>
          </a:p>
          <a:p>
            <a:pPr marL="342900" indent="-342900">
              <a:buFont typeface="Arial" panose="020B0604020202020204" pitchFamily="34" charset="0"/>
              <a:buChar char="•"/>
            </a:pPr>
            <a:r>
              <a:rPr lang="en-US" sz="2000" dirty="0">
                <a:solidFill>
                  <a:srgbClr val="444848"/>
                </a:solidFill>
                <a:latin typeface="Arial"/>
                <a:cs typeface="Arial"/>
              </a:rPr>
              <a:t>Application Gateway can make routing decisions based on additional attributes of an HTTP request, for example URI path or host headers</a:t>
            </a:r>
          </a:p>
          <a:p>
            <a:pPr marL="342900" indent="-342900">
              <a:buFont typeface="Arial" panose="020B0604020202020204" pitchFamily="34" charset="0"/>
              <a:buChar char="•"/>
            </a:pPr>
            <a:r>
              <a:rPr lang="en-US" sz="2000" dirty="0">
                <a:solidFill>
                  <a:srgbClr val="444848"/>
                </a:solidFill>
                <a:latin typeface="Arial"/>
                <a:cs typeface="Arial"/>
              </a:rPr>
              <a:t>SKU offered -  Standard v1, v2 and WAF – v1,v2</a:t>
            </a:r>
          </a:p>
          <a:p>
            <a:pPr marL="342900" indent="-342900">
              <a:buFont typeface="Arial" panose="020B0604020202020204" pitchFamily="34" charset="0"/>
              <a:buChar char="•"/>
            </a:pPr>
            <a:r>
              <a:rPr lang="en-US" sz="2000" dirty="0">
                <a:solidFill>
                  <a:srgbClr val="444848"/>
                </a:solidFill>
                <a:latin typeface="Arial"/>
                <a:cs typeface="Arial"/>
              </a:rPr>
              <a:t>Offers SSL termination,</a:t>
            </a:r>
          </a:p>
          <a:p>
            <a:pPr marL="342900" indent="-342900">
              <a:buFont typeface="Arial" panose="020B0604020202020204" pitchFamily="34" charset="0"/>
              <a:buChar char="•"/>
            </a:pPr>
            <a:r>
              <a:rPr lang="en-US" sz="2000" dirty="0">
                <a:solidFill>
                  <a:srgbClr val="444848"/>
                </a:solidFill>
                <a:latin typeface="Arial"/>
                <a:cs typeface="Arial"/>
              </a:rPr>
              <a:t>Autoscaling </a:t>
            </a:r>
          </a:p>
          <a:p>
            <a:pPr marL="342900" indent="-342900">
              <a:buFont typeface="Arial" panose="020B0604020202020204" pitchFamily="34" charset="0"/>
              <a:buChar char="•"/>
            </a:pPr>
            <a:r>
              <a:rPr lang="en-US" sz="2000" dirty="0">
                <a:solidFill>
                  <a:srgbClr val="444848"/>
                </a:solidFill>
                <a:latin typeface="Arial"/>
                <a:cs typeface="Arial"/>
              </a:rPr>
              <a:t>Zonal Redundancy </a:t>
            </a:r>
          </a:p>
          <a:p>
            <a:pPr marL="342900" indent="-342900">
              <a:buFont typeface="Arial" panose="020B0604020202020204" pitchFamily="34" charset="0"/>
              <a:buChar char="•"/>
            </a:pPr>
            <a:r>
              <a:rPr lang="en-US" sz="2000" dirty="0">
                <a:solidFill>
                  <a:srgbClr val="444848"/>
                </a:solidFill>
                <a:latin typeface="Arial"/>
                <a:cs typeface="Arial"/>
              </a:rPr>
              <a:t>Session affinity</a:t>
            </a:r>
          </a:p>
          <a:p>
            <a:pPr marL="342900" indent="-342900">
              <a:buFont typeface="Arial" panose="020B0604020202020204" pitchFamily="34" charset="0"/>
              <a:buChar char="•"/>
            </a:pPr>
            <a:r>
              <a:rPr lang="en-US" sz="2000" dirty="0">
                <a:solidFill>
                  <a:srgbClr val="444848"/>
                </a:solidFill>
                <a:latin typeface="Arial"/>
                <a:cs typeface="Arial"/>
              </a:rPr>
              <a:t>Custom error pages</a:t>
            </a:r>
          </a:p>
          <a:p>
            <a:pPr marL="342900" indent="-342900">
              <a:buFont typeface="Arial" panose="020B0604020202020204" pitchFamily="34" charset="0"/>
              <a:buChar char="•"/>
            </a:pPr>
            <a:r>
              <a:rPr lang="en-US" sz="2000" dirty="0">
                <a:solidFill>
                  <a:srgbClr val="444848"/>
                </a:solidFill>
                <a:latin typeface="Arial"/>
                <a:cs typeface="Arial"/>
              </a:rPr>
              <a:t>WebSocket support</a:t>
            </a:r>
          </a:p>
          <a:p>
            <a:pPr marL="342900" indent="-342900">
              <a:buFont typeface="Arial" panose="020B0604020202020204" pitchFamily="34" charset="0"/>
              <a:buChar char="•"/>
            </a:pPr>
            <a:r>
              <a:rPr lang="en-US" sz="2000" dirty="0">
                <a:solidFill>
                  <a:srgbClr val="444848"/>
                </a:solidFill>
                <a:latin typeface="Arial"/>
                <a:cs typeface="Arial"/>
              </a:rPr>
              <a:t>HTTP/2 support.. Etc.</a:t>
            </a:r>
          </a:p>
          <a:p>
            <a:pPr marL="342900" indent="-342900">
              <a:buFont typeface="Arial" panose="020B0604020202020204" pitchFamily="34" charset="0"/>
              <a:buChar char="•"/>
            </a:pPr>
            <a:r>
              <a:rPr lang="en-US" sz="2000" dirty="0">
                <a:solidFill>
                  <a:srgbClr val="444848"/>
                </a:solidFill>
                <a:latin typeface="Arial"/>
                <a:cs typeface="Arial"/>
                <a:hlinkClick r:id="rId2"/>
              </a:rPr>
              <a:t>https://learn.microsoft.com/en-us/azure/application-gateway/overview-v2#feature-comparison-between-v1-sku-and-v2-sku</a:t>
            </a:r>
            <a:endParaRPr lang="en-US" sz="2000" dirty="0">
              <a:solidFill>
                <a:srgbClr val="444848"/>
              </a:solidFill>
              <a:latin typeface="Arial"/>
              <a:cs typeface="Arial"/>
            </a:endParaRPr>
          </a:p>
          <a:p>
            <a:pPr marL="342900" indent="-342900">
              <a:buFont typeface="Arial" panose="020B0604020202020204" pitchFamily="34" charset="0"/>
              <a:buChar char="•"/>
            </a:pPr>
            <a:r>
              <a:rPr lang="en-US" sz="2000" dirty="0">
                <a:solidFill>
                  <a:srgbClr val="444848"/>
                </a:solidFill>
                <a:latin typeface="Arial"/>
                <a:cs typeface="Arial"/>
              </a:rPr>
              <a:t>Regional load balancing</a:t>
            </a:r>
          </a:p>
          <a:p>
            <a:endParaRPr lang="en-US" sz="2000" dirty="0">
              <a:solidFill>
                <a:srgbClr val="444848"/>
              </a:solidFill>
              <a:latin typeface="Arial"/>
              <a:cs typeface="Arial"/>
            </a:endParaRPr>
          </a:p>
          <a:p>
            <a:pPr marL="342900" indent="-342900">
              <a:buFont typeface="Arial" panose="020B0604020202020204" pitchFamily="34" charset="0"/>
              <a:buChar char="•"/>
            </a:pPr>
            <a:endParaRPr lang="en-US" sz="2000" dirty="0">
              <a:solidFill>
                <a:srgbClr val="444848"/>
              </a:solidFill>
              <a:latin typeface="Arial"/>
              <a:cs typeface="Arial"/>
            </a:endParaRPr>
          </a:p>
        </p:txBody>
      </p:sp>
    </p:spTree>
    <p:extLst>
      <p:ext uri="{BB962C8B-B14F-4D97-AF65-F5344CB8AC3E}">
        <p14:creationId xmlns:p14="http://schemas.microsoft.com/office/powerpoint/2010/main" val="26409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609234" y="218868"/>
            <a:ext cx="10316210"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Certification – Foundational </a:t>
            </a:r>
          </a:p>
        </p:txBody>
      </p:sp>
      <p:sp>
        <p:nvSpPr>
          <p:cNvPr id="3" name="object 3">
            <a:extLst>
              <a:ext uri="{FF2B5EF4-FFF2-40B4-BE49-F238E27FC236}">
                <a16:creationId xmlns:a16="http://schemas.microsoft.com/office/drawing/2014/main" id="{A9D8CC92-6E6B-E6DB-B439-ABF2B03749D3}"/>
              </a:ext>
            </a:extLst>
          </p:cNvPr>
          <p:cNvSpPr txBox="1"/>
          <p:nvPr/>
        </p:nvSpPr>
        <p:spPr>
          <a:xfrm>
            <a:off x="1751798" y="909442"/>
            <a:ext cx="8604985" cy="862416"/>
          </a:xfrm>
          <a:prstGeom prst="rect">
            <a:avLst/>
          </a:prstGeom>
        </p:spPr>
        <p:txBody>
          <a:bodyPr vert="horz" wrap="square" lIns="0" tIns="59055" rIns="0" bIns="0" rtlCol="0">
            <a:spAutoFit/>
          </a:bodyPr>
          <a:lstStyle>
            <a:defPPr>
              <a:defRPr kern="0"/>
            </a:defPPr>
          </a:lstStyle>
          <a:p>
            <a:pPr marL="469900" lvl="1">
              <a:spcBef>
                <a:spcPts val="465"/>
              </a:spcBef>
              <a:tabLst>
                <a:tab pos="241300" algn="l"/>
              </a:tabLst>
            </a:pPr>
            <a:r>
              <a:rPr lang="en-IN" sz="2200" dirty="0">
                <a:latin typeface="Arial" panose="020B0604020202020204" pitchFamily="34" charset="0"/>
                <a:cs typeface="Arial" panose="020B0604020202020204" pitchFamily="34" charset="0"/>
              </a:rPr>
              <a:t> </a:t>
            </a:r>
          </a:p>
          <a:p>
            <a:pPr marL="241300" indent="-228600">
              <a:spcBef>
                <a:spcPts val="465"/>
              </a:spcBef>
              <a:buChar char="•"/>
              <a:tabLst>
                <a:tab pos="241300" algn="l"/>
              </a:tabLst>
            </a:pPr>
            <a:endParaRPr lang="en-US" sz="2600" dirty="0">
              <a:solidFill>
                <a:srgbClr val="444848"/>
              </a:solidFill>
              <a:latin typeface="Arial"/>
              <a:cs typeface="Arial"/>
            </a:endParaRPr>
          </a:p>
        </p:txBody>
      </p:sp>
      <p:sp>
        <p:nvSpPr>
          <p:cNvPr id="2" name="object 21">
            <a:extLst>
              <a:ext uri="{FF2B5EF4-FFF2-40B4-BE49-F238E27FC236}">
                <a16:creationId xmlns:a16="http://schemas.microsoft.com/office/drawing/2014/main" id="{F95CE272-6DBD-B844-9E1B-8302692151B8}"/>
              </a:ext>
            </a:extLst>
          </p:cNvPr>
          <p:cNvSpPr txBox="1"/>
          <p:nvPr/>
        </p:nvSpPr>
        <p:spPr>
          <a:xfrm>
            <a:off x="2198494" y="2462432"/>
            <a:ext cx="9756083" cy="1423467"/>
          </a:xfrm>
          <a:prstGeom prst="rect">
            <a:avLst/>
          </a:prstGeom>
        </p:spPr>
        <p:txBody>
          <a:bodyPr vert="horz" wrap="square" lIns="0" tIns="12700" rIns="0" bIns="0" rtlCol="0">
            <a:spAutoFit/>
          </a:bodyPr>
          <a:lstStyle>
            <a:defPPr>
              <a:defRPr kern="0"/>
            </a:defPPr>
          </a:lstStyle>
          <a:p>
            <a:pPr marL="469265">
              <a:spcBef>
                <a:spcPts val="100"/>
              </a:spcBef>
              <a:tabLst>
                <a:tab pos="756285" algn="l"/>
                <a:tab pos="756920" algn="l"/>
              </a:tabLst>
            </a:pPr>
            <a:r>
              <a:rPr lang="en-US" b="1" dirty="0">
                <a:solidFill>
                  <a:srgbClr val="444848"/>
                </a:solidFill>
                <a:latin typeface="Arial"/>
                <a:cs typeface="Arial"/>
              </a:rPr>
              <a:t>Exam AZ 900 : Microsoft Azure Fundamentals -</a:t>
            </a:r>
            <a:r>
              <a:rPr lang="en-US" dirty="0">
                <a:solidFill>
                  <a:srgbClr val="444848"/>
                </a:solidFill>
                <a:latin typeface="Arial"/>
                <a:cs typeface="Arial"/>
              </a:rPr>
              <a:t> </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Candidate should have knowledge of cloud concepts, Azure services, Azure workloads, security and privacy in Azure, as well as Azure pricing and support.</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 Candidates should be familiar with the general technology concepts, including concepts of networking, storage, compute, application support, and application development.  </a:t>
            </a:r>
          </a:p>
        </p:txBody>
      </p:sp>
      <p:pic>
        <p:nvPicPr>
          <p:cNvPr id="1030" name="Picture 6" descr="Microsoft - Badges - Credly">
            <a:extLst>
              <a:ext uri="{FF2B5EF4-FFF2-40B4-BE49-F238E27FC236}">
                <a16:creationId xmlns:a16="http://schemas.microsoft.com/office/drawing/2014/main" id="{6D749F94-EEA0-C2EA-8062-EFD3E06B5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898" y="2522936"/>
            <a:ext cx="1364736" cy="1232785"/>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1">
            <a:extLst>
              <a:ext uri="{FF2B5EF4-FFF2-40B4-BE49-F238E27FC236}">
                <a16:creationId xmlns:a16="http://schemas.microsoft.com/office/drawing/2014/main" id="{A3DB5BEC-E034-91CB-FFE4-C9D8673C4FE6}"/>
              </a:ext>
            </a:extLst>
          </p:cNvPr>
          <p:cNvSpPr txBox="1"/>
          <p:nvPr/>
        </p:nvSpPr>
        <p:spPr>
          <a:xfrm>
            <a:off x="314428" y="1116584"/>
            <a:ext cx="11640149" cy="856645"/>
          </a:xfrm>
          <a:prstGeom prst="rect">
            <a:avLst/>
          </a:prstGeom>
        </p:spPr>
        <p:txBody>
          <a:bodyPr vert="horz" wrap="square" lIns="0" tIns="12700" rIns="0" bIns="0" rtlCol="0">
            <a:spAutoFit/>
          </a:bodyPr>
          <a:lstStyle>
            <a:defPPr>
              <a:defRPr kern="0"/>
            </a:defPPr>
          </a:lstStyle>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Checks the foundational knowledge of cloud services. </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The exam is intended for candidates who are just beginning to work with cloud-based solutions and services or are new to Azure.</a:t>
            </a:r>
          </a:p>
        </p:txBody>
      </p:sp>
    </p:spTree>
    <p:extLst>
      <p:ext uri="{BB962C8B-B14F-4D97-AF65-F5344CB8AC3E}">
        <p14:creationId xmlns:p14="http://schemas.microsoft.com/office/powerpoint/2010/main" val="1415931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609234" y="218868"/>
            <a:ext cx="10316210"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Administrator</a:t>
            </a:r>
          </a:p>
        </p:txBody>
      </p:sp>
      <p:sp>
        <p:nvSpPr>
          <p:cNvPr id="3" name="object 3">
            <a:extLst>
              <a:ext uri="{FF2B5EF4-FFF2-40B4-BE49-F238E27FC236}">
                <a16:creationId xmlns:a16="http://schemas.microsoft.com/office/drawing/2014/main" id="{A9D8CC92-6E6B-E6DB-B439-ABF2B03749D3}"/>
              </a:ext>
            </a:extLst>
          </p:cNvPr>
          <p:cNvSpPr txBox="1"/>
          <p:nvPr/>
        </p:nvSpPr>
        <p:spPr>
          <a:xfrm>
            <a:off x="1751798" y="909442"/>
            <a:ext cx="8604985" cy="862416"/>
          </a:xfrm>
          <a:prstGeom prst="rect">
            <a:avLst/>
          </a:prstGeom>
        </p:spPr>
        <p:txBody>
          <a:bodyPr vert="horz" wrap="square" lIns="0" tIns="59055" rIns="0" bIns="0" rtlCol="0">
            <a:spAutoFit/>
          </a:bodyPr>
          <a:lstStyle>
            <a:defPPr>
              <a:defRPr kern="0"/>
            </a:defPPr>
          </a:lstStyle>
          <a:p>
            <a:pPr marL="469900" lvl="1">
              <a:spcBef>
                <a:spcPts val="465"/>
              </a:spcBef>
              <a:tabLst>
                <a:tab pos="241300" algn="l"/>
              </a:tabLst>
            </a:pPr>
            <a:r>
              <a:rPr lang="en-IN" sz="2200" dirty="0">
                <a:latin typeface="Arial" panose="020B0604020202020204" pitchFamily="34" charset="0"/>
                <a:cs typeface="Arial" panose="020B0604020202020204" pitchFamily="34" charset="0"/>
              </a:rPr>
              <a:t> </a:t>
            </a:r>
          </a:p>
          <a:p>
            <a:pPr marL="241300" indent="-228600">
              <a:spcBef>
                <a:spcPts val="465"/>
              </a:spcBef>
              <a:buChar char="•"/>
              <a:tabLst>
                <a:tab pos="241300" algn="l"/>
              </a:tabLst>
            </a:pPr>
            <a:endParaRPr lang="en-US" sz="2600" dirty="0">
              <a:solidFill>
                <a:srgbClr val="444848"/>
              </a:solidFill>
              <a:latin typeface="Arial"/>
              <a:cs typeface="Arial"/>
            </a:endParaRPr>
          </a:p>
        </p:txBody>
      </p:sp>
      <p:sp>
        <p:nvSpPr>
          <p:cNvPr id="5" name="object 21">
            <a:extLst>
              <a:ext uri="{FF2B5EF4-FFF2-40B4-BE49-F238E27FC236}">
                <a16:creationId xmlns:a16="http://schemas.microsoft.com/office/drawing/2014/main" id="{4DF0A26F-6E71-E07C-5C72-77ACBA9037A6}"/>
              </a:ext>
            </a:extLst>
          </p:cNvPr>
          <p:cNvSpPr txBox="1"/>
          <p:nvPr/>
        </p:nvSpPr>
        <p:spPr>
          <a:xfrm>
            <a:off x="314428" y="1116584"/>
            <a:ext cx="11640149" cy="289823"/>
          </a:xfrm>
          <a:prstGeom prst="rect">
            <a:avLst/>
          </a:prstGeom>
        </p:spPr>
        <p:txBody>
          <a:bodyPr vert="horz" wrap="square" lIns="0" tIns="12700" rIns="0" bIns="0" rtlCol="0">
            <a:spAutoFit/>
          </a:bodyPr>
          <a:lstStyle>
            <a:defPPr>
              <a:defRPr kern="0"/>
            </a:defPPr>
          </a:lstStyle>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Administrators provision, monitor and maintain Azure solutions. </a:t>
            </a:r>
          </a:p>
        </p:txBody>
      </p:sp>
      <p:sp>
        <p:nvSpPr>
          <p:cNvPr id="6" name="object 21">
            <a:extLst>
              <a:ext uri="{FF2B5EF4-FFF2-40B4-BE49-F238E27FC236}">
                <a16:creationId xmlns:a16="http://schemas.microsoft.com/office/drawing/2014/main" id="{9879240F-42B6-ECF8-8956-33ACE0D5CE07}"/>
              </a:ext>
            </a:extLst>
          </p:cNvPr>
          <p:cNvSpPr txBox="1"/>
          <p:nvPr/>
        </p:nvSpPr>
        <p:spPr>
          <a:xfrm>
            <a:off x="2154691" y="2100894"/>
            <a:ext cx="7538719" cy="1120820"/>
          </a:xfrm>
          <a:prstGeom prst="rect">
            <a:avLst/>
          </a:prstGeom>
        </p:spPr>
        <p:txBody>
          <a:bodyPr vert="horz" wrap="square" lIns="0" tIns="12700" rIns="0" bIns="0" rtlCol="0">
            <a:spAutoFit/>
          </a:bodyPr>
          <a:lstStyle>
            <a:defPPr>
              <a:defRPr kern="0"/>
            </a:defPPr>
          </a:lstStyle>
          <a:p>
            <a:pPr marL="469265">
              <a:spcBef>
                <a:spcPts val="100"/>
              </a:spcBef>
              <a:tabLst>
                <a:tab pos="756285" algn="l"/>
                <a:tab pos="756920" algn="l"/>
              </a:tabLst>
            </a:pPr>
            <a:r>
              <a:rPr lang="en-US" b="1" dirty="0">
                <a:solidFill>
                  <a:srgbClr val="444848"/>
                </a:solidFill>
                <a:latin typeface="Arial"/>
                <a:cs typeface="Arial"/>
              </a:rPr>
              <a:t>Exam AZ-104: Microsoft Azure Administrator</a:t>
            </a:r>
            <a:r>
              <a:rPr lang="en-US" dirty="0">
                <a:solidFill>
                  <a:srgbClr val="444848"/>
                </a:solidFill>
                <a:latin typeface="Arial"/>
                <a:cs typeface="Arial"/>
              </a:rPr>
              <a:t>– Candidates should have subject matter expertise in implementing, managing, and monitoring Azure environment. Focus on virtual networks, storage, compute, identity, security, and governance</a:t>
            </a:r>
          </a:p>
        </p:txBody>
      </p:sp>
      <p:pic>
        <p:nvPicPr>
          <p:cNvPr id="2054" name="Picture 6" descr="Microsoft - Badges - Credly">
            <a:extLst>
              <a:ext uri="{FF2B5EF4-FFF2-40B4-BE49-F238E27FC236}">
                <a16:creationId xmlns:a16="http://schemas.microsoft.com/office/drawing/2014/main" id="{033C8D35-2D36-3890-6CA2-36C0B711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04" y="1988929"/>
            <a:ext cx="1232785" cy="123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952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609234" y="218868"/>
            <a:ext cx="10316210"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Developer</a:t>
            </a:r>
          </a:p>
        </p:txBody>
      </p:sp>
      <p:sp>
        <p:nvSpPr>
          <p:cNvPr id="3" name="object 3">
            <a:extLst>
              <a:ext uri="{FF2B5EF4-FFF2-40B4-BE49-F238E27FC236}">
                <a16:creationId xmlns:a16="http://schemas.microsoft.com/office/drawing/2014/main" id="{A9D8CC92-6E6B-E6DB-B439-ABF2B03749D3}"/>
              </a:ext>
            </a:extLst>
          </p:cNvPr>
          <p:cNvSpPr txBox="1"/>
          <p:nvPr/>
        </p:nvSpPr>
        <p:spPr>
          <a:xfrm>
            <a:off x="1751798" y="909442"/>
            <a:ext cx="8604985" cy="862416"/>
          </a:xfrm>
          <a:prstGeom prst="rect">
            <a:avLst/>
          </a:prstGeom>
        </p:spPr>
        <p:txBody>
          <a:bodyPr vert="horz" wrap="square" lIns="0" tIns="59055" rIns="0" bIns="0" rtlCol="0">
            <a:spAutoFit/>
          </a:bodyPr>
          <a:lstStyle>
            <a:defPPr>
              <a:defRPr kern="0"/>
            </a:defPPr>
          </a:lstStyle>
          <a:p>
            <a:pPr marL="469900" lvl="1">
              <a:spcBef>
                <a:spcPts val="465"/>
              </a:spcBef>
              <a:tabLst>
                <a:tab pos="241300" algn="l"/>
              </a:tabLst>
            </a:pPr>
            <a:r>
              <a:rPr lang="en-IN" sz="2200" dirty="0">
                <a:latin typeface="Arial" panose="020B0604020202020204" pitchFamily="34" charset="0"/>
                <a:cs typeface="Arial" panose="020B0604020202020204" pitchFamily="34" charset="0"/>
              </a:rPr>
              <a:t> </a:t>
            </a:r>
          </a:p>
          <a:p>
            <a:pPr marL="241300" indent="-228600">
              <a:spcBef>
                <a:spcPts val="465"/>
              </a:spcBef>
              <a:buChar char="•"/>
              <a:tabLst>
                <a:tab pos="241300" algn="l"/>
              </a:tabLst>
            </a:pPr>
            <a:endParaRPr lang="en-US" sz="2600" dirty="0">
              <a:solidFill>
                <a:srgbClr val="444848"/>
              </a:solidFill>
              <a:latin typeface="Arial"/>
              <a:cs typeface="Arial"/>
            </a:endParaRPr>
          </a:p>
        </p:txBody>
      </p:sp>
      <p:sp>
        <p:nvSpPr>
          <p:cNvPr id="5" name="object 21">
            <a:extLst>
              <a:ext uri="{FF2B5EF4-FFF2-40B4-BE49-F238E27FC236}">
                <a16:creationId xmlns:a16="http://schemas.microsoft.com/office/drawing/2014/main" id="{4DF0A26F-6E71-E07C-5C72-77ACBA9037A6}"/>
              </a:ext>
            </a:extLst>
          </p:cNvPr>
          <p:cNvSpPr txBox="1"/>
          <p:nvPr/>
        </p:nvSpPr>
        <p:spPr>
          <a:xfrm>
            <a:off x="314428" y="1116584"/>
            <a:ext cx="11640149" cy="1410643"/>
          </a:xfrm>
          <a:prstGeom prst="rect">
            <a:avLst/>
          </a:prstGeom>
        </p:spPr>
        <p:txBody>
          <a:bodyPr vert="horz" wrap="square" lIns="0" tIns="12700" rIns="0" bIns="0" rtlCol="0">
            <a:spAutoFit/>
          </a:bodyPr>
          <a:lstStyle>
            <a:defPPr>
              <a:defRPr kern="0"/>
            </a:defPPr>
          </a:lstStyle>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Responsible for participating in all phases of development, including requirements gathering, design, development, deployment, security, maintenance, performance tuning, and monitoring. </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Candidates partner with cloud solution architects, DBAs, DevOps, infrastructure admins, and other stakeholders to implement solutions.</a:t>
            </a:r>
          </a:p>
          <a:p>
            <a:pPr marL="469265">
              <a:spcBef>
                <a:spcPts val="100"/>
              </a:spcBef>
              <a:tabLst>
                <a:tab pos="756285" algn="l"/>
                <a:tab pos="756920" algn="l"/>
              </a:tabLst>
            </a:pPr>
            <a:endParaRPr lang="en-US" dirty="0">
              <a:solidFill>
                <a:srgbClr val="444848"/>
              </a:solidFill>
              <a:latin typeface="Arial"/>
              <a:cs typeface="Arial"/>
            </a:endParaRPr>
          </a:p>
        </p:txBody>
      </p:sp>
      <p:sp>
        <p:nvSpPr>
          <p:cNvPr id="6" name="object 21">
            <a:extLst>
              <a:ext uri="{FF2B5EF4-FFF2-40B4-BE49-F238E27FC236}">
                <a16:creationId xmlns:a16="http://schemas.microsoft.com/office/drawing/2014/main" id="{9879240F-42B6-ECF8-8956-33ACE0D5CE07}"/>
              </a:ext>
            </a:extLst>
          </p:cNvPr>
          <p:cNvSpPr txBox="1"/>
          <p:nvPr/>
        </p:nvSpPr>
        <p:spPr>
          <a:xfrm>
            <a:off x="2179589" y="2882710"/>
            <a:ext cx="9601733" cy="843821"/>
          </a:xfrm>
          <a:prstGeom prst="rect">
            <a:avLst/>
          </a:prstGeom>
        </p:spPr>
        <p:txBody>
          <a:bodyPr vert="horz" wrap="square" lIns="0" tIns="12700" rIns="0" bIns="0" rtlCol="0">
            <a:spAutoFit/>
          </a:bodyPr>
          <a:lstStyle>
            <a:defPPr>
              <a:defRPr kern="0"/>
            </a:defPPr>
          </a:lstStyle>
          <a:p>
            <a:pPr marL="469265">
              <a:spcBef>
                <a:spcPts val="100"/>
              </a:spcBef>
              <a:tabLst>
                <a:tab pos="756285" algn="l"/>
                <a:tab pos="756920" algn="l"/>
              </a:tabLst>
            </a:pPr>
            <a:r>
              <a:rPr lang="en-US" b="1" dirty="0">
                <a:solidFill>
                  <a:srgbClr val="444848"/>
                </a:solidFill>
                <a:latin typeface="Arial"/>
                <a:cs typeface="Arial"/>
              </a:rPr>
              <a:t>Exam AZ-204: Developing Solutions for Microsoft Azure</a:t>
            </a:r>
            <a:r>
              <a:rPr lang="en-US" dirty="0">
                <a:solidFill>
                  <a:srgbClr val="444848"/>
                </a:solidFill>
                <a:latin typeface="Arial"/>
                <a:cs typeface="Arial"/>
              </a:rPr>
              <a:t>– Candidates should be proficient in Azure: SDKs, data storage 	options, data connections, APIs, app authentication/authorization, compute/container deployment, and debugging.</a:t>
            </a:r>
          </a:p>
        </p:txBody>
      </p:sp>
      <p:pic>
        <p:nvPicPr>
          <p:cNvPr id="3074" name="Picture 2" descr="Microsoft Certified: Azure Developer Associate - Credly">
            <a:extLst>
              <a:ext uri="{FF2B5EF4-FFF2-40B4-BE49-F238E27FC236}">
                <a16:creationId xmlns:a16="http://schemas.microsoft.com/office/drawing/2014/main" id="{52DE7899-8358-1A5B-BCFB-EA0A1EE48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74" y="2770745"/>
            <a:ext cx="1232785" cy="123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439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609234" y="218868"/>
            <a:ext cx="10316210"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Security Engineer</a:t>
            </a:r>
          </a:p>
        </p:txBody>
      </p:sp>
      <p:sp>
        <p:nvSpPr>
          <p:cNvPr id="3" name="object 3">
            <a:extLst>
              <a:ext uri="{FF2B5EF4-FFF2-40B4-BE49-F238E27FC236}">
                <a16:creationId xmlns:a16="http://schemas.microsoft.com/office/drawing/2014/main" id="{A9D8CC92-6E6B-E6DB-B439-ABF2B03749D3}"/>
              </a:ext>
            </a:extLst>
          </p:cNvPr>
          <p:cNvSpPr txBox="1"/>
          <p:nvPr/>
        </p:nvSpPr>
        <p:spPr>
          <a:xfrm>
            <a:off x="1751798" y="909442"/>
            <a:ext cx="8604985" cy="862416"/>
          </a:xfrm>
          <a:prstGeom prst="rect">
            <a:avLst/>
          </a:prstGeom>
        </p:spPr>
        <p:txBody>
          <a:bodyPr vert="horz" wrap="square" lIns="0" tIns="59055" rIns="0" bIns="0" rtlCol="0">
            <a:spAutoFit/>
          </a:bodyPr>
          <a:lstStyle>
            <a:defPPr>
              <a:defRPr kern="0"/>
            </a:defPPr>
          </a:lstStyle>
          <a:p>
            <a:pPr marL="469900" lvl="1">
              <a:spcBef>
                <a:spcPts val="465"/>
              </a:spcBef>
              <a:tabLst>
                <a:tab pos="241300" algn="l"/>
              </a:tabLst>
            </a:pPr>
            <a:r>
              <a:rPr lang="en-IN" sz="2200" dirty="0">
                <a:latin typeface="Arial" panose="020B0604020202020204" pitchFamily="34" charset="0"/>
                <a:cs typeface="Arial" panose="020B0604020202020204" pitchFamily="34" charset="0"/>
              </a:rPr>
              <a:t> </a:t>
            </a:r>
          </a:p>
          <a:p>
            <a:pPr marL="241300" indent="-228600">
              <a:spcBef>
                <a:spcPts val="465"/>
              </a:spcBef>
              <a:buChar char="•"/>
              <a:tabLst>
                <a:tab pos="241300" algn="l"/>
              </a:tabLst>
            </a:pPr>
            <a:endParaRPr lang="en-US" sz="2600" dirty="0">
              <a:solidFill>
                <a:srgbClr val="444848"/>
              </a:solidFill>
              <a:latin typeface="Arial"/>
              <a:cs typeface="Arial"/>
            </a:endParaRPr>
          </a:p>
        </p:txBody>
      </p:sp>
      <p:sp>
        <p:nvSpPr>
          <p:cNvPr id="5" name="object 21">
            <a:extLst>
              <a:ext uri="{FF2B5EF4-FFF2-40B4-BE49-F238E27FC236}">
                <a16:creationId xmlns:a16="http://schemas.microsoft.com/office/drawing/2014/main" id="{4DF0A26F-6E71-E07C-5C72-77ACBA9037A6}"/>
              </a:ext>
            </a:extLst>
          </p:cNvPr>
          <p:cNvSpPr txBox="1"/>
          <p:nvPr/>
        </p:nvSpPr>
        <p:spPr>
          <a:xfrm>
            <a:off x="314428" y="1116584"/>
            <a:ext cx="11640149" cy="1133644"/>
          </a:xfrm>
          <a:prstGeom prst="rect">
            <a:avLst/>
          </a:prstGeom>
        </p:spPr>
        <p:txBody>
          <a:bodyPr vert="horz" wrap="square" lIns="0" tIns="12700" rIns="0" bIns="0" rtlCol="0">
            <a:spAutoFit/>
          </a:bodyPr>
          <a:lstStyle>
            <a:defPPr>
              <a:defRPr kern="0"/>
            </a:defPPr>
          </a:lstStyle>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Security engineer implements, manages, and monitors security for resources in Azure, multi-cloud, and hybrid environments as part of an end-to-end infrastructure. </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They recommend security components and configurations to protect identity &amp; access, data, applications, and networks.</a:t>
            </a:r>
          </a:p>
        </p:txBody>
      </p:sp>
      <p:sp>
        <p:nvSpPr>
          <p:cNvPr id="6" name="object 21">
            <a:extLst>
              <a:ext uri="{FF2B5EF4-FFF2-40B4-BE49-F238E27FC236}">
                <a16:creationId xmlns:a16="http://schemas.microsoft.com/office/drawing/2014/main" id="{9879240F-42B6-ECF8-8956-33ACE0D5CE07}"/>
              </a:ext>
            </a:extLst>
          </p:cNvPr>
          <p:cNvSpPr txBox="1"/>
          <p:nvPr/>
        </p:nvSpPr>
        <p:spPr>
          <a:xfrm>
            <a:off x="1933247" y="2968892"/>
            <a:ext cx="9601733" cy="1133644"/>
          </a:xfrm>
          <a:prstGeom prst="rect">
            <a:avLst/>
          </a:prstGeom>
        </p:spPr>
        <p:txBody>
          <a:bodyPr vert="horz" wrap="square" lIns="0" tIns="12700" rIns="0" bIns="0" rtlCol="0">
            <a:spAutoFit/>
          </a:bodyPr>
          <a:lstStyle>
            <a:defPPr>
              <a:defRPr kern="0"/>
            </a:defPPr>
          </a:lstStyle>
          <a:p>
            <a:pPr marL="469265">
              <a:spcBef>
                <a:spcPts val="100"/>
              </a:spcBef>
              <a:tabLst>
                <a:tab pos="756285" algn="l"/>
                <a:tab pos="756920" algn="l"/>
              </a:tabLst>
            </a:pPr>
            <a:r>
              <a:rPr lang="en-US" b="1" dirty="0">
                <a:solidFill>
                  <a:srgbClr val="444848"/>
                </a:solidFill>
                <a:latin typeface="Arial"/>
                <a:cs typeface="Arial"/>
              </a:rPr>
              <a:t>Exam AZ-500: Microsoft Azure Security Technologies- </a:t>
            </a:r>
          </a:p>
          <a:p>
            <a:pPr marL="469265">
              <a:spcBef>
                <a:spcPts val="100"/>
              </a:spcBef>
              <a:tabLst>
                <a:tab pos="756285" algn="l"/>
                <a:tab pos="756920" algn="l"/>
              </a:tabLst>
            </a:pPr>
            <a:r>
              <a:rPr lang="en-US" dirty="0">
                <a:solidFill>
                  <a:srgbClr val="444848"/>
                </a:solidFill>
                <a:latin typeface="Arial"/>
                <a:cs typeface="Arial"/>
              </a:rPr>
              <a:t>Measures your ability to accomplish the following technical tasks: manage identity and access; secure networking; secure compute, storage, and databases; and manage security operations.</a:t>
            </a:r>
          </a:p>
        </p:txBody>
      </p:sp>
      <p:pic>
        <p:nvPicPr>
          <p:cNvPr id="5122" name="Picture 2">
            <a:extLst>
              <a:ext uri="{FF2B5EF4-FFF2-40B4-BE49-F238E27FC236}">
                <a16:creationId xmlns:a16="http://schemas.microsoft.com/office/drawing/2014/main" id="{A0A18026-64F6-2D28-92C6-4439F052E5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861" r="24123"/>
          <a:stretch/>
        </p:blipFill>
        <p:spPr bwMode="auto">
          <a:xfrm>
            <a:off x="935565" y="2780800"/>
            <a:ext cx="1189567" cy="122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64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0316210" cy="69659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Regions</a:t>
            </a:r>
            <a:endParaRPr spc="-10" dirty="0"/>
          </a:p>
        </p:txBody>
      </p:sp>
      <p:sp>
        <p:nvSpPr>
          <p:cNvPr id="5" name="object 3">
            <a:extLst>
              <a:ext uri="{FF2B5EF4-FFF2-40B4-BE49-F238E27FC236}">
                <a16:creationId xmlns:a16="http://schemas.microsoft.com/office/drawing/2014/main" id="{EE06634A-569A-8991-A507-0CA87D08BA52}"/>
              </a:ext>
            </a:extLst>
          </p:cNvPr>
          <p:cNvSpPr txBox="1"/>
          <p:nvPr/>
        </p:nvSpPr>
        <p:spPr>
          <a:xfrm>
            <a:off x="466936" y="1194308"/>
            <a:ext cx="11399944" cy="3228576"/>
          </a:xfrm>
          <a:prstGeom prst="rect">
            <a:avLst/>
          </a:prstGeom>
        </p:spPr>
        <p:txBody>
          <a:bodyPr vert="horz" wrap="square" lIns="0" tIns="13335" rIns="0" bIns="0" rtlCol="0">
            <a:spAutoFit/>
          </a:bodyPr>
          <a:lstStyle>
            <a:defPPr>
              <a:defRPr kern="0"/>
            </a:defPPr>
          </a:lstStyle>
          <a:p>
            <a:pPr marL="241300" indent="-228600">
              <a:lnSpc>
                <a:spcPts val="3110"/>
              </a:lnSpc>
              <a:spcBef>
                <a:spcPts val="105"/>
              </a:spcBef>
              <a:buChar char="•"/>
              <a:tabLst>
                <a:tab pos="241300" algn="l"/>
              </a:tabLst>
            </a:pPr>
            <a:r>
              <a:rPr lang="en-US" sz="2400" dirty="0">
                <a:solidFill>
                  <a:srgbClr val="444848"/>
                </a:solidFill>
                <a:latin typeface="Arial"/>
                <a:cs typeface="Arial"/>
              </a:rPr>
              <a:t>Azure has Regions all around the world – 52 launched regions as of today</a:t>
            </a:r>
          </a:p>
          <a:p>
            <a:pPr marL="12700">
              <a:lnSpc>
                <a:spcPts val="3110"/>
              </a:lnSpc>
              <a:spcBef>
                <a:spcPts val="105"/>
              </a:spcBef>
              <a:tabLst>
                <a:tab pos="241300" algn="l"/>
              </a:tabLst>
            </a:pPr>
            <a:endParaRPr lang="en-US" sz="2400" dirty="0">
              <a:solidFill>
                <a:srgbClr val="444848"/>
              </a:solidFill>
              <a:latin typeface="Arial"/>
              <a:cs typeface="Arial"/>
            </a:endParaRPr>
          </a:p>
          <a:p>
            <a:pPr marL="241300" indent="-228600">
              <a:lnSpc>
                <a:spcPts val="3110"/>
              </a:lnSpc>
              <a:spcBef>
                <a:spcPts val="105"/>
              </a:spcBef>
              <a:buChar char="•"/>
              <a:tabLst>
                <a:tab pos="241300" algn="l"/>
              </a:tabLst>
            </a:pPr>
            <a:r>
              <a:rPr lang="en-US" sz="2400" dirty="0">
                <a:solidFill>
                  <a:srgbClr val="444848"/>
                </a:solidFill>
                <a:latin typeface="Arial"/>
                <a:cs typeface="Arial"/>
              </a:rPr>
              <a:t>A region is a cluster of data canters </a:t>
            </a:r>
          </a:p>
          <a:p>
            <a:pPr marL="12700">
              <a:lnSpc>
                <a:spcPts val="3110"/>
              </a:lnSpc>
              <a:spcBef>
                <a:spcPts val="105"/>
              </a:spcBef>
              <a:tabLst>
                <a:tab pos="241300" algn="l"/>
              </a:tabLst>
            </a:pPr>
            <a:endParaRPr lang="en-US" sz="2400" dirty="0">
              <a:solidFill>
                <a:srgbClr val="444848"/>
              </a:solidFill>
              <a:latin typeface="Arial"/>
              <a:cs typeface="Arial"/>
            </a:endParaRPr>
          </a:p>
          <a:p>
            <a:pPr marL="241300" indent="-228600">
              <a:lnSpc>
                <a:spcPts val="3110"/>
              </a:lnSpc>
              <a:spcBef>
                <a:spcPts val="105"/>
              </a:spcBef>
              <a:buChar char="•"/>
              <a:tabLst>
                <a:tab pos="241300" algn="l"/>
              </a:tabLst>
            </a:pPr>
            <a:r>
              <a:rPr lang="en-US" sz="2400" dirty="0">
                <a:solidFill>
                  <a:srgbClr val="444848"/>
                </a:solidFill>
                <a:latin typeface="Arial"/>
                <a:cs typeface="Arial"/>
              </a:rPr>
              <a:t>Azure regions are deployed in pairs. Each region is paired with another region in the same geopolitical boundary to provide resiliency if a catastrophic region failure occurs</a:t>
            </a:r>
          </a:p>
          <a:p>
            <a:pPr marL="12700">
              <a:lnSpc>
                <a:spcPts val="3110"/>
              </a:lnSpc>
              <a:spcBef>
                <a:spcPts val="105"/>
              </a:spcBef>
              <a:tabLst>
                <a:tab pos="241300" algn="l"/>
              </a:tabLst>
            </a:pPr>
            <a:endParaRPr lang="en-IN" sz="2400" dirty="0">
              <a:solidFill>
                <a:srgbClr val="444848"/>
              </a:solidFill>
              <a:latin typeface="Arial"/>
              <a:cs typeface="Arial"/>
            </a:endParaRPr>
          </a:p>
        </p:txBody>
      </p:sp>
    </p:spTree>
    <p:extLst>
      <p:ext uri="{BB962C8B-B14F-4D97-AF65-F5344CB8AC3E}">
        <p14:creationId xmlns:p14="http://schemas.microsoft.com/office/powerpoint/2010/main" val="30357662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609234" y="218868"/>
            <a:ext cx="10316210" cy="69057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DevOps Engineer</a:t>
            </a:r>
          </a:p>
        </p:txBody>
      </p:sp>
      <p:sp>
        <p:nvSpPr>
          <p:cNvPr id="3" name="object 3">
            <a:extLst>
              <a:ext uri="{FF2B5EF4-FFF2-40B4-BE49-F238E27FC236}">
                <a16:creationId xmlns:a16="http://schemas.microsoft.com/office/drawing/2014/main" id="{A9D8CC92-6E6B-E6DB-B439-ABF2B03749D3}"/>
              </a:ext>
            </a:extLst>
          </p:cNvPr>
          <p:cNvSpPr txBox="1"/>
          <p:nvPr/>
        </p:nvSpPr>
        <p:spPr>
          <a:xfrm>
            <a:off x="1751798" y="909442"/>
            <a:ext cx="8604985" cy="862416"/>
          </a:xfrm>
          <a:prstGeom prst="rect">
            <a:avLst/>
          </a:prstGeom>
        </p:spPr>
        <p:txBody>
          <a:bodyPr vert="horz" wrap="square" lIns="0" tIns="59055" rIns="0" bIns="0" rtlCol="0">
            <a:spAutoFit/>
          </a:bodyPr>
          <a:lstStyle>
            <a:defPPr>
              <a:defRPr kern="0"/>
            </a:defPPr>
          </a:lstStyle>
          <a:p>
            <a:pPr marL="469900" lvl="1">
              <a:spcBef>
                <a:spcPts val="465"/>
              </a:spcBef>
              <a:tabLst>
                <a:tab pos="241300" algn="l"/>
              </a:tabLst>
            </a:pPr>
            <a:r>
              <a:rPr lang="en-IN" sz="2200" dirty="0">
                <a:latin typeface="Arial" panose="020B0604020202020204" pitchFamily="34" charset="0"/>
                <a:cs typeface="Arial" panose="020B0604020202020204" pitchFamily="34" charset="0"/>
              </a:rPr>
              <a:t> </a:t>
            </a:r>
          </a:p>
          <a:p>
            <a:pPr marL="241300" indent="-228600">
              <a:spcBef>
                <a:spcPts val="465"/>
              </a:spcBef>
              <a:buChar char="•"/>
              <a:tabLst>
                <a:tab pos="241300" algn="l"/>
              </a:tabLst>
            </a:pPr>
            <a:endParaRPr lang="en-US" sz="2600" dirty="0">
              <a:solidFill>
                <a:srgbClr val="444848"/>
              </a:solidFill>
              <a:latin typeface="Arial"/>
              <a:cs typeface="Arial"/>
            </a:endParaRPr>
          </a:p>
        </p:txBody>
      </p:sp>
      <p:sp>
        <p:nvSpPr>
          <p:cNvPr id="5" name="object 21">
            <a:extLst>
              <a:ext uri="{FF2B5EF4-FFF2-40B4-BE49-F238E27FC236}">
                <a16:creationId xmlns:a16="http://schemas.microsoft.com/office/drawing/2014/main" id="{4DF0A26F-6E71-E07C-5C72-77ACBA9037A6}"/>
              </a:ext>
            </a:extLst>
          </p:cNvPr>
          <p:cNvSpPr txBox="1"/>
          <p:nvPr/>
        </p:nvSpPr>
        <p:spPr>
          <a:xfrm>
            <a:off x="314428" y="1116584"/>
            <a:ext cx="11640149" cy="1133644"/>
          </a:xfrm>
          <a:prstGeom prst="rect">
            <a:avLst/>
          </a:prstGeom>
        </p:spPr>
        <p:txBody>
          <a:bodyPr vert="horz" wrap="square" lIns="0" tIns="12700" rIns="0" bIns="0" rtlCol="0">
            <a:spAutoFit/>
          </a:bodyPr>
          <a:lstStyle>
            <a:defPPr>
              <a:defRPr kern="0"/>
            </a:defPPr>
          </a:lstStyle>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Subject matter expertise in working with people, processes, and products to enable continuous delivery of value in organizations.</a:t>
            </a:r>
          </a:p>
          <a:p>
            <a:pPr marL="755015" indent="-285750">
              <a:spcBef>
                <a:spcPts val="100"/>
              </a:spcBef>
              <a:buFont typeface="Arial" panose="020B0604020202020204" pitchFamily="34" charset="0"/>
              <a:buChar char="•"/>
              <a:tabLst>
                <a:tab pos="756285" algn="l"/>
                <a:tab pos="756920" algn="l"/>
              </a:tabLst>
            </a:pPr>
            <a:r>
              <a:rPr lang="en-US" dirty="0">
                <a:solidFill>
                  <a:srgbClr val="444848"/>
                </a:solidFill>
                <a:latin typeface="Arial"/>
                <a:cs typeface="Arial"/>
              </a:rPr>
              <a:t>Responsible for designing and implementing strategies for collaboration, code, infrastructure, source control, security, compliance, continuous integration, testing, delivery, monitoring, and feedback.</a:t>
            </a:r>
          </a:p>
        </p:txBody>
      </p:sp>
      <p:sp>
        <p:nvSpPr>
          <p:cNvPr id="6" name="object 21">
            <a:extLst>
              <a:ext uri="{FF2B5EF4-FFF2-40B4-BE49-F238E27FC236}">
                <a16:creationId xmlns:a16="http://schemas.microsoft.com/office/drawing/2014/main" id="{9879240F-42B6-ECF8-8956-33ACE0D5CE07}"/>
              </a:ext>
            </a:extLst>
          </p:cNvPr>
          <p:cNvSpPr txBox="1"/>
          <p:nvPr/>
        </p:nvSpPr>
        <p:spPr>
          <a:xfrm>
            <a:off x="1933247" y="2968892"/>
            <a:ext cx="9601733" cy="843821"/>
          </a:xfrm>
          <a:prstGeom prst="rect">
            <a:avLst/>
          </a:prstGeom>
        </p:spPr>
        <p:txBody>
          <a:bodyPr vert="horz" wrap="square" lIns="0" tIns="12700" rIns="0" bIns="0" rtlCol="0">
            <a:spAutoFit/>
          </a:bodyPr>
          <a:lstStyle>
            <a:defPPr>
              <a:defRPr kern="0"/>
            </a:defPPr>
          </a:lstStyle>
          <a:p>
            <a:pPr marL="469265">
              <a:spcBef>
                <a:spcPts val="100"/>
              </a:spcBef>
              <a:tabLst>
                <a:tab pos="756285" algn="l"/>
                <a:tab pos="756920" algn="l"/>
              </a:tabLst>
            </a:pPr>
            <a:r>
              <a:rPr lang="en-US" b="1" dirty="0">
                <a:solidFill>
                  <a:srgbClr val="444848"/>
                </a:solidFill>
                <a:latin typeface="Arial"/>
                <a:cs typeface="Arial"/>
              </a:rPr>
              <a:t>Exam AZ-400: Designing and Implementing Microsoft DevOps Solutions -</a:t>
            </a:r>
            <a:r>
              <a:rPr lang="en-US" dirty="0">
                <a:solidFill>
                  <a:srgbClr val="444848"/>
                </a:solidFill>
                <a:latin typeface="Arial"/>
                <a:cs typeface="Arial"/>
              </a:rPr>
              <a:t>Candidates should be proficient in Azure: SDKs, data storage options, data connections, APIs, app authentication/authorization, compute/container deployment, and debugging.</a:t>
            </a:r>
          </a:p>
        </p:txBody>
      </p:sp>
      <p:pic>
        <p:nvPicPr>
          <p:cNvPr id="2" name="Picture 6" descr="Microsoft - Badges - Credly">
            <a:extLst>
              <a:ext uri="{FF2B5EF4-FFF2-40B4-BE49-F238E27FC236}">
                <a16:creationId xmlns:a16="http://schemas.microsoft.com/office/drawing/2014/main" id="{8E3A22DD-1020-3CF3-5BA4-A5341B54C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272" y="5095985"/>
            <a:ext cx="1051860" cy="10518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icrosoft Certified: Azure Developer Associate - Credly">
            <a:extLst>
              <a:ext uri="{FF2B5EF4-FFF2-40B4-BE49-F238E27FC236}">
                <a16:creationId xmlns:a16="http://schemas.microsoft.com/office/drawing/2014/main" id="{D76FEF05-12F4-DE8E-23DD-69F3C6125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518" y="5095985"/>
            <a:ext cx="1051860" cy="105186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1">
            <a:extLst>
              <a:ext uri="{FF2B5EF4-FFF2-40B4-BE49-F238E27FC236}">
                <a16:creationId xmlns:a16="http://schemas.microsoft.com/office/drawing/2014/main" id="{2C3FA358-AA0A-DCC8-B884-858A66F40937}"/>
              </a:ext>
            </a:extLst>
          </p:cNvPr>
          <p:cNvSpPr txBox="1"/>
          <p:nvPr/>
        </p:nvSpPr>
        <p:spPr>
          <a:xfrm>
            <a:off x="314428" y="4565079"/>
            <a:ext cx="9465676" cy="289823"/>
          </a:xfrm>
          <a:prstGeom prst="rect">
            <a:avLst/>
          </a:prstGeom>
        </p:spPr>
        <p:txBody>
          <a:bodyPr vert="horz" wrap="square" lIns="0" tIns="12700" rIns="0" bIns="0" rtlCol="0">
            <a:spAutoFit/>
          </a:bodyPr>
          <a:lstStyle>
            <a:defPPr>
              <a:defRPr kern="0"/>
            </a:defPPr>
          </a:lstStyle>
          <a:p>
            <a:pPr marL="469265">
              <a:spcBef>
                <a:spcPts val="100"/>
              </a:spcBef>
              <a:tabLst>
                <a:tab pos="756285" algn="l"/>
                <a:tab pos="756920" algn="l"/>
              </a:tabLst>
            </a:pPr>
            <a:r>
              <a:rPr lang="en-US" b="1" dirty="0">
                <a:solidFill>
                  <a:srgbClr val="444848"/>
                </a:solidFill>
                <a:latin typeface="Arial"/>
                <a:cs typeface="Arial"/>
              </a:rPr>
              <a:t>Prerequisite to get the DevOps Engineer badge: </a:t>
            </a:r>
            <a:r>
              <a:rPr lang="en-US" dirty="0">
                <a:solidFill>
                  <a:srgbClr val="444848"/>
                </a:solidFill>
                <a:latin typeface="Arial"/>
                <a:cs typeface="Arial"/>
              </a:rPr>
              <a:t>Complete one of the following  </a:t>
            </a:r>
          </a:p>
        </p:txBody>
      </p:sp>
      <p:sp>
        <p:nvSpPr>
          <p:cNvPr id="11" name="object 21">
            <a:extLst>
              <a:ext uri="{FF2B5EF4-FFF2-40B4-BE49-F238E27FC236}">
                <a16:creationId xmlns:a16="http://schemas.microsoft.com/office/drawing/2014/main" id="{9EBE0F58-2901-4EBF-4D9A-24006EAC024A}"/>
              </a:ext>
            </a:extLst>
          </p:cNvPr>
          <p:cNvSpPr txBox="1"/>
          <p:nvPr/>
        </p:nvSpPr>
        <p:spPr>
          <a:xfrm>
            <a:off x="2125132" y="5405812"/>
            <a:ext cx="2163523" cy="289823"/>
          </a:xfrm>
          <a:prstGeom prst="rect">
            <a:avLst/>
          </a:prstGeom>
        </p:spPr>
        <p:txBody>
          <a:bodyPr vert="horz" wrap="square" lIns="0" tIns="12700" rIns="0" bIns="0" rtlCol="0">
            <a:spAutoFit/>
          </a:bodyPr>
          <a:lstStyle>
            <a:defPPr>
              <a:defRPr kern="0"/>
            </a:defPPr>
          </a:lstStyle>
          <a:p>
            <a:pPr marL="469265">
              <a:spcBef>
                <a:spcPts val="100"/>
              </a:spcBef>
              <a:tabLst>
                <a:tab pos="756285" algn="l"/>
                <a:tab pos="756920" algn="l"/>
              </a:tabLst>
            </a:pPr>
            <a:r>
              <a:rPr lang="en-US" b="1" dirty="0">
                <a:solidFill>
                  <a:srgbClr val="444848"/>
                </a:solidFill>
                <a:latin typeface="Arial"/>
                <a:cs typeface="Arial"/>
              </a:rPr>
              <a:t>OR</a:t>
            </a:r>
          </a:p>
        </p:txBody>
      </p:sp>
      <p:pic>
        <p:nvPicPr>
          <p:cNvPr id="4100" name="Picture 4">
            <a:extLst>
              <a:ext uri="{FF2B5EF4-FFF2-40B4-BE49-F238E27FC236}">
                <a16:creationId xmlns:a16="http://schemas.microsoft.com/office/drawing/2014/main" id="{BAA38CD6-A642-C171-830C-5DDCD7116D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704" y="2826172"/>
            <a:ext cx="1143000" cy="120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66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0316210" cy="69659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Azure Region – How to choose ?</a:t>
            </a:r>
            <a:endParaRPr spc="-10" dirty="0"/>
          </a:p>
        </p:txBody>
      </p:sp>
      <p:sp>
        <p:nvSpPr>
          <p:cNvPr id="5" name="object 3">
            <a:extLst>
              <a:ext uri="{FF2B5EF4-FFF2-40B4-BE49-F238E27FC236}">
                <a16:creationId xmlns:a16="http://schemas.microsoft.com/office/drawing/2014/main" id="{EE06634A-569A-8991-A507-0CA87D08BA52}"/>
              </a:ext>
            </a:extLst>
          </p:cNvPr>
          <p:cNvSpPr txBox="1"/>
          <p:nvPr/>
        </p:nvSpPr>
        <p:spPr>
          <a:xfrm>
            <a:off x="466936" y="1194308"/>
            <a:ext cx="11399944" cy="4036490"/>
          </a:xfrm>
          <a:prstGeom prst="rect">
            <a:avLst/>
          </a:prstGeom>
        </p:spPr>
        <p:txBody>
          <a:bodyPr vert="horz" wrap="square" lIns="0" tIns="13335" rIns="0" bIns="0" rtlCol="0">
            <a:spAutoFit/>
          </a:bodyPr>
          <a:lstStyle>
            <a:defPPr>
              <a:defRPr kern="0"/>
            </a:defPPr>
          </a:lstStyle>
          <a:p>
            <a:pPr marL="241300" indent="-228600">
              <a:lnSpc>
                <a:spcPts val="3110"/>
              </a:lnSpc>
              <a:spcBef>
                <a:spcPts val="105"/>
              </a:spcBef>
              <a:buChar char="•"/>
              <a:tabLst>
                <a:tab pos="241300" algn="l"/>
              </a:tabLst>
            </a:pPr>
            <a:r>
              <a:rPr lang="en-US" sz="2400" dirty="0">
                <a:solidFill>
                  <a:srgbClr val="444848"/>
                </a:solidFill>
                <a:latin typeface="Arial"/>
                <a:cs typeface="Arial"/>
              </a:rPr>
              <a:t>Azure Compliance with data governance and legal requirements: data never leaves a region without your explicit permission </a:t>
            </a:r>
          </a:p>
          <a:p>
            <a:pPr marL="241300" indent="-228600">
              <a:lnSpc>
                <a:spcPts val="3110"/>
              </a:lnSpc>
              <a:spcBef>
                <a:spcPts val="105"/>
              </a:spcBef>
              <a:buChar char="•"/>
              <a:tabLst>
                <a:tab pos="241300" algn="l"/>
              </a:tabLst>
            </a:pPr>
            <a:endParaRPr lang="en-US" sz="2400" dirty="0">
              <a:solidFill>
                <a:srgbClr val="444848"/>
              </a:solidFill>
              <a:latin typeface="Arial"/>
              <a:cs typeface="Arial"/>
            </a:endParaRPr>
          </a:p>
          <a:p>
            <a:pPr marL="241300" indent="-228600">
              <a:lnSpc>
                <a:spcPts val="3110"/>
              </a:lnSpc>
              <a:spcBef>
                <a:spcPts val="105"/>
              </a:spcBef>
              <a:buChar char="•"/>
              <a:tabLst>
                <a:tab pos="241300" algn="l"/>
              </a:tabLst>
            </a:pPr>
            <a:r>
              <a:rPr lang="en-US" sz="2400" dirty="0">
                <a:solidFill>
                  <a:srgbClr val="444848"/>
                </a:solidFill>
                <a:latin typeface="Arial"/>
                <a:cs typeface="Arial"/>
              </a:rPr>
              <a:t>Proximity to end customers: reduced latency</a:t>
            </a:r>
          </a:p>
          <a:p>
            <a:pPr marL="12700">
              <a:lnSpc>
                <a:spcPts val="3110"/>
              </a:lnSpc>
              <a:spcBef>
                <a:spcPts val="105"/>
              </a:spcBef>
              <a:tabLst>
                <a:tab pos="241300" algn="l"/>
              </a:tabLst>
            </a:pPr>
            <a:r>
              <a:rPr lang="en-US" sz="2400" dirty="0">
                <a:solidFill>
                  <a:srgbClr val="444848"/>
                </a:solidFill>
                <a:latin typeface="Arial"/>
                <a:cs typeface="Arial"/>
              </a:rPr>
              <a:t> </a:t>
            </a:r>
          </a:p>
          <a:p>
            <a:pPr marL="241300" indent="-228600">
              <a:lnSpc>
                <a:spcPts val="3110"/>
              </a:lnSpc>
              <a:spcBef>
                <a:spcPts val="105"/>
              </a:spcBef>
              <a:buChar char="•"/>
              <a:tabLst>
                <a:tab pos="241300" algn="l"/>
              </a:tabLst>
            </a:pPr>
            <a:r>
              <a:rPr lang="en-US" sz="2400" dirty="0">
                <a:solidFill>
                  <a:srgbClr val="444848"/>
                </a:solidFill>
                <a:latin typeface="Arial"/>
                <a:cs typeface="Arial"/>
              </a:rPr>
              <a:t>Available services within a Region: new services and new features aren’t available in every Region</a:t>
            </a:r>
          </a:p>
          <a:p>
            <a:pPr marL="12700">
              <a:lnSpc>
                <a:spcPts val="3110"/>
              </a:lnSpc>
              <a:spcBef>
                <a:spcPts val="105"/>
              </a:spcBef>
              <a:tabLst>
                <a:tab pos="241300" algn="l"/>
              </a:tabLst>
            </a:pPr>
            <a:r>
              <a:rPr lang="en-US" sz="2400" dirty="0">
                <a:solidFill>
                  <a:srgbClr val="444848"/>
                </a:solidFill>
                <a:latin typeface="Arial"/>
                <a:cs typeface="Arial"/>
              </a:rPr>
              <a:t> </a:t>
            </a:r>
          </a:p>
          <a:p>
            <a:pPr marL="241300" indent="-228600">
              <a:lnSpc>
                <a:spcPts val="3110"/>
              </a:lnSpc>
              <a:spcBef>
                <a:spcPts val="105"/>
              </a:spcBef>
              <a:buChar char="•"/>
              <a:tabLst>
                <a:tab pos="241300" algn="l"/>
              </a:tabLst>
            </a:pPr>
            <a:r>
              <a:rPr lang="en-US" sz="2400" dirty="0">
                <a:solidFill>
                  <a:srgbClr val="444848"/>
                </a:solidFill>
                <a:latin typeface="Arial"/>
                <a:cs typeface="Arial"/>
              </a:rPr>
              <a:t>Pricing: pricing varies region to region. Service pricing page lists pricing for all regions </a:t>
            </a:r>
            <a:endParaRPr lang="en-IN" sz="2400" dirty="0">
              <a:solidFill>
                <a:srgbClr val="444848"/>
              </a:solidFill>
              <a:latin typeface="Arial"/>
              <a:cs typeface="Arial"/>
            </a:endParaRPr>
          </a:p>
        </p:txBody>
      </p:sp>
    </p:spTree>
    <p:extLst>
      <p:ext uri="{BB962C8B-B14F-4D97-AF65-F5344CB8AC3E}">
        <p14:creationId xmlns:p14="http://schemas.microsoft.com/office/powerpoint/2010/main" val="67328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0316210" cy="69659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Availability Zones</a:t>
            </a:r>
            <a:endParaRPr spc="-10" dirty="0"/>
          </a:p>
        </p:txBody>
      </p:sp>
      <p:sp>
        <p:nvSpPr>
          <p:cNvPr id="5" name="object 3">
            <a:extLst>
              <a:ext uri="{FF2B5EF4-FFF2-40B4-BE49-F238E27FC236}">
                <a16:creationId xmlns:a16="http://schemas.microsoft.com/office/drawing/2014/main" id="{EE06634A-569A-8991-A507-0CA87D08BA52}"/>
              </a:ext>
            </a:extLst>
          </p:cNvPr>
          <p:cNvSpPr txBox="1"/>
          <p:nvPr/>
        </p:nvSpPr>
        <p:spPr>
          <a:xfrm>
            <a:off x="466936" y="1076741"/>
            <a:ext cx="11478016" cy="5677965"/>
          </a:xfrm>
          <a:prstGeom prst="rect">
            <a:avLst/>
          </a:prstGeom>
        </p:spPr>
        <p:txBody>
          <a:bodyPr vert="horz" wrap="square" lIns="0" tIns="13335" rIns="0" bIns="0" rtlCol="0">
            <a:spAutoFit/>
          </a:bodyPr>
          <a:lstStyle>
            <a:defPPr>
              <a:defRPr kern="0"/>
            </a:defPPr>
          </a:lstStyle>
          <a:p>
            <a:pPr marL="241300" indent="-228600">
              <a:lnSpc>
                <a:spcPts val="3110"/>
              </a:lnSpc>
              <a:spcBef>
                <a:spcPts val="105"/>
              </a:spcBef>
              <a:buChar char="•"/>
              <a:tabLst>
                <a:tab pos="241300" algn="l"/>
              </a:tabLst>
            </a:pPr>
            <a:r>
              <a:rPr lang="en-US" sz="2400" dirty="0">
                <a:solidFill>
                  <a:srgbClr val="444848"/>
                </a:solidFill>
                <a:latin typeface="Arial"/>
                <a:cs typeface="Arial"/>
              </a:rPr>
              <a:t>A minimum of three separate availability zones are present in all availability zone-enabled regions.</a:t>
            </a:r>
          </a:p>
          <a:p>
            <a:pPr marL="12700">
              <a:lnSpc>
                <a:spcPts val="3110"/>
              </a:lnSpc>
              <a:spcBef>
                <a:spcPts val="105"/>
              </a:spcBef>
              <a:tabLst>
                <a:tab pos="241300" algn="l"/>
              </a:tabLst>
            </a:pPr>
            <a:endParaRPr lang="en-US" sz="2400" dirty="0">
              <a:solidFill>
                <a:srgbClr val="444848"/>
              </a:solidFill>
              <a:latin typeface="Arial"/>
              <a:cs typeface="Arial"/>
            </a:endParaRPr>
          </a:p>
          <a:p>
            <a:pPr marL="241300" indent="-228600">
              <a:lnSpc>
                <a:spcPts val="3110"/>
              </a:lnSpc>
              <a:spcBef>
                <a:spcPts val="105"/>
              </a:spcBef>
              <a:buChar char="•"/>
              <a:tabLst>
                <a:tab pos="241300" algn="l"/>
              </a:tabLst>
            </a:pPr>
            <a:r>
              <a:rPr lang="en-US" sz="2400" dirty="0">
                <a:solidFill>
                  <a:srgbClr val="444848"/>
                </a:solidFill>
                <a:latin typeface="Arial"/>
                <a:cs typeface="Arial"/>
              </a:rPr>
              <a:t>Each availability zone (AZ) is one or more discrete data centers with redundant power, networking, and connectivity </a:t>
            </a:r>
          </a:p>
          <a:p>
            <a:pPr marL="12700">
              <a:lnSpc>
                <a:spcPts val="3110"/>
              </a:lnSpc>
              <a:spcBef>
                <a:spcPts val="105"/>
              </a:spcBef>
              <a:tabLst>
                <a:tab pos="241300" algn="l"/>
              </a:tabLst>
            </a:pPr>
            <a:endParaRPr lang="en-US" sz="2400" dirty="0">
              <a:solidFill>
                <a:srgbClr val="444848"/>
              </a:solidFill>
              <a:latin typeface="Arial"/>
              <a:cs typeface="Arial"/>
            </a:endParaRPr>
          </a:p>
          <a:p>
            <a:pPr marL="241300" indent="-228600">
              <a:lnSpc>
                <a:spcPts val="3110"/>
              </a:lnSpc>
              <a:spcBef>
                <a:spcPts val="105"/>
              </a:spcBef>
              <a:buChar char="•"/>
              <a:tabLst>
                <a:tab pos="241300" algn="l"/>
              </a:tabLst>
            </a:pPr>
            <a:r>
              <a:rPr lang="en-US" sz="2400" dirty="0">
                <a:solidFill>
                  <a:srgbClr val="444848"/>
                </a:solidFill>
                <a:latin typeface="Arial"/>
                <a:cs typeface="Arial"/>
              </a:rPr>
              <a:t>AZ’s are separate from each other, so that they’re isolated from disasters</a:t>
            </a:r>
          </a:p>
          <a:p>
            <a:pPr marL="12700">
              <a:lnSpc>
                <a:spcPts val="3110"/>
              </a:lnSpc>
              <a:spcBef>
                <a:spcPts val="105"/>
              </a:spcBef>
              <a:tabLst>
                <a:tab pos="241300" algn="l"/>
              </a:tabLst>
            </a:pPr>
            <a:r>
              <a:rPr lang="en-US" sz="2400" dirty="0">
                <a:solidFill>
                  <a:srgbClr val="444848"/>
                </a:solidFill>
                <a:latin typeface="Arial"/>
                <a:cs typeface="Arial"/>
              </a:rPr>
              <a:t> </a:t>
            </a:r>
          </a:p>
          <a:p>
            <a:pPr marL="241300" indent="-228600">
              <a:lnSpc>
                <a:spcPts val="3110"/>
              </a:lnSpc>
              <a:spcBef>
                <a:spcPts val="105"/>
              </a:spcBef>
              <a:buChar char="•"/>
              <a:tabLst>
                <a:tab pos="241300" algn="l"/>
              </a:tabLst>
            </a:pPr>
            <a:r>
              <a:rPr lang="en-US" sz="2400" dirty="0">
                <a:solidFill>
                  <a:srgbClr val="444848"/>
                </a:solidFill>
                <a:latin typeface="Arial"/>
                <a:cs typeface="Arial"/>
              </a:rPr>
              <a:t>AZ’s are connected with high bandwidth, ultra-low latency networking. Less than two millisecond roundtrip latency between </a:t>
            </a:r>
            <a:r>
              <a:rPr lang="en-US" sz="2400" dirty="0" err="1">
                <a:solidFill>
                  <a:srgbClr val="444848"/>
                </a:solidFill>
                <a:latin typeface="Arial"/>
                <a:cs typeface="Arial"/>
              </a:rPr>
              <a:t>Azs</a:t>
            </a:r>
            <a:endParaRPr lang="en-US" sz="2400" dirty="0">
              <a:solidFill>
                <a:srgbClr val="444848"/>
              </a:solidFill>
              <a:latin typeface="Arial"/>
              <a:cs typeface="Arial"/>
            </a:endParaRPr>
          </a:p>
          <a:p>
            <a:pPr marL="12700">
              <a:lnSpc>
                <a:spcPts val="3110"/>
              </a:lnSpc>
              <a:spcBef>
                <a:spcPts val="105"/>
              </a:spcBef>
              <a:tabLst>
                <a:tab pos="241300" algn="l"/>
              </a:tabLst>
            </a:pPr>
            <a:endParaRPr lang="en-US" sz="2400" dirty="0">
              <a:solidFill>
                <a:srgbClr val="444848"/>
              </a:solidFill>
              <a:latin typeface="Arial"/>
              <a:cs typeface="Arial"/>
            </a:endParaRPr>
          </a:p>
          <a:p>
            <a:pPr marL="241300" indent="-228600">
              <a:lnSpc>
                <a:spcPts val="3110"/>
              </a:lnSpc>
              <a:spcBef>
                <a:spcPts val="105"/>
              </a:spcBef>
              <a:buChar char="•"/>
              <a:tabLst>
                <a:tab pos="241300" algn="l"/>
              </a:tabLst>
            </a:pPr>
            <a:r>
              <a:rPr lang="en-US" sz="2400" dirty="0">
                <a:solidFill>
                  <a:srgbClr val="444848"/>
                </a:solidFill>
                <a:latin typeface="Arial"/>
                <a:cs typeface="Arial"/>
                <a:hlinkClick r:id="rId2"/>
              </a:rPr>
              <a:t>https://learn.microsoft.com/en-us/azure/reliability/availability-zones-service-support</a:t>
            </a:r>
            <a:endParaRPr lang="en-US" sz="2400" dirty="0">
              <a:solidFill>
                <a:srgbClr val="444848"/>
              </a:solidFill>
              <a:latin typeface="Arial"/>
              <a:cs typeface="Arial"/>
            </a:endParaRPr>
          </a:p>
          <a:p>
            <a:pPr marL="12700">
              <a:lnSpc>
                <a:spcPts val="3110"/>
              </a:lnSpc>
              <a:spcBef>
                <a:spcPts val="105"/>
              </a:spcBef>
              <a:tabLst>
                <a:tab pos="241300" algn="l"/>
              </a:tabLst>
            </a:pPr>
            <a:endParaRPr lang="en-US" sz="2400" dirty="0">
              <a:solidFill>
                <a:srgbClr val="444848"/>
              </a:solidFill>
              <a:latin typeface="Arial"/>
              <a:cs typeface="Arial"/>
            </a:endParaRPr>
          </a:p>
          <a:p>
            <a:pPr marL="12700">
              <a:lnSpc>
                <a:spcPts val="3110"/>
              </a:lnSpc>
              <a:spcBef>
                <a:spcPts val="105"/>
              </a:spcBef>
              <a:tabLst>
                <a:tab pos="241300" algn="l"/>
              </a:tabLst>
            </a:pPr>
            <a:endParaRPr lang="en-US" sz="2400" dirty="0">
              <a:solidFill>
                <a:srgbClr val="444848"/>
              </a:solidFill>
              <a:latin typeface="Arial"/>
              <a:cs typeface="Arial"/>
            </a:endParaRPr>
          </a:p>
        </p:txBody>
      </p:sp>
    </p:spTree>
    <p:extLst>
      <p:ext uri="{BB962C8B-B14F-4D97-AF65-F5344CB8AC3E}">
        <p14:creationId xmlns:p14="http://schemas.microsoft.com/office/powerpoint/2010/main" val="124652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71A92F-B31A-A5E6-238C-EEBBC2B4A719}"/>
              </a:ext>
            </a:extLst>
          </p:cNvPr>
          <p:cNvSpPr txBox="1">
            <a:spLocks noGrp="1"/>
          </p:cNvSpPr>
          <p:nvPr/>
        </p:nvSpPr>
        <p:spPr>
          <a:xfrm>
            <a:off x="466936" y="189992"/>
            <a:ext cx="10316210" cy="696594"/>
          </a:xfrm>
          <a:prstGeom prst="rect">
            <a:avLst/>
          </a:prstGeom>
        </p:spPr>
        <p:txBody>
          <a:bodyPr vert="horz" wrap="square" lIns="0" tIns="13335" rIns="0" bIns="0" rtlCol="0">
            <a:spAutoFit/>
          </a:bodyPr>
          <a:lstStyle>
            <a:lvl1pPr>
              <a:defRPr sz="4400" b="0" i="0">
                <a:solidFill>
                  <a:srgbClr val="444848"/>
                </a:solidFill>
                <a:latin typeface="Arial"/>
                <a:ea typeface="+mj-ea"/>
                <a:cs typeface="Arial"/>
              </a:defRPr>
            </a:lvl1pPr>
          </a:lstStyle>
          <a:p>
            <a:pPr marL="12700">
              <a:lnSpc>
                <a:spcPct val="100000"/>
              </a:lnSpc>
              <a:spcBef>
                <a:spcPts val="105"/>
              </a:spcBef>
            </a:pPr>
            <a:r>
              <a:rPr lang="en-IN" spc="-10" dirty="0"/>
              <a:t>Management level and hierarchy  </a:t>
            </a:r>
          </a:p>
        </p:txBody>
      </p:sp>
      <p:sp>
        <p:nvSpPr>
          <p:cNvPr id="5" name="object 3">
            <a:extLst>
              <a:ext uri="{FF2B5EF4-FFF2-40B4-BE49-F238E27FC236}">
                <a16:creationId xmlns:a16="http://schemas.microsoft.com/office/drawing/2014/main" id="{EE06634A-569A-8991-A507-0CA87D08BA52}"/>
              </a:ext>
            </a:extLst>
          </p:cNvPr>
          <p:cNvSpPr txBox="1"/>
          <p:nvPr/>
        </p:nvSpPr>
        <p:spPr>
          <a:xfrm>
            <a:off x="466936" y="1076741"/>
            <a:ext cx="11478016" cy="7255320"/>
          </a:xfrm>
          <a:prstGeom prst="rect">
            <a:avLst/>
          </a:prstGeom>
        </p:spPr>
        <p:txBody>
          <a:bodyPr vert="horz" wrap="square" lIns="0" tIns="13335" rIns="0" bIns="0" rtlCol="0">
            <a:spAutoFit/>
          </a:bodyPr>
          <a:lstStyle>
            <a:defPPr>
              <a:defRPr kern="0"/>
            </a:defPPr>
          </a:lstStyle>
          <a:p>
            <a:pPr marL="241300" indent="-228600">
              <a:lnSpc>
                <a:spcPts val="3110"/>
              </a:lnSpc>
              <a:spcBef>
                <a:spcPts val="105"/>
              </a:spcBef>
              <a:buFont typeface="Arial" panose="020B0604020202020204" pitchFamily="34" charset="0"/>
              <a:buChar char="•"/>
              <a:tabLst>
                <a:tab pos="241300" algn="l"/>
              </a:tabLst>
            </a:pPr>
            <a:r>
              <a:rPr lang="en-US" sz="2400" b="1" dirty="0">
                <a:solidFill>
                  <a:srgbClr val="444848"/>
                </a:solidFill>
                <a:latin typeface="Arial"/>
                <a:cs typeface="Arial"/>
              </a:rPr>
              <a:t>Resources</a:t>
            </a:r>
            <a:r>
              <a:rPr lang="en-US" sz="2400" dirty="0">
                <a:solidFill>
                  <a:srgbClr val="444848"/>
                </a:solidFill>
                <a:latin typeface="Arial"/>
                <a:cs typeface="Arial"/>
              </a:rPr>
              <a:t> are instances of services that you can create, such as virtual machines, storage, and SQL databases.</a:t>
            </a:r>
          </a:p>
          <a:p>
            <a:pPr marL="241300" indent="-228600">
              <a:lnSpc>
                <a:spcPts val="3110"/>
              </a:lnSpc>
              <a:spcBef>
                <a:spcPts val="105"/>
              </a:spcBef>
              <a:buFontTx/>
              <a:buChar char="•"/>
              <a:tabLst>
                <a:tab pos="241300" algn="l"/>
              </a:tabLst>
            </a:pPr>
            <a:r>
              <a:rPr lang="en-US" sz="2400" b="1" dirty="0">
                <a:solidFill>
                  <a:srgbClr val="444848"/>
                </a:solidFill>
                <a:latin typeface="Arial"/>
                <a:cs typeface="Arial"/>
              </a:rPr>
              <a:t>Resource groups </a:t>
            </a:r>
            <a:r>
              <a:rPr lang="en-US" sz="2400" dirty="0">
                <a:solidFill>
                  <a:srgbClr val="444848"/>
                </a:solidFill>
                <a:latin typeface="Arial"/>
                <a:cs typeface="Arial"/>
              </a:rPr>
              <a:t>are logical containers where you can deploy and manage Azure resources </a:t>
            </a:r>
          </a:p>
          <a:p>
            <a:pPr marL="241300" indent="-228600">
              <a:lnSpc>
                <a:spcPts val="3110"/>
              </a:lnSpc>
              <a:spcBef>
                <a:spcPts val="105"/>
              </a:spcBef>
              <a:buFont typeface="Arial" panose="020B0604020202020204" pitchFamily="34" charset="0"/>
              <a:buChar char="•"/>
              <a:tabLst>
                <a:tab pos="241300" algn="l"/>
              </a:tabLst>
            </a:pPr>
            <a:r>
              <a:rPr lang="en-US" sz="2400" b="1" dirty="0">
                <a:solidFill>
                  <a:srgbClr val="444848"/>
                </a:solidFill>
                <a:latin typeface="Arial"/>
                <a:cs typeface="Arial"/>
              </a:rPr>
              <a:t>Subscriptions</a:t>
            </a:r>
            <a:r>
              <a:rPr lang="en-US" sz="2400" dirty="0">
                <a:solidFill>
                  <a:srgbClr val="444848"/>
                </a:solidFill>
                <a:latin typeface="Arial"/>
                <a:cs typeface="Arial"/>
              </a:rPr>
              <a:t> logically associate user accounts with the resources that they create. </a:t>
            </a:r>
          </a:p>
          <a:p>
            <a:pPr marL="812800" lvl="1" indent="-342900">
              <a:lnSpc>
                <a:spcPts val="3110"/>
              </a:lnSpc>
              <a:spcBef>
                <a:spcPts val="105"/>
              </a:spcBef>
              <a:buFont typeface="Courier New" panose="02070309020205020404" pitchFamily="49" charset="0"/>
              <a:buChar char="o"/>
              <a:tabLst>
                <a:tab pos="241300" algn="l"/>
              </a:tabLst>
            </a:pPr>
            <a:r>
              <a:rPr lang="en-US" sz="2400" dirty="0">
                <a:solidFill>
                  <a:srgbClr val="444848"/>
                </a:solidFill>
                <a:latin typeface="Arial"/>
                <a:cs typeface="Arial"/>
              </a:rPr>
              <a:t>Subscription has limits or quotas on the amount of resources that it can create and use. </a:t>
            </a:r>
          </a:p>
          <a:p>
            <a:pPr marL="812800" lvl="1" indent="-342900">
              <a:lnSpc>
                <a:spcPts val="3110"/>
              </a:lnSpc>
              <a:spcBef>
                <a:spcPts val="105"/>
              </a:spcBef>
              <a:buFont typeface="Courier New" panose="02070309020205020404" pitchFamily="49" charset="0"/>
              <a:buChar char="o"/>
              <a:tabLst>
                <a:tab pos="241300" algn="l"/>
              </a:tabLst>
            </a:pPr>
            <a:r>
              <a:rPr lang="en-US" sz="2400" dirty="0">
                <a:solidFill>
                  <a:srgbClr val="444848"/>
                </a:solidFill>
                <a:latin typeface="Arial"/>
                <a:cs typeface="Arial"/>
              </a:rPr>
              <a:t>Organizations can use subscriptions to manage costs and the resources that are created by users, teams, and projects.</a:t>
            </a:r>
            <a:r>
              <a:rPr lang="en-US" sz="2400" b="1" dirty="0">
                <a:solidFill>
                  <a:srgbClr val="444848"/>
                </a:solidFill>
                <a:latin typeface="Arial"/>
                <a:cs typeface="Arial"/>
              </a:rPr>
              <a:t> </a:t>
            </a:r>
          </a:p>
          <a:p>
            <a:pPr marL="241300" indent="-228600">
              <a:lnSpc>
                <a:spcPts val="3110"/>
              </a:lnSpc>
              <a:spcBef>
                <a:spcPts val="105"/>
              </a:spcBef>
              <a:buFont typeface="Arial" panose="020B0604020202020204" pitchFamily="34" charset="0"/>
              <a:buChar char="•"/>
              <a:tabLst>
                <a:tab pos="241300" algn="l"/>
              </a:tabLst>
            </a:pPr>
            <a:r>
              <a:rPr lang="en-US" sz="2400" b="1" dirty="0">
                <a:solidFill>
                  <a:srgbClr val="444848"/>
                </a:solidFill>
                <a:latin typeface="Arial"/>
                <a:cs typeface="Arial"/>
              </a:rPr>
              <a:t>Management groups </a:t>
            </a:r>
            <a:r>
              <a:rPr lang="en-US" sz="2400" dirty="0">
                <a:solidFill>
                  <a:srgbClr val="444848"/>
                </a:solidFill>
                <a:latin typeface="Arial"/>
                <a:cs typeface="Arial"/>
              </a:rPr>
              <a:t>help you manage access, policy, and compliance for multiple subscriptions. All subscriptions automatically inherit the conditions that are applied to the management group.</a:t>
            </a:r>
          </a:p>
          <a:p>
            <a:pPr marL="698500" lvl="1" indent="-228600">
              <a:lnSpc>
                <a:spcPts val="3110"/>
              </a:lnSpc>
              <a:spcBef>
                <a:spcPts val="105"/>
              </a:spcBef>
              <a:buFont typeface="Arial" panose="020B0604020202020204" pitchFamily="34" charset="0"/>
              <a:buChar char="•"/>
              <a:tabLst>
                <a:tab pos="241300" algn="l"/>
              </a:tabLst>
            </a:pPr>
            <a:endParaRPr lang="en-US" sz="2400" dirty="0">
              <a:solidFill>
                <a:srgbClr val="444848"/>
              </a:solidFill>
              <a:latin typeface="Arial"/>
              <a:cs typeface="Arial"/>
            </a:endParaRPr>
          </a:p>
          <a:p>
            <a:pPr marL="241300" indent="-228600">
              <a:lnSpc>
                <a:spcPts val="3110"/>
              </a:lnSpc>
              <a:spcBef>
                <a:spcPts val="105"/>
              </a:spcBef>
              <a:buFontTx/>
              <a:buChar char="•"/>
              <a:tabLst>
                <a:tab pos="241300" algn="l"/>
              </a:tabLst>
            </a:pPr>
            <a:endParaRPr lang="en-US" sz="2400" dirty="0">
              <a:solidFill>
                <a:srgbClr val="444848"/>
              </a:solidFill>
              <a:latin typeface="Arial"/>
              <a:cs typeface="Arial"/>
            </a:endParaRPr>
          </a:p>
          <a:p>
            <a:pPr marL="241300" indent="-228600">
              <a:lnSpc>
                <a:spcPts val="3110"/>
              </a:lnSpc>
              <a:spcBef>
                <a:spcPts val="105"/>
              </a:spcBef>
              <a:buChar char="•"/>
              <a:tabLst>
                <a:tab pos="241300" algn="l"/>
              </a:tabLst>
            </a:pPr>
            <a:endParaRPr lang="en-US" sz="2400" dirty="0">
              <a:solidFill>
                <a:srgbClr val="444848"/>
              </a:solidFill>
              <a:latin typeface="Arial"/>
              <a:cs typeface="Arial"/>
            </a:endParaRPr>
          </a:p>
          <a:p>
            <a:pPr marL="12700">
              <a:lnSpc>
                <a:spcPts val="3110"/>
              </a:lnSpc>
              <a:spcBef>
                <a:spcPts val="105"/>
              </a:spcBef>
              <a:tabLst>
                <a:tab pos="241300" algn="l"/>
              </a:tabLst>
            </a:pPr>
            <a:endParaRPr lang="en-US" sz="2400" dirty="0">
              <a:solidFill>
                <a:srgbClr val="444848"/>
              </a:solidFill>
              <a:latin typeface="Arial"/>
              <a:cs typeface="Arial"/>
            </a:endParaRPr>
          </a:p>
          <a:p>
            <a:pPr marL="12700">
              <a:lnSpc>
                <a:spcPts val="3110"/>
              </a:lnSpc>
              <a:spcBef>
                <a:spcPts val="105"/>
              </a:spcBef>
              <a:tabLst>
                <a:tab pos="241300" algn="l"/>
              </a:tabLst>
            </a:pPr>
            <a:endParaRPr lang="en-US" sz="2400" dirty="0">
              <a:solidFill>
                <a:srgbClr val="444848"/>
              </a:solidFill>
              <a:latin typeface="Arial"/>
              <a:cs typeface="Arial"/>
            </a:endParaRPr>
          </a:p>
        </p:txBody>
      </p:sp>
    </p:spTree>
    <p:extLst>
      <p:ext uri="{BB962C8B-B14F-4D97-AF65-F5344CB8AC3E}">
        <p14:creationId xmlns:p14="http://schemas.microsoft.com/office/powerpoint/2010/main" val="987582085"/>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72431</TotalTime>
  <Words>4952</Words>
  <Application>Microsoft Office PowerPoint</Application>
  <PresentationFormat>Widescreen</PresentationFormat>
  <Paragraphs>518</Paragraphs>
  <Slides>60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Courier New</vt:lpstr>
      <vt:lpstr>Wingdings</vt:lpstr>
      <vt:lpstr>Retrospect</vt:lpstr>
      <vt:lpstr>Microsoft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Manasi</dc:creator>
  <cp:lastModifiedBy>Manasi Lele</cp:lastModifiedBy>
  <cp:revision>118</cp:revision>
  <dcterms:created xsi:type="dcterms:W3CDTF">2023-03-05T05:12:04Z</dcterms:created>
  <dcterms:modified xsi:type="dcterms:W3CDTF">2024-04-23T05:43:43Z</dcterms:modified>
</cp:coreProperties>
</file>