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6f42bd2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6f42bd2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6dc0dde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6dc0dde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6dc0dde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6dc0ddee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6dc0ddee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6dc0ddee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6dc0ddee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6dc0ddee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6dc0ddee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6dc0ddee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6dc0ddee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6dc0ddee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6dc0ddee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6dc0ddee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6dc0ddee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6dc0ddee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9850" y="1547125"/>
            <a:ext cx="8442600" cy="12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KEYWORD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Constructor Call Binding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C(){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this.a=37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obj=new C();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console.log(obj.a);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: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825" y="1138925"/>
            <a:ext cx="85206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In JavaScript ,’this’ keyword is used to refer to an object.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‘this’ refers to objects based on invocation.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context-based i.e., It refers to different objects based on context.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usage of this can be categorised into 4 different bindings.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1.Default Binding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2.Implicit Binding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3.Explicit Binding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4.Constructor Call Binding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Binding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top level of script ,this always refers to the window object.The js compiler itself,binds the ‘this’ keyword to the global context.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check , to which object ‘this’ is referring by using console statement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 console.log(this);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we can use it at an any place in our js file.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Binding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implicit binding compiler itself will assign a object to ‘this’ and ‘this’ will point to that object,just like the default binding.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,we can see implicit binding in case of objects ,which consists of methods as members.In this scenario ,this will automatically point out to that object only.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implicit Binding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obj={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name:”manikanta”,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age:22,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showDetails:function(){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Console.log(this.name,this.age);   //manikanta 22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console.log(onj.showDetails();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Binding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explicitly define ‘this ’ to refer to a particular object.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do that by using functions.To do that ,we need to pass the object we want ‘this ’ to refer as a parameter to the function or we need to bind the function to another variable and we still need to pass the object that needs to be referred.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do explicit binding by using call(),apply() and bind methods.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only difference between call() and apply() is the way we pass the arguments to the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call we pass args by ‘,’ as separator and in apply we will pass args as an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call() and apply()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add(c,d){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this.a+this.b+tc+d;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obj={a:1,b:2}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add.call(obj,3,4)  //10 -by using call()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add.apply(obj,[5,6]  //14 -by using apply()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bind()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add(){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this.a+this.b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obj={a:4,b:5}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 sum=add.bind(obj)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console.log(sum);  //9-cause this is referring to the obj.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We can’t bind the same function multiple times.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Call Binding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javascript functions can work like classes 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create an object to the function and we can access the members of the function by using objects.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need to create the object by using new keyword and ‘this’ keyword will refer to the instance we created.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Simple Dark</vt:lpstr>
      <vt:lpstr>THIS KEYWORD</vt:lpstr>
      <vt:lpstr>ABOUT :</vt:lpstr>
      <vt:lpstr>Default Binding</vt:lpstr>
      <vt:lpstr>Implicit Binding</vt:lpstr>
      <vt:lpstr>Example for implicit Binding</vt:lpstr>
      <vt:lpstr>Explicit Binding</vt:lpstr>
      <vt:lpstr>Example for call() and apply()</vt:lpstr>
      <vt:lpstr>Example for bind()</vt:lpstr>
      <vt:lpstr>Constructor Call Binding</vt:lpstr>
      <vt:lpstr>Example for Constructor Call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</dc:title>
  <cp:lastModifiedBy>MANIKANTA KNR</cp:lastModifiedBy>
  <cp:revision>1</cp:revision>
  <dcterms:modified xsi:type="dcterms:W3CDTF">2023-03-06T19:46:11Z</dcterms:modified>
</cp:coreProperties>
</file>