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9" r:id="rId5"/>
    <p:sldId id="270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EB1B6-8652-40C4-BC0A-EFF38253AA63}" v="8" dt="2023-09-22T05:49:5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4"/>
  </p:normalViewPr>
  <p:slideViewPr>
    <p:cSldViewPr snapToGrid="0">
      <p:cViewPr varScale="1">
        <p:scale>
          <a:sx n="90" d="100"/>
          <a:sy n="90" d="100"/>
        </p:scale>
        <p:origin x="23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Sarthak" userId="3c9ebafc-61e1-4e06-a331-d18608955beb" providerId="ADAL" clId="{A60DF036-3819-5445-BA90-CA01CE0C8A1A}"/>
    <pc:docChg chg="custSel modSld">
      <pc:chgData name="Mani Sarthak" userId="3c9ebafc-61e1-4e06-a331-d18608955beb" providerId="ADAL" clId="{A60DF036-3819-5445-BA90-CA01CE0C8A1A}" dt="2023-09-21T17:05:00.291" v="1" actId="26606"/>
      <pc:docMkLst>
        <pc:docMk/>
      </pc:docMkLst>
      <pc:sldChg chg="addSp delSp modSp mod setBg">
        <pc:chgData name="Mani Sarthak" userId="3c9ebafc-61e1-4e06-a331-d18608955beb" providerId="ADAL" clId="{A60DF036-3819-5445-BA90-CA01CE0C8A1A}" dt="2023-09-21T17:05:00.291" v="1" actId="26606"/>
        <pc:sldMkLst>
          <pc:docMk/>
          <pc:sldMk cId="2901769859" sldId="267"/>
        </pc:sldMkLst>
        <pc:spChg chg="mod">
          <ac:chgData name="Mani Sarthak" userId="3c9ebafc-61e1-4e06-a331-d18608955beb" providerId="ADAL" clId="{A60DF036-3819-5445-BA90-CA01CE0C8A1A}" dt="2023-09-21T17:04:48.817" v="0" actId="26606"/>
          <ac:spMkLst>
            <pc:docMk/>
            <pc:sldMk cId="2901769859" sldId="267"/>
            <ac:spMk id="2" creationId="{29CAF82F-B033-873A-55CB-962C23BBFB38}"/>
          </ac:spMkLst>
        </pc:spChg>
        <pc:spChg chg="add del">
          <ac:chgData name="Mani Sarthak" userId="3c9ebafc-61e1-4e06-a331-d18608955beb" providerId="ADAL" clId="{A60DF036-3819-5445-BA90-CA01CE0C8A1A}" dt="2023-09-21T17:05:00.291" v="1" actId="26606"/>
          <ac:spMkLst>
            <pc:docMk/>
            <pc:sldMk cId="2901769859" sldId="267"/>
            <ac:spMk id="10" creationId="{45D37F4E-DDB4-456B-97E0-9937730A039F}"/>
          </ac:spMkLst>
        </pc:spChg>
        <pc:spChg chg="add del">
          <ac:chgData name="Mani Sarthak" userId="3c9ebafc-61e1-4e06-a331-d18608955beb" providerId="ADAL" clId="{A60DF036-3819-5445-BA90-CA01CE0C8A1A}" dt="2023-09-21T17:05:00.291" v="1" actId="26606"/>
          <ac:spMkLst>
            <pc:docMk/>
            <pc:sldMk cId="2901769859" sldId="267"/>
            <ac:spMk id="12" creationId="{B2DD41CD-8F47-4F56-AD12-4E2FF7696987}"/>
          </ac:spMkLst>
        </pc:spChg>
        <pc:spChg chg="add">
          <ac:chgData name="Mani Sarthak" userId="3c9ebafc-61e1-4e06-a331-d18608955beb" providerId="ADAL" clId="{A60DF036-3819-5445-BA90-CA01CE0C8A1A}" dt="2023-09-21T17:05:00.291" v="1" actId="26606"/>
          <ac:spMkLst>
            <pc:docMk/>
            <pc:sldMk cId="2901769859" sldId="267"/>
            <ac:spMk id="17" creationId="{45D37F4E-DDB4-456B-97E0-9937730A039F}"/>
          </ac:spMkLst>
        </pc:spChg>
        <pc:spChg chg="add">
          <ac:chgData name="Mani Sarthak" userId="3c9ebafc-61e1-4e06-a331-d18608955beb" providerId="ADAL" clId="{A60DF036-3819-5445-BA90-CA01CE0C8A1A}" dt="2023-09-21T17:05:00.291" v="1" actId="26606"/>
          <ac:spMkLst>
            <pc:docMk/>
            <pc:sldMk cId="2901769859" sldId="267"/>
            <ac:spMk id="19" creationId="{B2DD41CD-8F47-4F56-AD12-4E2FF7696987}"/>
          </ac:spMkLst>
        </pc:spChg>
        <pc:graphicFrameChg chg="mod modGraphic">
          <ac:chgData name="Mani Sarthak" userId="3c9ebafc-61e1-4e06-a331-d18608955beb" providerId="ADAL" clId="{A60DF036-3819-5445-BA90-CA01CE0C8A1A}" dt="2023-09-21T17:05:00.291" v="1" actId="26606"/>
          <ac:graphicFrameMkLst>
            <pc:docMk/>
            <pc:sldMk cId="2901769859" sldId="267"/>
            <ac:graphicFrameMk id="5" creationId="{513B0C41-DA61-240F-06B2-5DCEA6996E29}"/>
          </ac:graphicFrameMkLst>
        </pc:graphicFrameChg>
        <pc:picChg chg="mod ord">
          <ac:chgData name="Mani Sarthak" userId="3c9ebafc-61e1-4e06-a331-d18608955beb" providerId="ADAL" clId="{A60DF036-3819-5445-BA90-CA01CE0C8A1A}" dt="2023-09-21T17:04:48.817" v="0" actId="26606"/>
          <ac:picMkLst>
            <pc:docMk/>
            <pc:sldMk cId="2901769859" sldId="267"/>
            <ac:picMk id="4" creationId="{5BE2310D-835C-FDE8-4587-E4556545E94B}"/>
          </ac:picMkLst>
        </pc:picChg>
      </pc:sldChg>
    </pc:docChg>
  </pc:docChgLst>
  <pc:docChgLst>
    <pc:chgData name="Guest User" userId="S::urn:spo:anon#2656aa9a363dc9cbdd29187b169356071f2024fb85883b8707083182fe3ddb86::" providerId="AD" clId="Web-{6B4EB1B6-8652-40C4-BC0A-EFF38253AA63}"/>
    <pc:docChg chg="modSld sldOrd">
      <pc:chgData name="Guest User" userId="S::urn:spo:anon#2656aa9a363dc9cbdd29187b169356071f2024fb85883b8707083182fe3ddb86::" providerId="AD" clId="Web-{6B4EB1B6-8652-40C4-BC0A-EFF38253AA63}" dt="2023-09-22T05:49:50.574" v="7"/>
      <pc:docMkLst>
        <pc:docMk/>
      </pc:docMkLst>
      <pc:sldChg chg="ord">
        <pc:chgData name="Guest User" userId="S::urn:spo:anon#2656aa9a363dc9cbdd29187b169356071f2024fb85883b8707083182fe3ddb86::" providerId="AD" clId="Web-{6B4EB1B6-8652-40C4-BC0A-EFF38253AA63}" dt="2023-09-22T04:57:22.671" v="0"/>
        <pc:sldMkLst>
          <pc:docMk/>
          <pc:sldMk cId="1008666306" sldId="257"/>
        </pc:sldMkLst>
      </pc:sldChg>
      <pc:sldChg chg="ord">
        <pc:chgData name="Guest User" userId="S::urn:spo:anon#2656aa9a363dc9cbdd29187b169356071f2024fb85883b8707083182fe3ddb86::" providerId="AD" clId="Web-{6B4EB1B6-8652-40C4-BC0A-EFF38253AA63}" dt="2023-09-22T05:36:59.907" v="6"/>
        <pc:sldMkLst>
          <pc:docMk/>
          <pc:sldMk cId="995652039" sldId="263"/>
        </pc:sldMkLst>
      </pc:sldChg>
      <pc:sldChg chg="ord">
        <pc:chgData name="Guest User" userId="S::urn:spo:anon#2656aa9a363dc9cbdd29187b169356071f2024fb85883b8707083182fe3ddb86::" providerId="AD" clId="Web-{6B4EB1B6-8652-40C4-BC0A-EFF38253AA63}" dt="2023-09-22T05:26:01.523" v="5"/>
        <pc:sldMkLst>
          <pc:docMk/>
          <pc:sldMk cId="3072253104" sldId="264"/>
        </pc:sldMkLst>
      </pc:sldChg>
      <pc:sldChg chg="modSp ord">
        <pc:chgData name="Guest User" userId="S::urn:spo:anon#2656aa9a363dc9cbdd29187b169356071f2024fb85883b8707083182fe3ddb86::" providerId="AD" clId="Web-{6B4EB1B6-8652-40C4-BC0A-EFF38253AA63}" dt="2023-09-22T05:49:50.574" v="7"/>
        <pc:sldMkLst>
          <pc:docMk/>
          <pc:sldMk cId="2549200151" sldId="269"/>
        </pc:sldMkLst>
        <pc:spChg chg="mod">
          <ac:chgData name="Guest User" userId="S::urn:spo:anon#2656aa9a363dc9cbdd29187b169356071f2024fb85883b8707083182fe3ddb86::" providerId="AD" clId="Web-{6B4EB1B6-8652-40C4-BC0A-EFF38253AA63}" dt="2023-09-22T05:06:06.620" v="4" actId="20577"/>
          <ac:spMkLst>
            <pc:docMk/>
            <pc:sldMk cId="2549200151" sldId="269"/>
            <ac:spMk id="2" creationId="{DE00F331-C780-3D17-8B83-7242E2BFE8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c8Bx_d5loanBTvtjK6BqTRGiGL7Xi1i?usp=drive_link" TargetMode="External"/><Relationship Id="rId1" Type="http://schemas.openxmlformats.org/officeDocument/2006/relationships/hyperlink" Target="https://github.com/mani-sarthak/COD/tree/main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Lc8Bx_d5loanBTvtjK6BqTRGiGL7Xi1i?usp=drive_link" TargetMode="External"/><Relationship Id="rId1" Type="http://schemas.openxmlformats.org/officeDocument/2006/relationships/hyperlink" Target="https://github.com/mani-sarthak/COD/tree/ma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64947-13AE-4644-A353-1B5397AD9F9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7D5716-2A1E-4928-875B-959BEF0A6ACB}">
      <dgm:prSet/>
      <dgm:spPr/>
      <dgm:t>
        <a:bodyPr/>
        <a:lstStyle/>
        <a:p>
          <a:pPr>
            <a:defRPr cap="all"/>
          </a:pPr>
          <a:r>
            <a:rPr lang="en-US"/>
            <a:t>All the scripts are maintained on my </a:t>
          </a:r>
          <a:r>
            <a:rPr lang="en-US">
              <a:hlinkClick xmlns:r="http://schemas.openxmlformats.org/officeDocument/2006/relationships" r:id="rId1"/>
            </a:rPr>
            <a:t>GitHub</a:t>
          </a:r>
          <a:r>
            <a:rPr lang="en-US"/>
            <a:t>.</a:t>
          </a:r>
        </a:p>
      </dgm:t>
    </dgm:pt>
    <dgm:pt modelId="{AD6A1E15-14BF-4E76-8D5E-5123D6310F2A}" type="parTrans" cxnId="{2BF6BA0F-0FD6-4A79-A631-07742DC451D3}">
      <dgm:prSet/>
      <dgm:spPr/>
      <dgm:t>
        <a:bodyPr/>
        <a:lstStyle/>
        <a:p>
          <a:endParaRPr lang="en-US"/>
        </a:p>
      </dgm:t>
    </dgm:pt>
    <dgm:pt modelId="{EF9A581F-C6FC-4F5E-B1E4-ACEDCCF9F5B6}" type="sibTrans" cxnId="{2BF6BA0F-0FD6-4A79-A631-07742DC451D3}">
      <dgm:prSet/>
      <dgm:spPr/>
      <dgm:t>
        <a:bodyPr/>
        <a:lstStyle/>
        <a:p>
          <a:endParaRPr lang="en-US"/>
        </a:p>
      </dgm:t>
    </dgm:pt>
    <dgm:pt modelId="{837ABE7A-2BFD-4029-A822-1A664BE02D96}">
      <dgm:prSet/>
      <dgm:spPr/>
      <dgm:t>
        <a:bodyPr/>
        <a:lstStyle/>
        <a:p>
          <a:pPr>
            <a:defRPr cap="all"/>
          </a:pPr>
          <a:r>
            <a:rPr lang="en-US"/>
            <a:t>The data downloaded is </a:t>
          </a:r>
          <a:r>
            <a:rPr lang="en-US">
              <a:hlinkClick xmlns:r="http://schemas.openxmlformats.org/officeDocument/2006/relationships" r:id="rId2"/>
            </a:rPr>
            <a:t>here</a:t>
          </a:r>
          <a:r>
            <a:rPr lang="en-US"/>
            <a:t>.</a:t>
          </a:r>
        </a:p>
      </dgm:t>
    </dgm:pt>
    <dgm:pt modelId="{C58E8CB8-14C3-451B-BBC8-709692E0577D}" type="parTrans" cxnId="{F95D5372-8AF5-4E3E-B763-686C63D34F85}">
      <dgm:prSet/>
      <dgm:spPr/>
      <dgm:t>
        <a:bodyPr/>
        <a:lstStyle/>
        <a:p>
          <a:endParaRPr lang="en-US"/>
        </a:p>
      </dgm:t>
    </dgm:pt>
    <dgm:pt modelId="{19EDDC43-B1E4-48A4-815B-5B285755C3A5}" type="sibTrans" cxnId="{F95D5372-8AF5-4E3E-B763-686C63D34F85}">
      <dgm:prSet/>
      <dgm:spPr/>
      <dgm:t>
        <a:bodyPr/>
        <a:lstStyle/>
        <a:p>
          <a:endParaRPr lang="en-US"/>
        </a:p>
      </dgm:t>
    </dgm:pt>
    <dgm:pt modelId="{B3BE6359-DEB1-E44C-858F-22C5CD5E55AE}" type="pres">
      <dgm:prSet presAssocID="{F4C64947-13AE-4644-A353-1B5397AD9F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AF00A1-D8CA-B34B-BAED-AB2B976435A8}" type="pres">
      <dgm:prSet presAssocID="{027D5716-2A1E-4928-875B-959BEF0A6ACB}" presName="hierRoot1" presStyleCnt="0"/>
      <dgm:spPr/>
    </dgm:pt>
    <dgm:pt modelId="{55C23B50-EBCB-404D-BF1C-762550D661A3}" type="pres">
      <dgm:prSet presAssocID="{027D5716-2A1E-4928-875B-959BEF0A6ACB}" presName="composite" presStyleCnt="0"/>
      <dgm:spPr/>
    </dgm:pt>
    <dgm:pt modelId="{131FFC08-AEC6-9C46-88B6-43412E8B2610}" type="pres">
      <dgm:prSet presAssocID="{027D5716-2A1E-4928-875B-959BEF0A6ACB}" presName="background" presStyleLbl="node0" presStyleIdx="0" presStyleCnt="2"/>
      <dgm:spPr/>
    </dgm:pt>
    <dgm:pt modelId="{A7121231-BDCB-3F40-9B36-459A1AB0C015}" type="pres">
      <dgm:prSet presAssocID="{027D5716-2A1E-4928-875B-959BEF0A6ACB}" presName="text" presStyleLbl="fgAcc0" presStyleIdx="0" presStyleCnt="2">
        <dgm:presLayoutVars>
          <dgm:chPref val="3"/>
        </dgm:presLayoutVars>
      </dgm:prSet>
      <dgm:spPr/>
    </dgm:pt>
    <dgm:pt modelId="{07D37270-57AF-FB4D-A750-2063783CC213}" type="pres">
      <dgm:prSet presAssocID="{027D5716-2A1E-4928-875B-959BEF0A6ACB}" presName="hierChild2" presStyleCnt="0"/>
      <dgm:spPr/>
    </dgm:pt>
    <dgm:pt modelId="{1C82E2BA-2C21-B34E-AE0B-A9007F146297}" type="pres">
      <dgm:prSet presAssocID="{837ABE7A-2BFD-4029-A822-1A664BE02D96}" presName="hierRoot1" presStyleCnt="0"/>
      <dgm:spPr/>
    </dgm:pt>
    <dgm:pt modelId="{CE449B1C-DF47-A74F-9D21-19693C2371ED}" type="pres">
      <dgm:prSet presAssocID="{837ABE7A-2BFD-4029-A822-1A664BE02D96}" presName="composite" presStyleCnt="0"/>
      <dgm:spPr/>
    </dgm:pt>
    <dgm:pt modelId="{1B83EB81-159F-B544-8058-6C1863F08FB4}" type="pres">
      <dgm:prSet presAssocID="{837ABE7A-2BFD-4029-A822-1A664BE02D96}" presName="background" presStyleLbl="node0" presStyleIdx="1" presStyleCnt="2"/>
      <dgm:spPr/>
    </dgm:pt>
    <dgm:pt modelId="{8BCA5E68-1DCB-E945-8E7B-BC771BC84AB3}" type="pres">
      <dgm:prSet presAssocID="{837ABE7A-2BFD-4029-A822-1A664BE02D96}" presName="text" presStyleLbl="fgAcc0" presStyleIdx="1" presStyleCnt="2">
        <dgm:presLayoutVars>
          <dgm:chPref val="3"/>
        </dgm:presLayoutVars>
      </dgm:prSet>
      <dgm:spPr/>
    </dgm:pt>
    <dgm:pt modelId="{C271848D-D55D-DC4E-B682-69CC6264C7FF}" type="pres">
      <dgm:prSet presAssocID="{837ABE7A-2BFD-4029-A822-1A664BE02D96}" presName="hierChild2" presStyleCnt="0"/>
      <dgm:spPr/>
    </dgm:pt>
  </dgm:ptLst>
  <dgm:cxnLst>
    <dgm:cxn modelId="{2BF6BA0F-0FD6-4A79-A631-07742DC451D3}" srcId="{F4C64947-13AE-4644-A353-1B5397AD9F97}" destId="{027D5716-2A1E-4928-875B-959BEF0A6ACB}" srcOrd="0" destOrd="0" parTransId="{AD6A1E15-14BF-4E76-8D5E-5123D6310F2A}" sibTransId="{EF9A581F-C6FC-4F5E-B1E4-ACEDCCF9F5B6}"/>
    <dgm:cxn modelId="{78A04A29-18E7-254F-A456-9F1CA45590E3}" type="presOf" srcId="{027D5716-2A1E-4928-875B-959BEF0A6ACB}" destId="{A7121231-BDCB-3F40-9B36-459A1AB0C015}" srcOrd="0" destOrd="0" presId="urn:microsoft.com/office/officeart/2005/8/layout/hierarchy1"/>
    <dgm:cxn modelId="{F95D5372-8AF5-4E3E-B763-686C63D34F85}" srcId="{F4C64947-13AE-4644-A353-1B5397AD9F97}" destId="{837ABE7A-2BFD-4029-A822-1A664BE02D96}" srcOrd="1" destOrd="0" parTransId="{C58E8CB8-14C3-451B-BBC8-709692E0577D}" sibTransId="{19EDDC43-B1E4-48A4-815B-5B285755C3A5}"/>
    <dgm:cxn modelId="{F32160CD-8DF8-CC4F-A83B-0F60BD7E5D73}" type="presOf" srcId="{F4C64947-13AE-4644-A353-1B5397AD9F97}" destId="{B3BE6359-DEB1-E44C-858F-22C5CD5E55AE}" srcOrd="0" destOrd="0" presId="urn:microsoft.com/office/officeart/2005/8/layout/hierarchy1"/>
    <dgm:cxn modelId="{9AC7F3D1-598F-5E44-834A-AA2D16E30973}" type="presOf" srcId="{837ABE7A-2BFD-4029-A822-1A664BE02D96}" destId="{8BCA5E68-1DCB-E945-8E7B-BC771BC84AB3}" srcOrd="0" destOrd="0" presId="urn:microsoft.com/office/officeart/2005/8/layout/hierarchy1"/>
    <dgm:cxn modelId="{60F86DFE-3818-224D-A988-77354C3C9900}" type="presParOf" srcId="{B3BE6359-DEB1-E44C-858F-22C5CD5E55AE}" destId="{9BAF00A1-D8CA-B34B-BAED-AB2B976435A8}" srcOrd="0" destOrd="0" presId="urn:microsoft.com/office/officeart/2005/8/layout/hierarchy1"/>
    <dgm:cxn modelId="{12891371-E066-0340-B04A-28B80AF8A049}" type="presParOf" srcId="{9BAF00A1-D8CA-B34B-BAED-AB2B976435A8}" destId="{55C23B50-EBCB-404D-BF1C-762550D661A3}" srcOrd="0" destOrd="0" presId="urn:microsoft.com/office/officeart/2005/8/layout/hierarchy1"/>
    <dgm:cxn modelId="{478DBF3B-6392-6142-BF9A-43E27C3C8F8E}" type="presParOf" srcId="{55C23B50-EBCB-404D-BF1C-762550D661A3}" destId="{131FFC08-AEC6-9C46-88B6-43412E8B2610}" srcOrd="0" destOrd="0" presId="urn:microsoft.com/office/officeart/2005/8/layout/hierarchy1"/>
    <dgm:cxn modelId="{B3DBCE0A-728B-7E44-85E4-55645940D019}" type="presParOf" srcId="{55C23B50-EBCB-404D-BF1C-762550D661A3}" destId="{A7121231-BDCB-3F40-9B36-459A1AB0C015}" srcOrd="1" destOrd="0" presId="urn:microsoft.com/office/officeart/2005/8/layout/hierarchy1"/>
    <dgm:cxn modelId="{BECE771F-3D7F-2849-83A7-DCA29C102405}" type="presParOf" srcId="{9BAF00A1-D8CA-B34B-BAED-AB2B976435A8}" destId="{07D37270-57AF-FB4D-A750-2063783CC213}" srcOrd="1" destOrd="0" presId="urn:microsoft.com/office/officeart/2005/8/layout/hierarchy1"/>
    <dgm:cxn modelId="{0094C920-0017-E545-99F0-910FC8B7436E}" type="presParOf" srcId="{B3BE6359-DEB1-E44C-858F-22C5CD5E55AE}" destId="{1C82E2BA-2C21-B34E-AE0B-A9007F146297}" srcOrd="1" destOrd="0" presId="urn:microsoft.com/office/officeart/2005/8/layout/hierarchy1"/>
    <dgm:cxn modelId="{76202BE0-5EDB-FF4C-9ADD-9DF5BE67387B}" type="presParOf" srcId="{1C82E2BA-2C21-B34E-AE0B-A9007F146297}" destId="{CE449B1C-DF47-A74F-9D21-19693C2371ED}" srcOrd="0" destOrd="0" presId="urn:microsoft.com/office/officeart/2005/8/layout/hierarchy1"/>
    <dgm:cxn modelId="{48900366-5676-9D48-8A7F-B5A928593AD7}" type="presParOf" srcId="{CE449B1C-DF47-A74F-9D21-19693C2371ED}" destId="{1B83EB81-159F-B544-8058-6C1863F08FB4}" srcOrd="0" destOrd="0" presId="urn:microsoft.com/office/officeart/2005/8/layout/hierarchy1"/>
    <dgm:cxn modelId="{33873911-9EC0-CE4F-8517-EB214D9FC256}" type="presParOf" srcId="{CE449B1C-DF47-A74F-9D21-19693C2371ED}" destId="{8BCA5E68-1DCB-E945-8E7B-BC771BC84AB3}" srcOrd="1" destOrd="0" presId="urn:microsoft.com/office/officeart/2005/8/layout/hierarchy1"/>
    <dgm:cxn modelId="{8E37FE80-EC07-A54A-91EF-855DADFF7FB2}" type="presParOf" srcId="{1C82E2BA-2C21-B34E-AE0B-A9007F146297}" destId="{C271848D-D55D-DC4E-B682-69CC6264C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FFC08-AEC6-9C46-88B6-43412E8B2610}">
      <dsp:nvSpPr>
        <dsp:cNvPr id="0" name=""/>
        <dsp:cNvSpPr/>
      </dsp:nvSpPr>
      <dsp:spPr>
        <a:xfrm>
          <a:off x="819" y="994469"/>
          <a:ext cx="2876534" cy="1826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121231-BDCB-3F40-9B36-459A1AB0C015}">
      <dsp:nvSpPr>
        <dsp:cNvPr id="0" name=""/>
        <dsp:cNvSpPr/>
      </dsp:nvSpPr>
      <dsp:spPr>
        <a:xfrm>
          <a:off x="320434" y="1298103"/>
          <a:ext cx="2876534" cy="1826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All the scripts are maintained on my </a:t>
          </a:r>
          <a:r>
            <a:rPr lang="en-US" sz="2800" kern="1200">
              <a:hlinkClick xmlns:r="http://schemas.openxmlformats.org/officeDocument/2006/relationships" r:id="rId1"/>
            </a:rPr>
            <a:t>GitHub</a:t>
          </a:r>
          <a:r>
            <a:rPr lang="en-US" sz="2800" kern="1200"/>
            <a:t>.</a:t>
          </a:r>
        </a:p>
      </dsp:txBody>
      <dsp:txXfrm>
        <a:off x="373933" y="1351602"/>
        <a:ext cx="2769536" cy="1719601"/>
      </dsp:txXfrm>
    </dsp:sp>
    <dsp:sp modelId="{1B83EB81-159F-B544-8058-6C1863F08FB4}">
      <dsp:nvSpPr>
        <dsp:cNvPr id="0" name=""/>
        <dsp:cNvSpPr/>
      </dsp:nvSpPr>
      <dsp:spPr>
        <a:xfrm>
          <a:off x="3516583" y="994469"/>
          <a:ext cx="2876534" cy="1826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A5E68-1DCB-E945-8E7B-BC771BC84AB3}">
      <dsp:nvSpPr>
        <dsp:cNvPr id="0" name=""/>
        <dsp:cNvSpPr/>
      </dsp:nvSpPr>
      <dsp:spPr>
        <a:xfrm>
          <a:off x="3836198" y="1298103"/>
          <a:ext cx="2876534" cy="1826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The data downloaded is </a:t>
          </a:r>
          <a:r>
            <a:rPr lang="en-US" sz="2800" kern="1200">
              <a:hlinkClick xmlns:r="http://schemas.openxmlformats.org/officeDocument/2006/relationships" r:id="rId2"/>
            </a:rPr>
            <a:t>here</a:t>
          </a:r>
          <a:r>
            <a:rPr lang="en-US" sz="2800" kern="1200"/>
            <a:t>.</a:t>
          </a:r>
        </a:p>
      </dsp:txBody>
      <dsp:txXfrm>
        <a:off x="3889697" y="1351602"/>
        <a:ext cx="2769536" cy="171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2474-6960-1FC7-2ADC-432FC41D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738C5-F290-A5B4-2522-FB61BF63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B6A7-98D5-80AA-EF5F-4B8DFAD8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7E2D-FD29-8FCE-A3FE-DEFB335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E925-5105-CF80-B37C-A9072FDB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1EF5-E00D-AF6D-5E74-A4B0DBB4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0DECC-DF24-B270-9A48-31F3E533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948F-43AF-8428-C554-4C44E46A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AA3A-E2F7-12E8-705E-DFB58868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81B2-E734-1BA0-7DCA-90D58F58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E9233-8991-E2D6-4964-03166F3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2AD34-4440-7427-30F5-1EE04DE0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EAB4-4B93-F5CC-1E96-5123FA42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60F3-6254-722B-DEBB-6DAA3794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B756-59AB-B172-42D7-B54D1A94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0FFE-E3B0-9B52-22EA-89FED08E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FEDF-A723-D8E0-CB96-7E0E0A19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6B4F-0611-A51F-42B2-771FD64E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C609-9386-A937-05FA-7C144FF3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15D4-3CB5-BAAE-35FF-662E4A93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F3B1-4AC8-D203-19C1-534CCEA5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2E15-E644-7A1E-69B1-5A0F58B5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A99C-B192-2EF2-86E6-3390B18A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10D5-AFD2-876A-96CD-4BEEB9E7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2CE4-7EB2-9592-F1F0-5DA7D84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7AC8-83D4-C1A0-5B64-44987EBB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4447-376C-4694-D9FE-01C398CBC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C3DEF-CDC8-DCF9-C8C0-BB63397F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09489-CCB2-FFDC-6FB5-EA31ECF9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4D33-7551-D5D4-99E0-E51E145C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1AF5-B31F-1570-9DE7-4E71B4A7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98AA-90AF-B3A6-4543-85BB4D63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B934-F424-0C56-149C-8FF130B8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FE1F5-37B1-9F36-92F9-EC90AF83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4EAB6-CD86-9CE4-BB23-4ADF0DAA8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35084-37AD-EE95-1ECF-97A0B50D3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7489A-1AAB-7A49-76C8-13C46F25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3FD78-1362-3E7F-4B13-90EFBAA4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FD317-C56D-8595-D666-187E3EE9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6101-24D2-E200-062F-1FB61CF3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82A75-510A-2BB3-121A-3F7ECFB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6EAE1-F161-CB23-BE41-6494307E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8196D-D22D-5B06-484C-AA3FD81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AC6F-C16A-7828-1B90-01C67145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959E-7441-29CE-E26D-8D22599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42C6-7DD9-AAB7-8D6B-52518A7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58A1-6275-D717-D1AD-2CE2BF1C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04EC-5ADD-5B96-59EA-7FCD2FC5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03C25-5328-F1DF-E343-09FFCD6B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F1F7-CAF5-E709-9A1C-B251D3DA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6CAE-A20D-0DD9-35EC-6FCF842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E2C3-3688-5434-C2C8-B75EA203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D1F9-9DB6-55CB-F315-843BB65B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8A63D-F4BB-D6E2-BCE3-C3FDFA43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9F35-8226-6391-FECC-076A43548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3665-CC9C-BDF7-E22B-74BB35E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DB74-DB26-780E-B7C0-F53B3FA4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2393-AF73-EF97-3FB6-C855B559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6FA81-8FAD-8AEB-F800-540640A7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8B54-8B41-5D3C-8A3D-6E977E5E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07AF-558D-A3F4-47B1-709ABF4F7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A67F-C9EA-C246-ADC4-7BC46F04B35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870A-B7E9-BD17-DA82-652106BAF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53AB-5236-DCFC-3ACA-6B9D4197B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800B-C9CA-7A4C-9FF7-B3DD7A64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ndiawris.gov.in/wris/#/groundWa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92F8E-B1A1-B839-2B74-C258694D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COD 310 mid-term presentation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Landscape Level Impact </a:t>
            </a:r>
            <a:r>
              <a:rPr lang="en-US" sz="4400" dirty="0" err="1"/>
              <a:t>Assesment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CA217-A55A-A57C-1523-07D3C9968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By: Mani Sarthak</a:t>
            </a:r>
          </a:p>
          <a:p>
            <a:pPr algn="l"/>
            <a:r>
              <a:rPr lang="en-US" sz="2000" dirty="0"/>
              <a:t>Supervisor: Prof. </a:t>
            </a:r>
            <a:r>
              <a:rPr lang="en-US" sz="2000" dirty="0" err="1"/>
              <a:t>Aaditeshwar</a:t>
            </a:r>
            <a:r>
              <a:rPr lang="en-US" sz="2000" dirty="0"/>
              <a:t> Seth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B9EAB-05E6-6CD9-F99E-B11669CB5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5" r="1358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439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2326A-DF74-AAF7-EB7D-40055FDC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Challenges faced while fetching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6391-B1AE-83E7-3E9D-886DA838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The time for fetching a single year (500+ districts * 5 datasets/district) is around 7 hrs if considering program is running continuously.</a:t>
            </a:r>
          </a:p>
          <a:p>
            <a:r>
              <a:rPr lang="en-US" sz="2200"/>
              <a:t>The sever is slow, takes much more time to fetch the data.</a:t>
            </a:r>
          </a:p>
          <a:p>
            <a:r>
              <a:rPr lang="en-US" sz="2200"/>
              <a:t>The server breaks the connection and blocks the IP if many requests are fetched from a single host. Either change location or hotspot to change the IP.</a:t>
            </a:r>
          </a:p>
          <a:p>
            <a:r>
              <a:rPr lang="en-US" sz="2200"/>
              <a:t>Implemetation: Running the scripts on 6 different hosts which are coordinating among them for getting yearwise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EB62D-A290-53DC-D977-13B92E202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61D00-1A54-45F3-0FF8-CCCBDCE6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Analysing the data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DBD1-5B60-444F-0056-0F69A702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The data obtained can be obtained from the website in many different levels like day wise, month wise, season wise, year wise.</a:t>
            </a:r>
          </a:p>
          <a:p>
            <a:r>
              <a:rPr lang="en-US" sz="2200"/>
              <a:t>Of them day wise and month wise data are very sparse.</a:t>
            </a:r>
          </a:p>
          <a:p>
            <a:r>
              <a:rPr lang="en-US" sz="2200"/>
              <a:t>The stations measured are changing over the years (are decreasing too in some states). </a:t>
            </a:r>
          </a:p>
          <a:p>
            <a:r>
              <a:rPr lang="en-US" sz="2200"/>
              <a:t>In a given year, during the seasons some wells are measured and some are not.</a:t>
            </a:r>
          </a:p>
          <a:p>
            <a:r>
              <a:rPr lang="en-US" sz="2200"/>
              <a:t>States themselves have changed over the years eg. Telangana.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C683-90E8-21BE-E80E-7B3267DA5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AF82F-B033-873A-55CB-962C23BB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2310D-835C-FDE8-4587-E4556545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B0C41-DA61-240F-06B2-5DCEA6996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688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17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DFC68-AFB7-45D8-4BCE-E46261F6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B2A2-8845-40F4-8830-6A1E3891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D1E09-45A2-048D-E1C9-D2DC4AE54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5" r="1358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6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9CB74-9603-BD8F-A2A2-9CEB883E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Work done till now</a:t>
            </a:r>
            <a:br>
              <a:rPr lang="en-US" sz="4200"/>
            </a:br>
            <a:endParaRPr lang="en-US" sz="42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DE0A-E5AB-B746-90E3-A1D021D7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Automating the data scrapping process for the website </a:t>
            </a:r>
            <a:r>
              <a:rPr lang="en-US" sz="2200">
                <a:hlinkClick r:id="rId2"/>
              </a:rPr>
              <a:t>indiawris.gov.in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Analysing the data ie. Density, correctness, level-wise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14EB-1296-F4F6-B531-C23313B66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82" r="936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67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F331-C780-3D17-8B83-7242E2B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 hirearchy: how the data is organized?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E368A-EF7C-83B1-ABFD-172BA4062F08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State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E8893-464E-DE2C-8B84-6EA9EB3F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9" b="4379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1BC9F2-8A6B-943A-C411-39FE76E4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5084" b="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F331-C780-3D17-8B83-7242E2B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Website </a:t>
            </a:r>
            <a:r>
              <a:rPr lang="en-US" sz="2800" dirty="0"/>
              <a:t>hierarchy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: how the data is organized?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E368A-EF7C-83B1-ABFD-172BA4062F08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State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E8893-464E-DE2C-8B84-6EA9EB3F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9" b="4379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1BC9F2-8A6B-943A-C411-39FE76E4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5084" b="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2007C9CC-5A19-E6AF-9894-88E5094FE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2" y="0"/>
            <a:ext cx="113210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F331-C780-3D17-8B83-7242E2BF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 hirearchy: how the data is organized?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E368A-EF7C-83B1-ABFD-172BA4062F08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State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E8893-464E-DE2C-8B84-6EA9EB3F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9" b="4379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D9DAD2-5C29-0D5A-8851-14488936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437"/>
            <a:ext cx="10515600" cy="15335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5E5320F-A122-A419-87DE-505B6E6C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09" y="0"/>
            <a:ext cx="12527382" cy="6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25EF5-AF16-93B4-5487-A4AB4E87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Summary of data organisation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86B9A-CC44-EFA3-6634-6E9EA220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Upon opening the website all information is arranged in two types of hierarchy namely state wise and then year wise (12 most recent months).</a:t>
            </a:r>
          </a:p>
          <a:p>
            <a:r>
              <a:rPr lang="en-US" sz="2200"/>
              <a:t>All important information is contained in the fetch requests with the name `gwlbusinessdata`.</a:t>
            </a:r>
          </a:p>
          <a:p>
            <a:r>
              <a:rPr lang="en-US" sz="2200"/>
              <a:t>The method for fetching the `gwlbusinessdata` is using POST method.</a:t>
            </a:r>
          </a:p>
          <a:p>
            <a:r>
              <a:rPr lang="en-US" sz="2200"/>
              <a:t>To automate the process of Scrapping need to crack the headers of the POST request !!</a:t>
            </a:r>
          </a:p>
          <a:p>
            <a:r>
              <a:rPr lang="en-US" sz="2200"/>
              <a:t>Final organization: year -&gt; state -&gt; district -&gt; seasonally and yearly 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0D98D-3150-4114-8985-B3EE0FEC4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D142F-8DD6-C226-B78B-5A6E2391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Cracking the POST method request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30BE-8F39-6441-E528-AA2FF63A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/>
              <a:t>Used browsers like Chrome Canary and Firefox that allows for better inspect methods.</a:t>
            </a:r>
          </a:p>
          <a:p>
            <a:r>
              <a:rPr lang="en-US" sz="2000"/>
              <a:t>Used the web apps like POSTMAN, HTTP Toolkit etc.</a:t>
            </a:r>
          </a:p>
          <a:p>
            <a:r>
              <a:rPr lang="en-US" sz="2000"/>
              <a:t>Analysed JavaScript and website HTML code to see which things are triggered when the download button is clicked.</a:t>
            </a:r>
          </a:p>
          <a:p>
            <a:r>
              <a:rPr lang="en-US" sz="2000"/>
              <a:t>Used apps like Wireshark to track the requests sent to the website.</a:t>
            </a:r>
          </a:p>
          <a:p>
            <a:r>
              <a:rPr lang="en-US" sz="2000"/>
              <a:t>Based on knowledge of working of website created a small requests parsing script using sockets to get the data directly.</a:t>
            </a:r>
          </a:p>
          <a:p>
            <a:r>
              <a:rPr lang="en-US" sz="2000"/>
              <a:t>Tried getting data from selenium library using chromedriver.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F64CE-CC60-7FFF-DD9D-ED993948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1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6F3E9-4936-673B-B1EC-C892371AE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5" r="1358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F9D93-82F8-4EB3-1E1E-A8B14628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Process automated totally 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253B3-AD80-65A1-657E-58C0074E7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5950" y="1825625"/>
            <a:ext cx="8080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0ADE0-39CC-CD43-60B8-CC94D128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How data is fetched finally?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72DB-5D23-A5FB-637C-0A30F347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Copied the POST method request using cURL.</a:t>
            </a:r>
          </a:p>
          <a:p>
            <a:r>
              <a:rPr lang="en-US" sz="2200"/>
              <a:t>Now data can be retrieved from the website as expected using python requests library.</a:t>
            </a:r>
          </a:p>
          <a:p>
            <a:r>
              <a:rPr lang="en-US" sz="2200"/>
              <a:t>After that parsing and organising the data in excel (or csv) was easy.</a:t>
            </a:r>
          </a:p>
          <a:p>
            <a:r>
              <a:rPr lang="en-US" sz="2200"/>
              <a:t>The data received from the website didn’t had the lat-long along with the station_id. </a:t>
            </a:r>
          </a:p>
          <a:p>
            <a:r>
              <a:rPr lang="en-US" sz="2200"/>
              <a:t>A new script to fetch the lat-long and then integrate it with the previously fetched data.</a:t>
            </a:r>
          </a:p>
          <a:p>
            <a:r>
              <a:rPr lang="en-US" sz="2200"/>
              <a:t>Final data format -&gt; (well_name, well_id, water_level, lat, long).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16DF-ECD3-F138-125A-A4C5BF28F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1073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COD 310 mid-term presentation    Landscape Level Impact Assesment</vt:lpstr>
      <vt:lpstr>Work done till now </vt:lpstr>
      <vt:lpstr>Website hirearchy: how the data is organized?</vt:lpstr>
      <vt:lpstr>Website hierarchy: how the data is organized?</vt:lpstr>
      <vt:lpstr>Website hirearchy: how the data is organized?</vt:lpstr>
      <vt:lpstr>Summary of data organisation</vt:lpstr>
      <vt:lpstr>Cracking the POST method request</vt:lpstr>
      <vt:lpstr>Result: Process automated totally !</vt:lpstr>
      <vt:lpstr>How data is fetched finally?</vt:lpstr>
      <vt:lpstr>Challenges faced while fetching </vt:lpstr>
      <vt:lpstr>Analysing the data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 mid-term presentation  Landscape Level Impact Assesment</dc:title>
  <dc:creator>Mani Sarthak</dc:creator>
  <cp:lastModifiedBy>Mani Sarthak</cp:lastModifiedBy>
  <cp:revision>10</cp:revision>
  <dcterms:created xsi:type="dcterms:W3CDTF">2023-09-21T15:36:42Z</dcterms:created>
  <dcterms:modified xsi:type="dcterms:W3CDTF">2023-09-22T05:49:50Z</dcterms:modified>
</cp:coreProperties>
</file>