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9" r:id="rId3"/>
    <p:sldId id="257" r:id="rId4"/>
    <p:sldId id="260" r:id="rId5"/>
    <p:sldId id="258" r:id="rId6"/>
    <p:sldId id="261" r:id="rId7"/>
    <p:sldId id="270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89B02-F191-A20B-894E-FA0BBAFD9A9F}" v="7" dt="2023-09-22T05:56:29.599"/>
    <p1510:client id="{5F10C33E-836C-4197-A693-A0A3E017373A}" v="127" dt="2023-09-22T05:05:15.924"/>
    <p1510:client id="{7E98556F-4C7D-FB50-3A69-1DD924ECC67F}" v="98" dt="2023-09-22T05:16:47.693"/>
    <p1510:client id="{97914D8A-D5B6-030E-A35B-F89D2EAB8EB4}" v="63" dt="2023-09-22T05:26:25.749"/>
    <p1510:client id="{ACDAFB37-F13B-4F06-977E-AC4AC4FADF31}" v="25" dt="2023-09-22T05:47:17.430"/>
    <p1510:client id="{B57EC956-C27B-3E2E-5018-291AF0D5BED0}" v="30" dt="2023-09-22T05:53:30.908"/>
    <p1510:client id="{FA6B33F4-36B8-4EB7-9F5C-4B55DB8C358F}" v="611" dt="2023-09-22T06:01:0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indiawris.gov.in/wris/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drive.google.com/drive/folders/1Lc8Bx_d5loanBTvtjK6BqTRGiGL7Xi1i?usp=drive_link" TargetMode="External"/><Relationship Id="rId1" Type="http://schemas.openxmlformats.org/officeDocument/2006/relationships/hyperlink" Target="https://github.com/mani-sarthak/COD/tree/main" TargetMode="Externa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awris.gov.in/wris/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i-sarthak/COD/tree/main" TargetMode="External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hyperlink" Target="https://drive.google.com/drive/folders/1Lc8Bx_d5loanBTvtjK6BqTRGiGL7Xi1i?usp=drive_link" TargetMode="Externa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10715-8DB5-48C6-B9E5-15D083EFB2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097AF-C2BA-4174-B2AE-D2FAF7269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Automating the data scrapping process for the website </a:t>
          </a:r>
          <a:r>
            <a:rPr lang="en-US">
              <a:hlinkClick xmlns:r="http://schemas.openxmlformats.org/officeDocument/2006/relationships" r:id="rId1"/>
            </a:rPr>
            <a:t>indiawris.gov.in</a:t>
          </a:r>
          <a:endParaRPr lang="en-US"/>
        </a:p>
      </dgm:t>
    </dgm:pt>
    <dgm:pt modelId="{9ECBF68E-4483-4083-95CA-878AFD4B5186}" type="parTrans" cxnId="{F8A0BFBE-02F7-4923-A5C8-08B3D8A249BE}">
      <dgm:prSet/>
      <dgm:spPr/>
      <dgm:t>
        <a:bodyPr/>
        <a:lstStyle/>
        <a:p>
          <a:endParaRPr lang="en-US"/>
        </a:p>
      </dgm:t>
    </dgm:pt>
    <dgm:pt modelId="{FBB6EB68-38EA-4936-9C83-BEAE8390E389}" type="sibTrans" cxnId="{F8A0BFBE-02F7-4923-A5C8-08B3D8A249BE}">
      <dgm:prSet/>
      <dgm:spPr/>
      <dgm:t>
        <a:bodyPr/>
        <a:lstStyle/>
        <a:p>
          <a:endParaRPr lang="en-US"/>
        </a:p>
      </dgm:t>
    </dgm:pt>
    <dgm:pt modelId="{C426F709-A2D4-41F7-97DF-3CE02FB51C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Analysing the data ie. Density, correctness, level-wise analysis.</a:t>
          </a:r>
        </a:p>
      </dgm:t>
    </dgm:pt>
    <dgm:pt modelId="{1A5AD725-B50E-4F6B-BF6B-58843F6BF048}" type="parTrans" cxnId="{F7461E01-0753-4A65-8564-4693D83B2F98}">
      <dgm:prSet/>
      <dgm:spPr/>
      <dgm:t>
        <a:bodyPr/>
        <a:lstStyle/>
        <a:p>
          <a:endParaRPr lang="en-US"/>
        </a:p>
      </dgm:t>
    </dgm:pt>
    <dgm:pt modelId="{CB20E610-4114-4385-B312-8C0BF30A7AB7}" type="sibTrans" cxnId="{F7461E01-0753-4A65-8564-4693D83B2F98}">
      <dgm:prSet/>
      <dgm:spPr/>
      <dgm:t>
        <a:bodyPr/>
        <a:lstStyle/>
        <a:p>
          <a:endParaRPr lang="en-US"/>
        </a:p>
      </dgm:t>
    </dgm:pt>
    <dgm:pt modelId="{2B1330B9-07BA-4130-8AD7-1E68F453237A}" type="pres">
      <dgm:prSet presAssocID="{9DC10715-8DB5-48C6-B9E5-15D083EFB2CA}" presName="root" presStyleCnt="0">
        <dgm:presLayoutVars>
          <dgm:dir/>
          <dgm:resizeHandles val="exact"/>
        </dgm:presLayoutVars>
      </dgm:prSet>
      <dgm:spPr/>
    </dgm:pt>
    <dgm:pt modelId="{10931889-75E4-480C-AAE1-3E0815B1FEF8}" type="pres">
      <dgm:prSet presAssocID="{88F097AF-C2BA-4174-B2AE-D2FAF7269144}" presName="compNode" presStyleCnt="0"/>
      <dgm:spPr/>
    </dgm:pt>
    <dgm:pt modelId="{570D4BC3-BF60-4BE1-9C1B-37DA2CF507AB}" type="pres">
      <dgm:prSet presAssocID="{88F097AF-C2BA-4174-B2AE-D2FAF7269144}" presName="bgRect" presStyleLbl="bgShp" presStyleIdx="0" presStyleCnt="2"/>
      <dgm:spPr/>
    </dgm:pt>
    <dgm:pt modelId="{83CDD924-83F0-4868-96FC-DE9F1BDD3374}" type="pres">
      <dgm:prSet presAssocID="{88F097AF-C2BA-4174-B2AE-D2FAF726914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760F56-55DF-4D2F-947E-6D86702990A1}" type="pres">
      <dgm:prSet presAssocID="{88F097AF-C2BA-4174-B2AE-D2FAF7269144}" presName="spaceRect" presStyleCnt="0"/>
      <dgm:spPr/>
    </dgm:pt>
    <dgm:pt modelId="{A2210A06-652B-48BF-974D-DC910F87AB4B}" type="pres">
      <dgm:prSet presAssocID="{88F097AF-C2BA-4174-B2AE-D2FAF7269144}" presName="parTx" presStyleLbl="revTx" presStyleIdx="0" presStyleCnt="2">
        <dgm:presLayoutVars>
          <dgm:chMax val="0"/>
          <dgm:chPref val="0"/>
        </dgm:presLayoutVars>
      </dgm:prSet>
      <dgm:spPr/>
    </dgm:pt>
    <dgm:pt modelId="{7A19BB25-BBD6-478F-AA69-DC2299134596}" type="pres">
      <dgm:prSet presAssocID="{FBB6EB68-38EA-4936-9C83-BEAE8390E389}" presName="sibTrans" presStyleCnt="0"/>
      <dgm:spPr/>
    </dgm:pt>
    <dgm:pt modelId="{579B876C-0380-4B79-84E8-0565C4CCC7C1}" type="pres">
      <dgm:prSet presAssocID="{C426F709-A2D4-41F7-97DF-3CE02FB51C28}" presName="compNode" presStyleCnt="0"/>
      <dgm:spPr/>
    </dgm:pt>
    <dgm:pt modelId="{49BAF8DB-6B95-49FF-84FD-E37AB6BE99EE}" type="pres">
      <dgm:prSet presAssocID="{C426F709-A2D4-41F7-97DF-3CE02FB51C28}" presName="bgRect" presStyleLbl="bgShp" presStyleIdx="1" presStyleCnt="2"/>
      <dgm:spPr/>
    </dgm:pt>
    <dgm:pt modelId="{DB3A8122-B135-4DFE-B5D2-710C904148A5}" type="pres">
      <dgm:prSet presAssocID="{C426F709-A2D4-41F7-97DF-3CE02FB51C28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E407DC-D635-475E-9DE0-0820084A0E74}" type="pres">
      <dgm:prSet presAssocID="{C426F709-A2D4-41F7-97DF-3CE02FB51C28}" presName="spaceRect" presStyleCnt="0"/>
      <dgm:spPr/>
    </dgm:pt>
    <dgm:pt modelId="{D1139AE5-840D-43B6-BB86-A6D0C09DECC2}" type="pres">
      <dgm:prSet presAssocID="{C426F709-A2D4-41F7-97DF-3CE02FB51C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461E01-0753-4A65-8564-4693D83B2F98}" srcId="{9DC10715-8DB5-48C6-B9E5-15D083EFB2CA}" destId="{C426F709-A2D4-41F7-97DF-3CE02FB51C28}" srcOrd="1" destOrd="0" parTransId="{1A5AD725-B50E-4F6B-BF6B-58843F6BF048}" sibTransId="{CB20E610-4114-4385-B312-8C0BF30A7AB7}"/>
    <dgm:cxn modelId="{E036EF13-D4C7-440B-A179-4779F4EE3F4A}" type="presOf" srcId="{9DC10715-8DB5-48C6-B9E5-15D083EFB2CA}" destId="{2B1330B9-07BA-4130-8AD7-1E68F453237A}" srcOrd="0" destOrd="0" presId="urn:microsoft.com/office/officeart/2018/2/layout/IconVerticalSolidList"/>
    <dgm:cxn modelId="{D317B192-DF75-4730-B639-2919ADA04525}" type="presOf" srcId="{88F097AF-C2BA-4174-B2AE-D2FAF7269144}" destId="{A2210A06-652B-48BF-974D-DC910F87AB4B}" srcOrd="0" destOrd="0" presId="urn:microsoft.com/office/officeart/2018/2/layout/IconVerticalSolidList"/>
    <dgm:cxn modelId="{B00A949D-A87B-42A6-ABE8-11B062385B8B}" type="presOf" srcId="{C426F709-A2D4-41F7-97DF-3CE02FB51C28}" destId="{D1139AE5-840D-43B6-BB86-A6D0C09DECC2}" srcOrd="0" destOrd="0" presId="urn:microsoft.com/office/officeart/2018/2/layout/IconVerticalSolidList"/>
    <dgm:cxn modelId="{F8A0BFBE-02F7-4923-A5C8-08B3D8A249BE}" srcId="{9DC10715-8DB5-48C6-B9E5-15D083EFB2CA}" destId="{88F097AF-C2BA-4174-B2AE-D2FAF7269144}" srcOrd="0" destOrd="0" parTransId="{9ECBF68E-4483-4083-95CA-878AFD4B5186}" sibTransId="{FBB6EB68-38EA-4936-9C83-BEAE8390E389}"/>
    <dgm:cxn modelId="{CB23F40E-0D19-4437-8D07-A54992ED0289}" type="presParOf" srcId="{2B1330B9-07BA-4130-8AD7-1E68F453237A}" destId="{10931889-75E4-480C-AAE1-3E0815B1FEF8}" srcOrd="0" destOrd="0" presId="urn:microsoft.com/office/officeart/2018/2/layout/IconVerticalSolidList"/>
    <dgm:cxn modelId="{7671DB9A-E496-474F-8675-770D96DFDA96}" type="presParOf" srcId="{10931889-75E4-480C-AAE1-3E0815B1FEF8}" destId="{570D4BC3-BF60-4BE1-9C1B-37DA2CF507AB}" srcOrd="0" destOrd="0" presId="urn:microsoft.com/office/officeart/2018/2/layout/IconVerticalSolidList"/>
    <dgm:cxn modelId="{04FCFAFF-94D4-44B2-AFD5-8938B72985F8}" type="presParOf" srcId="{10931889-75E4-480C-AAE1-3E0815B1FEF8}" destId="{83CDD924-83F0-4868-96FC-DE9F1BDD3374}" srcOrd="1" destOrd="0" presId="urn:microsoft.com/office/officeart/2018/2/layout/IconVerticalSolidList"/>
    <dgm:cxn modelId="{1B1855CF-FF8B-4F92-935D-7E59E75F40D8}" type="presParOf" srcId="{10931889-75E4-480C-AAE1-3E0815B1FEF8}" destId="{C9760F56-55DF-4D2F-947E-6D86702990A1}" srcOrd="2" destOrd="0" presId="urn:microsoft.com/office/officeart/2018/2/layout/IconVerticalSolidList"/>
    <dgm:cxn modelId="{F74D3E45-7A5C-44F6-8984-8C23410EB34E}" type="presParOf" srcId="{10931889-75E4-480C-AAE1-3E0815B1FEF8}" destId="{A2210A06-652B-48BF-974D-DC910F87AB4B}" srcOrd="3" destOrd="0" presId="urn:microsoft.com/office/officeart/2018/2/layout/IconVerticalSolidList"/>
    <dgm:cxn modelId="{6383AA33-268A-47FD-BD70-4B1FAFAD55BB}" type="presParOf" srcId="{2B1330B9-07BA-4130-8AD7-1E68F453237A}" destId="{7A19BB25-BBD6-478F-AA69-DC2299134596}" srcOrd="1" destOrd="0" presId="urn:microsoft.com/office/officeart/2018/2/layout/IconVerticalSolidList"/>
    <dgm:cxn modelId="{22685EA3-E3F8-4757-BB66-E0A1781D5F29}" type="presParOf" srcId="{2B1330B9-07BA-4130-8AD7-1E68F453237A}" destId="{579B876C-0380-4B79-84E8-0565C4CCC7C1}" srcOrd="2" destOrd="0" presId="urn:microsoft.com/office/officeart/2018/2/layout/IconVerticalSolidList"/>
    <dgm:cxn modelId="{E32F9237-38E4-4624-A984-7C75E00E3C9F}" type="presParOf" srcId="{579B876C-0380-4B79-84E8-0565C4CCC7C1}" destId="{49BAF8DB-6B95-49FF-84FD-E37AB6BE99EE}" srcOrd="0" destOrd="0" presId="urn:microsoft.com/office/officeart/2018/2/layout/IconVerticalSolidList"/>
    <dgm:cxn modelId="{D6C005C2-ABCA-48A4-A4D8-106244123735}" type="presParOf" srcId="{579B876C-0380-4B79-84E8-0565C4CCC7C1}" destId="{DB3A8122-B135-4DFE-B5D2-710C904148A5}" srcOrd="1" destOrd="0" presId="urn:microsoft.com/office/officeart/2018/2/layout/IconVerticalSolidList"/>
    <dgm:cxn modelId="{DD8455EA-2F1C-477C-A25D-716AF5F75FF0}" type="presParOf" srcId="{579B876C-0380-4B79-84E8-0565C4CCC7C1}" destId="{BEE407DC-D635-475E-9DE0-0820084A0E74}" srcOrd="2" destOrd="0" presId="urn:microsoft.com/office/officeart/2018/2/layout/IconVerticalSolidList"/>
    <dgm:cxn modelId="{36B208E3-65EC-4EE1-A2AF-EE5FB2A8D4FC}" type="presParOf" srcId="{579B876C-0380-4B79-84E8-0565C4CCC7C1}" destId="{D1139AE5-840D-43B6-BB86-A6D0C09DE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31038-FB29-4C07-9294-A6DC410EBED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4BB5B4-A927-4D71-8193-D627DE0CE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Upon opening the website, all information is arranged in two types of hierarchy, </a:t>
          </a:r>
          <a:r>
            <a:rPr lang="en-US" b="1" i="1"/>
            <a:t>state-wise </a:t>
          </a:r>
          <a:r>
            <a:rPr lang="en-US" i="0"/>
            <a:t>and </a:t>
          </a:r>
          <a:r>
            <a:rPr lang="en-US" b="1" i="1"/>
            <a:t>year-wise </a:t>
          </a:r>
          <a:r>
            <a:rPr lang="en-US" i="0"/>
            <a:t>(12 most recent months).</a:t>
          </a:r>
          <a:endParaRPr lang="en-US"/>
        </a:p>
      </dgm:t>
    </dgm:pt>
    <dgm:pt modelId="{1D3315C2-5B45-479E-AF96-1516C9277780}" type="parTrans" cxnId="{4EF4E167-D37B-4459-986C-DEE2EC4E518E}">
      <dgm:prSet/>
      <dgm:spPr/>
      <dgm:t>
        <a:bodyPr/>
        <a:lstStyle/>
        <a:p>
          <a:endParaRPr lang="en-US"/>
        </a:p>
      </dgm:t>
    </dgm:pt>
    <dgm:pt modelId="{DFACEC69-9384-4204-A87C-67BB9404DB20}" type="sibTrans" cxnId="{4EF4E167-D37B-4459-986C-DEE2EC4E518E}">
      <dgm:prSet/>
      <dgm:spPr/>
      <dgm:t>
        <a:bodyPr/>
        <a:lstStyle/>
        <a:p>
          <a:endParaRPr lang="en-US"/>
        </a:p>
      </dgm:t>
    </dgm:pt>
    <dgm:pt modelId="{96ECE403-7BA0-416F-8FAC-6AFA11F02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All important information is contained in the fetch requests with the name `</a:t>
          </a:r>
          <a:r>
            <a:rPr lang="en-US" b="1" i="1"/>
            <a:t>gwlbusinessdata</a:t>
          </a:r>
          <a:r>
            <a:rPr lang="en-US" i="0"/>
            <a:t>`.</a:t>
          </a:r>
          <a:endParaRPr lang="en-US"/>
        </a:p>
      </dgm:t>
    </dgm:pt>
    <dgm:pt modelId="{D3189A81-01D2-4620-862C-56510A2156E7}" type="parTrans" cxnId="{4BE3B23E-EC1A-4D94-9F9A-CF3992A94D8C}">
      <dgm:prSet/>
      <dgm:spPr/>
      <dgm:t>
        <a:bodyPr/>
        <a:lstStyle/>
        <a:p>
          <a:endParaRPr lang="en-US"/>
        </a:p>
      </dgm:t>
    </dgm:pt>
    <dgm:pt modelId="{919AF5FC-8657-4B58-894E-31BED273B0A1}" type="sibTrans" cxnId="{4BE3B23E-EC1A-4D94-9F9A-CF3992A94D8C}">
      <dgm:prSet/>
      <dgm:spPr/>
      <dgm:t>
        <a:bodyPr/>
        <a:lstStyle/>
        <a:p>
          <a:endParaRPr lang="en-US"/>
        </a:p>
      </dgm:t>
    </dgm:pt>
    <dgm:pt modelId="{3A0F3589-519B-43C4-BBD5-F5C3AE5BDC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The method for fetching the </a:t>
          </a:r>
          <a:r>
            <a:rPr lang="en-US" i="1"/>
            <a:t>`</a:t>
          </a:r>
          <a:r>
            <a:rPr lang="en-US" b="1" i="1"/>
            <a:t>gwlbusinessdata</a:t>
          </a:r>
          <a:r>
            <a:rPr lang="en-US" i="0"/>
            <a:t>` is using POST method.</a:t>
          </a:r>
          <a:endParaRPr lang="en-US"/>
        </a:p>
      </dgm:t>
    </dgm:pt>
    <dgm:pt modelId="{EFDB96F3-0BBB-447B-8349-3A4D57451695}" type="parTrans" cxnId="{7D1C0313-0CEC-40CE-89B3-3FB1EE543C43}">
      <dgm:prSet/>
      <dgm:spPr/>
      <dgm:t>
        <a:bodyPr/>
        <a:lstStyle/>
        <a:p>
          <a:endParaRPr lang="en-US"/>
        </a:p>
      </dgm:t>
    </dgm:pt>
    <dgm:pt modelId="{3190E837-3C3E-436B-92AA-B24F8CA19E14}" type="sibTrans" cxnId="{7D1C0313-0CEC-40CE-89B3-3FB1EE543C43}">
      <dgm:prSet/>
      <dgm:spPr/>
      <dgm:t>
        <a:bodyPr/>
        <a:lstStyle/>
        <a:p>
          <a:endParaRPr lang="en-US"/>
        </a:p>
      </dgm:t>
    </dgm:pt>
    <dgm:pt modelId="{7109C7FC-A06F-4571-95F5-23C4629EF6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To automate the process of scrapping, we need to crack the headers of the POST request !</a:t>
          </a:r>
          <a:endParaRPr lang="en-US"/>
        </a:p>
      </dgm:t>
    </dgm:pt>
    <dgm:pt modelId="{A2FBC42B-61B4-4133-B276-B9219F3D7303}" type="parTrans" cxnId="{7592712F-303E-4FF2-B9E2-879C9DD8746F}">
      <dgm:prSet/>
      <dgm:spPr/>
      <dgm:t>
        <a:bodyPr/>
        <a:lstStyle/>
        <a:p>
          <a:endParaRPr lang="en-US"/>
        </a:p>
      </dgm:t>
    </dgm:pt>
    <dgm:pt modelId="{C99E3F00-1306-46F0-8507-B9491A985723}" type="sibTrans" cxnId="{7592712F-303E-4FF2-B9E2-879C9DD8746F}">
      <dgm:prSet/>
      <dgm:spPr/>
      <dgm:t>
        <a:bodyPr/>
        <a:lstStyle/>
        <a:p>
          <a:endParaRPr lang="en-US"/>
        </a:p>
      </dgm:t>
    </dgm:pt>
    <dgm:pt modelId="{3C12777F-B470-43A7-9FD7-439ACF700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Final organization:</a:t>
          </a:r>
          <a:r>
            <a:rPr lang="en-US" i="1"/>
            <a:t> year </a:t>
          </a:r>
          <a:r>
            <a:rPr lang="en-US" i="1">
              <a:sym typeface="Wingdings" panose="05000000000000000000" pitchFamily="2" charset="2"/>
            </a:rPr>
            <a:t></a:t>
          </a:r>
          <a:r>
            <a:rPr lang="en-US" i="1"/>
            <a:t> state </a:t>
          </a:r>
          <a:r>
            <a:rPr lang="en-US" i="1">
              <a:sym typeface="Wingdings" panose="05000000000000000000" pitchFamily="2" charset="2"/>
            </a:rPr>
            <a:t></a:t>
          </a:r>
          <a:r>
            <a:rPr lang="en-US" i="1"/>
            <a:t> district </a:t>
          </a:r>
          <a:r>
            <a:rPr lang="en-US" i="1">
              <a:sym typeface="Wingdings" panose="05000000000000000000" pitchFamily="2" charset="2"/>
            </a:rPr>
            <a:t></a:t>
          </a:r>
          <a:r>
            <a:rPr lang="en-US" i="1"/>
            <a:t> seasonally and yearly </a:t>
          </a:r>
          <a:endParaRPr lang="en-US"/>
        </a:p>
      </dgm:t>
    </dgm:pt>
    <dgm:pt modelId="{7361125D-0C50-4577-B3CA-6FB602BC800E}" type="parTrans" cxnId="{4EC3A94E-84C7-4A31-BD20-C0BD2841A2FD}">
      <dgm:prSet/>
      <dgm:spPr/>
      <dgm:t>
        <a:bodyPr/>
        <a:lstStyle/>
        <a:p>
          <a:endParaRPr lang="en-US"/>
        </a:p>
      </dgm:t>
    </dgm:pt>
    <dgm:pt modelId="{A8E50C9A-5C3C-4C95-913B-47A514157FED}" type="sibTrans" cxnId="{4EC3A94E-84C7-4A31-BD20-C0BD2841A2FD}">
      <dgm:prSet/>
      <dgm:spPr/>
      <dgm:t>
        <a:bodyPr/>
        <a:lstStyle/>
        <a:p>
          <a:endParaRPr lang="en-US"/>
        </a:p>
      </dgm:t>
    </dgm:pt>
    <dgm:pt modelId="{C12C20FA-ED80-4FE4-9CD2-B29E769D5C85}" type="pres">
      <dgm:prSet presAssocID="{FEC31038-FB29-4C07-9294-A6DC410EBEDF}" presName="root" presStyleCnt="0">
        <dgm:presLayoutVars>
          <dgm:dir/>
          <dgm:resizeHandles val="exact"/>
        </dgm:presLayoutVars>
      </dgm:prSet>
      <dgm:spPr/>
    </dgm:pt>
    <dgm:pt modelId="{E6B7CA80-546A-4379-BFD0-541986BBADFD}" type="pres">
      <dgm:prSet presAssocID="{B34BB5B4-A927-4D71-8193-D627DE0CEC86}" presName="compNode" presStyleCnt="0"/>
      <dgm:spPr/>
    </dgm:pt>
    <dgm:pt modelId="{FD5D3477-C61F-4CA8-8DC7-17310AA417B3}" type="pres">
      <dgm:prSet presAssocID="{B34BB5B4-A927-4D71-8193-D627DE0CEC86}" presName="bgRect" presStyleLbl="bgShp" presStyleIdx="0" presStyleCnt="5"/>
      <dgm:spPr/>
    </dgm:pt>
    <dgm:pt modelId="{78BCDA7E-D048-4176-967A-39BC58C418FD}" type="pres">
      <dgm:prSet presAssocID="{B34BB5B4-A927-4D71-8193-D627DE0CEC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EF7AE2D-CF50-4370-8FC1-3A7ABA72D6E7}" type="pres">
      <dgm:prSet presAssocID="{B34BB5B4-A927-4D71-8193-D627DE0CEC86}" presName="spaceRect" presStyleCnt="0"/>
      <dgm:spPr/>
    </dgm:pt>
    <dgm:pt modelId="{0729D84E-8A6F-4D45-9ACC-D25E44E0FC48}" type="pres">
      <dgm:prSet presAssocID="{B34BB5B4-A927-4D71-8193-D627DE0CEC86}" presName="parTx" presStyleLbl="revTx" presStyleIdx="0" presStyleCnt="5">
        <dgm:presLayoutVars>
          <dgm:chMax val="0"/>
          <dgm:chPref val="0"/>
        </dgm:presLayoutVars>
      </dgm:prSet>
      <dgm:spPr/>
    </dgm:pt>
    <dgm:pt modelId="{3266256F-5869-4B98-9266-216B34E0DA5B}" type="pres">
      <dgm:prSet presAssocID="{DFACEC69-9384-4204-A87C-67BB9404DB20}" presName="sibTrans" presStyleCnt="0"/>
      <dgm:spPr/>
    </dgm:pt>
    <dgm:pt modelId="{95F01109-8C93-490F-B906-102603829774}" type="pres">
      <dgm:prSet presAssocID="{96ECE403-7BA0-416F-8FAC-6AFA11F02AD1}" presName="compNode" presStyleCnt="0"/>
      <dgm:spPr/>
    </dgm:pt>
    <dgm:pt modelId="{D8CB0511-292A-4ACB-BE82-B93B988C806F}" type="pres">
      <dgm:prSet presAssocID="{96ECE403-7BA0-416F-8FAC-6AFA11F02AD1}" presName="bgRect" presStyleLbl="bgShp" presStyleIdx="1" presStyleCnt="5"/>
      <dgm:spPr/>
    </dgm:pt>
    <dgm:pt modelId="{45FE91D2-039C-4A69-8BCD-670B33C9001B}" type="pres">
      <dgm:prSet presAssocID="{96ECE403-7BA0-416F-8FAC-6AFA11F02A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959A75E-2681-4FE3-B9E5-3EEFC117CDBA}" type="pres">
      <dgm:prSet presAssocID="{96ECE403-7BA0-416F-8FAC-6AFA11F02AD1}" presName="spaceRect" presStyleCnt="0"/>
      <dgm:spPr/>
    </dgm:pt>
    <dgm:pt modelId="{D5F23823-576D-4ED2-BB76-9D004C3A3A1D}" type="pres">
      <dgm:prSet presAssocID="{96ECE403-7BA0-416F-8FAC-6AFA11F02AD1}" presName="parTx" presStyleLbl="revTx" presStyleIdx="1" presStyleCnt="5">
        <dgm:presLayoutVars>
          <dgm:chMax val="0"/>
          <dgm:chPref val="0"/>
        </dgm:presLayoutVars>
      </dgm:prSet>
      <dgm:spPr/>
    </dgm:pt>
    <dgm:pt modelId="{7C4C5E1D-8F49-46E1-A56F-061146E5988C}" type="pres">
      <dgm:prSet presAssocID="{919AF5FC-8657-4B58-894E-31BED273B0A1}" presName="sibTrans" presStyleCnt="0"/>
      <dgm:spPr/>
    </dgm:pt>
    <dgm:pt modelId="{F031C194-7E38-426F-86EF-5F40DEEAB2AB}" type="pres">
      <dgm:prSet presAssocID="{3A0F3589-519B-43C4-BBD5-F5C3AE5BDCE8}" presName="compNode" presStyleCnt="0"/>
      <dgm:spPr/>
    </dgm:pt>
    <dgm:pt modelId="{49A22C14-C41E-4F80-BA8F-A406C88E3057}" type="pres">
      <dgm:prSet presAssocID="{3A0F3589-519B-43C4-BBD5-F5C3AE5BDCE8}" presName="bgRect" presStyleLbl="bgShp" presStyleIdx="2" presStyleCnt="5"/>
      <dgm:spPr/>
    </dgm:pt>
    <dgm:pt modelId="{FE0CF2A2-9DDF-4D77-BF68-1D6612BFCAD3}" type="pres">
      <dgm:prSet presAssocID="{3A0F3589-519B-43C4-BBD5-F5C3AE5BDC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41414B5-5428-4254-A8B6-075407B2258B}" type="pres">
      <dgm:prSet presAssocID="{3A0F3589-519B-43C4-BBD5-F5C3AE5BDCE8}" presName="spaceRect" presStyleCnt="0"/>
      <dgm:spPr/>
    </dgm:pt>
    <dgm:pt modelId="{B070EB7F-6D66-4CBB-8546-EFE9575ABB28}" type="pres">
      <dgm:prSet presAssocID="{3A0F3589-519B-43C4-BBD5-F5C3AE5BDCE8}" presName="parTx" presStyleLbl="revTx" presStyleIdx="2" presStyleCnt="5">
        <dgm:presLayoutVars>
          <dgm:chMax val="0"/>
          <dgm:chPref val="0"/>
        </dgm:presLayoutVars>
      </dgm:prSet>
      <dgm:spPr/>
    </dgm:pt>
    <dgm:pt modelId="{50633573-25F5-4E43-B49A-16BD07BBD828}" type="pres">
      <dgm:prSet presAssocID="{3190E837-3C3E-436B-92AA-B24F8CA19E14}" presName="sibTrans" presStyleCnt="0"/>
      <dgm:spPr/>
    </dgm:pt>
    <dgm:pt modelId="{99DA8256-E2F0-435C-BDF9-C9095427078E}" type="pres">
      <dgm:prSet presAssocID="{7109C7FC-A06F-4571-95F5-23C4629EF6D8}" presName="compNode" presStyleCnt="0"/>
      <dgm:spPr/>
    </dgm:pt>
    <dgm:pt modelId="{B393723B-541E-42F1-BE7F-6946B749BC64}" type="pres">
      <dgm:prSet presAssocID="{7109C7FC-A06F-4571-95F5-23C4629EF6D8}" presName="bgRect" presStyleLbl="bgShp" presStyleIdx="3" presStyleCnt="5"/>
      <dgm:spPr/>
    </dgm:pt>
    <dgm:pt modelId="{03E02501-5C7B-4FB1-BDC5-4FAB694C15D8}" type="pres">
      <dgm:prSet presAssocID="{7109C7FC-A06F-4571-95F5-23C4629EF6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E4D68207-239A-427A-9C44-10D72A810990}" type="pres">
      <dgm:prSet presAssocID="{7109C7FC-A06F-4571-95F5-23C4629EF6D8}" presName="spaceRect" presStyleCnt="0"/>
      <dgm:spPr/>
    </dgm:pt>
    <dgm:pt modelId="{A78D97AE-5A15-46BE-B04B-33096EFEE180}" type="pres">
      <dgm:prSet presAssocID="{7109C7FC-A06F-4571-95F5-23C4629EF6D8}" presName="parTx" presStyleLbl="revTx" presStyleIdx="3" presStyleCnt="5">
        <dgm:presLayoutVars>
          <dgm:chMax val="0"/>
          <dgm:chPref val="0"/>
        </dgm:presLayoutVars>
      </dgm:prSet>
      <dgm:spPr/>
    </dgm:pt>
    <dgm:pt modelId="{DA6D958C-D9B7-44EB-AE2E-8978E932C993}" type="pres">
      <dgm:prSet presAssocID="{C99E3F00-1306-46F0-8507-B9491A985723}" presName="sibTrans" presStyleCnt="0"/>
      <dgm:spPr/>
    </dgm:pt>
    <dgm:pt modelId="{40537385-C86A-4569-9EFD-912CA00389EE}" type="pres">
      <dgm:prSet presAssocID="{3C12777F-B470-43A7-9FD7-439ACF700AED}" presName="compNode" presStyleCnt="0"/>
      <dgm:spPr/>
    </dgm:pt>
    <dgm:pt modelId="{F58732D1-5076-4A07-B115-EA049279546C}" type="pres">
      <dgm:prSet presAssocID="{3C12777F-B470-43A7-9FD7-439ACF700AED}" presName="bgRect" presStyleLbl="bgShp" presStyleIdx="4" presStyleCnt="5"/>
      <dgm:spPr/>
    </dgm:pt>
    <dgm:pt modelId="{B768131E-A34D-47C1-9C31-896888F19EB1}" type="pres">
      <dgm:prSet presAssocID="{3C12777F-B470-43A7-9FD7-439ACF700A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DBC54B-8ECC-4E2A-BBD4-99D2B2D5EAE2}" type="pres">
      <dgm:prSet presAssocID="{3C12777F-B470-43A7-9FD7-439ACF700AED}" presName="spaceRect" presStyleCnt="0"/>
      <dgm:spPr/>
    </dgm:pt>
    <dgm:pt modelId="{9C00C357-46BE-450A-9604-A834CF1C5067}" type="pres">
      <dgm:prSet presAssocID="{3C12777F-B470-43A7-9FD7-439ACF700A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7F39A01-B436-4AC7-B9EB-E62B989AAEB6}" type="presOf" srcId="{FEC31038-FB29-4C07-9294-A6DC410EBEDF}" destId="{C12C20FA-ED80-4FE4-9CD2-B29E769D5C85}" srcOrd="0" destOrd="0" presId="urn:microsoft.com/office/officeart/2018/2/layout/IconVerticalSolidList"/>
    <dgm:cxn modelId="{7D1C0313-0CEC-40CE-89B3-3FB1EE543C43}" srcId="{FEC31038-FB29-4C07-9294-A6DC410EBEDF}" destId="{3A0F3589-519B-43C4-BBD5-F5C3AE5BDCE8}" srcOrd="2" destOrd="0" parTransId="{EFDB96F3-0BBB-447B-8349-3A4D57451695}" sibTransId="{3190E837-3C3E-436B-92AA-B24F8CA19E14}"/>
    <dgm:cxn modelId="{7592712F-303E-4FF2-B9E2-879C9DD8746F}" srcId="{FEC31038-FB29-4C07-9294-A6DC410EBEDF}" destId="{7109C7FC-A06F-4571-95F5-23C4629EF6D8}" srcOrd="3" destOrd="0" parTransId="{A2FBC42B-61B4-4133-B276-B9219F3D7303}" sibTransId="{C99E3F00-1306-46F0-8507-B9491A985723}"/>
    <dgm:cxn modelId="{4BE3B23E-EC1A-4D94-9F9A-CF3992A94D8C}" srcId="{FEC31038-FB29-4C07-9294-A6DC410EBEDF}" destId="{96ECE403-7BA0-416F-8FAC-6AFA11F02AD1}" srcOrd="1" destOrd="0" parTransId="{D3189A81-01D2-4620-862C-56510A2156E7}" sibTransId="{919AF5FC-8657-4B58-894E-31BED273B0A1}"/>
    <dgm:cxn modelId="{4EF4E167-D37B-4459-986C-DEE2EC4E518E}" srcId="{FEC31038-FB29-4C07-9294-A6DC410EBEDF}" destId="{B34BB5B4-A927-4D71-8193-D627DE0CEC86}" srcOrd="0" destOrd="0" parTransId="{1D3315C2-5B45-479E-AF96-1516C9277780}" sibTransId="{DFACEC69-9384-4204-A87C-67BB9404DB20}"/>
    <dgm:cxn modelId="{4EC3A94E-84C7-4A31-BD20-C0BD2841A2FD}" srcId="{FEC31038-FB29-4C07-9294-A6DC410EBEDF}" destId="{3C12777F-B470-43A7-9FD7-439ACF700AED}" srcOrd="4" destOrd="0" parTransId="{7361125D-0C50-4577-B3CA-6FB602BC800E}" sibTransId="{A8E50C9A-5C3C-4C95-913B-47A514157FED}"/>
    <dgm:cxn modelId="{38688497-F20F-4CBE-87CB-64AF417E8F64}" type="presOf" srcId="{3A0F3589-519B-43C4-BBD5-F5C3AE5BDCE8}" destId="{B070EB7F-6D66-4CBB-8546-EFE9575ABB28}" srcOrd="0" destOrd="0" presId="urn:microsoft.com/office/officeart/2018/2/layout/IconVerticalSolidList"/>
    <dgm:cxn modelId="{3699779A-B3F9-42FC-B73F-57FAA4C03F5B}" type="presOf" srcId="{3C12777F-B470-43A7-9FD7-439ACF700AED}" destId="{9C00C357-46BE-450A-9604-A834CF1C5067}" srcOrd="0" destOrd="0" presId="urn:microsoft.com/office/officeart/2018/2/layout/IconVerticalSolidList"/>
    <dgm:cxn modelId="{E4D305AE-7CBB-46D2-9EE4-83D579AF123E}" type="presOf" srcId="{B34BB5B4-A927-4D71-8193-D627DE0CEC86}" destId="{0729D84E-8A6F-4D45-9ACC-D25E44E0FC48}" srcOrd="0" destOrd="0" presId="urn:microsoft.com/office/officeart/2018/2/layout/IconVerticalSolidList"/>
    <dgm:cxn modelId="{B1DC02CC-5B4A-47FE-BC77-97C05005A50C}" type="presOf" srcId="{7109C7FC-A06F-4571-95F5-23C4629EF6D8}" destId="{A78D97AE-5A15-46BE-B04B-33096EFEE180}" srcOrd="0" destOrd="0" presId="urn:microsoft.com/office/officeart/2018/2/layout/IconVerticalSolidList"/>
    <dgm:cxn modelId="{E8F198DC-C9B9-401E-B641-F1EBB41DF369}" type="presOf" srcId="{96ECE403-7BA0-416F-8FAC-6AFA11F02AD1}" destId="{D5F23823-576D-4ED2-BB76-9D004C3A3A1D}" srcOrd="0" destOrd="0" presId="urn:microsoft.com/office/officeart/2018/2/layout/IconVerticalSolidList"/>
    <dgm:cxn modelId="{BEA45091-0844-4070-BE03-0B4AEC19DE7E}" type="presParOf" srcId="{C12C20FA-ED80-4FE4-9CD2-B29E769D5C85}" destId="{E6B7CA80-546A-4379-BFD0-541986BBADFD}" srcOrd="0" destOrd="0" presId="urn:microsoft.com/office/officeart/2018/2/layout/IconVerticalSolidList"/>
    <dgm:cxn modelId="{18E16E79-D50F-45DD-A751-42EA559C9686}" type="presParOf" srcId="{E6B7CA80-546A-4379-BFD0-541986BBADFD}" destId="{FD5D3477-C61F-4CA8-8DC7-17310AA417B3}" srcOrd="0" destOrd="0" presId="urn:microsoft.com/office/officeart/2018/2/layout/IconVerticalSolidList"/>
    <dgm:cxn modelId="{4F22CC09-D2A3-4261-8877-C246B3BD48E4}" type="presParOf" srcId="{E6B7CA80-546A-4379-BFD0-541986BBADFD}" destId="{78BCDA7E-D048-4176-967A-39BC58C418FD}" srcOrd="1" destOrd="0" presId="urn:microsoft.com/office/officeart/2018/2/layout/IconVerticalSolidList"/>
    <dgm:cxn modelId="{6C94C728-CF13-4832-A35C-AC910DD8EAC6}" type="presParOf" srcId="{E6B7CA80-546A-4379-BFD0-541986BBADFD}" destId="{EEF7AE2D-CF50-4370-8FC1-3A7ABA72D6E7}" srcOrd="2" destOrd="0" presId="urn:microsoft.com/office/officeart/2018/2/layout/IconVerticalSolidList"/>
    <dgm:cxn modelId="{3BF56B80-F0A0-4D03-95D0-7BBD65704B19}" type="presParOf" srcId="{E6B7CA80-546A-4379-BFD0-541986BBADFD}" destId="{0729D84E-8A6F-4D45-9ACC-D25E44E0FC48}" srcOrd="3" destOrd="0" presId="urn:microsoft.com/office/officeart/2018/2/layout/IconVerticalSolidList"/>
    <dgm:cxn modelId="{F7409DE6-6F7F-4818-B634-097CB5637896}" type="presParOf" srcId="{C12C20FA-ED80-4FE4-9CD2-B29E769D5C85}" destId="{3266256F-5869-4B98-9266-216B34E0DA5B}" srcOrd="1" destOrd="0" presId="urn:microsoft.com/office/officeart/2018/2/layout/IconVerticalSolidList"/>
    <dgm:cxn modelId="{0F802BB0-CAA2-41A7-92C2-1D9532465E1C}" type="presParOf" srcId="{C12C20FA-ED80-4FE4-9CD2-B29E769D5C85}" destId="{95F01109-8C93-490F-B906-102603829774}" srcOrd="2" destOrd="0" presId="urn:microsoft.com/office/officeart/2018/2/layout/IconVerticalSolidList"/>
    <dgm:cxn modelId="{72559F21-864C-4712-B378-3D908E270BD6}" type="presParOf" srcId="{95F01109-8C93-490F-B906-102603829774}" destId="{D8CB0511-292A-4ACB-BE82-B93B988C806F}" srcOrd="0" destOrd="0" presId="urn:microsoft.com/office/officeart/2018/2/layout/IconVerticalSolidList"/>
    <dgm:cxn modelId="{5614395B-66B6-4310-9475-516F7ADE0DBC}" type="presParOf" srcId="{95F01109-8C93-490F-B906-102603829774}" destId="{45FE91D2-039C-4A69-8BCD-670B33C9001B}" srcOrd="1" destOrd="0" presId="urn:microsoft.com/office/officeart/2018/2/layout/IconVerticalSolidList"/>
    <dgm:cxn modelId="{DBC32EF7-F5C2-48AE-845C-77280CD20A7B}" type="presParOf" srcId="{95F01109-8C93-490F-B906-102603829774}" destId="{E959A75E-2681-4FE3-B9E5-3EEFC117CDBA}" srcOrd="2" destOrd="0" presId="urn:microsoft.com/office/officeart/2018/2/layout/IconVerticalSolidList"/>
    <dgm:cxn modelId="{49E52645-32D5-440E-84BA-6B7C4E73BC49}" type="presParOf" srcId="{95F01109-8C93-490F-B906-102603829774}" destId="{D5F23823-576D-4ED2-BB76-9D004C3A3A1D}" srcOrd="3" destOrd="0" presId="urn:microsoft.com/office/officeart/2018/2/layout/IconVerticalSolidList"/>
    <dgm:cxn modelId="{C73570AC-6418-4E87-AD9B-B97C96FE2842}" type="presParOf" srcId="{C12C20FA-ED80-4FE4-9CD2-B29E769D5C85}" destId="{7C4C5E1D-8F49-46E1-A56F-061146E5988C}" srcOrd="3" destOrd="0" presId="urn:microsoft.com/office/officeart/2018/2/layout/IconVerticalSolidList"/>
    <dgm:cxn modelId="{C65793BA-F7F7-449D-8A5D-09BE53FE104A}" type="presParOf" srcId="{C12C20FA-ED80-4FE4-9CD2-B29E769D5C85}" destId="{F031C194-7E38-426F-86EF-5F40DEEAB2AB}" srcOrd="4" destOrd="0" presId="urn:microsoft.com/office/officeart/2018/2/layout/IconVerticalSolidList"/>
    <dgm:cxn modelId="{DC2541B3-3C5A-4197-8C35-F2E6EC38DE43}" type="presParOf" srcId="{F031C194-7E38-426F-86EF-5F40DEEAB2AB}" destId="{49A22C14-C41E-4F80-BA8F-A406C88E3057}" srcOrd="0" destOrd="0" presId="urn:microsoft.com/office/officeart/2018/2/layout/IconVerticalSolidList"/>
    <dgm:cxn modelId="{666DA692-37D8-4975-AA4E-10706960FCA1}" type="presParOf" srcId="{F031C194-7E38-426F-86EF-5F40DEEAB2AB}" destId="{FE0CF2A2-9DDF-4D77-BF68-1D6612BFCAD3}" srcOrd="1" destOrd="0" presId="urn:microsoft.com/office/officeart/2018/2/layout/IconVerticalSolidList"/>
    <dgm:cxn modelId="{B267DA3B-2D43-409B-A9FF-7A760C3E0262}" type="presParOf" srcId="{F031C194-7E38-426F-86EF-5F40DEEAB2AB}" destId="{741414B5-5428-4254-A8B6-075407B2258B}" srcOrd="2" destOrd="0" presId="urn:microsoft.com/office/officeart/2018/2/layout/IconVerticalSolidList"/>
    <dgm:cxn modelId="{7805F9C8-D1A5-49AE-BA48-05EA5C45089A}" type="presParOf" srcId="{F031C194-7E38-426F-86EF-5F40DEEAB2AB}" destId="{B070EB7F-6D66-4CBB-8546-EFE9575ABB28}" srcOrd="3" destOrd="0" presId="urn:microsoft.com/office/officeart/2018/2/layout/IconVerticalSolidList"/>
    <dgm:cxn modelId="{B1F41A93-837C-4F56-A017-B9F80714B8BC}" type="presParOf" srcId="{C12C20FA-ED80-4FE4-9CD2-B29E769D5C85}" destId="{50633573-25F5-4E43-B49A-16BD07BBD828}" srcOrd="5" destOrd="0" presId="urn:microsoft.com/office/officeart/2018/2/layout/IconVerticalSolidList"/>
    <dgm:cxn modelId="{C4298FE0-D9D8-439D-9976-9DCA860FCD53}" type="presParOf" srcId="{C12C20FA-ED80-4FE4-9CD2-B29E769D5C85}" destId="{99DA8256-E2F0-435C-BDF9-C9095427078E}" srcOrd="6" destOrd="0" presId="urn:microsoft.com/office/officeart/2018/2/layout/IconVerticalSolidList"/>
    <dgm:cxn modelId="{1677D7FC-9AC9-4EE6-B738-0BD8F953BD42}" type="presParOf" srcId="{99DA8256-E2F0-435C-BDF9-C9095427078E}" destId="{B393723B-541E-42F1-BE7F-6946B749BC64}" srcOrd="0" destOrd="0" presId="urn:microsoft.com/office/officeart/2018/2/layout/IconVerticalSolidList"/>
    <dgm:cxn modelId="{1D33F7E1-65E8-4585-9596-6EC3D1D2D1AC}" type="presParOf" srcId="{99DA8256-E2F0-435C-BDF9-C9095427078E}" destId="{03E02501-5C7B-4FB1-BDC5-4FAB694C15D8}" srcOrd="1" destOrd="0" presId="urn:microsoft.com/office/officeart/2018/2/layout/IconVerticalSolidList"/>
    <dgm:cxn modelId="{FF934C53-3D1D-465E-8917-4DFECD9D096A}" type="presParOf" srcId="{99DA8256-E2F0-435C-BDF9-C9095427078E}" destId="{E4D68207-239A-427A-9C44-10D72A810990}" srcOrd="2" destOrd="0" presId="urn:microsoft.com/office/officeart/2018/2/layout/IconVerticalSolidList"/>
    <dgm:cxn modelId="{B407147E-70D1-49FD-82DA-03BAD7797811}" type="presParOf" srcId="{99DA8256-E2F0-435C-BDF9-C9095427078E}" destId="{A78D97AE-5A15-46BE-B04B-33096EFEE180}" srcOrd="3" destOrd="0" presId="urn:microsoft.com/office/officeart/2018/2/layout/IconVerticalSolidList"/>
    <dgm:cxn modelId="{355ABEDD-2525-4B0A-AC05-C41A8678B80B}" type="presParOf" srcId="{C12C20FA-ED80-4FE4-9CD2-B29E769D5C85}" destId="{DA6D958C-D9B7-44EB-AE2E-8978E932C993}" srcOrd="7" destOrd="0" presId="urn:microsoft.com/office/officeart/2018/2/layout/IconVerticalSolidList"/>
    <dgm:cxn modelId="{AEDD8288-00E0-42B2-A8D0-9822E9C1D546}" type="presParOf" srcId="{C12C20FA-ED80-4FE4-9CD2-B29E769D5C85}" destId="{40537385-C86A-4569-9EFD-912CA00389EE}" srcOrd="8" destOrd="0" presId="urn:microsoft.com/office/officeart/2018/2/layout/IconVerticalSolidList"/>
    <dgm:cxn modelId="{87FD7ACE-D7F8-4445-B175-59DB0819A492}" type="presParOf" srcId="{40537385-C86A-4569-9EFD-912CA00389EE}" destId="{F58732D1-5076-4A07-B115-EA049279546C}" srcOrd="0" destOrd="0" presId="urn:microsoft.com/office/officeart/2018/2/layout/IconVerticalSolidList"/>
    <dgm:cxn modelId="{98E5047C-9C2E-4BF6-849F-514A495B63C4}" type="presParOf" srcId="{40537385-C86A-4569-9EFD-912CA00389EE}" destId="{B768131E-A34D-47C1-9C31-896888F19EB1}" srcOrd="1" destOrd="0" presId="urn:microsoft.com/office/officeart/2018/2/layout/IconVerticalSolidList"/>
    <dgm:cxn modelId="{A5F0DADF-1ECA-453D-AC4B-680C4CDF18F2}" type="presParOf" srcId="{40537385-C86A-4569-9EFD-912CA00389EE}" destId="{60DBC54B-8ECC-4E2A-BBD4-99D2B2D5EAE2}" srcOrd="2" destOrd="0" presId="urn:microsoft.com/office/officeart/2018/2/layout/IconVerticalSolidList"/>
    <dgm:cxn modelId="{1EA47598-0E1C-4507-86F7-DB632EBB4239}" type="presParOf" srcId="{40537385-C86A-4569-9EFD-912CA00389EE}" destId="{9C00C357-46BE-450A-9604-A834CF1C50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646EAA-5DC1-401E-927D-D926CE0623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9A8C06-3740-4564-8B57-E32FB33455E0}">
      <dgm:prSet/>
      <dgm:spPr/>
      <dgm:t>
        <a:bodyPr/>
        <a:lstStyle/>
        <a:p>
          <a:r>
            <a:rPr lang="en-US"/>
            <a:t>Used browsers like Chrome Canary and Firefox that allow for better inspection methods.</a:t>
          </a:r>
        </a:p>
      </dgm:t>
    </dgm:pt>
    <dgm:pt modelId="{A4C49879-1D93-44A2-8852-D041E5D3722B}" type="parTrans" cxnId="{E074655A-D45E-49F3-9D47-C3556685E94A}">
      <dgm:prSet/>
      <dgm:spPr/>
      <dgm:t>
        <a:bodyPr/>
        <a:lstStyle/>
        <a:p>
          <a:endParaRPr lang="en-US"/>
        </a:p>
      </dgm:t>
    </dgm:pt>
    <dgm:pt modelId="{CE721B46-EFBE-4F55-BE97-B760FEBEDB5C}" type="sibTrans" cxnId="{E074655A-D45E-49F3-9D47-C3556685E94A}">
      <dgm:prSet/>
      <dgm:spPr/>
      <dgm:t>
        <a:bodyPr/>
        <a:lstStyle/>
        <a:p>
          <a:endParaRPr lang="en-US"/>
        </a:p>
      </dgm:t>
    </dgm:pt>
    <dgm:pt modelId="{A3F4CC7E-A529-4607-ABC6-7EE79F7F9F17}">
      <dgm:prSet/>
      <dgm:spPr/>
      <dgm:t>
        <a:bodyPr/>
        <a:lstStyle/>
        <a:p>
          <a:r>
            <a:rPr lang="en-US"/>
            <a:t>Used the web apps like POSTMAN, HTTP Toolkit, etc.</a:t>
          </a:r>
        </a:p>
      </dgm:t>
    </dgm:pt>
    <dgm:pt modelId="{463B8208-5E3A-470E-907D-7DD35B4BC1A9}" type="parTrans" cxnId="{61C5E601-5065-421A-9B43-849AC449311B}">
      <dgm:prSet/>
      <dgm:spPr/>
      <dgm:t>
        <a:bodyPr/>
        <a:lstStyle/>
        <a:p>
          <a:endParaRPr lang="en-US"/>
        </a:p>
      </dgm:t>
    </dgm:pt>
    <dgm:pt modelId="{85DB4529-0C4E-4CA6-949C-A7D08522C984}" type="sibTrans" cxnId="{61C5E601-5065-421A-9B43-849AC449311B}">
      <dgm:prSet/>
      <dgm:spPr/>
      <dgm:t>
        <a:bodyPr/>
        <a:lstStyle/>
        <a:p>
          <a:endParaRPr lang="en-US"/>
        </a:p>
      </dgm:t>
    </dgm:pt>
    <dgm:pt modelId="{E457F076-3E96-4446-8EF1-62701D3DB80B}">
      <dgm:prSet/>
      <dgm:spPr/>
      <dgm:t>
        <a:bodyPr/>
        <a:lstStyle/>
        <a:p>
          <a:r>
            <a:rPr lang="en-US" err="1"/>
            <a:t>Analysed</a:t>
          </a:r>
          <a:r>
            <a:rPr lang="en-US"/>
            <a:t> JavaScript and website HTML code to see which things are triggered when the download button is clicked.</a:t>
          </a:r>
        </a:p>
      </dgm:t>
    </dgm:pt>
    <dgm:pt modelId="{F1815109-5E75-4A31-9088-7BAC00D0D9DD}" type="parTrans" cxnId="{30980011-3FEF-4B5D-B44A-4F3A713EC716}">
      <dgm:prSet/>
      <dgm:spPr/>
      <dgm:t>
        <a:bodyPr/>
        <a:lstStyle/>
        <a:p>
          <a:endParaRPr lang="en-US"/>
        </a:p>
      </dgm:t>
    </dgm:pt>
    <dgm:pt modelId="{7793752F-39AE-4EF3-AAE2-ED93D6089273}" type="sibTrans" cxnId="{30980011-3FEF-4B5D-B44A-4F3A713EC716}">
      <dgm:prSet/>
      <dgm:spPr/>
      <dgm:t>
        <a:bodyPr/>
        <a:lstStyle/>
        <a:p>
          <a:endParaRPr lang="en-US"/>
        </a:p>
      </dgm:t>
    </dgm:pt>
    <dgm:pt modelId="{D1EB8E57-4DA9-40DB-9360-1ADFFF32013A}">
      <dgm:prSet/>
      <dgm:spPr/>
      <dgm:t>
        <a:bodyPr/>
        <a:lstStyle/>
        <a:p>
          <a:r>
            <a:rPr lang="en-US">
              <a:latin typeface="Trade Gothic Next Cond"/>
            </a:rPr>
            <a:t>Used</a:t>
          </a:r>
          <a:r>
            <a:rPr lang="en-US"/>
            <a:t> apps like Wireshark to track the requests sent to the website.</a:t>
          </a:r>
        </a:p>
      </dgm:t>
    </dgm:pt>
    <dgm:pt modelId="{3877A278-E976-4FEF-9453-94ECAF881386}" type="parTrans" cxnId="{58624EC7-79F1-4BE0-AD9A-2A88FE2C48DB}">
      <dgm:prSet/>
      <dgm:spPr/>
      <dgm:t>
        <a:bodyPr/>
        <a:lstStyle/>
        <a:p>
          <a:endParaRPr lang="en-US"/>
        </a:p>
      </dgm:t>
    </dgm:pt>
    <dgm:pt modelId="{953E1147-4324-4AF9-9F54-EE3D2F700E94}" type="sibTrans" cxnId="{58624EC7-79F1-4BE0-AD9A-2A88FE2C48DB}">
      <dgm:prSet/>
      <dgm:spPr/>
      <dgm:t>
        <a:bodyPr/>
        <a:lstStyle/>
        <a:p>
          <a:endParaRPr lang="en-US"/>
        </a:p>
      </dgm:t>
    </dgm:pt>
    <dgm:pt modelId="{D72954A0-226B-4622-BD19-BC8349C51653}">
      <dgm:prSet/>
      <dgm:spPr/>
      <dgm:t>
        <a:bodyPr/>
        <a:lstStyle/>
        <a:p>
          <a:r>
            <a:rPr lang="en-US"/>
            <a:t>Based on my knowledge of working on websites, I created a small request parsing script using sockets to get the data directly.</a:t>
          </a:r>
        </a:p>
      </dgm:t>
    </dgm:pt>
    <dgm:pt modelId="{835AFE14-2D10-4011-B9C7-1C15A3851252}" type="parTrans" cxnId="{D35074F2-E120-4987-A965-19CC0CAC90A2}">
      <dgm:prSet/>
      <dgm:spPr/>
      <dgm:t>
        <a:bodyPr/>
        <a:lstStyle/>
        <a:p>
          <a:endParaRPr lang="en-US"/>
        </a:p>
      </dgm:t>
    </dgm:pt>
    <dgm:pt modelId="{73F291EC-7042-4B54-A38D-928DDC767B7F}" type="sibTrans" cxnId="{D35074F2-E120-4987-A965-19CC0CAC90A2}">
      <dgm:prSet/>
      <dgm:spPr/>
      <dgm:t>
        <a:bodyPr/>
        <a:lstStyle/>
        <a:p>
          <a:endParaRPr lang="en-US"/>
        </a:p>
      </dgm:t>
    </dgm:pt>
    <dgm:pt modelId="{B8C25242-AADA-4629-AA9A-EDA22923875B}">
      <dgm:prSet/>
      <dgm:spPr/>
      <dgm:t>
        <a:bodyPr/>
        <a:lstStyle/>
        <a:p>
          <a:r>
            <a:rPr lang="en-US"/>
            <a:t>Tried getting data from the selenium library using </a:t>
          </a:r>
          <a:r>
            <a:rPr lang="en-US" err="1"/>
            <a:t>Chromedriver</a:t>
          </a:r>
          <a:r>
            <a:rPr lang="en-US"/>
            <a:t>.</a:t>
          </a:r>
        </a:p>
      </dgm:t>
    </dgm:pt>
    <dgm:pt modelId="{74F2732A-9B81-4961-A3D0-95B68DBC82B6}" type="parTrans" cxnId="{D456A82D-FAFF-4F2C-A508-9D7CFE858500}">
      <dgm:prSet/>
      <dgm:spPr/>
      <dgm:t>
        <a:bodyPr/>
        <a:lstStyle/>
        <a:p>
          <a:endParaRPr lang="en-US"/>
        </a:p>
      </dgm:t>
    </dgm:pt>
    <dgm:pt modelId="{3B73DE59-8B2B-4311-9235-334CA0B643F3}" type="sibTrans" cxnId="{D456A82D-FAFF-4F2C-A508-9D7CFE858500}">
      <dgm:prSet/>
      <dgm:spPr/>
      <dgm:t>
        <a:bodyPr/>
        <a:lstStyle/>
        <a:p>
          <a:endParaRPr lang="en-US"/>
        </a:p>
      </dgm:t>
    </dgm:pt>
    <dgm:pt modelId="{04F8ACAD-0D6A-4D8D-9865-CE126B69D1D9}" type="pres">
      <dgm:prSet presAssocID="{D3646EAA-5DC1-401E-927D-D926CE062364}" presName="root" presStyleCnt="0">
        <dgm:presLayoutVars>
          <dgm:dir/>
          <dgm:resizeHandles val="exact"/>
        </dgm:presLayoutVars>
      </dgm:prSet>
      <dgm:spPr/>
    </dgm:pt>
    <dgm:pt modelId="{FEB544C1-3A20-4991-9FF7-C2A48D626301}" type="pres">
      <dgm:prSet presAssocID="{D89A8C06-3740-4564-8B57-E32FB33455E0}" presName="compNode" presStyleCnt="0"/>
      <dgm:spPr/>
    </dgm:pt>
    <dgm:pt modelId="{A3117747-ACDE-4FB7-9B80-33D6F0204FDF}" type="pres">
      <dgm:prSet presAssocID="{D89A8C06-3740-4564-8B57-E32FB33455E0}" presName="bgRect" presStyleLbl="bgShp" presStyleIdx="0" presStyleCnt="6"/>
      <dgm:spPr/>
    </dgm:pt>
    <dgm:pt modelId="{022B5665-533D-49B6-A4AC-BD147B179595}" type="pres">
      <dgm:prSet presAssocID="{D89A8C06-3740-4564-8B57-E32FB33455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FDE97047-D108-4F77-8360-03CBB82017D3}" type="pres">
      <dgm:prSet presAssocID="{D89A8C06-3740-4564-8B57-E32FB33455E0}" presName="spaceRect" presStyleCnt="0"/>
      <dgm:spPr/>
    </dgm:pt>
    <dgm:pt modelId="{119A38A5-98A7-4635-B2FD-6753FA72198B}" type="pres">
      <dgm:prSet presAssocID="{D89A8C06-3740-4564-8B57-E32FB33455E0}" presName="parTx" presStyleLbl="revTx" presStyleIdx="0" presStyleCnt="6">
        <dgm:presLayoutVars>
          <dgm:chMax val="0"/>
          <dgm:chPref val="0"/>
        </dgm:presLayoutVars>
      </dgm:prSet>
      <dgm:spPr/>
    </dgm:pt>
    <dgm:pt modelId="{54259371-9539-4F2C-8A95-BAA263FB67C4}" type="pres">
      <dgm:prSet presAssocID="{CE721B46-EFBE-4F55-BE97-B760FEBEDB5C}" presName="sibTrans" presStyleCnt="0"/>
      <dgm:spPr/>
    </dgm:pt>
    <dgm:pt modelId="{A7DDBBF0-A146-4ACA-BC92-F7ECEFB3B992}" type="pres">
      <dgm:prSet presAssocID="{A3F4CC7E-A529-4607-ABC6-7EE79F7F9F17}" presName="compNode" presStyleCnt="0"/>
      <dgm:spPr/>
    </dgm:pt>
    <dgm:pt modelId="{508E96FE-7E04-4108-8FE7-573ED93E444B}" type="pres">
      <dgm:prSet presAssocID="{A3F4CC7E-A529-4607-ABC6-7EE79F7F9F17}" presName="bgRect" presStyleLbl="bgShp" presStyleIdx="1" presStyleCnt="6"/>
      <dgm:spPr/>
    </dgm:pt>
    <dgm:pt modelId="{FFFF4924-6355-401F-9523-03149819D1A9}" type="pres">
      <dgm:prSet presAssocID="{A3F4CC7E-A529-4607-ABC6-7EE79F7F9F1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0A914D5-92AF-4FFF-BE4E-08E6CA77C32F}" type="pres">
      <dgm:prSet presAssocID="{A3F4CC7E-A529-4607-ABC6-7EE79F7F9F17}" presName="spaceRect" presStyleCnt="0"/>
      <dgm:spPr/>
    </dgm:pt>
    <dgm:pt modelId="{C2D3DDB4-A372-4426-B090-932E32CFA827}" type="pres">
      <dgm:prSet presAssocID="{A3F4CC7E-A529-4607-ABC6-7EE79F7F9F17}" presName="parTx" presStyleLbl="revTx" presStyleIdx="1" presStyleCnt="6">
        <dgm:presLayoutVars>
          <dgm:chMax val="0"/>
          <dgm:chPref val="0"/>
        </dgm:presLayoutVars>
      </dgm:prSet>
      <dgm:spPr/>
    </dgm:pt>
    <dgm:pt modelId="{FD99A9DB-C2D3-4CEC-B579-57CBB8F368D9}" type="pres">
      <dgm:prSet presAssocID="{85DB4529-0C4E-4CA6-949C-A7D08522C984}" presName="sibTrans" presStyleCnt="0"/>
      <dgm:spPr/>
    </dgm:pt>
    <dgm:pt modelId="{86327D76-CDDB-4508-BB7F-986928FE0BA8}" type="pres">
      <dgm:prSet presAssocID="{E457F076-3E96-4446-8EF1-62701D3DB80B}" presName="compNode" presStyleCnt="0"/>
      <dgm:spPr/>
    </dgm:pt>
    <dgm:pt modelId="{7D6D223C-D6D8-4416-A598-8D3E218CA3B6}" type="pres">
      <dgm:prSet presAssocID="{E457F076-3E96-4446-8EF1-62701D3DB80B}" presName="bgRect" presStyleLbl="bgShp" presStyleIdx="2" presStyleCnt="6"/>
      <dgm:spPr/>
    </dgm:pt>
    <dgm:pt modelId="{BBE6F7C1-AF1A-4EA3-9267-9C8DEC16D168}" type="pres">
      <dgm:prSet presAssocID="{E457F076-3E96-4446-8EF1-62701D3DB80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0C7D9E-0B6A-4084-885F-031A7B6D159F}" type="pres">
      <dgm:prSet presAssocID="{E457F076-3E96-4446-8EF1-62701D3DB80B}" presName="spaceRect" presStyleCnt="0"/>
      <dgm:spPr/>
    </dgm:pt>
    <dgm:pt modelId="{0031D59A-2BAB-4595-B96A-A7980D0A0456}" type="pres">
      <dgm:prSet presAssocID="{E457F076-3E96-4446-8EF1-62701D3DB80B}" presName="parTx" presStyleLbl="revTx" presStyleIdx="2" presStyleCnt="6">
        <dgm:presLayoutVars>
          <dgm:chMax val="0"/>
          <dgm:chPref val="0"/>
        </dgm:presLayoutVars>
      </dgm:prSet>
      <dgm:spPr/>
    </dgm:pt>
    <dgm:pt modelId="{38EB2F59-890E-4D76-8AC1-2AA0F32AC87E}" type="pres">
      <dgm:prSet presAssocID="{7793752F-39AE-4EF3-AAE2-ED93D6089273}" presName="sibTrans" presStyleCnt="0"/>
      <dgm:spPr/>
    </dgm:pt>
    <dgm:pt modelId="{DF17FD3E-07F0-4EC1-9758-B986FBC8C5E1}" type="pres">
      <dgm:prSet presAssocID="{D1EB8E57-4DA9-40DB-9360-1ADFFF32013A}" presName="compNode" presStyleCnt="0"/>
      <dgm:spPr/>
    </dgm:pt>
    <dgm:pt modelId="{D3700910-69D5-4D8B-B322-304208A3B906}" type="pres">
      <dgm:prSet presAssocID="{D1EB8E57-4DA9-40DB-9360-1ADFFF32013A}" presName="bgRect" presStyleLbl="bgShp" presStyleIdx="3" presStyleCnt="6"/>
      <dgm:spPr/>
    </dgm:pt>
    <dgm:pt modelId="{31FA617F-39F7-4A1E-943C-DFC4514BA3DA}" type="pres">
      <dgm:prSet presAssocID="{D1EB8E57-4DA9-40DB-9360-1ADFFF32013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60BD9125-C38F-4033-B66A-6D087BACAA0C}" type="pres">
      <dgm:prSet presAssocID="{D1EB8E57-4DA9-40DB-9360-1ADFFF32013A}" presName="spaceRect" presStyleCnt="0"/>
      <dgm:spPr/>
    </dgm:pt>
    <dgm:pt modelId="{DE723DF9-678E-4A19-9DD1-103EE9BEDA49}" type="pres">
      <dgm:prSet presAssocID="{D1EB8E57-4DA9-40DB-9360-1ADFFF32013A}" presName="parTx" presStyleLbl="revTx" presStyleIdx="3" presStyleCnt="6">
        <dgm:presLayoutVars>
          <dgm:chMax val="0"/>
          <dgm:chPref val="0"/>
        </dgm:presLayoutVars>
      </dgm:prSet>
      <dgm:spPr/>
    </dgm:pt>
    <dgm:pt modelId="{FEA73462-2B01-4F73-B7D6-30FB15A8FAD7}" type="pres">
      <dgm:prSet presAssocID="{953E1147-4324-4AF9-9F54-EE3D2F700E94}" presName="sibTrans" presStyleCnt="0"/>
      <dgm:spPr/>
    </dgm:pt>
    <dgm:pt modelId="{7D197694-FD0F-4446-BC0F-08B6E953E652}" type="pres">
      <dgm:prSet presAssocID="{D72954A0-226B-4622-BD19-BC8349C51653}" presName="compNode" presStyleCnt="0"/>
      <dgm:spPr/>
    </dgm:pt>
    <dgm:pt modelId="{76D40A4E-CDC1-44D5-BFF3-715CE970FF17}" type="pres">
      <dgm:prSet presAssocID="{D72954A0-226B-4622-BD19-BC8349C51653}" presName="bgRect" presStyleLbl="bgShp" presStyleIdx="4" presStyleCnt="6"/>
      <dgm:spPr/>
    </dgm:pt>
    <dgm:pt modelId="{8F5C6993-6C3C-4A54-AEE9-A8DAAA66E7C6}" type="pres">
      <dgm:prSet presAssocID="{D72954A0-226B-4622-BD19-BC8349C516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90E538D-B572-48E9-98E9-65F34D74F069}" type="pres">
      <dgm:prSet presAssocID="{D72954A0-226B-4622-BD19-BC8349C51653}" presName="spaceRect" presStyleCnt="0"/>
      <dgm:spPr/>
    </dgm:pt>
    <dgm:pt modelId="{12E9C95C-4787-44AA-AE62-88FEBC8AB425}" type="pres">
      <dgm:prSet presAssocID="{D72954A0-226B-4622-BD19-BC8349C51653}" presName="parTx" presStyleLbl="revTx" presStyleIdx="4" presStyleCnt="6">
        <dgm:presLayoutVars>
          <dgm:chMax val="0"/>
          <dgm:chPref val="0"/>
        </dgm:presLayoutVars>
      </dgm:prSet>
      <dgm:spPr/>
    </dgm:pt>
    <dgm:pt modelId="{C64E06F0-FDF3-4B2E-AC8D-218B6CAE4D0C}" type="pres">
      <dgm:prSet presAssocID="{73F291EC-7042-4B54-A38D-928DDC767B7F}" presName="sibTrans" presStyleCnt="0"/>
      <dgm:spPr/>
    </dgm:pt>
    <dgm:pt modelId="{67B4AE75-4577-4D49-AA75-D3534BF18504}" type="pres">
      <dgm:prSet presAssocID="{B8C25242-AADA-4629-AA9A-EDA22923875B}" presName="compNode" presStyleCnt="0"/>
      <dgm:spPr/>
    </dgm:pt>
    <dgm:pt modelId="{5D74CB05-6269-4F08-B81F-10B9751BFDC9}" type="pres">
      <dgm:prSet presAssocID="{B8C25242-AADA-4629-AA9A-EDA22923875B}" presName="bgRect" presStyleLbl="bgShp" presStyleIdx="5" presStyleCnt="6"/>
      <dgm:spPr/>
    </dgm:pt>
    <dgm:pt modelId="{ED46DCDA-4E33-4AF6-8AD6-D8BC82154845}" type="pres">
      <dgm:prSet presAssocID="{B8C25242-AADA-4629-AA9A-EDA22923875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BC4C7A2-D0FE-4A3A-BFFF-391A312A98A8}" type="pres">
      <dgm:prSet presAssocID="{B8C25242-AADA-4629-AA9A-EDA22923875B}" presName="spaceRect" presStyleCnt="0"/>
      <dgm:spPr/>
    </dgm:pt>
    <dgm:pt modelId="{D850A77F-91B7-46BA-81E3-66B73A8FEF04}" type="pres">
      <dgm:prSet presAssocID="{B8C25242-AADA-4629-AA9A-EDA22923875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1C5E601-5065-421A-9B43-849AC449311B}" srcId="{D3646EAA-5DC1-401E-927D-D926CE062364}" destId="{A3F4CC7E-A529-4607-ABC6-7EE79F7F9F17}" srcOrd="1" destOrd="0" parTransId="{463B8208-5E3A-470E-907D-7DD35B4BC1A9}" sibTransId="{85DB4529-0C4E-4CA6-949C-A7D08522C984}"/>
    <dgm:cxn modelId="{30980011-3FEF-4B5D-B44A-4F3A713EC716}" srcId="{D3646EAA-5DC1-401E-927D-D926CE062364}" destId="{E457F076-3E96-4446-8EF1-62701D3DB80B}" srcOrd="2" destOrd="0" parTransId="{F1815109-5E75-4A31-9088-7BAC00D0D9DD}" sibTransId="{7793752F-39AE-4EF3-AAE2-ED93D6089273}"/>
    <dgm:cxn modelId="{88AC7D1A-759D-413F-B1B7-22E6A5CE4359}" type="presOf" srcId="{E457F076-3E96-4446-8EF1-62701D3DB80B}" destId="{0031D59A-2BAB-4595-B96A-A7980D0A0456}" srcOrd="0" destOrd="0" presId="urn:microsoft.com/office/officeart/2018/2/layout/IconVerticalSolidList"/>
    <dgm:cxn modelId="{D456A82D-FAFF-4F2C-A508-9D7CFE858500}" srcId="{D3646EAA-5DC1-401E-927D-D926CE062364}" destId="{B8C25242-AADA-4629-AA9A-EDA22923875B}" srcOrd="5" destOrd="0" parTransId="{74F2732A-9B81-4961-A3D0-95B68DBC82B6}" sibTransId="{3B73DE59-8B2B-4311-9235-334CA0B643F3}"/>
    <dgm:cxn modelId="{AF018140-5624-4D80-8B24-789953E70EE9}" type="presOf" srcId="{D1EB8E57-4DA9-40DB-9360-1ADFFF32013A}" destId="{DE723DF9-678E-4A19-9DD1-103EE9BEDA49}" srcOrd="0" destOrd="0" presId="urn:microsoft.com/office/officeart/2018/2/layout/IconVerticalSolidList"/>
    <dgm:cxn modelId="{0CF7A94A-ACBB-476D-8B8A-B11B80122A87}" type="presOf" srcId="{D72954A0-226B-4622-BD19-BC8349C51653}" destId="{12E9C95C-4787-44AA-AE62-88FEBC8AB425}" srcOrd="0" destOrd="0" presId="urn:microsoft.com/office/officeart/2018/2/layout/IconVerticalSolidList"/>
    <dgm:cxn modelId="{1D865751-98A6-416E-98D3-EC82B08A68B4}" type="presOf" srcId="{D89A8C06-3740-4564-8B57-E32FB33455E0}" destId="{119A38A5-98A7-4635-B2FD-6753FA72198B}" srcOrd="0" destOrd="0" presId="urn:microsoft.com/office/officeart/2018/2/layout/IconVerticalSolidList"/>
    <dgm:cxn modelId="{67CA1E78-13F6-4306-8008-BAF650A8996D}" type="presOf" srcId="{A3F4CC7E-A529-4607-ABC6-7EE79F7F9F17}" destId="{C2D3DDB4-A372-4426-B090-932E32CFA827}" srcOrd="0" destOrd="0" presId="urn:microsoft.com/office/officeart/2018/2/layout/IconVerticalSolidList"/>
    <dgm:cxn modelId="{E074655A-D45E-49F3-9D47-C3556685E94A}" srcId="{D3646EAA-5DC1-401E-927D-D926CE062364}" destId="{D89A8C06-3740-4564-8B57-E32FB33455E0}" srcOrd="0" destOrd="0" parTransId="{A4C49879-1D93-44A2-8852-D041E5D3722B}" sibTransId="{CE721B46-EFBE-4F55-BE97-B760FEBEDB5C}"/>
    <dgm:cxn modelId="{58624EC7-79F1-4BE0-AD9A-2A88FE2C48DB}" srcId="{D3646EAA-5DC1-401E-927D-D926CE062364}" destId="{D1EB8E57-4DA9-40DB-9360-1ADFFF32013A}" srcOrd="3" destOrd="0" parTransId="{3877A278-E976-4FEF-9453-94ECAF881386}" sibTransId="{953E1147-4324-4AF9-9F54-EE3D2F700E94}"/>
    <dgm:cxn modelId="{D2D3D9D8-4BDF-4674-B4F0-F4A62B81DF66}" type="presOf" srcId="{D3646EAA-5DC1-401E-927D-D926CE062364}" destId="{04F8ACAD-0D6A-4D8D-9865-CE126B69D1D9}" srcOrd="0" destOrd="0" presId="urn:microsoft.com/office/officeart/2018/2/layout/IconVerticalSolidList"/>
    <dgm:cxn modelId="{D35074F2-E120-4987-A965-19CC0CAC90A2}" srcId="{D3646EAA-5DC1-401E-927D-D926CE062364}" destId="{D72954A0-226B-4622-BD19-BC8349C51653}" srcOrd="4" destOrd="0" parTransId="{835AFE14-2D10-4011-B9C7-1C15A3851252}" sibTransId="{73F291EC-7042-4B54-A38D-928DDC767B7F}"/>
    <dgm:cxn modelId="{9FB9BDF4-C500-436A-929E-FB9BDDA6B99F}" type="presOf" srcId="{B8C25242-AADA-4629-AA9A-EDA22923875B}" destId="{D850A77F-91B7-46BA-81E3-66B73A8FEF04}" srcOrd="0" destOrd="0" presId="urn:microsoft.com/office/officeart/2018/2/layout/IconVerticalSolidList"/>
    <dgm:cxn modelId="{8839E704-58AA-4B4B-AA0D-546F52579F3A}" type="presParOf" srcId="{04F8ACAD-0D6A-4D8D-9865-CE126B69D1D9}" destId="{FEB544C1-3A20-4991-9FF7-C2A48D626301}" srcOrd="0" destOrd="0" presId="urn:microsoft.com/office/officeart/2018/2/layout/IconVerticalSolidList"/>
    <dgm:cxn modelId="{BA700B71-7867-41C8-AD5E-6F87BA8EE8CB}" type="presParOf" srcId="{FEB544C1-3A20-4991-9FF7-C2A48D626301}" destId="{A3117747-ACDE-4FB7-9B80-33D6F0204FDF}" srcOrd="0" destOrd="0" presId="urn:microsoft.com/office/officeart/2018/2/layout/IconVerticalSolidList"/>
    <dgm:cxn modelId="{66433925-5890-4502-A8EC-CED1D7C9C8A0}" type="presParOf" srcId="{FEB544C1-3A20-4991-9FF7-C2A48D626301}" destId="{022B5665-533D-49B6-A4AC-BD147B179595}" srcOrd="1" destOrd="0" presId="urn:microsoft.com/office/officeart/2018/2/layout/IconVerticalSolidList"/>
    <dgm:cxn modelId="{E91B56D1-497E-468A-8A9B-F96E86902CB8}" type="presParOf" srcId="{FEB544C1-3A20-4991-9FF7-C2A48D626301}" destId="{FDE97047-D108-4F77-8360-03CBB82017D3}" srcOrd="2" destOrd="0" presId="urn:microsoft.com/office/officeart/2018/2/layout/IconVerticalSolidList"/>
    <dgm:cxn modelId="{53B750BC-6615-4E75-82FF-55C4A456306E}" type="presParOf" srcId="{FEB544C1-3A20-4991-9FF7-C2A48D626301}" destId="{119A38A5-98A7-4635-B2FD-6753FA72198B}" srcOrd="3" destOrd="0" presId="urn:microsoft.com/office/officeart/2018/2/layout/IconVerticalSolidList"/>
    <dgm:cxn modelId="{27910D1D-9386-47BC-B6F8-FC0CA09B14A5}" type="presParOf" srcId="{04F8ACAD-0D6A-4D8D-9865-CE126B69D1D9}" destId="{54259371-9539-4F2C-8A95-BAA263FB67C4}" srcOrd="1" destOrd="0" presId="urn:microsoft.com/office/officeart/2018/2/layout/IconVerticalSolidList"/>
    <dgm:cxn modelId="{4258AD64-C85F-4D0F-A4FC-9AC15B3E82B7}" type="presParOf" srcId="{04F8ACAD-0D6A-4D8D-9865-CE126B69D1D9}" destId="{A7DDBBF0-A146-4ACA-BC92-F7ECEFB3B992}" srcOrd="2" destOrd="0" presId="urn:microsoft.com/office/officeart/2018/2/layout/IconVerticalSolidList"/>
    <dgm:cxn modelId="{CAFB2250-FE8E-4FED-8FFC-BE2AC94785C8}" type="presParOf" srcId="{A7DDBBF0-A146-4ACA-BC92-F7ECEFB3B992}" destId="{508E96FE-7E04-4108-8FE7-573ED93E444B}" srcOrd="0" destOrd="0" presId="urn:microsoft.com/office/officeart/2018/2/layout/IconVerticalSolidList"/>
    <dgm:cxn modelId="{F055D010-FD72-4519-A141-CAED160AC6EF}" type="presParOf" srcId="{A7DDBBF0-A146-4ACA-BC92-F7ECEFB3B992}" destId="{FFFF4924-6355-401F-9523-03149819D1A9}" srcOrd="1" destOrd="0" presId="urn:microsoft.com/office/officeart/2018/2/layout/IconVerticalSolidList"/>
    <dgm:cxn modelId="{B1F7F4E9-BBC7-4FF7-9129-76143794452F}" type="presParOf" srcId="{A7DDBBF0-A146-4ACA-BC92-F7ECEFB3B992}" destId="{20A914D5-92AF-4FFF-BE4E-08E6CA77C32F}" srcOrd="2" destOrd="0" presId="urn:microsoft.com/office/officeart/2018/2/layout/IconVerticalSolidList"/>
    <dgm:cxn modelId="{93D2C45D-D5AE-48A6-A630-2CCEB3863759}" type="presParOf" srcId="{A7DDBBF0-A146-4ACA-BC92-F7ECEFB3B992}" destId="{C2D3DDB4-A372-4426-B090-932E32CFA827}" srcOrd="3" destOrd="0" presId="urn:microsoft.com/office/officeart/2018/2/layout/IconVerticalSolidList"/>
    <dgm:cxn modelId="{302F67FB-F4D7-4597-9C09-E9D0D25F26DE}" type="presParOf" srcId="{04F8ACAD-0D6A-4D8D-9865-CE126B69D1D9}" destId="{FD99A9DB-C2D3-4CEC-B579-57CBB8F368D9}" srcOrd="3" destOrd="0" presId="urn:microsoft.com/office/officeart/2018/2/layout/IconVerticalSolidList"/>
    <dgm:cxn modelId="{143C4CFC-AA95-48D1-BF42-C4EEB7052A3B}" type="presParOf" srcId="{04F8ACAD-0D6A-4D8D-9865-CE126B69D1D9}" destId="{86327D76-CDDB-4508-BB7F-986928FE0BA8}" srcOrd="4" destOrd="0" presId="urn:microsoft.com/office/officeart/2018/2/layout/IconVerticalSolidList"/>
    <dgm:cxn modelId="{07457269-8FF4-4429-88F9-0A90CDD03450}" type="presParOf" srcId="{86327D76-CDDB-4508-BB7F-986928FE0BA8}" destId="{7D6D223C-D6D8-4416-A598-8D3E218CA3B6}" srcOrd="0" destOrd="0" presId="urn:microsoft.com/office/officeart/2018/2/layout/IconVerticalSolidList"/>
    <dgm:cxn modelId="{3A8559D8-A350-4F07-BB81-8852E156C2AC}" type="presParOf" srcId="{86327D76-CDDB-4508-BB7F-986928FE0BA8}" destId="{BBE6F7C1-AF1A-4EA3-9267-9C8DEC16D168}" srcOrd="1" destOrd="0" presId="urn:microsoft.com/office/officeart/2018/2/layout/IconVerticalSolidList"/>
    <dgm:cxn modelId="{B4ACCA92-576B-4B12-8113-6C45DB66EF04}" type="presParOf" srcId="{86327D76-CDDB-4508-BB7F-986928FE0BA8}" destId="{6D0C7D9E-0B6A-4084-885F-031A7B6D159F}" srcOrd="2" destOrd="0" presId="urn:microsoft.com/office/officeart/2018/2/layout/IconVerticalSolidList"/>
    <dgm:cxn modelId="{6FE2F8D9-8722-4237-BE3B-1764100C2A03}" type="presParOf" srcId="{86327D76-CDDB-4508-BB7F-986928FE0BA8}" destId="{0031D59A-2BAB-4595-B96A-A7980D0A0456}" srcOrd="3" destOrd="0" presId="urn:microsoft.com/office/officeart/2018/2/layout/IconVerticalSolidList"/>
    <dgm:cxn modelId="{52591E2D-5EBC-40A2-9AB5-718D8434B645}" type="presParOf" srcId="{04F8ACAD-0D6A-4D8D-9865-CE126B69D1D9}" destId="{38EB2F59-890E-4D76-8AC1-2AA0F32AC87E}" srcOrd="5" destOrd="0" presId="urn:microsoft.com/office/officeart/2018/2/layout/IconVerticalSolidList"/>
    <dgm:cxn modelId="{A8713CFB-9B89-4A5E-BD02-7215EA74A745}" type="presParOf" srcId="{04F8ACAD-0D6A-4D8D-9865-CE126B69D1D9}" destId="{DF17FD3E-07F0-4EC1-9758-B986FBC8C5E1}" srcOrd="6" destOrd="0" presId="urn:microsoft.com/office/officeart/2018/2/layout/IconVerticalSolidList"/>
    <dgm:cxn modelId="{A908CF02-7193-4DF3-A2DF-960C080117D4}" type="presParOf" srcId="{DF17FD3E-07F0-4EC1-9758-B986FBC8C5E1}" destId="{D3700910-69D5-4D8B-B322-304208A3B906}" srcOrd="0" destOrd="0" presId="urn:microsoft.com/office/officeart/2018/2/layout/IconVerticalSolidList"/>
    <dgm:cxn modelId="{46556C25-ADF8-4FBD-8070-387FEB961B85}" type="presParOf" srcId="{DF17FD3E-07F0-4EC1-9758-B986FBC8C5E1}" destId="{31FA617F-39F7-4A1E-943C-DFC4514BA3DA}" srcOrd="1" destOrd="0" presId="urn:microsoft.com/office/officeart/2018/2/layout/IconVerticalSolidList"/>
    <dgm:cxn modelId="{9BFCEB59-C913-4683-A2C8-0545970ED3EA}" type="presParOf" srcId="{DF17FD3E-07F0-4EC1-9758-B986FBC8C5E1}" destId="{60BD9125-C38F-4033-B66A-6D087BACAA0C}" srcOrd="2" destOrd="0" presId="urn:microsoft.com/office/officeart/2018/2/layout/IconVerticalSolidList"/>
    <dgm:cxn modelId="{CE6E2325-D039-4593-BAF5-1F8E83391721}" type="presParOf" srcId="{DF17FD3E-07F0-4EC1-9758-B986FBC8C5E1}" destId="{DE723DF9-678E-4A19-9DD1-103EE9BEDA49}" srcOrd="3" destOrd="0" presId="urn:microsoft.com/office/officeart/2018/2/layout/IconVerticalSolidList"/>
    <dgm:cxn modelId="{DDD7660F-91A5-4B09-B337-D6A51AF05F86}" type="presParOf" srcId="{04F8ACAD-0D6A-4D8D-9865-CE126B69D1D9}" destId="{FEA73462-2B01-4F73-B7D6-30FB15A8FAD7}" srcOrd="7" destOrd="0" presId="urn:microsoft.com/office/officeart/2018/2/layout/IconVerticalSolidList"/>
    <dgm:cxn modelId="{F5860AB7-09D7-438A-A39D-917796C8FF28}" type="presParOf" srcId="{04F8ACAD-0D6A-4D8D-9865-CE126B69D1D9}" destId="{7D197694-FD0F-4446-BC0F-08B6E953E652}" srcOrd="8" destOrd="0" presId="urn:microsoft.com/office/officeart/2018/2/layout/IconVerticalSolidList"/>
    <dgm:cxn modelId="{9EC18C7B-2AED-473C-85C2-45BFDD546E92}" type="presParOf" srcId="{7D197694-FD0F-4446-BC0F-08B6E953E652}" destId="{76D40A4E-CDC1-44D5-BFF3-715CE970FF17}" srcOrd="0" destOrd="0" presId="urn:microsoft.com/office/officeart/2018/2/layout/IconVerticalSolidList"/>
    <dgm:cxn modelId="{EAFF9194-D397-4F66-BD55-CF8AC17E788D}" type="presParOf" srcId="{7D197694-FD0F-4446-BC0F-08B6E953E652}" destId="{8F5C6993-6C3C-4A54-AEE9-A8DAAA66E7C6}" srcOrd="1" destOrd="0" presId="urn:microsoft.com/office/officeart/2018/2/layout/IconVerticalSolidList"/>
    <dgm:cxn modelId="{1FA3E23C-42D8-487D-AFE5-2FF041A22947}" type="presParOf" srcId="{7D197694-FD0F-4446-BC0F-08B6E953E652}" destId="{390E538D-B572-48E9-98E9-65F34D74F069}" srcOrd="2" destOrd="0" presId="urn:microsoft.com/office/officeart/2018/2/layout/IconVerticalSolidList"/>
    <dgm:cxn modelId="{BD1D18C2-7F63-4D44-BCCA-FC20CB2BBDFA}" type="presParOf" srcId="{7D197694-FD0F-4446-BC0F-08B6E953E652}" destId="{12E9C95C-4787-44AA-AE62-88FEBC8AB425}" srcOrd="3" destOrd="0" presId="urn:microsoft.com/office/officeart/2018/2/layout/IconVerticalSolidList"/>
    <dgm:cxn modelId="{A53F0354-DBB5-4303-A224-451A1BE1DECE}" type="presParOf" srcId="{04F8ACAD-0D6A-4D8D-9865-CE126B69D1D9}" destId="{C64E06F0-FDF3-4B2E-AC8D-218B6CAE4D0C}" srcOrd="9" destOrd="0" presId="urn:microsoft.com/office/officeart/2018/2/layout/IconVerticalSolidList"/>
    <dgm:cxn modelId="{2B522E43-C64C-49E6-8AA5-8322415FF62E}" type="presParOf" srcId="{04F8ACAD-0D6A-4D8D-9865-CE126B69D1D9}" destId="{67B4AE75-4577-4D49-AA75-D3534BF18504}" srcOrd="10" destOrd="0" presId="urn:microsoft.com/office/officeart/2018/2/layout/IconVerticalSolidList"/>
    <dgm:cxn modelId="{CA6B83F3-432A-4C04-858E-724FD0EF3986}" type="presParOf" srcId="{67B4AE75-4577-4D49-AA75-D3534BF18504}" destId="{5D74CB05-6269-4F08-B81F-10B9751BFDC9}" srcOrd="0" destOrd="0" presId="urn:microsoft.com/office/officeart/2018/2/layout/IconVerticalSolidList"/>
    <dgm:cxn modelId="{3E11CD18-4B65-4ED0-B697-95133BFEDD38}" type="presParOf" srcId="{67B4AE75-4577-4D49-AA75-D3534BF18504}" destId="{ED46DCDA-4E33-4AF6-8AD6-D8BC82154845}" srcOrd="1" destOrd="0" presId="urn:microsoft.com/office/officeart/2018/2/layout/IconVerticalSolidList"/>
    <dgm:cxn modelId="{F3FEF894-1A66-43EA-B5D6-FAFBCEFC5D24}" type="presParOf" srcId="{67B4AE75-4577-4D49-AA75-D3534BF18504}" destId="{5BC4C7A2-D0FE-4A3A-BFFF-391A312A98A8}" srcOrd="2" destOrd="0" presId="urn:microsoft.com/office/officeart/2018/2/layout/IconVerticalSolidList"/>
    <dgm:cxn modelId="{F335C4F0-2853-45E6-B397-9E9322140ABE}" type="presParOf" srcId="{67B4AE75-4577-4D49-AA75-D3534BF18504}" destId="{D850A77F-91B7-46BA-81E3-66B73A8FEF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8D7327-486F-4A91-9EA5-A01EB9337645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2DF373E-1F02-4072-9EE6-42111B686692}">
      <dgm:prSet/>
      <dgm:spPr/>
      <dgm:t>
        <a:bodyPr/>
        <a:lstStyle/>
        <a:p>
          <a:r>
            <a:rPr lang="en-US"/>
            <a:t>Copied the POST method request using </a:t>
          </a:r>
          <a:r>
            <a:rPr lang="en-US" b="1" i="0" err="1">
              <a:solidFill>
                <a:schemeClr val="accent6">
                  <a:lumMod val="75000"/>
                </a:schemeClr>
              </a:solidFill>
            </a:rPr>
            <a:t>cURL</a:t>
          </a:r>
          <a:r>
            <a:rPr lang="en-US" b="1" i="0">
              <a:solidFill>
                <a:schemeClr val="accent6">
                  <a:lumMod val="75000"/>
                </a:schemeClr>
              </a:solidFill>
            </a:rPr>
            <a:t>.</a:t>
          </a:r>
        </a:p>
      </dgm:t>
    </dgm:pt>
    <dgm:pt modelId="{EB602415-5C39-46CD-99AD-52A73ED1E18F}" type="parTrans" cxnId="{3538E7D7-9958-4301-8649-042B33B764DE}">
      <dgm:prSet/>
      <dgm:spPr/>
      <dgm:t>
        <a:bodyPr/>
        <a:lstStyle/>
        <a:p>
          <a:endParaRPr lang="en-US"/>
        </a:p>
      </dgm:t>
    </dgm:pt>
    <dgm:pt modelId="{BDCABA90-3D9C-40CA-A914-00CBEF966197}" type="sibTrans" cxnId="{3538E7D7-9958-4301-8649-042B33B764DE}">
      <dgm:prSet/>
      <dgm:spPr/>
      <dgm:t>
        <a:bodyPr/>
        <a:lstStyle/>
        <a:p>
          <a:endParaRPr lang="en-US"/>
        </a:p>
      </dgm:t>
    </dgm:pt>
    <dgm:pt modelId="{12238658-AB38-4A92-B661-8D2120D2A4E8}">
      <dgm:prSet/>
      <dgm:spPr/>
      <dgm:t>
        <a:bodyPr/>
        <a:lstStyle/>
        <a:p>
          <a:r>
            <a:rPr lang="en-US"/>
            <a:t>Now, the python requests library can retrieve data from the website.</a:t>
          </a:r>
        </a:p>
      </dgm:t>
    </dgm:pt>
    <dgm:pt modelId="{CEE40EE9-D254-41A7-9295-B7C28D88525A}" type="parTrans" cxnId="{3BF0D756-B62C-41F1-8E90-DDD5B1884D0D}">
      <dgm:prSet/>
      <dgm:spPr/>
      <dgm:t>
        <a:bodyPr/>
        <a:lstStyle/>
        <a:p>
          <a:endParaRPr lang="en-US"/>
        </a:p>
      </dgm:t>
    </dgm:pt>
    <dgm:pt modelId="{5F301FC1-4A80-4805-BB78-1DBD9BAE3483}" type="sibTrans" cxnId="{3BF0D756-B62C-41F1-8E90-DDD5B1884D0D}">
      <dgm:prSet/>
      <dgm:spPr/>
      <dgm:t>
        <a:bodyPr/>
        <a:lstStyle/>
        <a:p>
          <a:endParaRPr lang="en-US"/>
        </a:p>
      </dgm:t>
    </dgm:pt>
    <dgm:pt modelId="{5CBF906E-6BFD-4297-8C98-4C48D88EB240}">
      <dgm:prSet/>
      <dgm:spPr/>
      <dgm:t>
        <a:bodyPr/>
        <a:lstStyle/>
        <a:p>
          <a:r>
            <a:rPr lang="en-US"/>
            <a:t>After that, parsing and </a:t>
          </a:r>
          <a:r>
            <a:rPr lang="en-US" err="1"/>
            <a:t>organising</a:t>
          </a:r>
          <a:r>
            <a:rPr lang="en-US"/>
            <a:t> the data in excel (or CSV) was easy.</a:t>
          </a:r>
        </a:p>
      </dgm:t>
    </dgm:pt>
    <dgm:pt modelId="{663E9D0C-6FD8-47B5-8A48-CAAA7FBDF959}" type="parTrans" cxnId="{12BD1FE0-E07D-4632-8213-EF8C9313CDF7}">
      <dgm:prSet/>
      <dgm:spPr/>
      <dgm:t>
        <a:bodyPr/>
        <a:lstStyle/>
        <a:p>
          <a:endParaRPr lang="en-US"/>
        </a:p>
      </dgm:t>
    </dgm:pt>
    <dgm:pt modelId="{CF8E6D44-FE2D-48E6-BAEC-BEC913D9A17B}" type="sibTrans" cxnId="{12BD1FE0-E07D-4632-8213-EF8C9313CDF7}">
      <dgm:prSet/>
      <dgm:spPr/>
      <dgm:t>
        <a:bodyPr/>
        <a:lstStyle/>
        <a:p>
          <a:endParaRPr lang="en-US"/>
        </a:p>
      </dgm:t>
    </dgm:pt>
    <dgm:pt modelId="{86ABA26D-6D9D-4D07-BCF1-8914E9BCF1E7}">
      <dgm:prSet/>
      <dgm:spPr/>
      <dgm:t>
        <a:bodyPr/>
        <a:lstStyle/>
        <a:p>
          <a:r>
            <a:rPr lang="en-US"/>
            <a:t>The data from the website didn’t have the </a:t>
          </a:r>
          <a:r>
            <a:rPr lang="en-US" err="1"/>
            <a:t>lat</a:t>
          </a:r>
          <a:r>
            <a:rPr lang="en-US"/>
            <a:t>-long along with the </a:t>
          </a:r>
          <a:r>
            <a:rPr lang="en-US" err="1"/>
            <a:t>station_id</a:t>
          </a:r>
          <a:r>
            <a:rPr lang="en-US"/>
            <a:t>. </a:t>
          </a:r>
        </a:p>
      </dgm:t>
    </dgm:pt>
    <dgm:pt modelId="{4C1C41DE-E1F6-4E7C-B721-5D4CFE24ACE9}" type="parTrans" cxnId="{35EDA52C-8543-4157-97BD-44072D895F79}">
      <dgm:prSet/>
      <dgm:spPr/>
      <dgm:t>
        <a:bodyPr/>
        <a:lstStyle/>
        <a:p>
          <a:endParaRPr lang="en-US"/>
        </a:p>
      </dgm:t>
    </dgm:pt>
    <dgm:pt modelId="{A4EF6148-D34C-4086-B9F2-C8892BAE1196}" type="sibTrans" cxnId="{35EDA52C-8543-4157-97BD-44072D895F79}">
      <dgm:prSet/>
      <dgm:spPr/>
      <dgm:t>
        <a:bodyPr/>
        <a:lstStyle/>
        <a:p>
          <a:endParaRPr lang="en-US"/>
        </a:p>
      </dgm:t>
    </dgm:pt>
    <dgm:pt modelId="{23C6815C-F49E-45A5-88D2-8DB1C03E9D87}">
      <dgm:prSet/>
      <dgm:spPr/>
      <dgm:t>
        <a:bodyPr/>
        <a:lstStyle/>
        <a:p>
          <a:r>
            <a:rPr lang="en-US"/>
            <a:t>A new script to fetch the </a:t>
          </a:r>
          <a:r>
            <a:rPr lang="en-US" err="1"/>
            <a:t>lat</a:t>
          </a:r>
          <a:r>
            <a:rPr lang="en-US"/>
            <a:t>-long and then integrate it with the previously fetched data.</a:t>
          </a:r>
        </a:p>
      </dgm:t>
    </dgm:pt>
    <dgm:pt modelId="{FAD2F4C8-2A56-4A72-878E-4A60254E4B0E}" type="parTrans" cxnId="{4C22C6B3-4945-4854-A58B-C58D8999CFFA}">
      <dgm:prSet/>
      <dgm:spPr/>
      <dgm:t>
        <a:bodyPr/>
        <a:lstStyle/>
        <a:p>
          <a:endParaRPr lang="en-US"/>
        </a:p>
      </dgm:t>
    </dgm:pt>
    <dgm:pt modelId="{FCAB73EE-4A04-489D-ACE8-91242DE7062E}" type="sibTrans" cxnId="{4C22C6B3-4945-4854-A58B-C58D8999CFFA}">
      <dgm:prSet/>
      <dgm:spPr/>
      <dgm:t>
        <a:bodyPr/>
        <a:lstStyle/>
        <a:p>
          <a:endParaRPr lang="en-US"/>
        </a:p>
      </dgm:t>
    </dgm:pt>
    <dgm:pt modelId="{B02F109F-3820-4E6F-AA49-8396D0D8BE17}">
      <dgm:prSet/>
      <dgm:spPr/>
      <dgm:t>
        <a:bodyPr/>
        <a:lstStyle/>
        <a:p>
          <a:r>
            <a:rPr lang="en-US"/>
            <a:t>Final data format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(</a:t>
          </a:r>
          <a:r>
            <a:rPr lang="en-US" err="1"/>
            <a:t>well_name</a:t>
          </a:r>
          <a:r>
            <a:rPr lang="en-US"/>
            <a:t>, </a:t>
          </a:r>
          <a:r>
            <a:rPr lang="en-US" err="1"/>
            <a:t>well_id</a:t>
          </a:r>
          <a:r>
            <a:rPr lang="en-US"/>
            <a:t>, </a:t>
          </a:r>
          <a:r>
            <a:rPr lang="en-US" err="1"/>
            <a:t>water_level</a:t>
          </a:r>
          <a:r>
            <a:rPr lang="en-US"/>
            <a:t>, </a:t>
          </a:r>
          <a:r>
            <a:rPr lang="en-US" err="1"/>
            <a:t>lat</a:t>
          </a:r>
          <a:r>
            <a:rPr lang="en-US"/>
            <a:t>, long).</a:t>
          </a:r>
        </a:p>
      </dgm:t>
    </dgm:pt>
    <dgm:pt modelId="{8989DDAA-69A0-4267-8393-FF1B0FE8CEA7}" type="parTrans" cxnId="{3242EC0B-F703-4B29-921E-826972A053A7}">
      <dgm:prSet/>
      <dgm:spPr/>
      <dgm:t>
        <a:bodyPr/>
        <a:lstStyle/>
        <a:p>
          <a:endParaRPr lang="en-US"/>
        </a:p>
      </dgm:t>
    </dgm:pt>
    <dgm:pt modelId="{6D314267-D460-4BAA-ACA4-5D5AF0B3FFA5}" type="sibTrans" cxnId="{3242EC0B-F703-4B29-921E-826972A053A7}">
      <dgm:prSet/>
      <dgm:spPr/>
      <dgm:t>
        <a:bodyPr/>
        <a:lstStyle/>
        <a:p>
          <a:endParaRPr lang="en-US"/>
        </a:p>
      </dgm:t>
    </dgm:pt>
    <dgm:pt modelId="{BEA0724D-A8DC-4E29-994E-7434667A9E4E}" type="pres">
      <dgm:prSet presAssocID="{408D7327-486F-4A91-9EA5-A01EB9337645}" presName="linear" presStyleCnt="0">
        <dgm:presLayoutVars>
          <dgm:animLvl val="lvl"/>
          <dgm:resizeHandles val="exact"/>
        </dgm:presLayoutVars>
      </dgm:prSet>
      <dgm:spPr/>
    </dgm:pt>
    <dgm:pt modelId="{9D962B0A-27D7-4B87-B631-2DDA31AE9311}" type="pres">
      <dgm:prSet presAssocID="{42DF373E-1F02-4072-9EE6-42111B68669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9028DD7-CC7A-4042-8067-4D1BF16AADC5}" type="pres">
      <dgm:prSet presAssocID="{BDCABA90-3D9C-40CA-A914-00CBEF966197}" presName="spacer" presStyleCnt="0"/>
      <dgm:spPr/>
    </dgm:pt>
    <dgm:pt modelId="{6F91081D-BACC-405E-A223-80D058E5F635}" type="pres">
      <dgm:prSet presAssocID="{12238658-AB38-4A92-B661-8D2120D2A4E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3240065-C69D-478B-A6D7-7AEE802420B7}" type="pres">
      <dgm:prSet presAssocID="{5F301FC1-4A80-4805-BB78-1DBD9BAE3483}" presName="spacer" presStyleCnt="0"/>
      <dgm:spPr/>
    </dgm:pt>
    <dgm:pt modelId="{2EE7EECB-9A1B-4EED-B19E-061C5FC73509}" type="pres">
      <dgm:prSet presAssocID="{5CBF906E-6BFD-4297-8C98-4C48D88EB24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C713816-D877-4A71-A330-9F24F74E00B1}" type="pres">
      <dgm:prSet presAssocID="{CF8E6D44-FE2D-48E6-BAEC-BEC913D9A17B}" presName="spacer" presStyleCnt="0"/>
      <dgm:spPr/>
    </dgm:pt>
    <dgm:pt modelId="{E823A182-C469-459A-A680-48A4F1D57CC1}" type="pres">
      <dgm:prSet presAssocID="{86ABA26D-6D9D-4D07-BCF1-8914E9BCF1E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2C7EB8-BBC9-4706-841C-FF042BE38938}" type="pres">
      <dgm:prSet presAssocID="{A4EF6148-D34C-4086-B9F2-C8892BAE1196}" presName="spacer" presStyleCnt="0"/>
      <dgm:spPr/>
    </dgm:pt>
    <dgm:pt modelId="{91F14E66-678E-444B-BC59-549EE5724B60}" type="pres">
      <dgm:prSet presAssocID="{23C6815C-F49E-45A5-88D2-8DB1C03E9D8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AE59DF-59EC-4F80-BA24-AE4E473904F4}" type="pres">
      <dgm:prSet presAssocID="{FCAB73EE-4A04-489D-ACE8-91242DE7062E}" presName="spacer" presStyleCnt="0"/>
      <dgm:spPr/>
    </dgm:pt>
    <dgm:pt modelId="{EEAA1E6A-16C2-4E55-BE8C-B5E10B6040C9}" type="pres">
      <dgm:prSet presAssocID="{B02F109F-3820-4E6F-AA49-8396D0D8BE1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242EC0B-F703-4B29-921E-826972A053A7}" srcId="{408D7327-486F-4A91-9EA5-A01EB9337645}" destId="{B02F109F-3820-4E6F-AA49-8396D0D8BE17}" srcOrd="5" destOrd="0" parTransId="{8989DDAA-69A0-4267-8393-FF1B0FE8CEA7}" sibTransId="{6D314267-D460-4BAA-ACA4-5D5AF0B3FFA5}"/>
    <dgm:cxn modelId="{35EDA52C-8543-4157-97BD-44072D895F79}" srcId="{408D7327-486F-4A91-9EA5-A01EB9337645}" destId="{86ABA26D-6D9D-4D07-BCF1-8914E9BCF1E7}" srcOrd="3" destOrd="0" parTransId="{4C1C41DE-E1F6-4E7C-B721-5D4CFE24ACE9}" sibTransId="{A4EF6148-D34C-4086-B9F2-C8892BAE1196}"/>
    <dgm:cxn modelId="{99FA6F34-E031-471D-BF73-C01080F56408}" type="presOf" srcId="{B02F109F-3820-4E6F-AA49-8396D0D8BE17}" destId="{EEAA1E6A-16C2-4E55-BE8C-B5E10B6040C9}" srcOrd="0" destOrd="0" presId="urn:microsoft.com/office/officeart/2005/8/layout/vList2"/>
    <dgm:cxn modelId="{0A31EF5C-C853-49C9-BF91-9B8D56CF4F08}" type="presOf" srcId="{408D7327-486F-4A91-9EA5-A01EB9337645}" destId="{BEA0724D-A8DC-4E29-994E-7434667A9E4E}" srcOrd="0" destOrd="0" presId="urn:microsoft.com/office/officeart/2005/8/layout/vList2"/>
    <dgm:cxn modelId="{86B8A860-3D63-48CD-9A8A-F2CCE7E49A56}" type="presOf" srcId="{12238658-AB38-4A92-B661-8D2120D2A4E8}" destId="{6F91081D-BACC-405E-A223-80D058E5F635}" srcOrd="0" destOrd="0" presId="urn:microsoft.com/office/officeart/2005/8/layout/vList2"/>
    <dgm:cxn modelId="{3BF0D756-B62C-41F1-8E90-DDD5B1884D0D}" srcId="{408D7327-486F-4A91-9EA5-A01EB9337645}" destId="{12238658-AB38-4A92-B661-8D2120D2A4E8}" srcOrd="1" destOrd="0" parTransId="{CEE40EE9-D254-41A7-9295-B7C28D88525A}" sibTransId="{5F301FC1-4A80-4805-BB78-1DBD9BAE3483}"/>
    <dgm:cxn modelId="{BE35CB7B-C0F0-48B3-A9EC-A7F1ACAD9156}" type="presOf" srcId="{5CBF906E-6BFD-4297-8C98-4C48D88EB240}" destId="{2EE7EECB-9A1B-4EED-B19E-061C5FC73509}" srcOrd="0" destOrd="0" presId="urn:microsoft.com/office/officeart/2005/8/layout/vList2"/>
    <dgm:cxn modelId="{4C22C6B3-4945-4854-A58B-C58D8999CFFA}" srcId="{408D7327-486F-4A91-9EA5-A01EB9337645}" destId="{23C6815C-F49E-45A5-88D2-8DB1C03E9D87}" srcOrd="4" destOrd="0" parTransId="{FAD2F4C8-2A56-4A72-878E-4A60254E4B0E}" sibTransId="{FCAB73EE-4A04-489D-ACE8-91242DE7062E}"/>
    <dgm:cxn modelId="{964A37C5-7AE3-4992-B84D-7FA546761292}" type="presOf" srcId="{42DF373E-1F02-4072-9EE6-42111B686692}" destId="{9D962B0A-27D7-4B87-B631-2DDA31AE9311}" srcOrd="0" destOrd="0" presId="urn:microsoft.com/office/officeart/2005/8/layout/vList2"/>
    <dgm:cxn modelId="{9DDF77CD-FF69-49D0-8B30-8211961E68D2}" type="presOf" srcId="{86ABA26D-6D9D-4D07-BCF1-8914E9BCF1E7}" destId="{E823A182-C469-459A-A680-48A4F1D57CC1}" srcOrd="0" destOrd="0" presId="urn:microsoft.com/office/officeart/2005/8/layout/vList2"/>
    <dgm:cxn modelId="{3538E7D7-9958-4301-8649-042B33B764DE}" srcId="{408D7327-486F-4A91-9EA5-A01EB9337645}" destId="{42DF373E-1F02-4072-9EE6-42111B686692}" srcOrd="0" destOrd="0" parTransId="{EB602415-5C39-46CD-99AD-52A73ED1E18F}" sibTransId="{BDCABA90-3D9C-40CA-A914-00CBEF966197}"/>
    <dgm:cxn modelId="{12BD1FE0-E07D-4632-8213-EF8C9313CDF7}" srcId="{408D7327-486F-4A91-9EA5-A01EB9337645}" destId="{5CBF906E-6BFD-4297-8C98-4C48D88EB240}" srcOrd="2" destOrd="0" parTransId="{663E9D0C-6FD8-47B5-8A48-CAAA7FBDF959}" sibTransId="{CF8E6D44-FE2D-48E6-BAEC-BEC913D9A17B}"/>
    <dgm:cxn modelId="{689467F7-ADAD-47E4-8815-5B9F55C9DC73}" type="presOf" srcId="{23C6815C-F49E-45A5-88D2-8DB1C03E9D87}" destId="{91F14E66-678E-444B-BC59-549EE5724B60}" srcOrd="0" destOrd="0" presId="urn:microsoft.com/office/officeart/2005/8/layout/vList2"/>
    <dgm:cxn modelId="{C2E7EACE-F8C6-4DF7-85F0-CF97ACA412CE}" type="presParOf" srcId="{BEA0724D-A8DC-4E29-994E-7434667A9E4E}" destId="{9D962B0A-27D7-4B87-B631-2DDA31AE9311}" srcOrd="0" destOrd="0" presId="urn:microsoft.com/office/officeart/2005/8/layout/vList2"/>
    <dgm:cxn modelId="{0F8DC220-74B9-4D2D-BF45-A32843B2F8C8}" type="presParOf" srcId="{BEA0724D-A8DC-4E29-994E-7434667A9E4E}" destId="{C9028DD7-CC7A-4042-8067-4D1BF16AADC5}" srcOrd="1" destOrd="0" presId="urn:microsoft.com/office/officeart/2005/8/layout/vList2"/>
    <dgm:cxn modelId="{81CB4C5C-2D1F-4FB7-B902-40D745791931}" type="presParOf" srcId="{BEA0724D-A8DC-4E29-994E-7434667A9E4E}" destId="{6F91081D-BACC-405E-A223-80D058E5F635}" srcOrd="2" destOrd="0" presId="urn:microsoft.com/office/officeart/2005/8/layout/vList2"/>
    <dgm:cxn modelId="{79C4ECEE-1DBD-4C2F-BB77-934722F06106}" type="presParOf" srcId="{BEA0724D-A8DC-4E29-994E-7434667A9E4E}" destId="{93240065-C69D-478B-A6D7-7AEE802420B7}" srcOrd="3" destOrd="0" presId="urn:microsoft.com/office/officeart/2005/8/layout/vList2"/>
    <dgm:cxn modelId="{7C709A05-F20A-4095-8CA9-34204E290FE1}" type="presParOf" srcId="{BEA0724D-A8DC-4E29-994E-7434667A9E4E}" destId="{2EE7EECB-9A1B-4EED-B19E-061C5FC73509}" srcOrd="4" destOrd="0" presId="urn:microsoft.com/office/officeart/2005/8/layout/vList2"/>
    <dgm:cxn modelId="{B047476E-047E-4FE1-9CF9-641714AB21FA}" type="presParOf" srcId="{BEA0724D-A8DC-4E29-994E-7434667A9E4E}" destId="{5C713816-D877-4A71-A330-9F24F74E00B1}" srcOrd="5" destOrd="0" presId="urn:microsoft.com/office/officeart/2005/8/layout/vList2"/>
    <dgm:cxn modelId="{7A1AA30C-F6EA-43BF-AFA4-6A3B43745242}" type="presParOf" srcId="{BEA0724D-A8DC-4E29-994E-7434667A9E4E}" destId="{E823A182-C469-459A-A680-48A4F1D57CC1}" srcOrd="6" destOrd="0" presId="urn:microsoft.com/office/officeart/2005/8/layout/vList2"/>
    <dgm:cxn modelId="{5F5B70C1-B0B4-44C9-9220-F906A6248CBE}" type="presParOf" srcId="{BEA0724D-A8DC-4E29-994E-7434667A9E4E}" destId="{372C7EB8-BBC9-4706-841C-FF042BE38938}" srcOrd="7" destOrd="0" presId="urn:microsoft.com/office/officeart/2005/8/layout/vList2"/>
    <dgm:cxn modelId="{ED0A218B-3035-42F7-B11D-80F2E07A645D}" type="presParOf" srcId="{BEA0724D-A8DC-4E29-994E-7434667A9E4E}" destId="{91F14E66-678E-444B-BC59-549EE5724B60}" srcOrd="8" destOrd="0" presId="urn:microsoft.com/office/officeart/2005/8/layout/vList2"/>
    <dgm:cxn modelId="{9E84D347-F9D6-4C22-A1FC-830E7C86F5B7}" type="presParOf" srcId="{BEA0724D-A8DC-4E29-994E-7434667A9E4E}" destId="{D4AE59DF-59EC-4F80-BA24-AE4E473904F4}" srcOrd="9" destOrd="0" presId="urn:microsoft.com/office/officeart/2005/8/layout/vList2"/>
    <dgm:cxn modelId="{2BCE2D38-8E0E-47C8-B66B-66E355257CDB}" type="presParOf" srcId="{BEA0724D-A8DC-4E29-994E-7434667A9E4E}" destId="{EEAA1E6A-16C2-4E55-BE8C-B5E10B6040C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3CB75B-AFD7-45DA-BE39-F91FE545E95B}" type="doc">
      <dgm:prSet loTypeId="urn:microsoft.com/office/officeart/2018/2/layout/IconVerticalSolidList" loCatId="icon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2AB51-2458-4290-9A20-DA1F1F1F3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time for fetching a single year (500+ districts * 5 datasets/district) is around 7 hours if the program runs continuously.</a:t>
          </a:r>
        </a:p>
      </dgm:t>
    </dgm:pt>
    <dgm:pt modelId="{F0E3F107-F9AE-40E9-B577-28DB6596A6BD}" type="parTrans" cxnId="{6A0137DA-99C0-4BC6-8F1B-E484EBB3F14A}">
      <dgm:prSet/>
      <dgm:spPr/>
      <dgm:t>
        <a:bodyPr/>
        <a:lstStyle/>
        <a:p>
          <a:endParaRPr lang="en-US"/>
        </a:p>
      </dgm:t>
    </dgm:pt>
    <dgm:pt modelId="{9D08FB87-024F-45BF-85F6-5F120EB70853}" type="sibTrans" cxnId="{6A0137DA-99C0-4BC6-8F1B-E484EBB3F14A}">
      <dgm:prSet/>
      <dgm:spPr/>
      <dgm:t>
        <a:bodyPr/>
        <a:lstStyle/>
        <a:p>
          <a:endParaRPr lang="en-US"/>
        </a:p>
      </dgm:t>
    </dgm:pt>
    <dgm:pt modelId="{482CC116-BEF7-464B-84B0-B68CABED9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sever is slow and takes much more time to fetch the data.</a:t>
          </a:r>
        </a:p>
      </dgm:t>
    </dgm:pt>
    <dgm:pt modelId="{D6E0B444-EAEF-4A7B-AD79-3F6D13D8CAE7}" type="parTrans" cxnId="{7A635FB6-331F-4448-B2A4-069C0B7BF221}">
      <dgm:prSet/>
      <dgm:spPr/>
      <dgm:t>
        <a:bodyPr/>
        <a:lstStyle/>
        <a:p>
          <a:endParaRPr lang="en-US"/>
        </a:p>
      </dgm:t>
    </dgm:pt>
    <dgm:pt modelId="{CEB3C4DC-EAE9-4619-B64D-12666C1B0C5D}" type="sibTrans" cxnId="{7A635FB6-331F-4448-B2A4-069C0B7BF221}">
      <dgm:prSet/>
      <dgm:spPr/>
      <dgm:t>
        <a:bodyPr/>
        <a:lstStyle/>
        <a:p>
          <a:endParaRPr lang="en-US"/>
        </a:p>
      </dgm:t>
    </dgm:pt>
    <dgm:pt modelId="{F6E077BC-DADA-4680-A05F-31D55529B0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server breaks the connection and blocks the IP if many requests are fetched from a single host. Either change the location or hotspot to change the IP.</a:t>
          </a:r>
        </a:p>
      </dgm:t>
    </dgm:pt>
    <dgm:pt modelId="{815587A0-7655-4F4D-8096-820BCA965CD0}" type="parTrans" cxnId="{69F17585-5A72-45FD-A76C-EBE7853A850F}">
      <dgm:prSet/>
      <dgm:spPr/>
      <dgm:t>
        <a:bodyPr/>
        <a:lstStyle/>
        <a:p>
          <a:endParaRPr lang="en-US"/>
        </a:p>
      </dgm:t>
    </dgm:pt>
    <dgm:pt modelId="{0BBCF619-208D-460B-A556-1094997D1EC8}" type="sibTrans" cxnId="{69F17585-5A72-45FD-A76C-EBE7853A850F}">
      <dgm:prSet/>
      <dgm:spPr/>
      <dgm:t>
        <a:bodyPr/>
        <a:lstStyle/>
        <a:p>
          <a:endParaRPr lang="en-US"/>
        </a:p>
      </dgm:t>
    </dgm:pt>
    <dgm:pt modelId="{CE689453-704E-4369-905A-EA6242B947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Implementation: Running the scripts on six different hosts , which are coordinating among them for getting </a:t>
          </a:r>
          <a:r>
            <a:rPr lang="en-US" err="1"/>
            <a:t>yearwise</a:t>
          </a:r>
          <a:r>
            <a:rPr lang="en-US"/>
            <a:t> data.</a:t>
          </a:r>
        </a:p>
      </dgm:t>
    </dgm:pt>
    <dgm:pt modelId="{43A32FD1-CBD6-4121-A4F4-2C96F5818081}" type="parTrans" cxnId="{219F984D-9C79-4948-9729-C534FCE07E4C}">
      <dgm:prSet/>
      <dgm:spPr/>
      <dgm:t>
        <a:bodyPr/>
        <a:lstStyle/>
        <a:p>
          <a:endParaRPr lang="en-US"/>
        </a:p>
      </dgm:t>
    </dgm:pt>
    <dgm:pt modelId="{2F452D61-5F9B-4D2B-B946-210F68BCBC98}" type="sibTrans" cxnId="{219F984D-9C79-4948-9729-C534FCE07E4C}">
      <dgm:prSet/>
      <dgm:spPr/>
      <dgm:t>
        <a:bodyPr/>
        <a:lstStyle/>
        <a:p>
          <a:endParaRPr lang="en-US"/>
        </a:p>
      </dgm:t>
    </dgm:pt>
    <dgm:pt modelId="{263D9AF0-C6CB-4A76-A419-2B6D23593EC3}" type="pres">
      <dgm:prSet presAssocID="{6D3CB75B-AFD7-45DA-BE39-F91FE545E95B}" presName="root" presStyleCnt="0">
        <dgm:presLayoutVars>
          <dgm:dir/>
          <dgm:resizeHandles val="exact"/>
        </dgm:presLayoutVars>
      </dgm:prSet>
      <dgm:spPr/>
    </dgm:pt>
    <dgm:pt modelId="{38D175EF-102F-4802-B79B-207555ADFEED}" type="pres">
      <dgm:prSet presAssocID="{5522AB51-2458-4290-9A20-DA1F1F1F34DE}" presName="compNode" presStyleCnt="0"/>
      <dgm:spPr/>
    </dgm:pt>
    <dgm:pt modelId="{3A15E555-EEC5-4677-BB54-8235F5AAEA58}" type="pres">
      <dgm:prSet presAssocID="{5522AB51-2458-4290-9A20-DA1F1F1F34DE}" presName="bgRect" presStyleLbl="bgShp" presStyleIdx="0" presStyleCnt="4"/>
      <dgm:spPr/>
    </dgm:pt>
    <dgm:pt modelId="{EE74B941-4D3F-453C-BE0C-AE492FDE5ECB}" type="pres">
      <dgm:prSet presAssocID="{5522AB51-2458-4290-9A20-DA1F1F1F34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74FC171-C687-4946-AE71-D1CEAE8CFB10}" type="pres">
      <dgm:prSet presAssocID="{5522AB51-2458-4290-9A20-DA1F1F1F34DE}" presName="spaceRect" presStyleCnt="0"/>
      <dgm:spPr/>
    </dgm:pt>
    <dgm:pt modelId="{A1F98354-B2F1-4E01-AA83-44C9382B629C}" type="pres">
      <dgm:prSet presAssocID="{5522AB51-2458-4290-9A20-DA1F1F1F34DE}" presName="parTx" presStyleLbl="revTx" presStyleIdx="0" presStyleCnt="4">
        <dgm:presLayoutVars>
          <dgm:chMax val="0"/>
          <dgm:chPref val="0"/>
        </dgm:presLayoutVars>
      </dgm:prSet>
      <dgm:spPr/>
    </dgm:pt>
    <dgm:pt modelId="{138920AD-8947-4F2C-BD72-78C242AC9659}" type="pres">
      <dgm:prSet presAssocID="{9D08FB87-024F-45BF-85F6-5F120EB70853}" presName="sibTrans" presStyleCnt="0"/>
      <dgm:spPr/>
    </dgm:pt>
    <dgm:pt modelId="{AB125551-72CE-4848-8B65-DBA3E6FAB2FD}" type="pres">
      <dgm:prSet presAssocID="{482CC116-BEF7-464B-84B0-B68CABED90EF}" presName="compNode" presStyleCnt="0"/>
      <dgm:spPr/>
    </dgm:pt>
    <dgm:pt modelId="{FF7487FC-56F0-4138-AEB7-50F4D91323A4}" type="pres">
      <dgm:prSet presAssocID="{482CC116-BEF7-464B-84B0-B68CABED90EF}" presName="bgRect" presStyleLbl="bgShp" presStyleIdx="1" presStyleCnt="4"/>
      <dgm:spPr/>
    </dgm:pt>
    <dgm:pt modelId="{90628E2E-A88D-4852-A5DB-D878B2E4D60C}" type="pres">
      <dgm:prSet presAssocID="{482CC116-BEF7-464B-84B0-B68CABED90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413064-F78D-4464-BCCE-C412375F420E}" type="pres">
      <dgm:prSet presAssocID="{482CC116-BEF7-464B-84B0-B68CABED90EF}" presName="spaceRect" presStyleCnt="0"/>
      <dgm:spPr/>
    </dgm:pt>
    <dgm:pt modelId="{23AC5E80-07D4-436C-B99A-FEA68F0E6C26}" type="pres">
      <dgm:prSet presAssocID="{482CC116-BEF7-464B-84B0-B68CABED90EF}" presName="parTx" presStyleLbl="revTx" presStyleIdx="1" presStyleCnt="4">
        <dgm:presLayoutVars>
          <dgm:chMax val="0"/>
          <dgm:chPref val="0"/>
        </dgm:presLayoutVars>
      </dgm:prSet>
      <dgm:spPr/>
    </dgm:pt>
    <dgm:pt modelId="{E4D08A07-34F7-4005-8DAB-004EACDA13E6}" type="pres">
      <dgm:prSet presAssocID="{CEB3C4DC-EAE9-4619-B64D-12666C1B0C5D}" presName="sibTrans" presStyleCnt="0"/>
      <dgm:spPr/>
    </dgm:pt>
    <dgm:pt modelId="{D91D4B64-FF80-44EC-8E0F-08418CFC7E29}" type="pres">
      <dgm:prSet presAssocID="{F6E077BC-DADA-4680-A05F-31D55529B029}" presName="compNode" presStyleCnt="0"/>
      <dgm:spPr/>
    </dgm:pt>
    <dgm:pt modelId="{AF249E4B-682B-4330-A73B-8E4783A43A28}" type="pres">
      <dgm:prSet presAssocID="{F6E077BC-DADA-4680-A05F-31D55529B029}" presName="bgRect" presStyleLbl="bgShp" presStyleIdx="2" presStyleCnt="4"/>
      <dgm:spPr/>
    </dgm:pt>
    <dgm:pt modelId="{C60FD3F4-7C8B-4EB3-B19B-DECC07CA6CC9}" type="pres">
      <dgm:prSet presAssocID="{F6E077BC-DADA-4680-A05F-31D55529B0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0965547-736F-41C5-9C87-B4E99A800D5F}" type="pres">
      <dgm:prSet presAssocID="{F6E077BC-DADA-4680-A05F-31D55529B029}" presName="spaceRect" presStyleCnt="0"/>
      <dgm:spPr/>
    </dgm:pt>
    <dgm:pt modelId="{77E14070-A6C7-43C8-9365-DDADF1C51125}" type="pres">
      <dgm:prSet presAssocID="{F6E077BC-DADA-4680-A05F-31D55529B029}" presName="parTx" presStyleLbl="revTx" presStyleIdx="2" presStyleCnt="4">
        <dgm:presLayoutVars>
          <dgm:chMax val="0"/>
          <dgm:chPref val="0"/>
        </dgm:presLayoutVars>
      </dgm:prSet>
      <dgm:spPr/>
    </dgm:pt>
    <dgm:pt modelId="{15BAABF5-BD31-4DE0-9DD7-A065F79870C2}" type="pres">
      <dgm:prSet presAssocID="{0BBCF619-208D-460B-A556-1094997D1EC8}" presName="sibTrans" presStyleCnt="0"/>
      <dgm:spPr/>
    </dgm:pt>
    <dgm:pt modelId="{50ABECBC-A160-4081-B6EA-1E64F46DE378}" type="pres">
      <dgm:prSet presAssocID="{CE689453-704E-4369-905A-EA6242B9476A}" presName="compNode" presStyleCnt="0"/>
      <dgm:spPr/>
    </dgm:pt>
    <dgm:pt modelId="{3392E442-B7CB-422E-9B94-CFC2B50FC421}" type="pres">
      <dgm:prSet presAssocID="{CE689453-704E-4369-905A-EA6242B9476A}" presName="bgRect" presStyleLbl="bgShp" presStyleIdx="3" presStyleCnt="4"/>
      <dgm:spPr/>
    </dgm:pt>
    <dgm:pt modelId="{C9BDDA5F-7A71-4EA6-AC30-93A43EA89206}" type="pres">
      <dgm:prSet presAssocID="{CE689453-704E-4369-905A-EA6242B947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E50DC8-98B9-49D3-BA69-531C61389455}" type="pres">
      <dgm:prSet presAssocID="{CE689453-704E-4369-905A-EA6242B9476A}" presName="spaceRect" presStyleCnt="0"/>
      <dgm:spPr/>
    </dgm:pt>
    <dgm:pt modelId="{744EAEA4-9910-490C-BE71-EE4DBCEBC32C}" type="pres">
      <dgm:prSet presAssocID="{CE689453-704E-4369-905A-EA6242B947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8C7D3E-02E8-4DE7-943D-EF7289CAC19A}" type="presOf" srcId="{482CC116-BEF7-464B-84B0-B68CABED90EF}" destId="{23AC5E80-07D4-436C-B99A-FEA68F0E6C26}" srcOrd="0" destOrd="0" presId="urn:microsoft.com/office/officeart/2018/2/layout/IconVerticalSolidList"/>
    <dgm:cxn modelId="{219F984D-9C79-4948-9729-C534FCE07E4C}" srcId="{6D3CB75B-AFD7-45DA-BE39-F91FE545E95B}" destId="{CE689453-704E-4369-905A-EA6242B9476A}" srcOrd="3" destOrd="0" parTransId="{43A32FD1-CBD6-4121-A4F4-2C96F5818081}" sibTransId="{2F452D61-5F9B-4D2B-B946-210F68BCBC98}"/>
    <dgm:cxn modelId="{D3E23050-3913-498F-A8BF-DE0FA50784F1}" type="presOf" srcId="{5522AB51-2458-4290-9A20-DA1F1F1F34DE}" destId="{A1F98354-B2F1-4E01-AA83-44C9382B629C}" srcOrd="0" destOrd="0" presId="urn:microsoft.com/office/officeart/2018/2/layout/IconVerticalSolidList"/>
    <dgm:cxn modelId="{69F17585-5A72-45FD-A76C-EBE7853A850F}" srcId="{6D3CB75B-AFD7-45DA-BE39-F91FE545E95B}" destId="{F6E077BC-DADA-4680-A05F-31D55529B029}" srcOrd="2" destOrd="0" parTransId="{815587A0-7655-4F4D-8096-820BCA965CD0}" sibTransId="{0BBCF619-208D-460B-A556-1094997D1EC8}"/>
    <dgm:cxn modelId="{F0B8939B-B03B-4915-9B0A-914BE914AF09}" type="presOf" srcId="{6D3CB75B-AFD7-45DA-BE39-F91FE545E95B}" destId="{263D9AF0-C6CB-4A76-A419-2B6D23593EC3}" srcOrd="0" destOrd="0" presId="urn:microsoft.com/office/officeart/2018/2/layout/IconVerticalSolidList"/>
    <dgm:cxn modelId="{D70BE8AF-9DF3-4BA9-8C8D-C200A0DCA2D4}" type="presOf" srcId="{CE689453-704E-4369-905A-EA6242B9476A}" destId="{744EAEA4-9910-490C-BE71-EE4DBCEBC32C}" srcOrd="0" destOrd="0" presId="urn:microsoft.com/office/officeart/2018/2/layout/IconVerticalSolidList"/>
    <dgm:cxn modelId="{7A635FB6-331F-4448-B2A4-069C0B7BF221}" srcId="{6D3CB75B-AFD7-45DA-BE39-F91FE545E95B}" destId="{482CC116-BEF7-464B-84B0-B68CABED90EF}" srcOrd="1" destOrd="0" parTransId="{D6E0B444-EAEF-4A7B-AD79-3F6D13D8CAE7}" sibTransId="{CEB3C4DC-EAE9-4619-B64D-12666C1B0C5D}"/>
    <dgm:cxn modelId="{2F630ED2-1227-43BB-B05D-75BEAD76304C}" type="presOf" srcId="{F6E077BC-DADA-4680-A05F-31D55529B029}" destId="{77E14070-A6C7-43C8-9365-DDADF1C51125}" srcOrd="0" destOrd="0" presId="urn:microsoft.com/office/officeart/2018/2/layout/IconVerticalSolidList"/>
    <dgm:cxn modelId="{6A0137DA-99C0-4BC6-8F1B-E484EBB3F14A}" srcId="{6D3CB75B-AFD7-45DA-BE39-F91FE545E95B}" destId="{5522AB51-2458-4290-9A20-DA1F1F1F34DE}" srcOrd="0" destOrd="0" parTransId="{F0E3F107-F9AE-40E9-B577-28DB6596A6BD}" sibTransId="{9D08FB87-024F-45BF-85F6-5F120EB70853}"/>
    <dgm:cxn modelId="{3330A897-CE61-4F09-86D0-A5ECD6393E9A}" type="presParOf" srcId="{263D9AF0-C6CB-4A76-A419-2B6D23593EC3}" destId="{38D175EF-102F-4802-B79B-207555ADFEED}" srcOrd="0" destOrd="0" presId="urn:microsoft.com/office/officeart/2018/2/layout/IconVerticalSolidList"/>
    <dgm:cxn modelId="{71683F0F-9850-44CF-B886-102B7F80C0BC}" type="presParOf" srcId="{38D175EF-102F-4802-B79B-207555ADFEED}" destId="{3A15E555-EEC5-4677-BB54-8235F5AAEA58}" srcOrd="0" destOrd="0" presId="urn:microsoft.com/office/officeart/2018/2/layout/IconVerticalSolidList"/>
    <dgm:cxn modelId="{98052C8D-CCFE-46CC-89C1-41BC43788339}" type="presParOf" srcId="{38D175EF-102F-4802-B79B-207555ADFEED}" destId="{EE74B941-4D3F-453C-BE0C-AE492FDE5ECB}" srcOrd="1" destOrd="0" presId="urn:microsoft.com/office/officeart/2018/2/layout/IconVerticalSolidList"/>
    <dgm:cxn modelId="{D5B18689-C60A-4102-91BE-397D0F26A641}" type="presParOf" srcId="{38D175EF-102F-4802-B79B-207555ADFEED}" destId="{474FC171-C687-4946-AE71-D1CEAE8CFB10}" srcOrd="2" destOrd="0" presId="urn:microsoft.com/office/officeart/2018/2/layout/IconVerticalSolidList"/>
    <dgm:cxn modelId="{6E269EA3-8AF0-41AE-B8BE-D8A0B96684AC}" type="presParOf" srcId="{38D175EF-102F-4802-B79B-207555ADFEED}" destId="{A1F98354-B2F1-4E01-AA83-44C9382B629C}" srcOrd="3" destOrd="0" presId="urn:microsoft.com/office/officeart/2018/2/layout/IconVerticalSolidList"/>
    <dgm:cxn modelId="{7B0C8549-15BB-4B41-8444-059969E3B955}" type="presParOf" srcId="{263D9AF0-C6CB-4A76-A419-2B6D23593EC3}" destId="{138920AD-8947-4F2C-BD72-78C242AC9659}" srcOrd="1" destOrd="0" presId="urn:microsoft.com/office/officeart/2018/2/layout/IconVerticalSolidList"/>
    <dgm:cxn modelId="{591991B0-6EB7-450B-A88E-B83C3B6E3DA9}" type="presParOf" srcId="{263D9AF0-C6CB-4A76-A419-2B6D23593EC3}" destId="{AB125551-72CE-4848-8B65-DBA3E6FAB2FD}" srcOrd="2" destOrd="0" presId="urn:microsoft.com/office/officeart/2018/2/layout/IconVerticalSolidList"/>
    <dgm:cxn modelId="{7AEDA66A-EB2B-47B4-8A92-DCB70B71E4E4}" type="presParOf" srcId="{AB125551-72CE-4848-8B65-DBA3E6FAB2FD}" destId="{FF7487FC-56F0-4138-AEB7-50F4D91323A4}" srcOrd="0" destOrd="0" presId="urn:microsoft.com/office/officeart/2018/2/layout/IconVerticalSolidList"/>
    <dgm:cxn modelId="{EA32E513-81F2-40BC-BBF3-3A92A4D45DCA}" type="presParOf" srcId="{AB125551-72CE-4848-8B65-DBA3E6FAB2FD}" destId="{90628E2E-A88D-4852-A5DB-D878B2E4D60C}" srcOrd="1" destOrd="0" presId="urn:microsoft.com/office/officeart/2018/2/layout/IconVerticalSolidList"/>
    <dgm:cxn modelId="{D19A2F02-0B57-4B61-BE1F-FBA055EE38C3}" type="presParOf" srcId="{AB125551-72CE-4848-8B65-DBA3E6FAB2FD}" destId="{4E413064-F78D-4464-BCCE-C412375F420E}" srcOrd="2" destOrd="0" presId="urn:microsoft.com/office/officeart/2018/2/layout/IconVerticalSolidList"/>
    <dgm:cxn modelId="{E0F3FA50-5D1D-415A-B095-62968700CA69}" type="presParOf" srcId="{AB125551-72CE-4848-8B65-DBA3E6FAB2FD}" destId="{23AC5E80-07D4-436C-B99A-FEA68F0E6C26}" srcOrd="3" destOrd="0" presId="urn:microsoft.com/office/officeart/2018/2/layout/IconVerticalSolidList"/>
    <dgm:cxn modelId="{98B3ACBB-D7B6-4077-9ED5-0EE4DE78918C}" type="presParOf" srcId="{263D9AF0-C6CB-4A76-A419-2B6D23593EC3}" destId="{E4D08A07-34F7-4005-8DAB-004EACDA13E6}" srcOrd="3" destOrd="0" presId="urn:microsoft.com/office/officeart/2018/2/layout/IconVerticalSolidList"/>
    <dgm:cxn modelId="{099CFD9D-C3A3-4D43-9D60-4A49EEE1D2E5}" type="presParOf" srcId="{263D9AF0-C6CB-4A76-A419-2B6D23593EC3}" destId="{D91D4B64-FF80-44EC-8E0F-08418CFC7E29}" srcOrd="4" destOrd="0" presId="urn:microsoft.com/office/officeart/2018/2/layout/IconVerticalSolidList"/>
    <dgm:cxn modelId="{2D4AD7F9-4B21-4303-BE94-209285625377}" type="presParOf" srcId="{D91D4B64-FF80-44EC-8E0F-08418CFC7E29}" destId="{AF249E4B-682B-4330-A73B-8E4783A43A28}" srcOrd="0" destOrd="0" presId="urn:microsoft.com/office/officeart/2018/2/layout/IconVerticalSolidList"/>
    <dgm:cxn modelId="{FF985A76-F6B0-4197-827F-02221EBFC396}" type="presParOf" srcId="{D91D4B64-FF80-44EC-8E0F-08418CFC7E29}" destId="{C60FD3F4-7C8B-4EB3-B19B-DECC07CA6CC9}" srcOrd="1" destOrd="0" presId="urn:microsoft.com/office/officeart/2018/2/layout/IconVerticalSolidList"/>
    <dgm:cxn modelId="{2DC5D2BA-F1C1-47FB-A8D8-0AF46791ED4E}" type="presParOf" srcId="{D91D4B64-FF80-44EC-8E0F-08418CFC7E29}" destId="{40965547-736F-41C5-9C87-B4E99A800D5F}" srcOrd="2" destOrd="0" presId="urn:microsoft.com/office/officeart/2018/2/layout/IconVerticalSolidList"/>
    <dgm:cxn modelId="{21525708-24E2-4BC1-A385-8686BE07FD83}" type="presParOf" srcId="{D91D4B64-FF80-44EC-8E0F-08418CFC7E29}" destId="{77E14070-A6C7-43C8-9365-DDADF1C51125}" srcOrd="3" destOrd="0" presId="urn:microsoft.com/office/officeart/2018/2/layout/IconVerticalSolidList"/>
    <dgm:cxn modelId="{9710CD79-6CBA-48B6-9406-E19D830D008C}" type="presParOf" srcId="{263D9AF0-C6CB-4A76-A419-2B6D23593EC3}" destId="{15BAABF5-BD31-4DE0-9DD7-A065F79870C2}" srcOrd="5" destOrd="0" presId="urn:microsoft.com/office/officeart/2018/2/layout/IconVerticalSolidList"/>
    <dgm:cxn modelId="{29B0535C-4A29-49D4-9B55-2DB1C6CB3628}" type="presParOf" srcId="{263D9AF0-C6CB-4A76-A419-2B6D23593EC3}" destId="{50ABECBC-A160-4081-B6EA-1E64F46DE378}" srcOrd="6" destOrd="0" presId="urn:microsoft.com/office/officeart/2018/2/layout/IconVerticalSolidList"/>
    <dgm:cxn modelId="{9F6DDEB1-19F0-468F-9046-A33702CE989A}" type="presParOf" srcId="{50ABECBC-A160-4081-B6EA-1E64F46DE378}" destId="{3392E442-B7CB-422E-9B94-CFC2B50FC421}" srcOrd="0" destOrd="0" presId="urn:microsoft.com/office/officeart/2018/2/layout/IconVerticalSolidList"/>
    <dgm:cxn modelId="{A6A99577-01B5-49DB-BC60-1BBC99D70170}" type="presParOf" srcId="{50ABECBC-A160-4081-B6EA-1E64F46DE378}" destId="{C9BDDA5F-7A71-4EA6-AC30-93A43EA89206}" srcOrd="1" destOrd="0" presId="urn:microsoft.com/office/officeart/2018/2/layout/IconVerticalSolidList"/>
    <dgm:cxn modelId="{2670BA0A-64DC-48C0-9CFA-182A99649B6C}" type="presParOf" srcId="{50ABECBC-A160-4081-B6EA-1E64F46DE378}" destId="{10E50DC8-98B9-49D3-BA69-531C61389455}" srcOrd="2" destOrd="0" presId="urn:microsoft.com/office/officeart/2018/2/layout/IconVerticalSolidList"/>
    <dgm:cxn modelId="{69D727F5-C44F-4A15-A60B-919BFB391916}" type="presParOf" srcId="{50ABECBC-A160-4081-B6EA-1E64F46DE378}" destId="{744EAEA4-9910-490C-BE71-EE4DBCEBC3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9C6AAB-3D81-4803-BF61-EBC304D967FC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9A8EDB4-4892-4E42-B45D-23B9E5224A26}">
      <dgm:prSet/>
      <dgm:spPr/>
      <dgm:t>
        <a:bodyPr/>
        <a:lstStyle/>
        <a:p>
          <a:r>
            <a:rPr lang="en-US"/>
            <a:t>The data obtained can be obtained from the website in many different levels like day-wise, month-wise, season-wise, year-wise.</a:t>
          </a:r>
        </a:p>
      </dgm:t>
    </dgm:pt>
    <dgm:pt modelId="{0EEE5FBD-08A6-46BC-854A-EBA9D0A4C644}" type="parTrans" cxnId="{3C7EBD20-8832-4D01-882B-B7684ACEF73D}">
      <dgm:prSet/>
      <dgm:spPr/>
      <dgm:t>
        <a:bodyPr/>
        <a:lstStyle/>
        <a:p>
          <a:endParaRPr lang="en-US"/>
        </a:p>
      </dgm:t>
    </dgm:pt>
    <dgm:pt modelId="{383A26B6-DC69-431A-BB09-02072538BE81}" type="sibTrans" cxnId="{3C7EBD20-8832-4D01-882B-B7684ACEF73D}">
      <dgm:prSet/>
      <dgm:spPr/>
      <dgm:t>
        <a:bodyPr/>
        <a:lstStyle/>
        <a:p>
          <a:endParaRPr lang="en-US"/>
        </a:p>
      </dgm:t>
    </dgm:pt>
    <dgm:pt modelId="{9671EDA9-ACA4-4C3F-B006-52BA53FFB12E}">
      <dgm:prSet/>
      <dgm:spPr/>
      <dgm:t>
        <a:bodyPr/>
        <a:lstStyle/>
        <a:p>
          <a:r>
            <a:rPr lang="en-US"/>
            <a:t>Of them, day-wise and month-wise data are very sparse.</a:t>
          </a:r>
        </a:p>
      </dgm:t>
    </dgm:pt>
    <dgm:pt modelId="{02914B55-9F31-4B0A-9DB9-492AE01BC813}" type="parTrans" cxnId="{E460FA32-9556-4766-AD7B-5E554CA08F9E}">
      <dgm:prSet/>
      <dgm:spPr/>
      <dgm:t>
        <a:bodyPr/>
        <a:lstStyle/>
        <a:p>
          <a:endParaRPr lang="en-US"/>
        </a:p>
      </dgm:t>
    </dgm:pt>
    <dgm:pt modelId="{B75F8794-D6E5-4AD4-A8F2-F498BED4180F}" type="sibTrans" cxnId="{E460FA32-9556-4766-AD7B-5E554CA08F9E}">
      <dgm:prSet/>
      <dgm:spPr/>
      <dgm:t>
        <a:bodyPr/>
        <a:lstStyle/>
        <a:p>
          <a:endParaRPr lang="en-US"/>
        </a:p>
      </dgm:t>
    </dgm:pt>
    <dgm:pt modelId="{B1FA9EE5-F496-437C-B106-2738CD062600}">
      <dgm:prSet/>
      <dgm:spPr/>
      <dgm:t>
        <a:bodyPr/>
        <a:lstStyle/>
        <a:p>
          <a:r>
            <a:rPr lang="en-US"/>
            <a:t>The stations measured are changing over the years (are decreasing too in some states). </a:t>
          </a:r>
        </a:p>
      </dgm:t>
    </dgm:pt>
    <dgm:pt modelId="{06729B45-D991-4D99-9264-C6B5A6C2B5E8}" type="parTrans" cxnId="{1EECDF07-EA30-4F3F-82B6-012D2205200D}">
      <dgm:prSet/>
      <dgm:spPr/>
      <dgm:t>
        <a:bodyPr/>
        <a:lstStyle/>
        <a:p>
          <a:endParaRPr lang="en-US"/>
        </a:p>
      </dgm:t>
    </dgm:pt>
    <dgm:pt modelId="{1E047FBA-1DE2-4468-AF58-1715BECE402D}" type="sibTrans" cxnId="{1EECDF07-EA30-4F3F-82B6-012D2205200D}">
      <dgm:prSet/>
      <dgm:spPr/>
      <dgm:t>
        <a:bodyPr/>
        <a:lstStyle/>
        <a:p>
          <a:endParaRPr lang="en-US"/>
        </a:p>
      </dgm:t>
    </dgm:pt>
    <dgm:pt modelId="{4A9A1B17-4F40-4DD9-8EF2-63BA8DC53628}">
      <dgm:prSet/>
      <dgm:spPr/>
      <dgm:t>
        <a:bodyPr/>
        <a:lstStyle/>
        <a:p>
          <a:r>
            <a:rPr lang="en-US"/>
            <a:t>In a given year, during the seasons, some wells are measured, and some are not.</a:t>
          </a:r>
        </a:p>
      </dgm:t>
    </dgm:pt>
    <dgm:pt modelId="{AF4D793B-949C-486B-AA19-0FF611FF02B1}" type="parTrans" cxnId="{67C3EDCF-04F9-4AE2-9756-36E3AD2A92FE}">
      <dgm:prSet/>
      <dgm:spPr/>
      <dgm:t>
        <a:bodyPr/>
        <a:lstStyle/>
        <a:p>
          <a:endParaRPr lang="en-US"/>
        </a:p>
      </dgm:t>
    </dgm:pt>
    <dgm:pt modelId="{9C10E7E6-CAEC-4EA7-ACC4-C1A54631253A}" type="sibTrans" cxnId="{67C3EDCF-04F9-4AE2-9756-36E3AD2A92FE}">
      <dgm:prSet/>
      <dgm:spPr/>
      <dgm:t>
        <a:bodyPr/>
        <a:lstStyle/>
        <a:p>
          <a:endParaRPr lang="en-US"/>
        </a:p>
      </dgm:t>
    </dgm:pt>
    <dgm:pt modelId="{5788186F-F79A-46AF-9164-02467D4EDEBF}">
      <dgm:prSet/>
      <dgm:spPr/>
      <dgm:t>
        <a:bodyPr/>
        <a:lstStyle/>
        <a:p>
          <a:r>
            <a:rPr lang="en-US"/>
            <a:t>States themselves have changed and so have districts over the years, </a:t>
          </a:r>
          <a:r>
            <a:rPr lang="en-US" err="1"/>
            <a:t>eg.</a:t>
          </a:r>
          <a:r>
            <a:rPr lang="en-US"/>
            <a:t> Telangana.</a:t>
          </a:r>
        </a:p>
      </dgm:t>
    </dgm:pt>
    <dgm:pt modelId="{93ECB3E0-0320-46FD-997A-2063EAB3009E}" type="parTrans" cxnId="{AAE3AF32-68FA-4BA6-B4EE-72E5F23A1388}">
      <dgm:prSet/>
      <dgm:spPr/>
      <dgm:t>
        <a:bodyPr/>
        <a:lstStyle/>
        <a:p>
          <a:endParaRPr lang="en-US"/>
        </a:p>
      </dgm:t>
    </dgm:pt>
    <dgm:pt modelId="{45B57B5F-B667-4DEF-A862-A009678BCC59}" type="sibTrans" cxnId="{AAE3AF32-68FA-4BA6-B4EE-72E5F23A1388}">
      <dgm:prSet/>
      <dgm:spPr/>
      <dgm:t>
        <a:bodyPr/>
        <a:lstStyle/>
        <a:p>
          <a:endParaRPr lang="en-US"/>
        </a:p>
      </dgm:t>
    </dgm:pt>
    <dgm:pt modelId="{B4DD2F7D-B840-4DBF-89D3-BB4FEF5D7C63}" type="pres">
      <dgm:prSet presAssocID="{D49C6AAB-3D81-4803-BF61-EBC304D967FC}" presName="outerComposite" presStyleCnt="0">
        <dgm:presLayoutVars>
          <dgm:chMax val="5"/>
          <dgm:dir/>
          <dgm:resizeHandles val="exact"/>
        </dgm:presLayoutVars>
      </dgm:prSet>
      <dgm:spPr/>
    </dgm:pt>
    <dgm:pt modelId="{DB525632-3DC9-4A2F-935A-6728D11ADA29}" type="pres">
      <dgm:prSet presAssocID="{D49C6AAB-3D81-4803-BF61-EBC304D967FC}" presName="dummyMaxCanvas" presStyleCnt="0">
        <dgm:presLayoutVars/>
      </dgm:prSet>
      <dgm:spPr/>
    </dgm:pt>
    <dgm:pt modelId="{102592C8-F4BC-41BF-912F-E3D2B7825D6D}" type="pres">
      <dgm:prSet presAssocID="{D49C6AAB-3D81-4803-BF61-EBC304D967FC}" presName="FiveNodes_1" presStyleLbl="node1" presStyleIdx="0" presStyleCnt="5">
        <dgm:presLayoutVars>
          <dgm:bulletEnabled val="1"/>
        </dgm:presLayoutVars>
      </dgm:prSet>
      <dgm:spPr/>
    </dgm:pt>
    <dgm:pt modelId="{5CD559BE-FF33-42C7-9866-FD4DE1FDD703}" type="pres">
      <dgm:prSet presAssocID="{D49C6AAB-3D81-4803-BF61-EBC304D967FC}" presName="FiveNodes_2" presStyleLbl="node1" presStyleIdx="1" presStyleCnt="5">
        <dgm:presLayoutVars>
          <dgm:bulletEnabled val="1"/>
        </dgm:presLayoutVars>
      </dgm:prSet>
      <dgm:spPr/>
    </dgm:pt>
    <dgm:pt modelId="{584D533A-4698-4AFA-A727-70C851AB0A4F}" type="pres">
      <dgm:prSet presAssocID="{D49C6AAB-3D81-4803-BF61-EBC304D967FC}" presName="FiveNodes_3" presStyleLbl="node1" presStyleIdx="2" presStyleCnt="5">
        <dgm:presLayoutVars>
          <dgm:bulletEnabled val="1"/>
        </dgm:presLayoutVars>
      </dgm:prSet>
      <dgm:spPr/>
    </dgm:pt>
    <dgm:pt modelId="{274DC160-E6CF-44B1-BB80-CBB17A0B47E3}" type="pres">
      <dgm:prSet presAssocID="{D49C6AAB-3D81-4803-BF61-EBC304D967FC}" presName="FiveNodes_4" presStyleLbl="node1" presStyleIdx="3" presStyleCnt="5">
        <dgm:presLayoutVars>
          <dgm:bulletEnabled val="1"/>
        </dgm:presLayoutVars>
      </dgm:prSet>
      <dgm:spPr/>
    </dgm:pt>
    <dgm:pt modelId="{320B42D7-5D85-412A-8D6B-5D9B8072E8B3}" type="pres">
      <dgm:prSet presAssocID="{D49C6AAB-3D81-4803-BF61-EBC304D967FC}" presName="FiveNodes_5" presStyleLbl="node1" presStyleIdx="4" presStyleCnt="5">
        <dgm:presLayoutVars>
          <dgm:bulletEnabled val="1"/>
        </dgm:presLayoutVars>
      </dgm:prSet>
      <dgm:spPr/>
    </dgm:pt>
    <dgm:pt modelId="{4CE8076E-9594-4751-A7CE-524461856D1C}" type="pres">
      <dgm:prSet presAssocID="{D49C6AAB-3D81-4803-BF61-EBC304D967FC}" presName="FiveConn_1-2" presStyleLbl="fgAccFollowNode1" presStyleIdx="0" presStyleCnt="4">
        <dgm:presLayoutVars>
          <dgm:bulletEnabled val="1"/>
        </dgm:presLayoutVars>
      </dgm:prSet>
      <dgm:spPr/>
    </dgm:pt>
    <dgm:pt modelId="{24837F94-FF07-4342-A569-37E2F7F30BAA}" type="pres">
      <dgm:prSet presAssocID="{D49C6AAB-3D81-4803-BF61-EBC304D967FC}" presName="FiveConn_2-3" presStyleLbl="fgAccFollowNode1" presStyleIdx="1" presStyleCnt="4">
        <dgm:presLayoutVars>
          <dgm:bulletEnabled val="1"/>
        </dgm:presLayoutVars>
      </dgm:prSet>
      <dgm:spPr/>
    </dgm:pt>
    <dgm:pt modelId="{19FD40EA-85BD-4D5D-A59D-E02ECDF5B556}" type="pres">
      <dgm:prSet presAssocID="{D49C6AAB-3D81-4803-BF61-EBC304D967FC}" presName="FiveConn_3-4" presStyleLbl="fgAccFollowNode1" presStyleIdx="2" presStyleCnt="4">
        <dgm:presLayoutVars>
          <dgm:bulletEnabled val="1"/>
        </dgm:presLayoutVars>
      </dgm:prSet>
      <dgm:spPr/>
    </dgm:pt>
    <dgm:pt modelId="{CA0B8EA2-278F-4D53-9C62-17967BB979C6}" type="pres">
      <dgm:prSet presAssocID="{D49C6AAB-3D81-4803-BF61-EBC304D967FC}" presName="FiveConn_4-5" presStyleLbl="fgAccFollowNode1" presStyleIdx="3" presStyleCnt="4">
        <dgm:presLayoutVars>
          <dgm:bulletEnabled val="1"/>
        </dgm:presLayoutVars>
      </dgm:prSet>
      <dgm:spPr/>
    </dgm:pt>
    <dgm:pt modelId="{3EF87BE7-5811-485F-A26C-5C015CE13EE6}" type="pres">
      <dgm:prSet presAssocID="{D49C6AAB-3D81-4803-BF61-EBC304D967FC}" presName="FiveNodes_1_text" presStyleLbl="node1" presStyleIdx="4" presStyleCnt="5">
        <dgm:presLayoutVars>
          <dgm:bulletEnabled val="1"/>
        </dgm:presLayoutVars>
      </dgm:prSet>
      <dgm:spPr/>
    </dgm:pt>
    <dgm:pt modelId="{634BB240-D137-4F05-AEB7-0F5F218C4683}" type="pres">
      <dgm:prSet presAssocID="{D49C6AAB-3D81-4803-BF61-EBC304D967FC}" presName="FiveNodes_2_text" presStyleLbl="node1" presStyleIdx="4" presStyleCnt="5">
        <dgm:presLayoutVars>
          <dgm:bulletEnabled val="1"/>
        </dgm:presLayoutVars>
      </dgm:prSet>
      <dgm:spPr/>
    </dgm:pt>
    <dgm:pt modelId="{3CAE8566-A678-46A6-95E0-C7DB742D311F}" type="pres">
      <dgm:prSet presAssocID="{D49C6AAB-3D81-4803-BF61-EBC304D967FC}" presName="FiveNodes_3_text" presStyleLbl="node1" presStyleIdx="4" presStyleCnt="5">
        <dgm:presLayoutVars>
          <dgm:bulletEnabled val="1"/>
        </dgm:presLayoutVars>
      </dgm:prSet>
      <dgm:spPr/>
    </dgm:pt>
    <dgm:pt modelId="{D968ACC3-5ECA-476B-A2DC-282022D92699}" type="pres">
      <dgm:prSet presAssocID="{D49C6AAB-3D81-4803-BF61-EBC304D967FC}" presName="FiveNodes_4_text" presStyleLbl="node1" presStyleIdx="4" presStyleCnt="5">
        <dgm:presLayoutVars>
          <dgm:bulletEnabled val="1"/>
        </dgm:presLayoutVars>
      </dgm:prSet>
      <dgm:spPr/>
    </dgm:pt>
    <dgm:pt modelId="{DBC9ADD9-450A-4EFE-8FB6-3CC6AF885278}" type="pres">
      <dgm:prSet presAssocID="{D49C6AAB-3D81-4803-BF61-EBC304D967F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EECDF07-EA30-4F3F-82B6-012D2205200D}" srcId="{D49C6AAB-3D81-4803-BF61-EBC304D967FC}" destId="{B1FA9EE5-F496-437C-B106-2738CD062600}" srcOrd="2" destOrd="0" parTransId="{06729B45-D991-4D99-9264-C6B5A6C2B5E8}" sibTransId="{1E047FBA-1DE2-4468-AF58-1715BECE402D}"/>
    <dgm:cxn modelId="{091A8E0A-A250-470D-A67D-58F11A03FFD7}" type="presOf" srcId="{09A8EDB4-4892-4E42-B45D-23B9E5224A26}" destId="{3EF87BE7-5811-485F-A26C-5C015CE13EE6}" srcOrd="1" destOrd="0" presId="urn:microsoft.com/office/officeart/2005/8/layout/vProcess5"/>
    <dgm:cxn modelId="{16D1D710-E92F-4224-B88D-E231CD6D4312}" type="presOf" srcId="{1E047FBA-1DE2-4468-AF58-1715BECE402D}" destId="{19FD40EA-85BD-4D5D-A59D-E02ECDF5B556}" srcOrd="0" destOrd="0" presId="urn:microsoft.com/office/officeart/2005/8/layout/vProcess5"/>
    <dgm:cxn modelId="{EC9CA81A-C9F4-4936-BF3B-F7BCB737798B}" type="presOf" srcId="{383A26B6-DC69-431A-BB09-02072538BE81}" destId="{4CE8076E-9594-4751-A7CE-524461856D1C}" srcOrd="0" destOrd="0" presId="urn:microsoft.com/office/officeart/2005/8/layout/vProcess5"/>
    <dgm:cxn modelId="{3C7EBD20-8832-4D01-882B-B7684ACEF73D}" srcId="{D49C6AAB-3D81-4803-BF61-EBC304D967FC}" destId="{09A8EDB4-4892-4E42-B45D-23B9E5224A26}" srcOrd="0" destOrd="0" parTransId="{0EEE5FBD-08A6-46BC-854A-EBA9D0A4C644}" sibTransId="{383A26B6-DC69-431A-BB09-02072538BE81}"/>
    <dgm:cxn modelId="{95B81D22-5346-40D4-88CF-35E8F1D9706C}" type="presOf" srcId="{B75F8794-D6E5-4AD4-A8F2-F498BED4180F}" destId="{24837F94-FF07-4342-A569-37E2F7F30BAA}" srcOrd="0" destOrd="0" presId="urn:microsoft.com/office/officeart/2005/8/layout/vProcess5"/>
    <dgm:cxn modelId="{152C1425-B50B-4D20-823A-4EF09AA9E7BD}" type="presOf" srcId="{09A8EDB4-4892-4E42-B45D-23B9E5224A26}" destId="{102592C8-F4BC-41BF-912F-E3D2B7825D6D}" srcOrd="0" destOrd="0" presId="urn:microsoft.com/office/officeart/2005/8/layout/vProcess5"/>
    <dgm:cxn modelId="{AAE3AF32-68FA-4BA6-B4EE-72E5F23A1388}" srcId="{D49C6AAB-3D81-4803-BF61-EBC304D967FC}" destId="{5788186F-F79A-46AF-9164-02467D4EDEBF}" srcOrd="4" destOrd="0" parTransId="{93ECB3E0-0320-46FD-997A-2063EAB3009E}" sibTransId="{45B57B5F-B667-4DEF-A862-A009678BCC59}"/>
    <dgm:cxn modelId="{E460FA32-9556-4766-AD7B-5E554CA08F9E}" srcId="{D49C6AAB-3D81-4803-BF61-EBC304D967FC}" destId="{9671EDA9-ACA4-4C3F-B006-52BA53FFB12E}" srcOrd="1" destOrd="0" parTransId="{02914B55-9F31-4B0A-9DB9-492AE01BC813}" sibTransId="{B75F8794-D6E5-4AD4-A8F2-F498BED4180F}"/>
    <dgm:cxn modelId="{37F05A5C-1E45-4E61-AB1A-73344F95F3EF}" type="presOf" srcId="{9671EDA9-ACA4-4C3F-B006-52BA53FFB12E}" destId="{634BB240-D137-4F05-AEB7-0F5F218C4683}" srcOrd="1" destOrd="0" presId="urn:microsoft.com/office/officeart/2005/8/layout/vProcess5"/>
    <dgm:cxn modelId="{2310F95C-35F5-4FFC-ADAD-790E275EA722}" type="presOf" srcId="{4A9A1B17-4F40-4DD9-8EF2-63BA8DC53628}" destId="{D968ACC3-5ECA-476B-A2DC-282022D92699}" srcOrd="1" destOrd="0" presId="urn:microsoft.com/office/officeart/2005/8/layout/vProcess5"/>
    <dgm:cxn modelId="{4FB43D60-0CE3-4D23-B062-EBD3AFF4E0B1}" type="presOf" srcId="{9671EDA9-ACA4-4C3F-B006-52BA53FFB12E}" destId="{5CD559BE-FF33-42C7-9866-FD4DE1FDD703}" srcOrd="0" destOrd="0" presId="urn:microsoft.com/office/officeart/2005/8/layout/vProcess5"/>
    <dgm:cxn modelId="{690A9449-6878-4BBA-868D-CDCE495B8966}" type="presOf" srcId="{4A9A1B17-4F40-4DD9-8EF2-63BA8DC53628}" destId="{274DC160-E6CF-44B1-BB80-CBB17A0B47E3}" srcOrd="0" destOrd="0" presId="urn:microsoft.com/office/officeart/2005/8/layout/vProcess5"/>
    <dgm:cxn modelId="{DE265E4A-BFE6-41FD-A9C8-DB9CE6F2EEF8}" type="presOf" srcId="{5788186F-F79A-46AF-9164-02467D4EDEBF}" destId="{DBC9ADD9-450A-4EFE-8FB6-3CC6AF885278}" srcOrd="1" destOrd="0" presId="urn:microsoft.com/office/officeart/2005/8/layout/vProcess5"/>
    <dgm:cxn modelId="{2873447F-24D0-448A-9B30-A0A645045A5C}" type="presOf" srcId="{D49C6AAB-3D81-4803-BF61-EBC304D967FC}" destId="{B4DD2F7D-B840-4DBF-89D3-BB4FEF5D7C63}" srcOrd="0" destOrd="0" presId="urn:microsoft.com/office/officeart/2005/8/layout/vProcess5"/>
    <dgm:cxn modelId="{E6701087-1F34-443C-9AC4-A3E2D6D64FE0}" type="presOf" srcId="{9C10E7E6-CAEC-4EA7-ACC4-C1A54631253A}" destId="{CA0B8EA2-278F-4D53-9C62-17967BB979C6}" srcOrd="0" destOrd="0" presId="urn:microsoft.com/office/officeart/2005/8/layout/vProcess5"/>
    <dgm:cxn modelId="{AB0C3C88-222C-40D4-9B9B-728456154AC8}" type="presOf" srcId="{B1FA9EE5-F496-437C-B106-2738CD062600}" destId="{584D533A-4698-4AFA-A727-70C851AB0A4F}" srcOrd="0" destOrd="0" presId="urn:microsoft.com/office/officeart/2005/8/layout/vProcess5"/>
    <dgm:cxn modelId="{67C3EDCF-04F9-4AE2-9756-36E3AD2A92FE}" srcId="{D49C6AAB-3D81-4803-BF61-EBC304D967FC}" destId="{4A9A1B17-4F40-4DD9-8EF2-63BA8DC53628}" srcOrd="3" destOrd="0" parTransId="{AF4D793B-949C-486B-AA19-0FF611FF02B1}" sibTransId="{9C10E7E6-CAEC-4EA7-ACC4-C1A54631253A}"/>
    <dgm:cxn modelId="{434DB1E4-487F-4ACA-9FF0-F7F6B66F55C7}" type="presOf" srcId="{B1FA9EE5-F496-437C-B106-2738CD062600}" destId="{3CAE8566-A678-46A6-95E0-C7DB742D311F}" srcOrd="1" destOrd="0" presId="urn:microsoft.com/office/officeart/2005/8/layout/vProcess5"/>
    <dgm:cxn modelId="{FF22D9FC-9A33-4B0E-9F6A-B79C561D2AEE}" type="presOf" srcId="{5788186F-F79A-46AF-9164-02467D4EDEBF}" destId="{320B42D7-5D85-412A-8D6B-5D9B8072E8B3}" srcOrd="0" destOrd="0" presId="urn:microsoft.com/office/officeart/2005/8/layout/vProcess5"/>
    <dgm:cxn modelId="{8748E21D-E30E-4D9A-A36F-E679761A23A3}" type="presParOf" srcId="{B4DD2F7D-B840-4DBF-89D3-BB4FEF5D7C63}" destId="{DB525632-3DC9-4A2F-935A-6728D11ADA29}" srcOrd="0" destOrd="0" presId="urn:microsoft.com/office/officeart/2005/8/layout/vProcess5"/>
    <dgm:cxn modelId="{D83B5D91-D520-489F-87CA-EBA5023817DA}" type="presParOf" srcId="{B4DD2F7D-B840-4DBF-89D3-BB4FEF5D7C63}" destId="{102592C8-F4BC-41BF-912F-E3D2B7825D6D}" srcOrd="1" destOrd="0" presId="urn:microsoft.com/office/officeart/2005/8/layout/vProcess5"/>
    <dgm:cxn modelId="{D7C5AF27-FD88-4E9D-8B7E-C2BDDBC4ED87}" type="presParOf" srcId="{B4DD2F7D-B840-4DBF-89D3-BB4FEF5D7C63}" destId="{5CD559BE-FF33-42C7-9866-FD4DE1FDD703}" srcOrd="2" destOrd="0" presId="urn:microsoft.com/office/officeart/2005/8/layout/vProcess5"/>
    <dgm:cxn modelId="{18151E7A-A501-4619-9EF1-1D4895355D94}" type="presParOf" srcId="{B4DD2F7D-B840-4DBF-89D3-BB4FEF5D7C63}" destId="{584D533A-4698-4AFA-A727-70C851AB0A4F}" srcOrd="3" destOrd="0" presId="urn:microsoft.com/office/officeart/2005/8/layout/vProcess5"/>
    <dgm:cxn modelId="{5554A9A5-756E-41C1-9A5B-27E99176DE8E}" type="presParOf" srcId="{B4DD2F7D-B840-4DBF-89D3-BB4FEF5D7C63}" destId="{274DC160-E6CF-44B1-BB80-CBB17A0B47E3}" srcOrd="4" destOrd="0" presId="urn:microsoft.com/office/officeart/2005/8/layout/vProcess5"/>
    <dgm:cxn modelId="{6A1984DC-C7E5-4984-A6FB-0F722C347316}" type="presParOf" srcId="{B4DD2F7D-B840-4DBF-89D3-BB4FEF5D7C63}" destId="{320B42D7-5D85-412A-8D6B-5D9B8072E8B3}" srcOrd="5" destOrd="0" presId="urn:microsoft.com/office/officeart/2005/8/layout/vProcess5"/>
    <dgm:cxn modelId="{C40FE319-B476-4878-9A64-30704F2EC364}" type="presParOf" srcId="{B4DD2F7D-B840-4DBF-89D3-BB4FEF5D7C63}" destId="{4CE8076E-9594-4751-A7CE-524461856D1C}" srcOrd="6" destOrd="0" presId="urn:microsoft.com/office/officeart/2005/8/layout/vProcess5"/>
    <dgm:cxn modelId="{ABB01284-946D-4373-ACB2-0A3670B53FED}" type="presParOf" srcId="{B4DD2F7D-B840-4DBF-89D3-BB4FEF5D7C63}" destId="{24837F94-FF07-4342-A569-37E2F7F30BAA}" srcOrd="7" destOrd="0" presId="urn:microsoft.com/office/officeart/2005/8/layout/vProcess5"/>
    <dgm:cxn modelId="{D105370E-3F8D-496D-B118-8B330FB1696C}" type="presParOf" srcId="{B4DD2F7D-B840-4DBF-89D3-BB4FEF5D7C63}" destId="{19FD40EA-85BD-4D5D-A59D-E02ECDF5B556}" srcOrd="8" destOrd="0" presId="urn:microsoft.com/office/officeart/2005/8/layout/vProcess5"/>
    <dgm:cxn modelId="{953ACC0E-C0C4-4ECB-AF0B-B35CB66CAB90}" type="presParOf" srcId="{B4DD2F7D-B840-4DBF-89D3-BB4FEF5D7C63}" destId="{CA0B8EA2-278F-4D53-9C62-17967BB979C6}" srcOrd="9" destOrd="0" presId="urn:microsoft.com/office/officeart/2005/8/layout/vProcess5"/>
    <dgm:cxn modelId="{151D079E-18F4-4DA4-A665-CFE21F607691}" type="presParOf" srcId="{B4DD2F7D-B840-4DBF-89D3-BB4FEF5D7C63}" destId="{3EF87BE7-5811-485F-A26C-5C015CE13EE6}" srcOrd="10" destOrd="0" presId="urn:microsoft.com/office/officeart/2005/8/layout/vProcess5"/>
    <dgm:cxn modelId="{C010408F-62A1-4E37-A9D3-F77028F9ACD1}" type="presParOf" srcId="{B4DD2F7D-B840-4DBF-89D3-BB4FEF5D7C63}" destId="{634BB240-D137-4F05-AEB7-0F5F218C4683}" srcOrd="11" destOrd="0" presId="urn:microsoft.com/office/officeart/2005/8/layout/vProcess5"/>
    <dgm:cxn modelId="{4BF33D7A-B576-43E2-AC3B-2A50ECCB97D8}" type="presParOf" srcId="{B4DD2F7D-B840-4DBF-89D3-BB4FEF5D7C63}" destId="{3CAE8566-A678-46A6-95E0-C7DB742D311F}" srcOrd="12" destOrd="0" presId="urn:microsoft.com/office/officeart/2005/8/layout/vProcess5"/>
    <dgm:cxn modelId="{853385D4-ED03-41EE-8F1E-8BB30EA9427C}" type="presParOf" srcId="{B4DD2F7D-B840-4DBF-89D3-BB4FEF5D7C63}" destId="{D968ACC3-5ECA-476B-A2DC-282022D92699}" srcOrd="13" destOrd="0" presId="urn:microsoft.com/office/officeart/2005/8/layout/vProcess5"/>
    <dgm:cxn modelId="{744F3EFE-2E64-49A5-BBA3-93FF0724C805}" type="presParOf" srcId="{B4DD2F7D-B840-4DBF-89D3-BB4FEF5D7C63}" destId="{DBC9ADD9-450A-4EFE-8FB6-3CC6AF88527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B8A015-0D44-45A3-BDB3-5D64F83594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E2300C-E50D-476C-8B17-C63F92A12B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the scripts are maintained on my </a:t>
          </a:r>
          <a:r>
            <a:rPr lang="en-US" u="sng">
              <a:hlinkClick xmlns:r="http://schemas.openxmlformats.org/officeDocument/2006/relationships" r:id="rId1"/>
            </a:rPr>
            <a:t>GitHub</a:t>
          </a:r>
          <a:r>
            <a:rPr lang="en-US"/>
            <a:t>.</a:t>
          </a:r>
        </a:p>
      </dgm:t>
    </dgm:pt>
    <dgm:pt modelId="{23E17F0C-0E70-46BC-9A99-FD00D817C19E}" type="parTrans" cxnId="{6AE91166-10D7-4F60-9BD0-4DCF75EDD705}">
      <dgm:prSet/>
      <dgm:spPr/>
      <dgm:t>
        <a:bodyPr/>
        <a:lstStyle/>
        <a:p>
          <a:endParaRPr lang="en-US"/>
        </a:p>
      </dgm:t>
    </dgm:pt>
    <dgm:pt modelId="{E867D203-475C-46E3-9C3E-50B86EE9A76D}" type="sibTrans" cxnId="{6AE91166-10D7-4F60-9BD0-4DCF75EDD705}">
      <dgm:prSet/>
      <dgm:spPr/>
      <dgm:t>
        <a:bodyPr/>
        <a:lstStyle/>
        <a:p>
          <a:endParaRPr lang="en-US"/>
        </a:p>
      </dgm:t>
    </dgm:pt>
    <dgm:pt modelId="{1BC6F2FF-EAC2-4DA5-B1B1-B1C58CDEC7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downloaded is </a:t>
          </a:r>
          <a:r>
            <a:rPr lang="en-US" u="sng">
              <a:hlinkClick xmlns:r="http://schemas.openxmlformats.org/officeDocument/2006/relationships" r:id="rId2"/>
            </a:rPr>
            <a:t>here</a:t>
          </a:r>
          <a:r>
            <a:rPr lang="en-US"/>
            <a:t>.</a:t>
          </a:r>
        </a:p>
      </dgm:t>
    </dgm:pt>
    <dgm:pt modelId="{71BC791C-7EE7-4634-8D2A-1D2573FEBFE2}" type="parTrans" cxnId="{6627AF4F-129F-404C-8ED4-D8D456F78C98}">
      <dgm:prSet/>
      <dgm:spPr/>
      <dgm:t>
        <a:bodyPr/>
        <a:lstStyle/>
        <a:p>
          <a:endParaRPr lang="en-US"/>
        </a:p>
      </dgm:t>
    </dgm:pt>
    <dgm:pt modelId="{6D505034-F0EA-4A44-A30A-FB919E88E701}" type="sibTrans" cxnId="{6627AF4F-129F-404C-8ED4-D8D456F78C98}">
      <dgm:prSet/>
      <dgm:spPr/>
      <dgm:t>
        <a:bodyPr/>
        <a:lstStyle/>
        <a:p>
          <a:endParaRPr lang="en-US"/>
        </a:p>
      </dgm:t>
    </dgm:pt>
    <dgm:pt modelId="{0A6A43E4-C426-4AA2-BEDF-D874091742F9}" type="pres">
      <dgm:prSet presAssocID="{4BB8A015-0D44-45A3-BDB3-5D64F835940B}" presName="root" presStyleCnt="0">
        <dgm:presLayoutVars>
          <dgm:dir/>
          <dgm:resizeHandles val="exact"/>
        </dgm:presLayoutVars>
      </dgm:prSet>
      <dgm:spPr/>
    </dgm:pt>
    <dgm:pt modelId="{7273D1D3-8EA7-421C-A0E7-F0DD568CE266}" type="pres">
      <dgm:prSet presAssocID="{72E2300C-E50D-476C-8B17-C63F92A12BBC}" presName="compNode" presStyleCnt="0"/>
      <dgm:spPr/>
    </dgm:pt>
    <dgm:pt modelId="{9516CEFB-D002-4AFF-9B88-ACA5A937FFD6}" type="pres">
      <dgm:prSet presAssocID="{72E2300C-E50D-476C-8B17-C63F92A12BBC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657ACE5-1702-4D9F-89EB-86AD07D8C9B3}" type="pres">
      <dgm:prSet presAssocID="{72E2300C-E50D-476C-8B17-C63F92A12BBC}" presName="spaceRect" presStyleCnt="0"/>
      <dgm:spPr/>
    </dgm:pt>
    <dgm:pt modelId="{79B69F92-7905-4A2C-9426-A04A5D0BE4BE}" type="pres">
      <dgm:prSet presAssocID="{72E2300C-E50D-476C-8B17-C63F92A12BBC}" presName="textRect" presStyleLbl="revTx" presStyleIdx="0" presStyleCnt="2">
        <dgm:presLayoutVars>
          <dgm:chMax val="1"/>
          <dgm:chPref val="1"/>
        </dgm:presLayoutVars>
      </dgm:prSet>
      <dgm:spPr/>
    </dgm:pt>
    <dgm:pt modelId="{C7E97808-7057-4C63-B4B1-DF0E093EF6F2}" type="pres">
      <dgm:prSet presAssocID="{E867D203-475C-46E3-9C3E-50B86EE9A76D}" presName="sibTrans" presStyleCnt="0"/>
      <dgm:spPr/>
    </dgm:pt>
    <dgm:pt modelId="{6F942897-A096-410A-A64F-966D85A95FB8}" type="pres">
      <dgm:prSet presAssocID="{1BC6F2FF-EAC2-4DA5-B1B1-B1C58CDEC70A}" presName="compNode" presStyleCnt="0"/>
      <dgm:spPr/>
    </dgm:pt>
    <dgm:pt modelId="{DF088EB7-8CE4-466F-925C-660378CE8B91}" type="pres">
      <dgm:prSet presAssocID="{1BC6F2FF-EAC2-4DA5-B1B1-B1C58CDEC70A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7A9EA75-9B7C-490A-88BF-FA23D96731FA}" type="pres">
      <dgm:prSet presAssocID="{1BC6F2FF-EAC2-4DA5-B1B1-B1C58CDEC70A}" presName="spaceRect" presStyleCnt="0"/>
      <dgm:spPr/>
    </dgm:pt>
    <dgm:pt modelId="{74A7F54C-05EE-4620-A975-87DDECCF43F0}" type="pres">
      <dgm:prSet presAssocID="{1BC6F2FF-EAC2-4DA5-B1B1-B1C58CDEC70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3BD90C-2DDD-486B-843E-71C5CEA15CA4}" type="presOf" srcId="{1BC6F2FF-EAC2-4DA5-B1B1-B1C58CDEC70A}" destId="{74A7F54C-05EE-4620-A975-87DDECCF43F0}" srcOrd="0" destOrd="0" presId="urn:microsoft.com/office/officeart/2018/2/layout/IconLabelList"/>
    <dgm:cxn modelId="{6AE91166-10D7-4F60-9BD0-4DCF75EDD705}" srcId="{4BB8A015-0D44-45A3-BDB3-5D64F835940B}" destId="{72E2300C-E50D-476C-8B17-C63F92A12BBC}" srcOrd="0" destOrd="0" parTransId="{23E17F0C-0E70-46BC-9A99-FD00D817C19E}" sibTransId="{E867D203-475C-46E3-9C3E-50B86EE9A76D}"/>
    <dgm:cxn modelId="{6627AF4F-129F-404C-8ED4-D8D456F78C98}" srcId="{4BB8A015-0D44-45A3-BDB3-5D64F835940B}" destId="{1BC6F2FF-EAC2-4DA5-B1B1-B1C58CDEC70A}" srcOrd="1" destOrd="0" parTransId="{71BC791C-7EE7-4634-8D2A-1D2573FEBFE2}" sibTransId="{6D505034-F0EA-4A44-A30A-FB919E88E701}"/>
    <dgm:cxn modelId="{7DEA0B92-0173-4D01-B848-5A4452154088}" type="presOf" srcId="{72E2300C-E50D-476C-8B17-C63F92A12BBC}" destId="{79B69F92-7905-4A2C-9426-A04A5D0BE4BE}" srcOrd="0" destOrd="0" presId="urn:microsoft.com/office/officeart/2018/2/layout/IconLabelList"/>
    <dgm:cxn modelId="{92EBA3CE-C8AF-4461-BA27-23648CDA021A}" type="presOf" srcId="{4BB8A015-0D44-45A3-BDB3-5D64F835940B}" destId="{0A6A43E4-C426-4AA2-BEDF-D874091742F9}" srcOrd="0" destOrd="0" presId="urn:microsoft.com/office/officeart/2018/2/layout/IconLabelList"/>
    <dgm:cxn modelId="{1977D3A4-79DB-476F-A344-079730F644D6}" type="presParOf" srcId="{0A6A43E4-C426-4AA2-BEDF-D874091742F9}" destId="{7273D1D3-8EA7-421C-A0E7-F0DD568CE266}" srcOrd="0" destOrd="0" presId="urn:microsoft.com/office/officeart/2018/2/layout/IconLabelList"/>
    <dgm:cxn modelId="{398E5A04-A334-4F81-8799-CAD2149CA781}" type="presParOf" srcId="{7273D1D3-8EA7-421C-A0E7-F0DD568CE266}" destId="{9516CEFB-D002-4AFF-9B88-ACA5A937FFD6}" srcOrd="0" destOrd="0" presId="urn:microsoft.com/office/officeart/2018/2/layout/IconLabelList"/>
    <dgm:cxn modelId="{8E1A849C-9BFF-426A-BAD8-780D261AFC54}" type="presParOf" srcId="{7273D1D3-8EA7-421C-A0E7-F0DD568CE266}" destId="{1657ACE5-1702-4D9F-89EB-86AD07D8C9B3}" srcOrd="1" destOrd="0" presId="urn:microsoft.com/office/officeart/2018/2/layout/IconLabelList"/>
    <dgm:cxn modelId="{E1C391E2-F634-4800-96F2-3E977C56D52B}" type="presParOf" srcId="{7273D1D3-8EA7-421C-A0E7-F0DD568CE266}" destId="{79B69F92-7905-4A2C-9426-A04A5D0BE4BE}" srcOrd="2" destOrd="0" presId="urn:microsoft.com/office/officeart/2018/2/layout/IconLabelList"/>
    <dgm:cxn modelId="{02920381-2997-4D14-A979-9E6E2AA2A8D7}" type="presParOf" srcId="{0A6A43E4-C426-4AA2-BEDF-D874091742F9}" destId="{C7E97808-7057-4C63-B4B1-DF0E093EF6F2}" srcOrd="1" destOrd="0" presId="urn:microsoft.com/office/officeart/2018/2/layout/IconLabelList"/>
    <dgm:cxn modelId="{97F9F790-ED1D-4679-B465-00C78D682BF9}" type="presParOf" srcId="{0A6A43E4-C426-4AA2-BEDF-D874091742F9}" destId="{6F942897-A096-410A-A64F-966D85A95FB8}" srcOrd="2" destOrd="0" presId="urn:microsoft.com/office/officeart/2018/2/layout/IconLabelList"/>
    <dgm:cxn modelId="{7CAF03D1-0D17-4133-9986-D66809B4FA8C}" type="presParOf" srcId="{6F942897-A096-410A-A64F-966D85A95FB8}" destId="{DF088EB7-8CE4-466F-925C-660378CE8B91}" srcOrd="0" destOrd="0" presId="urn:microsoft.com/office/officeart/2018/2/layout/IconLabelList"/>
    <dgm:cxn modelId="{785DF4D2-3BCA-4F94-B653-6F86C4397D62}" type="presParOf" srcId="{6F942897-A096-410A-A64F-966D85A95FB8}" destId="{37A9EA75-9B7C-490A-88BF-FA23D96731FA}" srcOrd="1" destOrd="0" presId="urn:microsoft.com/office/officeart/2018/2/layout/IconLabelList"/>
    <dgm:cxn modelId="{4859B499-A1C6-4BFD-821C-928B8E6AC1E7}" type="presParOf" srcId="{6F942897-A096-410A-A64F-966D85A95FB8}" destId="{74A7F54C-05EE-4620-A975-87DDECCF43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D4BC3-BF60-4BE1-9C1B-37DA2CF507AB}">
      <dsp:nvSpPr>
        <dsp:cNvPr id="0" name=""/>
        <dsp:cNvSpPr/>
      </dsp:nvSpPr>
      <dsp:spPr>
        <a:xfrm>
          <a:off x="0" y="632281"/>
          <a:ext cx="10287000" cy="116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DD924-83F0-4868-96FC-DE9F1BDD3374}">
      <dsp:nvSpPr>
        <dsp:cNvPr id="0" name=""/>
        <dsp:cNvSpPr/>
      </dsp:nvSpPr>
      <dsp:spPr>
        <a:xfrm>
          <a:off x="353105" y="894921"/>
          <a:ext cx="642009" cy="642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10A06-652B-48BF-974D-DC910F87AB4B}">
      <dsp:nvSpPr>
        <dsp:cNvPr id="0" name=""/>
        <dsp:cNvSpPr/>
      </dsp:nvSpPr>
      <dsp:spPr>
        <a:xfrm>
          <a:off x="1348219" y="632281"/>
          <a:ext cx="8938780" cy="1167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38" tIns="123538" rIns="123538" bIns="1235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Automating the data scrapping process for the website </a:t>
          </a:r>
          <a:r>
            <a:rPr lang="en-US" sz="2500" kern="1200">
              <a:hlinkClick xmlns:r="http://schemas.openxmlformats.org/officeDocument/2006/relationships" r:id="rId3"/>
            </a:rPr>
            <a:t>indiawris.gov.in</a:t>
          </a:r>
          <a:endParaRPr lang="en-US" sz="2500" kern="1200"/>
        </a:p>
      </dsp:txBody>
      <dsp:txXfrm>
        <a:off x="1348219" y="632281"/>
        <a:ext cx="8938780" cy="1167289"/>
      </dsp:txXfrm>
    </dsp:sp>
    <dsp:sp modelId="{49BAF8DB-6B95-49FF-84FD-E37AB6BE99EE}">
      <dsp:nvSpPr>
        <dsp:cNvPr id="0" name=""/>
        <dsp:cNvSpPr/>
      </dsp:nvSpPr>
      <dsp:spPr>
        <a:xfrm>
          <a:off x="0" y="2091393"/>
          <a:ext cx="10287000" cy="116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A8122-B135-4DFE-B5D2-710C904148A5}">
      <dsp:nvSpPr>
        <dsp:cNvPr id="0" name=""/>
        <dsp:cNvSpPr/>
      </dsp:nvSpPr>
      <dsp:spPr>
        <a:xfrm>
          <a:off x="353105" y="2354033"/>
          <a:ext cx="642009" cy="64200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39AE5-840D-43B6-BB86-A6D0C09DECC2}">
      <dsp:nvSpPr>
        <dsp:cNvPr id="0" name=""/>
        <dsp:cNvSpPr/>
      </dsp:nvSpPr>
      <dsp:spPr>
        <a:xfrm>
          <a:off x="1348219" y="2091393"/>
          <a:ext cx="8938780" cy="1167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538" tIns="123538" rIns="123538" bIns="1235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Analysing the data ie. Density, correctness, level-wise analysis.</a:t>
          </a:r>
        </a:p>
      </dsp:txBody>
      <dsp:txXfrm>
        <a:off x="1348219" y="2091393"/>
        <a:ext cx="8938780" cy="1167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3477-C61F-4CA8-8DC7-17310AA417B3}">
      <dsp:nvSpPr>
        <dsp:cNvPr id="0" name=""/>
        <dsp:cNvSpPr/>
      </dsp:nvSpPr>
      <dsp:spPr>
        <a:xfrm>
          <a:off x="0" y="3039"/>
          <a:ext cx="10287000" cy="6474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CDA7E-D048-4176-967A-39BC58C418FD}">
      <dsp:nvSpPr>
        <dsp:cNvPr id="0" name=""/>
        <dsp:cNvSpPr/>
      </dsp:nvSpPr>
      <dsp:spPr>
        <a:xfrm>
          <a:off x="195862" y="148723"/>
          <a:ext cx="356114" cy="356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9D84E-8A6F-4D45-9ACC-D25E44E0FC48}">
      <dsp:nvSpPr>
        <dsp:cNvPr id="0" name=""/>
        <dsp:cNvSpPr/>
      </dsp:nvSpPr>
      <dsp:spPr>
        <a:xfrm>
          <a:off x="747840" y="3039"/>
          <a:ext cx="9539159" cy="64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5" tIns="68525" rIns="68525" bIns="685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Upon opening the website, all information is arranged in two types of hierarchy, </a:t>
          </a:r>
          <a:r>
            <a:rPr lang="en-US" sz="1600" b="1" i="1" kern="1200"/>
            <a:t>state-wise </a:t>
          </a:r>
          <a:r>
            <a:rPr lang="en-US" sz="1600" i="0" kern="1200"/>
            <a:t>and </a:t>
          </a:r>
          <a:r>
            <a:rPr lang="en-US" sz="1600" b="1" i="1" kern="1200"/>
            <a:t>year-wise </a:t>
          </a:r>
          <a:r>
            <a:rPr lang="en-US" sz="1600" i="0" kern="1200"/>
            <a:t>(12 most recent months).</a:t>
          </a:r>
          <a:endParaRPr lang="en-US" sz="1600" kern="1200"/>
        </a:p>
      </dsp:txBody>
      <dsp:txXfrm>
        <a:off x="747840" y="3039"/>
        <a:ext cx="9539159" cy="647480"/>
      </dsp:txXfrm>
    </dsp:sp>
    <dsp:sp modelId="{D8CB0511-292A-4ACB-BE82-B93B988C806F}">
      <dsp:nvSpPr>
        <dsp:cNvPr id="0" name=""/>
        <dsp:cNvSpPr/>
      </dsp:nvSpPr>
      <dsp:spPr>
        <a:xfrm>
          <a:off x="0" y="812390"/>
          <a:ext cx="10287000" cy="6474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E91D2-039C-4A69-8BCD-670B33C9001B}">
      <dsp:nvSpPr>
        <dsp:cNvPr id="0" name=""/>
        <dsp:cNvSpPr/>
      </dsp:nvSpPr>
      <dsp:spPr>
        <a:xfrm>
          <a:off x="195862" y="958074"/>
          <a:ext cx="356114" cy="356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23823-576D-4ED2-BB76-9D004C3A3A1D}">
      <dsp:nvSpPr>
        <dsp:cNvPr id="0" name=""/>
        <dsp:cNvSpPr/>
      </dsp:nvSpPr>
      <dsp:spPr>
        <a:xfrm>
          <a:off x="747840" y="812390"/>
          <a:ext cx="9539159" cy="64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5" tIns="68525" rIns="68525" bIns="685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All important information is contained in the fetch requests with the name `</a:t>
          </a:r>
          <a:r>
            <a:rPr lang="en-US" sz="1600" b="1" i="1" kern="1200"/>
            <a:t>gwlbusinessdata</a:t>
          </a:r>
          <a:r>
            <a:rPr lang="en-US" sz="1600" i="0" kern="1200"/>
            <a:t>`.</a:t>
          </a:r>
          <a:endParaRPr lang="en-US" sz="1600" kern="1200"/>
        </a:p>
      </dsp:txBody>
      <dsp:txXfrm>
        <a:off x="747840" y="812390"/>
        <a:ext cx="9539159" cy="647480"/>
      </dsp:txXfrm>
    </dsp:sp>
    <dsp:sp modelId="{49A22C14-C41E-4F80-BA8F-A406C88E3057}">
      <dsp:nvSpPr>
        <dsp:cNvPr id="0" name=""/>
        <dsp:cNvSpPr/>
      </dsp:nvSpPr>
      <dsp:spPr>
        <a:xfrm>
          <a:off x="0" y="1621742"/>
          <a:ext cx="10287000" cy="6474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CF2A2-9DDF-4D77-BF68-1D6612BFCAD3}">
      <dsp:nvSpPr>
        <dsp:cNvPr id="0" name=""/>
        <dsp:cNvSpPr/>
      </dsp:nvSpPr>
      <dsp:spPr>
        <a:xfrm>
          <a:off x="195862" y="1767425"/>
          <a:ext cx="356114" cy="3561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0EB7F-6D66-4CBB-8546-EFE9575ABB28}">
      <dsp:nvSpPr>
        <dsp:cNvPr id="0" name=""/>
        <dsp:cNvSpPr/>
      </dsp:nvSpPr>
      <dsp:spPr>
        <a:xfrm>
          <a:off x="747840" y="1621742"/>
          <a:ext cx="9539159" cy="64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5" tIns="68525" rIns="68525" bIns="685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The method for fetching the </a:t>
          </a:r>
          <a:r>
            <a:rPr lang="en-US" sz="1600" i="1" kern="1200"/>
            <a:t>`</a:t>
          </a:r>
          <a:r>
            <a:rPr lang="en-US" sz="1600" b="1" i="1" kern="1200"/>
            <a:t>gwlbusinessdata</a:t>
          </a:r>
          <a:r>
            <a:rPr lang="en-US" sz="1600" i="0" kern="1200"/>
            <a:t>` is using POST method.</a:t>
          </a:r>
          <a:endParaRPr lang="en-US" sz="1600" kern="1200"/>
        </a:p>
      </dsp:txBody>
      <dsp:txXfrm>
        <a:off x="747840" y="1621742"/>
        <a:ext cx="9539159" cy="647480"/>
      </dsp:txXfrm>
    </dsp:sp>
    <dsp:sp modelId="{B393723B-541E-42F1-BE7F-6946B749BC64}">
      <dsp:nvSpPr>
        <dsp:cNvPr id="0" name=""/>
        <dsp:cNvSpPr/>
      </dsp:nvSpPr>
      <dsp:spPr>
        <a:xfrm>
          <a:off x="0" y="2431093"/>
          <a:ext cx="10287000" cy="6474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02501-5C7B-4FB1-BDC5-4FAB694C15D8}">
      <dsp:nvSpPr>
        <dsp:cNvPr id="0" name=""/>
        <dsp:cNvSpPr/>
      </dsp:nvSpPr>
      <dsp:spPr>
        <a:xfrm>
          <a:off x="195862" y="2576776"/>
          <a:ext cx="356114" cy="3561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D97AE-5A15-46BE-B04B-33096EFEE180}">
      <dsp:nvSpPr>
        <dsp:cNvPr id="0" name=""/>
        <dsp:cNvSpPr/>
      </dsp:nvSpPr>
      <dsp:spPr>
        <a:xfrm>
          <a:off x="747840" y="2431093"/>
          <a:ext cx="9539159" cy="64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5" tIns="68525" rIns="68525" bIns="685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To automate the process of scrapping, we need to crack the headers of the POST request !</a:t>
          </a:r>
          <a:endParaRPr lang="en-US" sz="1600" kern="1200"/>
        </a:p>
      </dsp:txBody>
      <dsp:txXfrm>
        <a:off x="747840" y="2431093"/>
        <a:ext cx="9539159" cy="647480"/>
      </dsp:txXfrm>
    </dsp:sp>
    <dsp:sp modelId="{F58732D1-5076-4A07-B115-EA049279546C}">
      <dsp:nvSpPr>
        <dsp:cNvPr id="0" name=""/>
        <dsp:cNvSpPr/>
      </dsp:nvSpPr>
      <dsp:spPr>
        <a:xfrm>
          <a:off x="0" y="3240444"/>
          <a:ext cx="10287000" cy="6474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8131E-A34D-47C1-9C31-896888F19EB1}">
      <dsp:nvSpPr>
        <dsp:cNvPr id="0" name=""/>
        <dsp:cNvSpPr/>
      </dsp:nvSpPr>
      <dsp:spPr>
        <a:xfrm>
          <a:off x="195862" y="3386127"/>
          <a:ext cx="356114" cy="3561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0C357-46BE-450A-9604-A834CF1C5067}">
      <dsp:nvSpPr>
        <dsp:cNvPr id="0" name=""/>
        <dsp:cNvSpPr/>
      </dsp:nvSpPr>
      <dsp:spPr>
        <a:xfrm>
          <a:off x="747840" y="3240444"/>
          <a:ext cx="9539159" cy="64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5" tIns="68525" rIns="68525" bIns="685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Final organization:</a:t>
          </a:r>
          <a:r>
            <a:rPr lang="en-US" sz="1600" i="1" kern="1200"/>
            <a:t> year </a:t>
          </a:r>
          <a:r>
            <a:rPr lang="en-US" sz="1600" i="1" kern="1200">
              <a:sym typeface="Wingdings" panose="05000000000000000000" pitchFamily="2" charset="2"/>
            </a:rPr>
            <a:t></a:t>
          </a:r>
          <a:r>
            <a:rPr lang="en-US" sz="1600" i="1" kern="1200"/>
            <a:t> state </a:t>
          </a:r>
          <a:r>
            <a:rPr lang="en-US" sz="1600" i="1" kern="1200">
              <a:sym typeface="Wingdings" panose="05000000000000000000" pitchFamily="2" charset="2"/>
            </a:rPr>
            <a:t></a:t>
          </a:r>
          <a:r>
            <a:rPr lang="en-US" sz="1600" i="1" kern="1200"/>
            <a:t> district </a:t>
          </a:r>
          <a:r>
            <a:rPr lang="en-US" sz="1600" i="1" kern="1200">
              <a:sym typeface="Wingdings" panose="05000000000000000000" pitchFamily="2" charset="2"/>
            </a:rPr>
            <a:t></a:t>
          </a:r>
          <a:r>
            <a:rPr lang="en-US" sz="1600" i="1" kern="1200"/>
            <a:t> seasonally and yearly </a:t>
          </a:r>
          <a:endParaRPr lang="en-US" sz="1600" kern="1200"/>
        </a:p>
      </dsp:txBody>
      <dsp:txXfrm>
        <a:off x="747840" y="3240444"/>
        <a:ext cx="9539159" cy="647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17747-ACDE-4FB7-9B80-33D6F0204FDF}">
      <dsp:nvSpPr>
        <dsp:cNvPr id="0" name=""/>
        <dsp:cNvSpPr/>
      </dsp:nvSpPr>
      <dsp:spPr>
        <a:xfrm>
          <a:off x="0" y="1325"/>
          <a:ext cx="10287000" cy="5646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B5665-533D-49B6-A4AC-BD147B179595}">
      <dsp:nvSpPr>
        <dsp:cNvPr id="0" name=""/>
        <dsp:cNvSpPr/>
      </dsp:nvSpPr>
      <dsp:spPr>
        <a:xfrm>
          <a:off x="170803" y="128368"/>
          <a:ext cx="310551" cy="310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A38A5-98A7-4635-B2FD-6753FA72198B}">
      <dsp:nvSpPr>
        <dsp:cNvPr id="0" name=""/>
        <dsp:cNvSpPr/>
      </dsp:nvSpPr>
      <dsp:spPr>
        <a:xfrm>
          <a:off x="652158" y="1325"/>
          <a:ext cx="9634841" cy="56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58" tIns="59758" rIns="59758" bIns="597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browsers like Chrome Canary and Firefox that allow for better inspection methods.</a:t>
          </a:r>
        </a:p>
      </dsp:txBody>
      <dsp:txXfrm>
        <a:off x="652158" y="1325"/>
        <a:ext cx="9634841" cy="564639"/>
      </dsp:txXfrm>
    </dsp:sp>
    <dsp:sp modelId="{508E96FE-7E04-4108-8FE7-573ED93E444B}">
      <dsp:nvSpPr>
        <dsp:cNvPr id="0" name=""/>
        <dsp:cNvSpPr/>
      </dsp:nvSpPr>
      <dsp:spPr>
        <a:xfrm>
          <a:off x="0" y="707123"/>
          <a:ext cx="10287000" cy="5646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F4924-6355-401F-9523-03149819D1A9}">
      <dsp:nvSpPr>
        <dsp:cNvPr id="0" name=""/>
        <dsp:cNvSpPr/>
      </dsp:nvSpPr>
      <dsp:spPr>
        <a:xfrm>
          <a:off x="170803" y="834167"/>
          <a:ext cx="310551" cy="310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3DDB4-A372-4426-B090-932E32CFA827}">
      <dsp:nvSpPr>
        <dsp:cNvPr id="0" name=""/>
        <dsp:cNvSpPr/>
      </dsp:nvSpPr>
      <dsp:spPr>
        <a:xfrm>
          <a:off x="652158" y="707123"/>
          <a:ext cx="9634841" cy="56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58" tIns="59758" rIns="59758" bIns="597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the web apps like POSTMAN, HTTP Toolkit, etc.</a:t>
          </a:r>
        </a:p>
      </dsp:txBody>
      <dsp:txXfrm>
        <a:off x="652158" y="707123"/>
        <a:ext cx="9634841" cy="564639"/>
      </dsp:txXfrm>
    </dsp:sp>
    <dsp:sp modelId="{7D6D223C-D6D8-4416-A598-8D3E218CA3B6}">
      <dsp:nvSpPr>
        <dsp:cNvPr id="0" name=""/>
        <dsp:cNvSpPr/>
      </dsp:nvSpPr>
      <dsp:spPr>
        <a:xfrm>
          <a:off x="0" y="1412922"/>
          <a:ext cx="10287000" cy="5646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6F7C1-AF1A-4EA3-9267-9C8DEC16D168}">
      <dsp:nvSpPr>
        <dsp:cNvPr id="0" name=""/>
        <dsp:cNvSpPr/>
      </dsp:nvSpPr>
      <dsp:spPr>
        <a:xfrm>
          <a:off x="170803" y="1539966"/>
          <a:ext cx="310551" cy="310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1D59A-2BAB-4595-B96A-A7980D0A0456}">
      <dsp:nvSpPr>
        <dsp:cNvPr id="0" name=""/>
        <dsp:cNvSpPr/>
      </dsp:nvSpPr>
      <dsp:spPr>
        <a:xfrm>
          <a:off x="652158" y="1412922"/>
          <a:ext cx="9634841" cy="56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58" tIns="59758" rIns="59758" bIns="597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Analysed</a:t>
          </a:r>
          <a:r>
            <a:rPr lang="en-US" sz="1600" kern="1200"/>
            <a:t> JavaScript and website HTML code to see which things are triggered when the download button is clicked.</a:t>
          </a:r>
        </a:p>
      </dsp:txBody>
      <dsp:txXfrm>
        <a:off x="652158" y="1412922"/>
        <a:ext cx="9634841" cy="564639"/>
      </dsp:txXfrm>
    </dsp:sp>
    <dsp:sp modelId="{D3700910-69D5-4D8B-B322-304208A3B906}">
      <dsp:nvSpPr>
        <dsp:cNvPr id="0" name=""/>
        <dsp:cNvSpPr/>
      </dsp:nvSpPr>
      <dsp:spPr>
        <a:xfrm>
          <a:off x="0" y="2118721"/>
          <a:ext cx="10287000" cy="5646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A617F-39F7-4A1E-943C-DFC4514BA3DA}">
      <dsp:nvSpPr>
        <dsp:cNvPr id="0" name=""/>
        <dsp:cNvSpPr/>
      </dsp:nvSpPr>
      <dsp:spPr>
        <a:xfrm>
          <a:off x="170803" y="2245765"/>
          <a:ext cx="310551" cy="3105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23DF9-678E-4A19-9DD1-103EE9BEDA49}">
      <dsp:nvSpPr>
        <dsp:cNvPr id="0" name=""/>
        <dsp:cNvSpPr/>
      </dsp:nvSpPr>
      <dsp:spPr>
        <a:xfrm>
          <a:off x="652158" y="2118721"/>
          <a:ext cx="9634841" cy="56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58" tIns="59758" rIns="59758" bIns="597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rade Gothic Next Cond"/>
            </a:rPr>
            <a:t>Used</a:t>
          </a:r>
          <a:r>
            <a:rPr lang="en-US" sz="1600" kern="1200"/>
            <a:t> apps like Wireshark to track the requests sent to the website.</a:t>
          </a:r>
        </a:p>
      </dsp:txBody>
      <dsp:txXfrm>
        <a:off x="652158" y="2118721"/>
        <a:ext cx="9634841" cy="564639"/>
      </dsp:txXfrm>
    </dsp:sp>
    <dsp:sp modelId="{76D40A4E-CDC1-44D5-BFF3-715CE970FF17}">
      <dsp:nvSpPr>
        <dsp:cNvPr id="0" name=""/>
        <dsp:cNvSpPr/>
      </dsp:nvSpPr>
      <dsp:spPr>
        <a:xfrm>
          <a:off x="0" y="2824520"/>
          <a:ext cx="10287000" cy="5646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C6993-6C3C-4A54-AEE9-A8DAAA66E7C6}">
      <dsp:nvSpPr>
        <dsp:cNvPr id="0" name=""/>
        <dsp:cNvSpPr/>
      </dsp:nvSpPr>
      <dsp:spPr>
        <a:xfrm>
          <a:off x="170803" y="2951563"/>
          <a:ext cx="310551" cy="3105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9C95C-4787-44AA-AE62-88FEBC8AB425}">
      <dsp:nvSpPr>
        <dsp:cNvPr id="0" name=""/>
        <dsp:cNvSpPr/>
      </dsp:nvSpPr>
      <dsp:spPr>
        <a:xfrm>
          <a:off x="652158" y="2824520"/>
          <a:ext cx="9634841" cy="56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58" tIns="59758" rIns="59758" bIns="597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my knowledge of working on websites, I created a small request parsing script using sockets to get the data directly.</a:t>
          </a:r>
        </a:p>
      </dsp:txBody>
      <dsp:txXfrm>
        <a:off x="652158" y="2824520"/>
        <a:ext cx="9634841" cy="564639"/>
      </dsp:txXfrm>
    </dsp:sp>
    <dsp:sp modelId="{5D74CB05-6269-4F08-B81F-10B9751BFDC9}">
      <dsp:nvSpPr>
        <dsp:cNvPr id="0" name=""/>
        <dsp:cNvSpPr/>
      </dsp:nvSpPr>
      <dsp:spPr>
        <a:xfrm>
          <a:off x="0" y="3530318"/>
          <a:ext cx="10287000" cy="5646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6DCDA-4E33-4AF6-8AD6-D8BC82154845}">
      <dsp:nvSpPr>
        <dsp:cNvPr id="0" name=""/>
        <dsp:cNvSpPr/>
      </dsp:nvSpPr>
      <dsp:spPr>
        <a:xfrm>
          <a:off x="170803" y="3657362"/>
          <a:ext cx="310551" cy="3105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A77F-91B7-46BA-81E3-66B73A8FEF04}">
      <dsp:nvSpPr>
        <dsp:cNvPr id="0" name=""/>
        <dsp:cNvSpPr/>
      </dsp:nvSpPr>
      <dsp:spPr>
        <a:xfrm>
          <a:off x="652158" y="3530318"/>
          <a:ext cx="9634841" cy="56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58" tIns="59758" rIns="59758" bIns="597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Tried getting data from the selenium library using </a:t>
          </a:r>
          <a:r>
            <a:rPr lang="en-US" sz="1600" kern="1200" err="1"/>
            <a:t>Chromedriver</a:t>
          </a:r>
          <a:r>
            <a:rPr lang="en-US" sz="1600" kern="1200"/>
            <a:t>.</a:t>
          </a:r>
        </a:p>
      </dsp:txBody>
      <dsp:txXfrm>
        <a:off x="652158" y="3530318"/>
        <a:ext cx="9634841" cy="564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62B0A-27D7-4B87-B631-2DDA31AE9311}">
      <dsp:nvSpPr>
        <dsp:cNvPr id="0" name=""/>
        <dsp:cNvSpPr/>
      </dsp:nvSpPr>
      <dsp:spPr>
        <a:xfrm>
          <a:off x="0" y="328091"/>
          <a:ext cx="1028700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Copied the POST method request using </a:t>
          </a:r>
          <a:r>
            <a:rPr lang="en-US" sz="2100" b="1" i="0" kern="1200" err="1">
              <a:solidFill>
                <a:schemeClr val="accent6">
                  <a:lumMod val="75000"/>
                </a:schemeClr>
              </a:solidFill>
            </a:rPr>
            <a:t>cURL</a:t>
          </a:r>
          <a:r>
            <a:rPr lang="en-US" sz="2100" b="1" i="0" kern="1200">
              <a:solidFill>
                <a:schemeClr val="accent6">
                  <a:lumMod val="75000"/>
                </a:schemeClr>
              </a:solidFill>
            </a:rPr>
            <a:t>.</a:t>
          </a:r>
        </a:p>
      </dsp:txBody>
      <dsp:txXfrm>
        <a:off x="24588" y="352679"/>
        <a:ext cx="10237824" cy="454509"/>
      </dsp:txXfrm>
    </dsp:sp>
    <dsp:sp modelId="{6F91081D-BACC-405E-A223-80D058E5F635}">
      <dsp:nvSpPr>
        <dsp:cNvPr id="0" name=""/>
        <dsp:cNvSpPr/>
      </dsp:nvSpPr>
      <dsp:spPr>
        <a:xfrm>
          <a:off x="0" y="892256"/>
          <a:ext cx="1028700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Now, the python requests library can retrieve data from the website.</a:t>
          </a:r>
        </a:p>
      </dsp:txBody>
      <dsp:txXfrm>
        <a:off x="24588" y="916844"/>
        <a:ext cx="10237824" cy="454509"/>
      </dsp:txXfrm>
    </dsp:sp>
    <dsp:sp modelId="{2EE7EECB-9A1B-4EED-B19E-061C5FC73509}">
      <dsp:nvSpPr>
        <dsp:cNvPr id="0" name=""/>
        <dsp:cNvSpPr/>
      </dsp:nvSpPr>
      <dsp:spPr>
        <a:xfrm>
          <a:off x="0" y="1456421"/>
          <a:ext cx="1028700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that, parsing and </a:t>
          </a:r>
          <a:r>
            <a:rPr lang="en-US" sz="2100" kern="1200" err="1"/>
            <a:t>organising</a:t>
          </a:r>
          <a:r>
            <a:rPr lang="en-US" sz="2100" kern="1200"/>
            <a:t> the data in excel (or CSV) was easy.</a:t>
          </a:r>
        </a:p>
      </dsp:txBody>
      <dsp:txXfrm>
        <a:off x="24588" y="1481009"/>
        <a:ext cx="10237824" cy="454509"/>
      </dsp:txXfrm>
    </dsp:sp>
    <dsp:sp modelId="{E823A182-C469-459A-A680-48A4F1D57CC1}">
      <dsp:nvSpPr>
        <dsp:cNvPr id="0" name=""/>
        <dsp:cNvSpPr/>
      </dsp:nvSpPr>
      <dsp:spPr>
        <a:xfrm>
          <a:off x="0" y="2020586"/>
          <a:ext cx="1028700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data from the website didn’t have the </a:t>
          </a:r>
          <a:r>
            <a:rPr lang="en-US" sz="2100" kern="1200" err="1"/>
            <a:t>lat</a:t>
          </a:r>
          <a:r>
            <a:rPr lang="en-US" sz="2100" kern="1200"/>
            <a:t>-long along with the </a:t>
          </a:r>
          <a:r>
            <a:rPr lang="en-US" sz="2100" kern="1200" err="1"/>
            <a:t>station_id</a:t>
          </a:r>
          <a:r>
            <a:rPr lang="en-US" sz="2100" kern="1200"/>
            <a:t>. </a:t>
          </a:r>
        </a:p>
      </dsp:txBody>
      <dsp:txXfrm>
        <a:off x="24588" y="2045174"/>
        <a:ext cx="10237824" cy="454509"/>
      </dsp:txXfrm>
    </dsp:sp>
    <dsp:sp modelId="{91F14E66-678E-444B-BC59-549EE5724B60}">
      <dsp:nvSpPr>
        <dsp:cNvPr id="0" name=""/>
        <dsp:cNvSpPr/>
      </dsp:nvSpPr>
      <dsp:spPr>
        <a:xfrm>
          <a:off x="0" y="2584751"/>
          <a:ext cx="1028700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new script to fetch the </a:t>
          </a:r>
          <a:r>
            <a:rPr lang="en-US" sz="2100" kern="1200" err="1"/>
            <a:t>lat</a:t>
          </a:r>
          <a:r>
            <a:rPr lang="en-US" sz="2100" kern="1200"/>
            <a:t>-long and then integrate it with the previously fetched data.</a:t>
          </a:r>
        </a:p>
      </dsp:txBody>
      <dsp:txXfrm>
        <a:off x="24588" y="2609339"/>
        <a:ext cx="10237824" cy="454509"/>
      </dsp:txXfrm>
    </dsp:sp>
    <dsp:sp modelId="{EEAA1E6A-16C2-4E55-BE8C-B5E10B6040C9}">
      <dsp:nvSpPr>
        <dsp:cNvPr id="0" name=""/>
        <dsp:cNvSpPr/>
      </dsp:nvSpPr>
      <dsp:spPr>
        <a:xfrm>
          <a:off x="0" y="3148916"/>
          <a:ext cx="1028700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Final data format </a:t>
          </a:r>
          <a:r>
            <a:rPr lang="en-US" sz="2100" kern="1200">
              <a:sym typeface="Wingdings" panose="05000000000000000000" pitchFamily="2" charset="2"/>
            </a:rPr>
            <a:t></a:t>
          </a:r>
          <a:r>
            <a:rPr lang="en-US" sz="2100" kern="1200"/>
            <a:t> (</a:t>
          </a:r>
          <a:r>
            <a:rPr lang="en-US" sz="2100" kern="1200" err="1"/>
            <a:t>well_name</a:t>
          </a:r>
          <a:r>
            <a:rPr lang="en-US" sz="2100" kern="1200"/>
            <a:t>, </a:t>
          </a:r>
          <a:r>
            <a:rPr lang="en-US" sz="2100" kern="1200" err="1"/>
            <a:t>well_id</a:t>
          </a:r>
          <a:r>
            <a:rPr lang="en-US" sz="2100" kern="1200"/>
            <a:t>, </a:t>
          </a:r>
          <a:r>
            <a:rPr lang="en-US" sz="2100" kern="1200" err="1"/>
            <a:t>water_level</a:t>
          </a:r>
          <a:r>
            <a:rPr lang="en-US" sz="2100" kern="1200"/>
            <a:t>, </a:t>
          </a:r>
          <a:r>
            <a:rPr lang="en-US" sz="2100" kern="1200" err="1"/>
            <a:t>lat</a:t>
          </a:r>
          <a:r>
            <a:rPr lang="en-US" sz="2100" kern="1200"/>
            <a:t>, long).</a:t>
          </a:r>
        </a:p>
      </dsp:txBody>
      <dsp:txXfrm>
        <a:off x="24588" y="3173504"/>
        <a:ext cx="10237824" cy="45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5E555-EEC5-4677-BB54-8235F5AAEA58}">
      <dsp:nvSpPr>
        <dsp:cNvPr id="0" name=""/>
        <dsp:cNvSpPr/>
      </dsp:nvSpPr>
      <dsp:spPr>
        <a:xfrm>
          <a:off x="0" y="1614"/>
          <a:ext cx="10287000" cy="818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E74B941-4D3F-453C-BE0C-AE492FDE5ECB}">
      <dsp:nvSpPr>
        <dsp:cNvPr id="0" name=""/>
        <dsp:cNvSpPr/>
      </dsp:nvSpPr>
      <dsp:spPr>
        <a:xfrm>
          <a:off x="247587" y="185770"/>
          <a:ext cx="450158" cy="450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F98354-B2F1-4E01-AA83-44C9382B629C}">
      <dsp:nvSpPr>
        <dsp:cNvPr id="0" name=""/>
        <dsp:cNvSpPr/>
      </dsp:nvSpPr>
      <dsp:spPr>
        <a:xfrm>
          <a:off x="945333" y="1614"/>
          <a:ext cx="9341666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time for fetching a single year (500+ districts * 5 datasets/district) is around 7 hours if the program runs continuously.</a:t>
          </a:r>
        </a:p>
      </dsp:txBody>
      <dsp:txXfrm>
        <a:off x="945333" y="1614"/>
        <a:ext cx="9341666" cy="818470"/>
      </dsp:txXfrm>
    </dsp:sp>
    <dsp:sp modelId="{FF7487FC-56F0-4138-AEB7-50F4D91323A4}">
      <dsp:nvSpPr>
        <dsp:cNvPr id="0" name=""/>
        <dsp:cNvSpPr/>
      </dsp:nvSpPr>
      <dsp:spPr>
        <a:xfrm>
          <a:off x="0" y="1024703"/>
          <a:ext cx="10287000" cy="818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0628E2E-A88D-4852-A5DB-D878B2E4D60C}">
      <dsp:nvSpPr>
        <dsp:cNvPr id="0" name=""/>
        <dsp:cNvSpPr/>
      </dsp:nvSpPr>
      <dsp:spPr>
        <a:xfrm>
          <a:off x="247587" y="1208858"/>
          <a:ext cx="450158" cy="450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AC5E80-07D4-436C-B99A-FEA68F0E6C26}">
      <dsp:nvSpPr>
        <dsp:cNvPr id="0" name=""/>
        <dsp:cNvSpPr/>
      </dsp:nvSpPr>
      <dsp:spPr>
        <a:xfrm>
          <a:off x="945333" y="1024703"/>
          <a:ext cx="9341666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sever is slow and takes much more time to fetch the data.</a:t>
          </a:r>
        </a:p>
      </dsp:txBody>
      <dsp:txXfrm>
        <a:off x="945333" y="1024703"/>
        <a:ext cx="9341666" cy="818470"/>
      </dsp:txXfrm>
    </dsp:sp>
    <dsp:sp modelId="{AF249E4B-682B-4330-A73B-8E4783A43A28}">
      <dsp:nvSpPr>
        <dsp:cNvPr id="0" name=""/>
        <dsp:cNvSpPr/>
      </dsp:nvSpPr>
      <dsp:spPr>
        <a:xfrm>
          <a:off x="0" y="2047791"/>
          <a:ext cx="10287000" cy="818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60FD3F4-7C8B-4EB3-B19B-DECC07CA6CC9}">
      <dsp:nvSpPr>
        <dsp:cNvPr id="0" name=""/>
        <dsp:cNvSpPr/>
      </dsp:nvSpPr>
      <dsp:spPr>
        <a:xfrm>
          <a:off x="247587" y="2231947"/>
          <a:ext cx="450158" cy="450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E14070-A6C7-43C8-9365-DDADF1C51125}">
      <dsp:nvSpPr>
        <dsp:cNvPr id="0" name=""/>
        <dsp:cNvSpPr/>
      </dsp:nvSpPr>
      <dsp:spPr>
        <a:xfrm>
          <a:off x="945333" y="2047791"/>
          <a:ext cx="9341666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server breaks the connection and blocks the IP if many requests are fetched from a single host. Either change the location or hotspot to change the IP.</a:t>
          </a:r>
        </a:p>
      </dsp:txBody>
      <dsp:txXfrm>
        <a:off x="945333" y="2047791"/>
        <a:ext cx="9341666" cy="818470"/>
      </dsp:txXfrm>
    </dsp:sp>
    <dsp:sp modelId="{3392E442-B7CB-422E-9B94-CFC2B50FC421}">
      <dsp:nvSpPr>
        <dsp:cNvPr id="0" name=""/>
        <dsp:cNvSpPr/>
      </dsp:nvSpPr>
      <dsp:spPr>
        <a:xfrm>
          <a:off x="0" y="3070879"/>
          <a:ext cx="10287000" cy="818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9BDDA5F-7A71-4EA6-AC30-93A43EA89206}">
      <dsp:nvSpPr>
        <dsp:cNvPr id="0" name=""/>
        <dsp:cNvSpPr/>
      </dsp:nvSpPr>
      <dsp:spPr>
        <a:xfrm>
          <a:off x="247587" y="3255035"/>
          <a:ext cx="450158" cy="450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4EAEA4-9910-490C-BE71-EE4DBCEBC32C}">
      <dsp:nvSpPr>
        <dsp:cNvPr id="0" name=""/>
        <dsp:cNvSpPr/>
      </dsp:nvSpPr>
      <dsp:spPr>
        <a:xfrm>
          <a:off x="945333" y="3070879"/>
          <a:ext cx="9341666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Implementation: Running the scripts on six different hosts , which are coordinating among them for getting </a:t>
          </a:r>
          <a:r>
            <a:rPr lang="en-US" sz="2000" kern="1200" err="1"/>
            <a:t>yearwise</a:t>
          </a:r>
          <a:r>
            <a:rPr lang="en-US" sz="2000" kern="1200"/>
            <a:t> data.</a:t>
          </a:r>
        </a:p>
      </dsp:txBody>
      <dsp:txXfrm>
        <a:off x="945333" y="3070879"/>
        <a:ext cx="9341666" cy="818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592C8-F4BC-41BF-912F-E3D2B7825D6D}">
      <dsp:nvSpPr>
        <dsp:cNvPr id="0" name=""/>
        <dsp:cNvSpPr/>
      </dsp:nvSpPr>
      <dsp:spPr>
        <a:xfrm>
          <a:off x="0" y="0"/>
          <a:ext cx="7920990" cy="7281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 obtained can be obtained from the website in many different levels like day-wise, month-wise, season-wise, year-wise.</a:t>
          </a:r>
        </a:p>
      </dsp:txBody>
      <dsp:txXfrm>
        <a:off x="21325" y="21325"/>
        <a:ext cx="7050124" cy="685451"/>
      </dsp:txXfrm>
    </dsp:sp>
    <dsp:sp modelId="{5CD559BE-FF33-42C7-9866-FD4DE1FDD703}">
      <dsp:nvSpPr>
        <dsp:cNvPr id="0" name=""/>
        <dsp:cNvSpPr/>
      </dsp:nvSpPr>
      <dsp:spPr>
        <a:xfrm>
          <a:off x="591502" y="829226"/>
          <a:ext cx="7920990" cy="7281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 them, day-wise and month-wise data are very sparse.</a:t>
          </a:r>
        </a:p>
      </dsp:txBody>
      <dsp:txXfrm>
        <a:off x="612827" y="850551"/>
        <a:ext cx="6813571" cy="685451"/>
      </dsp:txXfrm>
    </dsp:sp>
    <dsp:sp modelId="{584D533A-4698-4AFA-A727-70C851AB0A4F}">
      <dsp:nvSpPr>
        <dsp:cNvPr id="0" name=""/>
        <dsp:cNvSpPr/>
      </dsp:nvSpPr>
      <dsp:spPr>
        <a:xfrm>
          <a:off x="1183005" y="1658453"/>
          <a:ext cx="7920990" cy="7281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stations measured are changing over the years (are decreasing too in some states). </a:t>
          </a:r>
        </a:p>
      </dsp:txBody>
      <dsp:txXfrm>
        <a:off x="1204330" y="1679778"/>
        <a:ext cx="6813571" cy="685451"/>
      </dsp:txXfrm>
    </dsp:sp>
    <dsp:sp modelId="{274DC160-E6CF-44B1-BB80-CBB17A0B47E3}">
      <dsp:nvSpPr>
        <dsp:cNvPr id="0" name=""/>
        <dsp:cNvSpPr/>
      </dsp:nvSpPr>
      <dsp:spPr>
        <a:xfrm>
          <a:off x="1774507" y="2487679"/>
          <a:ext cx="7920990" cy="7281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a given year, during the seasons, some wells are measured, and some are not.</a:t>
          </a:r>
        </a:p>
      </dsp:txBody>
      <dsp:txXfrm>
        <a:off x="1795832" y="2509004"/>
        <a:ext cx="6813571" cy="685451"/>
      </dsp:txXfrm>
    </dsp:sp>
    <dsp:sp modelId="{320B42D7-5D85-412A-8D6B-5D9B8072E8B3}">
      <dsp:nvSpPr>
        <dsp:cNvPr id="0" name=""/>
        <dsp:cNvSpPr/>
      </dsp:nvSpPr>
      <dsp:spPr>
        <a:xfrm>
          <a:off x="2366010" y="3316906"/>
          <a:ext cx="7920990" cy="7281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States themselves have changed and so have districts over the years, </a:t>
          </a:r>
          <a:r>
            <a:rPr lang="en-US" sz="1900" kern="1200" err="1"/>
            <a:t>eg.</a:t>
          </a:r>
          <a:r>
            <a:rPr lang="en-US" sz="1900" kern="1200"/>
            <a:t> Telangana.</a:t>
          </a:r>
        </a:p>
      </dsp:txBody>
      <dsp:txXfrm>
        <a:off x="2387335" y="3338231"/>
        <a:ext cx="6813571" cy="685451"/>
      </dsp:txXfrm>
    </dsp:sp>
    <dsp:sp modelId="{4CE8076E-9594-4751-A7CE-524461856D1C}">
      <dsp:nvSpPr>
        <dsp:cNvPr id="0" name=""/>
        <dsp:cNvSpPr/>
      </dsp:nvSpPr>
      <dsp:spPr>
        <a:xfrm>
          <a:off x="7447724" y="531918"/>
          <a:ext cx="473265" cy="473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554209" y="531918"/>
        <a:ext cx="260295" cy="356132"/>
      </dsp:txXfrm>
    </dsp:sp>
    <dsp:sp modelId="{24837F94-FF07-4342-A569-37E2F7F30BAA}">
      <dsp:nvSpPr>
        <dsp:cNvPr id="0" name=""/>
        <dsp:cNvSpPr/>
      </dsp:nvSpPr>
      <dsp:spPr>
        <a:xfrm>
          <a:off x="8039226" y="1361145"/>
          <a:ext cx="473265" cy="473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45711" y="1361145"/>
        <a:ext cx="260295" cy="356132"/>
      </dsp:txXfrm>
    </dsp:sp>
    <dsp:sp modelId="{19FD40EA-85BD-4D5D-A59D-E02ECDF5B556}">
      <dsp:nvSpPr>
        <dsp:cNvPr id="0" name=""/>
        <dsp:cNvSpPr/>
      </dsp:nvSpPr>
      <dsp:spPr>
        <a:xfrm>
          <a:off x="8630729" y="2178236"/>
          <a:ext cx="473265" cy="473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37214" y="2178236"/>
        <a:ext cx="260295" cy="356132"/>
      </dsp:txXfrm>
    </dsp:sp>
    <dsp:sp modelId="{CA0B8EA2-278F-4D53-9C62-17967BB979C6}">
      <dsp:nvSpPr>
        <dsp:cNvPr id="0" name=""/>
        <dsp:cNvSpPr/>
      </dsp:nvSpPr>
      <dsp:spPr>
        <a:xfrm>
          <a:off x="9222231" y="3015553"/>
          <a:ext cx="473265" cy="47326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28716" y="3015553"/>
        <a:ext cx="260295" cy="356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6CEFB-D002-4AFF-9B88-ACA5A937FFD6}">
      <dsp:nvSpPr>
        <dsp:cNvPr id="0" name=""/>
        <dsp:cNvSpPr/>
      </dsp:nvSpPr>
      <dsp:spPr>
        <a:xfrm>
          <a:off x="1633500" y="2842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69F92-7905-4A2C-9426-A04A5D0BE4BE}">
      <dsp:nvSpPr>
        <dsp:cNvPr id="0" name=""/>
        <dsp:cNvSpPr/>
      </dsp:nvSpPr>
      <dsp:spPr>
        <a:xfrm>
          <a:off x="445500" y="26986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the scripts are maintained on my </a:t>
          </a:r>
          <a:r>
            <a:rPr lang="en-US" sz="2300" u="sng" kern="1200">
              <a:hlinkClick xmlns:r="http://schemas.openxmlformats.org/officeDocument/2006/relationships" r:id="rId3"/>
            </a:rPr>
            <a:t>GitHub</a:t>
          </a:r>
          <a:r>
            <a:rPr lang="en-US" sz="2300" kern="1200"/>
            <a:t>.</a:t>
          </a:r>
        </a:p>
      </dsp:txBody>
      <dsp:txXfrm>
        <a:off x="445500" y="2698644"/>
        <a:ext cx="4320000" cy="720000"/>
      </dsp:txXfrm>
    </dsp:sp>
    <dsp:sp modelId="{DF088EB7-8CE4-466F-925C-660378CE8B91}">
      <dsp:nvSpPr>
        <dsp:cNvPr id="0" name=""/>
        <dsp:cNvSpPr/>
      </dsp:nvSpPr>
      <dsp:spPr>
        <a:xfrm>
          <a:off x="6709500" y="284260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7F54C-05EE-4620-A975-87DDECCF43F0}">
      <dsp:nvSpPr>
        <dsp:cNvPr id="0" name=""/>
        <dsp:cNvSpPr/>
      </dsp:nvSpPr>
      <dsp:spPr>
        <a:xfrm>
          <a:off x="5521500" y="26986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data downloaded is </a:t>
          </a:r>
          <a:r>
            <a:rPr lang="en-US" sz="2300" u="sng" kern="1200">
              <a:hlinkClick xmlns:r="http://schemas.openxmlformats.org/officeDocument/2006/relationships" r:id="rId6"/>
            </a:rPr>
            <a:t>here</a:t>
          </a:r>
          <a:r>
            <a:rPr lang="en-US" sz="2300" kern="1200"/>
            <a:t>.</a:t>
          </a:r>
        </a:p>
      </dsp:txBody>
      <dsp:txXfrm>
        <a:off x="5521500" y="269864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9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3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744" y="430385"/>
            <a:ext cx="4264686" cy="18484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Landscape Level Impact Assessment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762DB7-2B47-B235-CA6E-731EA1A57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056" y="2571685"/>
            <a:ext cx="4191000" cy="35770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Mid-Term Presentation</a:t>
            </a:r>
          </a:p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COD 310</a:t>
            </a:r>
          </a:p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u="sng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: Mani Sarthak</a:t>
            </a:r>
          </a:p>
          <a:p>
            <a:pPr algn="ctr"/>
            <a:r>
              <a:rPr lang="en-US" u="sng">
                <a:latin typeface="Cambria" panose="02040503050406030204" pitchFamily="18" charset="0"/>
                <a:ea typeface="Cambria" panose="02040503050406030204" pitchFamily="18" charset="0"/>
              </a:rPr>
              <a:t>Supervisor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: Prof. 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Aaditeshwar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 Seth</a:t>
            </a:r>
          </a:p>
          <a:p>
            <a:pPr algn="ctr"/>
            <a:r>
              <a:rPr lang="en-US" sz="1500" i="1">
                <a:latin typeface="Cambria" panose="02040503050406030204" pitchFamily="18" charset="0"/>
                <a:ea typeface="Cambria" panose="02040503050406030204" pitchFamily="18" charset="0"/>
              </a:rPr>
              <a:t>Dept. of Computer Science Engineering,</a:t>
            </a:r>
          </a:p>
          <a:p>
            <a:pPr algn="ctr"/>
            <a:r>
              <a:rPr lang="en-US" sz="1500" i="1">
                <a:latin typeface="Cambria" panose="02040503050406030204" pitchFamily="18" charset="0"/>
                <a:ea typeface="Cambria" panose="02040503050406030204" pitchFamily="18" charset="0"/>
              </a:rPr>
              <a:t>IIT Delhi</a:t>
            </a:r>
          </a:p>
        </p:txBody>
      </p:sp>
      <p:pic>
        <p:nvPicPr>
          <p:cNvPr id="7" name="Picture 6" descr="Green and dry land">
            <a:extLst>
              <a:ext uri="{FF2B5EF4-FFF2-40B4-BE49-F238E27FC236}">
                <a16:creationId xmlns:a16="http://schemas.microsoft.com/office/drawing/2014/main" id="{A61D23BB-A879-2A36-257B-5B7D16A6B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1" r="32797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915D77FA-2F60-832D-43FE-39A016D2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26" y="3510612"/>
            <a:ext cx="885859" cy="8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5FCB-86C7-3D27-C36F-E0765223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>
                <a:latin typeface="Calibri Light"/>
                <a:cs typeface="Calibri Light"/>
              </a:rPr>
              <a:t>How is data fetched finally?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6884E-1D89-F45F-41FC-72CD0C9EA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641439"/>
              </p:ext>
            </p:extLst>
          </p:nvPr>
        </p:nvGraphicFramePr>
        <p:xfrm>
          <a:off x="952500" y="2196269"/>
          <a:ext cx="10287000" cy="3980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604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5FCB-86C7-3D27-C36F-E0765223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1038"/>
            <a:ext cx="10287000" cy="1147762"/>
          </a:xfrm>
        </p:spPr>
        <p:txBody>
          <a:bodyPr>
            <a:normAutofit/>
          </a:bodyPr>
          <a:lstStyle/>
          <a:p>
            <a:r>
              <a:rPr lang="en-US" sz="3600" b="0">
                <a:latin typeface="Calibri Light"/>
                <a:cs typeface="Calibri Light"/>
              </a:rPr>
              <a:t>Challenges faced while fetching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731E6A-EA7D-85A2-F449-7D7F92892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423791"/>
              </p:ext>
            </p:extLst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35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5FCB-86C7-3D27-C36F-E0765223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sz="3600" b="0" err="1">
                <a:latin typeface="Calibri Light"/>
                <a:cs typeface="Calibri Light"/>
              </a:rPr>
              <a:t>Analysing</a:t>
            </a:r>
            <a:r>
              <a:rPr lang="en-US" sz="3600" b="0">
                <a:latin typeface="Calibri Light"/>
                <a:cs typeface="Calibri Light"/>
              </a:rPr>
              <a:t> the data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1DFC00-ED4D-051A-13F0-9724B5A3D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725802"/>
              </p:ext>
            </p:extLst>
          </p:nvPr>
        </p:nvGraphicFramePr>
        <p:xfrm>
          <a:off x="952500" y="2050991"/>
          <a:ext cx="10287000" cy="404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53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5FCB-86C7-3D27-C36F-E0765223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sz="3600" b="0">
                <a:latin typeface="Calibri Light"/>
                <a:cs typeface="Calibri Light"/>
              </a:rPr>
              <a:t>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245AFF-AC51-B197-884A-21F509278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645924"/>
              </p:ext>
            </p:extLst>
          </p:nvPr>
        </p:nvGraphicFramePr>
        <p:xfrm>
          <a:off x="952500" y="2034170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338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1F8BFB-F51F-2F3B-5625-060E4863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7" y="1037799"/>
            <a:ext cx="771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B08A-BF78-F3DB-2494-0D368CB3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807" y="4886934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4595321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11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39C6-65BA-AE08-8C10-D8FB4160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738-7533-EAED-2CB5-F10220C9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b="0" dirty="0">
                <a:latin typeface="Calibri Light"/>
                <a:cs typeface="Calibri Light"/>
              </a:rPr>
              <a:t>Work done till now</a:t>
            </a:r>
          </a:p>
          <a:p>
            <a:r>
              <a:rPr lang="en-US" dirty="0"/>
              <a:t>Website hierarchy: how the data is organized?</a:t>
            </a:r>
          </a:p>
          <a:p>
            <a:r>
              <a:rPr lang="en-IN" dirty="0"/>
              <a:t>Summary of data organisation​</a:t>
            </a:r>
          </a:p>
          <a:p>
            <a:r>
              <a:rPr lang="en-US" dirty="0"/>
              <a:t>Cracking the POST method request​</a:t>
            </a:r>
          </a:p>
          <a:p>
            <a:r>
              <a:rPr lang="en-IN" dirty="0"/>
              <a:t>Result</a:t>
            </a:r>
          </a:p>
          <a:p>
            <a:r>
              <a:rPr lang="en-US" dirty="0"/>
              <a:t>How is data fetched finally?​</a:t>
            </a:r>
          </a:p>
          <a:p>
            <a:r>
              <a:rPr lang="en-IN" dirty="0"/>
              <a:t>Challenges faced</a:t>
            </a:r>
          </a:p>
          <a:p>
            <a:r>
              <a:rPr lang="en-IN" dirty="0"/>
              <a:t>Analysing the data ​</a:t>
            </a:r>
          </a:p>
          <a:p>
            <a:r>
              <a:rPr lang="en-IN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34330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86B3-A20F-ECD2-8612-B46DD1D3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>
                <a:latin typeface="Calibri Light"/>
                <a:cs typeface="Calibri Light"/>
              </a:rPr>
              <a:t>Work done till now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28BEA6-1A5D-D715-E8C0-43E8D35C5E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91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C42DD-0BD8-DF26-9ADA-E91D36E7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696270" cy="19859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0">
                <a:latin typeface="Calibri Light"/>
                <a:cs typeface="Calibri Light"/>
              </a:rPr>
              <a:t>Website </a:t>
            </a:r>
            <a:r>
              <a:rPr lang="en-US" b="0">
                <a:latin typeface="Calibri Light"/>
                <a:ea typeface="+mj-lt"/>
                <a:cs typeface="Calibri Light"/>
              </a:rPr>
              <a:t>hierarchy</a:t>
            </a:r>
            <a:r>
              <a:rPr lang="en-US" b="0">
                <a:latin typeface="Calibri Light"/>
                <a:cs typeface="Calibri Light"/>
              </a:rPr>
              <a:t>: how the data is organized?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3A74-1DB9-178C-B072-9C15E51E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3283230"/>
            <a:ext cx="4191000" cy="19859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latin typeface="Calibri"/>
                <a:cs typeface="Calibri"/>
              </a:rPr>
              <a:t>State level</a:t>
            </a:r>
            <a:endParaRPr lang="en-US" sz="24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8BC3B0-E7E5-C81E-5894-61A83436D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030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7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3A74-1DB9-178C-B072-9C15E51E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072" y="3297981"/>
            <a:ext cx="4191000" cy="1778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Calibri"/>
                <a:cs typeface="Calibri"/>
              </a:rPr>
              <a:t>State level (with finer details)</a:t>
            </a:r>
            <a:endParaRPr lang="en-US" sz="24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2A3BDD3-27DB-95F7-B522-95DF230AE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6" r="31946" b="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5DF74A-580A-CC05-595F-8D89FEF5CD10}"/>
              </a:ext>
            </a:extLst>
          </p:cNvPr>
          <p:cNvSpPr txBox="1">
            <a:spLocks/>
          </p:cNvSpPr>
          <p:nvPr/>
        </p:nvSpPr>
        <p:spPr>
          <a:xfrm>
            <a:off x="952500" y="812042"/>
            <a:ext cx="4696270" cy="1985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0">
                <a:latin typeface="Calibri Light"/>
                <a:cs typeface="Calibri Light"/>
              </a:rPr>
              <a:t>Website </a:t>
            </a:r>
            <a:r>
              <a:rPr lang="en-US" b="0">
                <a:latin typeface="Calibri Light"/>
                <a:ea typeface="+mj-lt"/>
                <a:cs typeface="Calibri Light"/>
              </a:rPr>
              <a:t>hierarchy</a:t>
            </a:r>
            <a:r>
              <a:rPr lang="en-US" b="0">
                <a:latin typeface="Calibri Light"/>
                <a:cs typeface="Calibri Light"/>
              </a:rPr>
              <a:t>: how the data is organized?</a:t>
            </a:r>
          </a:p>
        </p:txBody>
      </p:sp>
    </p:spTree>
    <p:extLst>
      <p:ext uri="{BB962C8B-B14F-4D97-AF65-F5344CB8AC3E}">
        <p14:creationId xmlns:p14="http://schemas.microsoft.com/office/powerpoint/2010/main" val="1275280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3A74-1DB9-178C-B072-9C15E51E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79" y="3217782"/>
            <a:ext cx="4191000" cy="1379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Calibri"/>
                <a:cs typeface="Calibri"/>
              </a:rPr>
              <a:t>Month wise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5D40CF-6EEF-21B0-14F7-CDC234AE2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44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1C3EB1-B4CD-9317-97A9-D71F4168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696270" cy="19859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0">
                <a:latin typeface="Calibri Light"/>
                <a:cs typeface="Calibri Light"/>
              </a:rPr>
              <a:t>Website </a:t>
            </a:r>
            <a:r>
              <a:rPr lang="en-US" b="0">
                <a:latin typeface="Calibri Light"/>
                <a:ea typeface="+mj-lt"/>
                <a:cs typeface="Calibri Light"/>
              </a:rPr>
              <a:t>hierarchy</a:t>
            </a:r>
            <a:r>
              <a:rPr lang="en-US" b="0">
                <a:latin typeface="Calibri Light"/>
                <a:cs typeface="Calibri Light"/>
              </a:rPr>
              <a:t>: how the data is organized?</a:t>
            </a:r>
          </a:p>
        </p:txBody>
      </p:sp>
    </p:spTree>
    <p:extLst>
      <p:ext uri="{BB962C8B-B14F-4D97-AF65-F5344CB8AC3E}">
        <p14:creationId xmlns:p14="http://schemas.microsoft.com/office/powerpoint/2010/main" val="841785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314E-B544-C9BC-1E88-2612E003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>
                <a:latin typeface="Calibri Light"/>
                <a:cs typeface="Calibri Light"/>
              </a:rPr>
              <a:t>Summary of data </a:t>
            </a:r>
            <a:r>
              <a:rPr lang="en-US" sz="3600" b="0" err="1">
                <a:latin typeface="Calibri Light"/>
                <a:cs typeface="Calibri Light"/>
              </a:rPr>
              <a:t>organiSation</a:t>
            </a:r>
            <a:endParaRPr lang="en-IN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2C9BDA-A99C-105E-A35C-2AD0CB3CF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435874"/>
              </p:ext>
            </p:extLst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839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15FCB-86C7-3D27-C36F-E0765223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b="0">
                <a:latin typeface="Calibri Light"/>
                <a:cs typeface="Calibri Light"/>
              </a:rPr>
              <a:t>Cracking the POST method request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14DA028-9C34-C983-A574-125D52489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167206"/>
              </p:ext>
            </p:extLst>
          </p:nvPr>
        </p:nvGraphicFramePr>
        <p:xfrm>
          <a:off x="952500" y="1999716"/>
          <a:ext cx="10287000" cy="4096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751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8CCA-9786-52CD-99BB-82A997F0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6" y="5578804"/>
            <a:ext cx="8659519" cy="1138355"/>
          </a:xfrm>
        </p:spPr>
        <p:txBody>
          <a:bodyPr/>
          <a:lstStyle/>
          <a:p>
            <a:r>
              <a:rPr lang="en-IN"/>
              <a:t>Result: Process automated totally!​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C0D9746-BEC1-4FFC-88BB-4EDA1CDAF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07" y="59115"/>
            <a:ext cx="9318977" cy="58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02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AfterglowVTI</vt:lpstr>
      <vt:lpstr>Landscape Level Impact Assessment</vt:lpstr>
      <vt:lpstr>Overview</vt:lpstr>
      <vt:lpstr>Work done till now</vt:lpstr>
      <vt:lpstr>Website hierarchy: how the data is organized?</vt:lpstr>
      <vt:lpstr>PowerPoint Presentation</vt:lpstr>
      <vt:lpstr>Website hierarchy: how the data is organized?</vt:lpstr>
      <vt:lpstr>Summary of data organiSation</vt:lpstr>
      <vt:lpstr>Cracking the POST method request</vt:lpstr>
      <vt:lpstr>Result: Process automated totally!​</vt:lpstr>
      <vt:lpstr>How is data fetched finally?</vt:lpstr>
      <vt:lpstr>Challenges faced while fetching </vt:lpstr>
      <vt:lpstr>Analysing the data 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2023-09-22T04:54:16Z</dcterms:created>
  <dcterms:modified xsi:type="dcterms:W3CDTF">2023-09-22T06:10:40Z</dcterms:modified>
</cp:coreProperties>
</file>