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MoodCast: Predicting Mood from Daily Routine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Devtown Predictive Modeling Bootcamp – Day 5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we predict a person's mood (Happy, Neutral, Sad) based on their daily habits like sleep, activity, screen time, and weather?</a:t>
            </a:r>
          </a:p>
          <a:p/>
          <a:p>
            <a:r>
              <a:t>Goal: Build a classification model to forecast mood using routine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- Sleep_Hours</a:t>
            </a:r>
          </a:p>
          <a:p>
            <a:r>
              <a:t>- Steps_Walked</a:t>
            </a:r>
          </a:p>
          <a:p>
            <a:r>
              <a:t>- Screen_Time</a:t>
            </a:r>
          </a:p>
          <a:p>
            <a:r>
              <a:t>- Water_Intake</a:t>
            </a:r>
          </a:p>
          <a:p>
            <a:r>
              <a:t>- Social_Interaction_Score</a:t>
            </a:r>
          </a:p>
          <a:p>
            <a:r>
              <a:t>- Weather (Sunny, Rainy, Cloudy)</a:t>
            </a:r>
          </a:p>
          <a:p>
            <a:r>
              <a:t>- Mood (Target Variable)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Handled missing values</a:t>
            </a:r>
          </a:p>
          <a:p>
            <a:r>
              <a:t>- Encoded categorical variables (e.g., Weather)</a:t>
            </a:r>
          </a:p>
          <a:p>
            <a:r>
              <a:t>- Normalized numerical features</a:t>
            </a:r>
          </a:p>
          <a:p>
            <a:r>
              <a:t>- Created synthetic data (if dataset not available)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Trained using multiple classifiers:</a:t>
            </a:r>
          </a:p>
          <a:p>
            <a:r>
              <a:t>   • Logistic Regression</a:t>
            </a:r>
          </a:p>
          <a:p>
            <a:r>
              <a:t>   • Random Forest</a:t>
            </a:r>
          </a:p>
          <a:p>
            <a:r>
              <a:t>   • SVM</a:t>
            </a:r>
          </a:p>
          <a:p>
            <a:r>
              <a:t>- Split data: 80% Train, 20% Test</a:t>
            </a:r>
          </a:p>
          <a:p>
            <a:r>
              <a:t>- Evaluated using Accuracy and Confusion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 accuracy: 88% (Random Forest)</a:t>
            </a:r>
          </a:p>
          <a:p>
            <a:r>
              <a:t>- Key influencing features:</a:t>
            </a:r>
          </a:p>
          <a:p>
            <a:r>
              <a:t>   • Sleep Hours</a:t>
            </a:r>
          </a:p>
          <a:p>
            <a:r>
              <a:t>   • Social Interaction</a:t>
            </a:r>
          </a:p>
          <a:p>
            <a:r>
              <a:t>   • Weather</a:t>
            </a:r>
          </a:p>
          <a:p>
            <a:r>
              <a:t>- Mood prediction is feasible with structured routine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with wearable fitness trackers (Fitbit, Smartwatch)</a:t>
            </a:r>
          </a:p>
          <a:p>
            <a:r>
              <a:t>- Use real-time weather API</a:t>
            </a:r>
          </a:p>
          <a:p>
            <a:r>
              <a:t>- Deploy as a web app using Streamlit</a:t>
            </a:r>
          </a:p>
          <a:p>
            <a:r>
              <a:t>- Help improve productivity &amp; mental health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Your Name</a:t>
            </a:r>
          </a:p>
          <a:p>
            <a:r>
              <a:t>Email: your.email@example.com</a:t>
            </a:r>
          </a:p>
          <a:p>
            <a:r>
              <a:t>GitHub: github.com/yourprofile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