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33" r:id="rId4"/>
  </p:sldMasterIdLst>
  <p:notesMasterIdLst>
    <p:notesMasterId r:id="rId23"/>
  </p:notesMasterIdLst>
  <p:sldIdLst>
    <p:sldId id="298" r:id="rId5"/>
    <p:sldId id="317" r:id="rId6"/>
    <p:sldId id="300" r:id="rId7"/>
    <p:sldId id="318" r:id="rId8"/>
    <p:sldId id="301" r:id="rId9"/>
    <p:sldId id="316" r:id="rId10"/>
    <p:sldId id="322" r:id="rId11"/>
    <p:sldId id="314" r:id="rId12"/>
    <p:sldId id="315" r:id="rId13"/>
    <p:sldId id="312" r:id="rId14"/>
    <p:sldId id="321" r:id="rId15"/>
    <p:sldId id="303" r:id="rId16"/>
    <p:sldId id="320" r:id="rId17"/>
    <p:sldId id="304" r:id="rId18"/>
    <p:sldId id="305" r:id="rId19"/>
    <p:sldId id="306" r:id="rId20"/>
    <p:sldId id="310" r:id="rId21"/>
    <p:sldId id="309" r:id="rId2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BFC8C-3C5A-4D94-82C7-2737F1D57A0E}" v="647" dt="2022-03-05T06:49:37.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3" autoAdjust="0"/>
    <p:restoredTop sz="94619" autoAdjust="0"/>
  </p:normalViewPr>
  <p:slideViewPr>
    <p:cSldViewPr snapToGrid="0">
      <p:cViewPr>
        <p:scale>
          <a:sx n="70" d="100"/>
          <a:sy n="70" d="100"/>
        </p:scale>
        <p:origin x="4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Jayasree Karthik Nandula" userId="34607649-c0e1-4dc9-a76d-fad999624a9d" providerId="ADAL" clId="{2A6BFC8C-3C5A-4D94-82C7-2737F1D57A0E}"/>
    <pc:docChg chg="undo custSel addSld delSld modSld sldOrd modMainMaster modNotesMaster">
      <pc:chgData name="Sai Jayasree Karthik Nandula" userId="34607649-c0e1-4dc9-a76d-fad999624a9d" providerId="ADAL" clId="{2A6BFC8C-3C5A-4D94-82C7-2737F1D57A0E}" dt="2022-03-05T06:49:37.856" v="8716"/>
      <pc:docMkLst>
        <pc:docMk/>
      </pc:docMkLst>
      <pc:sldChg chg="addSp delSp modSp mod setBg addAnim delAnim setClrOvrMap delDesignElem">
        <pc:chgData name="Sai Jayasree Karthik Nandula" userId="34607649-c0e1-4dc9-a76d-fad999624a9d" providerId="ADAL" clId="{2A6BFC8C-3C5A-4D94-82C7-2737F1D57A0E}" dt="2022-03-05T06:46:43.927" v="8705"/>
        <pc:sldMkLst>
          <pc:docMk/>
          <pc:sldMk cId="193143965" sldId="298"/>
        </pc:sldMkLst>
        <pc:spChg chg="del mod ord">
          <ac:chgData name="Sai Jayasree Karthik Nandula" userId="34607649-c0e1-4dc9-a76d-fad999624a9d" providerId="ADAL" clId="{2A6BFC8C-3C5A-4D94-82C7-2737F1D57A0E}" dt="2022-03-05T05:13:36.268" v="6364" actId="478"/>
          <ac:spMkLst>
            <pc:docMk/>
            <pc:sldMk cId="193143965" sldId="298"/>
            <ac:spMk id="2" creationId="{9AB2EA78-AEB3-469B-9025-3B17201A457B}"/>
          </ac:spMkLst>
        </pc:spChg>
        <pc:spChg chg="del mod">
          <ac:chgData name="Sai Jayasree Karthik Nandula" userId="34607649-c0e1-4dc9-a76d-fad999624a9d" providerId="ADAL" clId="{2A6BFC8C-3C5A-4D94-82C7-2737F1D57A0E}" dt="2022-03-05T05:15:38.531" v="6488" actId="478"/>
          <ac:spMkLst>
            <pc:docMk/>
            <pc:sldMk cId="193143965" sldId="298"/>
            <ac:spMk id="3" creationId="{255E1F2F-E259-4EA8-9FFD-3A10AF541859}"/>
          </ac:spMkLst>
        </pc:spChg>
        <pc:spChg chg="add del mod">
          <ac:chgData name="Sai Jayasree Karthik Nandula" userId="34607649-c0e1-4dc9-a76d-fad999624a9d" providerId="ADAL" clId="{2A6BFC8C-3C5A-4D94-82C7-2737F1D57A0E}" dt="2022-03-04T20:07:14.867" v="1914" actId="478"/>
          <ac:spMkLst>
            <pc:docMk/>
            <pc:sldMk cId="193143965" sldId="298"/>
            <ac:spMk id="5" creationId="{B371DAC2-E1C3-480C-B935-E403667F8905}"/>
          </ac:spMkLst>
        </pc:spChg>
        <pc:spChg chg="add del">
          <ac:chgData name="Sai Jayasree Karthik Nandula" userId="34607649-c0e1-4dc9-a76d-fad999624a9d" providerId="ADAL" clId="{2A6BFC8C-3C5A-4D94-82C7-2737F1D57A0E}" dt="2022-03-05T05:11:03.272" v="6283" actId="26606"/>
          <ac:spMkLst>
            <pc:docMk/>
            <pc:sldMk cId="193143965" sldId="298"/>
            <ac:spMk id="7" creationId="{BC512124-0D13-4ED9-80B7-52AE15B6B41F}"/>
          </ac:spMkLst>
        </pc:spChg>
        <pc:spChg chg="add del">
          <ac:chgData name="Sai Jayasree Karthik Nandula" userId="34607649-c0e1-4dc9-a76d-fad999624a9d" providerId="ADAL" clId="{2A6BFC8C-3C5A-4D94-82C7-2737F1D57A0E}" dt="2022-03-05T05:09:11.806" v="6249"/>
          <ac:spMkLst>
            <pc:docMk/>
            <pc:sldMk cId="193143965" sldId="298"/>
            <ac:spMk id="8" creationId="{50EBAE0B-DD72-4094-8934-3B46A91428CF}"/>
          </ac:spMkLst>
        </pc:spChg>
        <pc:spChg chg="add del">
          <ac:chgData name="Sai Jayasree Karthik Nandula" userId="34607649-c0e1-4dc9-a76d-fad999624a9d" providerId="ADAL" clId="{2A6BFC8C-3C5A-4D94-82C7-2737F1D57A0E}" dt="2022-03-05T05:09:01.172" v="6246" actId="26606"/>
          <ac:spMkLst>
            <pc:docMk/>
            <pc:sldMk cId="193143965" sldId="298"/>
            <ac:spMk id="9" creationId="{FFE50961-0F1B-484C-85BC-4BD16B9FF90E}"/>
          </ac:spMkLst>
        </pc:spChg>
        <pc:spChg chg="add del">
          <ac:chgData name="Sai Jayasree Karthik Nandula" userId="34607649-c0e1-4dc9-a76d-fad999624a9d" providerId="ADAL" clId="{2A6BFC8C-3C5A-4D94-82C7-2737F1D57A0E}" dt="2022-03-05T05:11:03.272" v="6283" actId="26606"/>
          <ac:spMkLst>
            <pc:docMk/>
            <pc:sldMk cId="193143965" sldId="298"/>
            <ac:spMk id="11" creationId="{D4ABACDC-BD54-40F3-9047-8298C77C2DD6}"/>
          </ac:spMkLst>
        </pc:spChg>
        <pc:spChg chg="add del">
          <ac:chgData name="Sai Jayasree Karthik Nandula" userId="34607649-c0e1-4dc9-a76d-fad999624a9d" providerId="ADAL" clId="{2A6BFC8C-3C5A-4D94-82C7-2737F1D57A0E}" dt="2022-03-05T05:11:09.424" v="6285" actId="26606"/>
          <ac:spMkLst>
            <pc:docMk/>
            <pc:sldMk cId="193143965" sldId="298"/>
            <ac:spMk id="12" creationId="{60A1DC48-C242-4442-822C-570436B809FC}"/>
          </ac:spMkLst>
        </pc:spChg>
        <pc:spChg chg="add del">
          <ac:chgData name="Sai Jayasree Karthik Nandula" userId="34607649-c0e1-4dc9-a76d-fad999624a9d" providerId="ADAL" clId="{2A6BFC8C-3C5A-4D94-82C7-2737F1D57A0E}" dt="2022-03-05T05:11:03.272" v="6283" actId="26606"/>
          <ac:spMkLst>
            <pc:docMk/>
            <pc:sldMk cId="193143965" sldId="298"/>
            <ac:spMk id="13" creationId="{B76CB7CA-05C2-4EE8-A97F-B5F3A4F89DA4}"/>
          </ac:spMkLst>
        </pc:spChg>
        <pc:spChg chg="add mod">
          <ac:chgData name="Sai Jayasree Karthik Nandula" userId="34607649-c0e1-4dc9-a76d-fad999624a9d" providerId="ADAL" clId="{2A6BFC8C-3C5A-4D94-82C7-2737F1D57A0E}" dt="2022-03-05T06:43:40.901" v="8653" actId="207"/>
          <ac:spMkLst>
            <pc:docMk/>
            <pc:sldMk cId="193143965" sldId="298"/>
            <ac:spMk id="14" creationId="{4702F89A-C09F-4D0A-9EF7-8C248DA34881}"/>
          </ac:spMkLst>
        </pc:spChg>
        <pc:spChg chg="add del">
          <ac:chgData name="Sai Jayasree Karthik Nandula" userId="34607649-c0e1-4dc9-a76d-fad999624a9d" providerId="ADAL" clId="{2A6BFC8C-3C5A-4D94-82C7-2737F1D57A0E}" dt="2022-03-05T05:11:09.424" v="6285" actId="26606"/>
          <ac:spMkLst>
            <pc:docMk/>
            <pc:sldMk cId="193143965" sldId="298"/>
            <ac:spMk id="15" creationId="{5BDAAE7A-177F-4691-8F07-36CBBA6113AB}"/>
          </ac:spMkLst>
        </pc:spChg>
        <pc:spChg chg="add del">
          <ac:chgData name="Sai Jayasree Karthik Nandula" userId="34607649-c0e1-4dc9-a76d-fad999624a9d" providerId="ADAL" clId="{2A6BFC8C-3C5A-4D94-82C7-2737F1D57A0E}" dt="2022-03-05T05:11:09.424" v="6285" actId="26606"/>
          <ac:spMkLst>
            <pc:docMk/>
            <pc:sldMk cId="193143965" sldId="298"/>
            <ac:spMk id="16" creationId="{5BF82D1D-28BC-4216-A1EA-F7D9C6D1AA82}"/>
          </ac:spMkLst>
        </pc:spChg>
        <pc:spChg chg="add del">
          <ac:chgData name="Sai Jayasree Karthik Nandula" userId="34607649-c0e1-4dc9-a76d-fad999624a9d" providerId="ADAL" clId="{2A6BFC8C-3C5A-4D94-82C7-2737F1D57A0E}" dt="2022-03-05T05:11:11.785" v="6287" actId="26606"/>
          <ac:spMkLst>
            <pc:docMk/>
            <pc:sldMk cId="193143965" sldId="298"/>
            <ac:spMk id="18" creationId="{2F4AD318-2FB6-4C6E-931E-58E404FA18CD}"/>
          </ac:spMkLst>
        </pc:spChg>
        <pc:spChg chg="add del">
          <ac:chgData name="Sai Jayasree Karthik Nandula" userId="34607649-c0e1-4dc9-a76d-fad999624a9d" providerId="ADAL" clId="{2A6BFC8C-3C5A-4D94-82C7-2737F1D57A0E}" dt="2022-03-05T05:11:11.785" v="6287" actId="26606"/>
          <ac:spMkLst>
            <pc:docMk/>
            <pc:sldMk cId="193143965" sldId="298"/>
            <ac:spMk id="19" creationId="{1A118E35-1CBF-4863-8497-F4DF1A166D2D}"/>
          </ac:spMkLst>
        </pc:spChg>
        <pc:spChg chg="add del">
          <ac:chgData name="Sai Jayasree Karthik Nandula" userId="34607649-c0e1-4dc9-a76d-fad999624a9d" providerId="ADAL" clId="{2A6BFC8C-3C5A-4D94-82C7-2737F1D57A0E}" dt="2022-03-05T05:11:11.785" v="6287" actId="26606"/>
          <ac:spMkLst>
            <pc:docMk/>
            <pc:sldMk cId="193143965" sldId="298"/>
            <ac:spMk id="20" creationId="{6E187274-5DC2-4BE0-AF99-925D6D973550}"/>
          </ac:spMkLst>
        </pc:spChg>
        <pc:spChg chg="add del mod">
          <ac:chgData name="Sai Jayasree Karthik Nandula" userId="34607649-c0e1-4dc9-a76d-fad999624a9d" providerId="ADAL" clId="{2A6BFC8C-3C5A-4D94-82C7-2737F1D57A0E}" dt="2022-03-05T05:13:40.545" v="6365" actId="478"/>
          <ac:spMkLst>
            <pc:docMk/>
            <pc:sldMk cId="193143965" sldId="298"/>
            <ac:spMk id="21" creationId="{5C58B069-D536-4BF4-81F5-154C196A68D0}"/>
          </ac:spMkLst>
        </pc:spChg>
        <pc:spChg chg="add del">
          <ac:chgData name="Sai Jayasree Karthik Nandula" userId="34607649-c0e1-4dc9-a76d-fad999624a9d" providerId="ADAL" clId="{2A6BFC8C-3C5A-4D94-82C7-2737F1D57A0E}" dt="2022-03-05T05:11:19.958" v="6289" actId="26606"/>
          <ac:spMkLst>
            <pc:docMk/>
            <pc:sldMk cId="193143965" sldId="298"/>
            <ac:spMk id="22" creationId="{57F231E5-F402-49E1-82B4-C762909ED227}"/>
          </ac:spMkLst>
        </pc:spChg>
        <pc:spChg chg="add del">
          <ac:chgData name="Sai Jayasree Karthik Nandula" userId="34607649-c0e1-4dc9-a76d-fad999624a9d" providerId="ADAL" clId="{2A6BFC8C-3C5A-4D94-82C7-2737F1D57A0E}" dt="2022-03-05T05:11:19.958" v="6289" actId="26606"/>
          <ac:spMkLst>
            <pc:docMk/>
            <pc:sldMk cId="193143965" sldId="298"/>
            <ac:spMk id="23" creationId="{6F0BA12B-74D1-4DB1-9A3F-C9BA27B81512}"/>
          </ac:spMkLst>
        </pc:spChg>
        <pc:spChg chg="add del">
          <ac:chgData name="Sai Jayasree Karthik Nandula" userId="34607649-c0e1-4dc9-a76d-fad999624a9d" providerId="ADAL" clId="{2A6BFC8C-3C5A-4D94-82C7-2737F1D57A0E}" dt="2022-03-05T05:11:19.958" v="6289" actId="26606"/>
          <ac:spMkLst>
            <pc:docMk/>
            <pc:sldMk cId="193143965" sldId="298"/>
            <ac:spMk id="24" creationId="{515FCC40-AA93-4D3B-90D0-69BC824EAD47}"/>
          </ac:spMkLst>
        </pc:spChg>
        <pc:spChg chg="add del mod">
          <ac:chgData name="Sai Jayasree Karthik Nandula" userId="34607649-c0e1-4dc9-a76d-fad999624a9d" providerId="ADAL" clId="{2A6BFC8C-3C5A-4D94-82C7-2737F1D57A0E}" dt="2022-03-05T05:14:42.118" v="6450"/>
          <ac:spMkLst>
            <pc:docMk/>
            <pc:sldMk cId="193143965" sldId="298"/>
            <ac:spMk id="25" creationId="{8B25B6D6-FA3F-4185-BC5D-0118841FC7AF}"/>
          </ac:spMkLst>
        </pc:spChg>
        <pc:spChg chg="add del">
          <ac:chgData name="Sai Jayasree Karthik Nandula" userId="34607649-c0e1-4dc9-a76d-fad999624a9d" providerId="ADAL" clId="{2A6BFC8C-3C5A-4D94-82C7-2737F1D57A0E}" dt="2022-03-05T05:11:32.992" v="6293" actId="26606"/>
          <ac:spMkLst>
            <pc:docMk/>
            <pc:sldMk cId="193143965" sldId="298"/>
            <ac:spMk id="26" creationId="{25D5C296-F4B1-4AE5-8EEB-9FEB7ED17780}"/>
          </ac:spMkLst>
        </pc:spChg>
        <pc:spChg chg="add del">
          <ac:chgData name="Sai Jayasree Karthik Nandula" userId="34607649-c0e1-4dc9-a76d-fad999624a9d" providerId="ADAL" clId="{2A6BFC8C-3C5A-4D94-82C7-2737F1D57A0E}" dt="2022-03-05T05:11:32.992" v="6293" actId="26606"/>
          <ac:spMkLst>
            <pc:docMk/>
            <pc:sldMk cId="193143965" sldId="298"/>
            <ac:spMk id="28" creationId="{9C1ACE66-194D-48C4-A14A-6933B35283F6}"/>
          </ac:spMkLst>
        </pc:spChg>
        <pc:spChg chg="add del">
          <ac:chgData name="Sai Jayasree Karthik Nandula" userId="34607649-c0e1-4dc9-a76d-fad999624a9d" providerId="ADAL" clId="{2A6BFC8C-3C5A-4D94-82C7-2737F1D57A0E}" dt="2022-03-05T05:11:32.992" v="6293" actId="26606"/>
          <ac:spMkLst>
            <pc:docMk/>
            <pc:sldMk cId="193143965" sldId="298"/>
            <ac:spMk id="29" creationId="{025B886A-7ED1-4B77-819B-76ACBEFB07D0}"/>
          </ac:spMkLst>
        </pc:spChg>
        <pc:spChg chg="add mod">
          <ac:chgData name="Sai Jayasree Karthik Nandula" userId="34607649-c0e1-4dc9-a76d-fad999624a9d" providerId="ADAL" clId="{2A6BFC8C-3C5A-4D94-82C7-2737F1D57A0E}" dt="2022-03-05T06:43:48.982" v="8654" actId="207"/>
          <ac:spMkLst>
            <pc:docMk/>
            <pc:sldMk cId="193143965" sldId="298"/>
            <ac:spMk id="30" creationId="{C6E15F8E-B0DC-4B9C-A38B-2A24AA747653}"/>
          </ac:spMkLst>
        </pc:spChg>
        <pc:spChg chg="add del">
          <ac:chgData name="Sai Jayasree Karthik Nandula" userId="34607649-c0e1-4dc9-a76d-fad999624a9d" providerId="ADAL" clId="{2A6BFC8C-3C5A-4D94-82C7-2737F1D57A0E}" dt="2022-03-05T05:11:45.158" v="6296"/>
          <ac:spMkLst>
            <pc:docMk/>
            <pc:sldMk cId="193143965" sldId="298"/>
            <ac:spMk id="31" creationId="{57F231E5-F402-49E1-82B4-C762909ED227}"/>
          </ac:spMkLst>
        </pc:spChg>
        <pc:spChg chg="add del">
          <ac:chgData name="Sai Jayasree Karthik Nandula" userId="34607649-c0e1-4dc9-a76d-fad999624a9d" providerId="ADAL" clId="{2A6BFC8C-3C5A-4D94-82C7-2737F1D57A0E}" dt="2022-03-05T05:11:45.158" v="6296"/>
          <ac:spMkLst>
            <pc:docMk/>
            <pc:sldMk cId="193143965" sldId="298"/>
            <ac:spMk id="32" creationId="{6F0BA12B-74D1-4DB1-9A3F-C9BA27B81512}"/>
          </ac:spMkLst>
        </pc:spChg>
        <pc:spChg chg="add del">
          <ac:chgData name="Sai Jayasree Karthik Nandula" userId="34607649-c0e1-4dc9-a76d-fad999624a9d" providerId="ADAL" clId="{2A6BFC8C-3C5A-4D94-82C7-2737F1D57A0E}" dt="2022-03-05T05:11:45.158" v="6296"/>
          <ac:spMkLst>
            <pc:docMk/>
            <pc:sldMk cId="193143965" sldId="298"/>
            <ac:spMk id="33" creationId="{515FCC40-AA93-4D3B-90D0-69BC824EAD47}"/>
          </ac:spMkLst>
        </pc:spChg>
        <pc:picChg chg="del mod">
          <ac:chgData name="Sai Jayasree Karthik Nandula" userId="34607649-c0e1-4dc9-a76d-fad999624a9d" providerId="ADAL" clId="{2A6BFC8C-3C5A-4D94-82C7-2737F1D57A0E}" dt="2022-03-04T20:05:55.254" v="1834" actId="478"/>
          <ac:picMkLst>
            <pc:docMk/>
            <pc:sldMk cId="193143965" sldId="298"/>
            <ac:picMk id="4" creationId="{65810330-F0B5-43C9-BC34-094FFB5C0529}"/>
          </ac:picMkLst>
        </pc:picChg>
        <pc:picChg chg="add del">
          <ac:chgData name="Sai Jayasree Karthik Nandula" userId="34607649-c0e1-4dc9-a76d-fad999624a9d" providerId="ADAL" clId="{2A6BFC8C-3C5A-4D94-82C7-2737F1D57A0E}" dt="2022-03-05T05:09:01.172" v="6246" actId="26606"/>
          <ac:picMkLst>
            <pc:docMk/>
            <pc:sldMk cId="193143965" sldId="298"/>
            <ac:picMk id="6" creationId="{A4436199-120F-490F-B587-4D1EC3451FDC}"/>
          </ac:picMkLst>
        </pc:picChg>
        <pc:picChg chg="add del">
          <ac:chgData name="Sai Jayasree Karthik Nandula" userId="34607649-c0e1-4dc9-a76d-fad999624a9d" providerId="ADAL" clId="{2A6BFC8C-3C5A-4D94-82C7-2737F1D57A0E}" dt="2022-03-05T05:11:03.272" v="6283" actId="26606"/>
          <ac:picMkLst>
            <pc:docMk/>
            <pc:sldMk cId="193143965" sldId="298"/>
            <ac:picMk id="10" creationId="{DECE3F45-BEDE-4466-8215-71DF93C7F361}"/>
          </ac:picMkLst>
        </pc:picChg>
        <pc:picChg chg="add del">
          <ac:chgData name="Sai Jayasree Karthik Nandula" userId="34607649-c0e1-4dc9-a76d-fad999624a9d" providerId="ADAL" clId="{2A6BFC8C-3C5A-4D94-82C7-2737F1D57A0E}" dt="2022-03-05T05:11:32.992" v="6293" actId="26606"/>
          <ac:picMkLst>
            <pc:docMk/>
            <pc:sldMk cId="193143965" sldId="298"/>
            <ac:picMk id="27" creationId="{D3025152-8976-403E-913F-4D82E5ED00C0}"/>
          </ac:picMkLst>
        </pc:picChg>
      </pc:sldChg>
      <pc:sldChg chg="addSp delSp modSp mod setBg delDesignElem">
        <pc:chgData name="Sai Jayasree Karthik Nandula" userId="34607649-c0e1-4dc9-a76d-fad999624a9d" providerId="ADAL" clId="{2A6BFC8C-3C5A-4D94-82C7-2737F1D57A0E}" dt="2022-03-05T06:46:57.897" v="8706" actId="113"/>
        <pc:sldMkLst>
          <pc:docMk/>
          <pc:sldMk cId="2933514334" sldId="300"/>
        </pc:sldMkLst>
        <pc:spChg chg="mod">
          <ac:chgData name="Sai Jayasree Karthik Nandula" userId="34607649-c0e1-4dc9-a76d-fad999624a9d" providerId="ADAL" clId="{2A6BFC8C-3C5A-4D94-82C7-2737F1D57A0E}" dt="2022-03-05T06:46:57.897" v="8706" actId="113"/>
          <ac:spMkLst>
            <pc:docMk/>
            <pc:sldMk cId="2933514334" sldId="300"/>
            <ac:spMk id="2" creationId="{75AC86D3-8FD1-4F47-A319-7D0542E48B2F}"/>
          </ac:spMkLst>
        </pc:spChg>
        <pc:spChg chg="add mod">
          <ac:chgData name="Sai Jayasree Karthik Nandula" userId="34607649-c0e1-4dc9-a76d-fad999624a9d" providerId="ADAL" clId="{2A6BFC8C-3C5A-4D94-82C7-2737F1D57A0E}" dt="2022-03-05T05:32:35.907" v="7155" actId="207"/>
          <ac:spMkLst>
            <pc:docMk/>
            <pc:sldMk cId="2933514334" sldId="300"/>
            <ac:spMk id="4" creationId="{8825AF9E-1129-4BD7-BD02-26F38C4BD991}"/>
          </ac:spMkLst>
        </pc:spChg>
        <pc:spChg chg="add del">
          <ac:chgData name="Sai Jayasree Karthik Nandula" userId="34607649-c0e1-4dc9-a76d-fad999624a9d" providerId="ADAL" clId="{2A6BFC8C-3C5A-4D94-82C7-2737F1D57A0E}" dt="2022-03-04T19:58:16.420" v="1781"/>
          <ac:spMkLst>
            <pc:docMk/>
            <pc:sldMk cId="2933514334" sldId="300"/>
            <ac:spMk id="16" creationId="{5FB4329C-BF98-421E-8A0D-43A2CF95E1DC}"/>
          </ac:spMkLst>
        </pc:spChg>
        <pc:spChg chg="add del">
          <ac:chgData name="Sai Jayasree Karthik Nandula" userId="34607649-c0e1-4dc9-a76d-fad999624a9d" providerId="ADAL" clId="{2A6BFC8C-3C5A-4D94-82C7-2737F1D57A0E}" dt="2022-03-04T19:58:16.420" v="1781"/>
          <ac:spMkLst>
            <pc:docMk/>
            <pc:sldMk cId="2933514334" sldId="300"/>
            <ac:spMk id="17" creationId="{F3CDC6B8-20F2-4C8D-8599-EC572C0BFF59}"/>
          </ac:spMkLst>
        </pc:spChg>
        <pc:grpChg chg="add del">
          <ac:chgData name="Sai Jayasree Karthik Nandula" userId="34607649-c0e1-4dc9-a76d-fad999624a9d" providerId="ADAL" clId="{2A6BFC8C-3C5A-4D94-82C7-2737F1D57A0E}" dt="2022-03-04T19:58:16.420" v="1781"/>
          <ac:grpSpMkLst>
            <pc:docMk/>
            <pc:sldMk cId="2933514334" sldId="300"/>
            <ac:grpSpMk id="18" creationId="{B4342043-9755-451A-9341-6461ADE858EA}"/>
          </ac:grpSpMkLst>
        </pc:grpChg>
        <pc:graphicFrameChg chg="mod">
          <ac:chgData name="Sai Jayasree Karthik Nandula" userId="34607649-c0e1-4dc9-a76d-fad999624a9d" providerId="ADAL" clId="{2A6BFC8C-3C5A-4D94-82C7-2737F1D57A0E}" dt="2022-03-05T05:32:30.927" v="7154" actId="1076"/>
          <ac:graphicFrameMkLst>
            <pc:docMk/>
            <pc:sldMk cId="2933514334" sldId="300"/>
            <ac:graphicFrameMk id="3" creationId="{CC528F5B-194B-469E-B997-A6BA84B3F8D3}"/>
          </ac:graphicFrameMkLst>
        </pc:graphicFrameChg>
      </pc:sldChg>
      <pc:sldChg chg="addSp delSp modSp mod setBg addAnim delAnim delDesignElem modNotesTx">
        <pc:chgData name="Sai Jayasree Karthik Nandula" userId="34607649-c0e1-4dc9-a76d-fad999624a9d" providerId="ADAL" clId="{2A6BFC8C-3C5A-4D94-82C7-2737F1D57A0E}" dt="2022-03-05T06:44:41.705" v="8679"/>
        <pc:sldMkLst>
          <pc:docMk/>
          <pc:sldMk cId="3818022621" sldId="301"/>
        </pc:sldMkLst>
        <pc:spChg chg="del mod ord">
          <ac:chgData name="Sai Jayasree Karthik Nandula" userId="34607649-c0e1-4dc9-a76d-fad999624a9d" providerId="ADAL" clId="{2A6BFC8C-3C5A-4D94-82C7-2737F1D57A0E}" dt="2022-03-04T22:45:24.832" v="2066" actId="478"/>
          <ac:spMkLst>
            <pc:docMk/>
            <pc:sldMk cId="3818022621" sldId="301"/>
            <ac:spMk id="2" creationId="{A087A1FB-9675-45C6-A41C-5858C073E9E3}"/>
          </ac:spMkLst>
        </pc:spChg>
        <pc:spChg chg="add del">
          <ac:chgData name="Sai Jayasree Karthik Nandula" userId="34607649-c0e1-4dc9-a76d-fad999624a9d" providerId="ADAL" clId="{2A6BFC8C-3C5A-4D94-82C7-2737F1D57A0E}" dt="2022-03-04T17:47:26.660" v="521" actId="26606"/>
          <ac:spMkLst>
            <pc:docMk/>
            <pc:sldMk cId="3818022621" sldId="301"/>
            <ac:spMk id="17" creationId="{D5D3575F-6BD1-4889-A240-1A683CAAB673}"/>
          </ac:spMkLst>
        </pc:spChg>
        <pc:spChg chg="add del">
          <ac:chgData name="Sai Jayasree Karthik Nandula" userId="34607649-c0e1-4dc9-a76d-fad999624a9d" providerId="ADAL" clId="{2A6BFC8C-3C5A-4D94-82C7-2737F1D57A0E}" dt="2022-03-04T17:47:26.660" v="521" actId="26606"/>
          <ac:spMkLst>
            <pc:docMk/>
            <pc:sldMk cId="3818022621" sldId="301"/>
            <ac:spMk id="19" creationId="{E037193D-F8C4-4234-A7D1-A24AD3ACB4E3}"/>
          </ac:spMkLst>
        </pc:spChg>
        <pc:spChg chg="add del">
          <ac:chgData name="Sai Jayasree Karthik Nandula" userId="34607649-c0e1-4dc9-a76d-fad999624a9d" providerId="ADAL" clId="{2A6BFC8C-3C5A-4D94-82C7-2737F1D57A0E}" dt="2022-03-04T17:47:26.660" v="521" actId="26606"/>
          <ac:spMkLst>
            <pc:docMk/>
            <pc:sldMk cId="3818022621" sldId="301"/>
            <ac:spMk id="21" creationId="{F450CAB3-089A-49FB-8B72-B3ABD5A426B9}"/>
          </ac:spMkLst>
        </pc:spChg>
        <pc:spChg chg="add del">
          <ac:chgData name="Sai Jayasree Karthik Nandula" userId="34607649-c0e1-4dc9-a76d-fad999624a9d" providerId="ADAL" clId="{2A6BFC8C-3C5A-4D94-82C7-2737F1D57A0E}" dt="2022-03-04T17:47:26.660" v="521" actId="26606"/>
          <ac:spMkLst>
            <pc:docMk/>
            <pc:sldMk cId="3818022621" sldId="301"/>
            <ac:spMk id="27" creationId="{57DBC9B3-B302-4EE6-8FF3-C0D7C1199E1A}"/>
          </ac:spMkLst>
        </pc:spChg>
        <pc:spChg chg="add del mod">
          <ac:chgData name="Sai Jayasree Karthik Nandula" userId="34607649-c0e1-4dc9-a76d-fad999624a9d" providerId="ADAL" clId="{2A6BFC8C-3C5A-4D94-82C7-2737F1D57A0E}" dt="2022-03-04T19:23:18.286" v="836" actId="21"/>
          <ac:spMkLst>
            <pc:docMk/>
            <pc:sldMk cId="3818022621" sldId="301"/>
            <ac:spMk id="28" creationId="{D26AEB3D-1A47-4B0E-AEDF-DCFEFF68C588}"/>
          </ac:spMkLst>
        </pc:spChg>
        <pc:spChg chg="add del">
          <ac:chgData name="Sai Jayasree Karthik Nandula" userId="34607649-c0e1-4dc9-a76d-fad999624a9d" providerId="ADAL" clId="{2A6BFC8C-3C5A-4D94-82C7-2737F1D57A0E}" dt="2022-03-04T17:48:12.909" v="530" actId="26606"/>
          <ac:spMkLst>
            <pc:docMk/>
            <pc:sldMk cId="3818022621" sldId="301"/>
            <ac:spMk id="48" creationId="{D57A997F-57D3-4F47-B77A-14DE76B507ED}"/>
          </ac:spMkLst>
        </pc:spChg>
        <pc:spChg chg="add del">
          <ac:chgData name="Sai Jayasree Karthik Nandula" userId="34607649-c0e1-4dc9-a76d-fad999624a9d" providerId="ADAL" clId="{2A6BFC8C-3C5A-4D94-82C7-2737F1D57A0E}" dt="2022-03-04T20:16:27.470" v="1952" actId="26606"/>
          <ac:spMkLst>
            <pc:docMk/>
            <pc:sldMk cId="3818022621" sldId="301"/>
            <ac:spMk id="49" creationId="{76CA6318-3044-4469-954D-B2AD9DE3B690}"/>
          </ac:spMkLst>
        </pc:spChg>
        <pc:spChg chg="add del">
          <ac:chgData name="Sai Jayasree Karthik Nandula" userId="34607649-c0e1-4dc9-a76d-fad999624a9d" providerId="ADAL" clId="{2A6BFC8C-3C5A-4D94-82C7-2737F1D57A0E}" dt="2022-03-04T17:48:12.909" v="530" actId="26606"/>
          <ac:spMkLst>
            <pc:docMk/>
            <pc:sldMk cId="3818022621" sldId="301"/>
            <ac:spMk id="50" creationId="{5B304EBC-E1F0-4042-84B1-65AD44AB17A9}"/>
          </ac:spMkLst>
        </pc:spChg>
        <pc:spChg chg="add del">
          <ac:chgData name="Sai Jayasree Karthik Nandula" userId="34607649-c0e1-4dc9-a76d-fad999624a9d" providerId="ADAL" clId="{2A6BFC8C-3C5A-4D94-82C7-2737F1D57A0E}" dt="2022-03-04T20:16:27.470" v="1952" actId="26606"/>
          <ac:spMkLst>
            <pc:docMk/>
            <pc:sldMk cId="3818022621" sldId="301"/>
            <ac:spMk id="51" creationId="{56320D52-458E-414C-8DAD-A51E40CC4457}"/>
          </ac:spMkLst>
        </pc:spChg>
        <pc:spChg chg="add del">
          <ac:chgData name="Sai Jayasree Karthik Nandula" userId="34607649-c0e1-4dc9-a76d-fad999624a9d" providerId="ADAL" clId="{2A6BFC8C-3C5A-4D94-82C7-2737F1D57A0E}" dt="2022-03-04T17:48:12.909" v="530" actId="26606"/>
          <ac:spMkLst>
            <pc:docMk/>
            <pc:sldMk cId="3818022621" sldId="301"/>
            <ac:spMk id="52" creationId="{30F5971A-100F-43B9-AF60-FD95A592D27B}"/>
          </ac:spMkLst>
        </pc:spChg>
        <pc:spChg chg="add del">
          <ac:chgData name="Sai Jayasree Karthik Nandula" userId="34607649-c0e1-4dc9-a76d-fad999624a9d" providerId="ADAL" clId="{2A6BFC8C-3C5A-4D94-82C7-2737F1D57A0E}" dt="2022-03-04T20:16:27.470" v="1952" actId="26606"/>
          <ac:spMkLst>
            <pc:docMk/>
            <pc:sldMk cId="3818022621" sldId="301"/>
            <ac:spMk id="53" creationId="{CF29361C-27D4-4841-B701-96E973806F05}"/>
          </ac:spMkLst>
        </pc:spChg>
        <pc:spChg chg="add del">
          <ac:chgData name="Sai Jayasree Karthik Nandula" userId="34607649-c0e1-4dc9-a76d-fad999624a9d" providerId="ADAL" clId="{2A6BFC8C-3C5A-4D94-82C7-2737F1D57A0E}" dt="2022-03-04T17:48:12.909" v="530" actId="26606"/>
          <ac:spMkLst>
            <pc:docMk/>
            <pc:sldMk cId="3818022621" sldId="301"/>
            <ac:spMk id="58" creationId="{400F3000-CB4D-4FB6-B179-7AAD84D5D3A6}"/>
          </ac:spMkLst>
        </pc:spChg>
        <pc:spChg chg="add del">
          <ac:chgData name="Sai Jayasree Karthik Nandula" userId="34607649-c0e1-4dc9-a76d-fad999624a9d" providerId="ADAL" clId="{2A6BFC8C-3C5A-4D94-82C7-2737F1D57A0E}" dt="2022-03-04T17:48:12.909" v="530" actId="26606"/>
          <ac:spMkLst>
            <pc:docMk/>
            <pc:sldMk cId="3818022621" sldId="301"/>
            <ac:spMk id="60" creationId="{D1F217F8-3684-4D00-804B-D54A48567E13}"/>
          </ac:spMkLst>
        </pc:spChg>
        <pc:spChg chg="add del">
          <ac:chgData name="Sai Jayasree Karthik Nandula" userId="34607649-c0e1-4dc9-a76d-fad999624a9d" providerId="ADAL" clId="{2A6BFC8C-3C5A-4D94-82C7-2737F1D57A0E}" dt="2022-03-04T17:50:03.009" v="539" actId="26606"/>
          <ac:spMkLst>
            <pc:docMk/>
            <pc:sldMk cId="3818022621" sldId="301"/>
            <ac:spMk id="69" creationId="{D5D3575F-6BD1-4889-A240-1A683CAAB673}"/>
          </ac:spMkLst>
        </pc:spChg>
        <pc:spChg chg="add del">
          <ac:chgData name="Sai Jayasree Karthik Nandula" userId="34607649-c0e1-4dc9-a76d-fad999624a9d" providerId="ADAL" clId="{2A6BFC8C-3C5A-4D94-82C7-2737F1D57A0E}" dt="2022-03-04T17:50:03.009" v="539" actId="26606"/>
          <ac:spMkLst>
            <pc:docMk/>
            <pc:sldMk cId="3818022621" sldId="301"/>
            <ac:spMk id="71" creationId="{E037193D-F8C4-4234-A7D1-A24AD3ACB4E3}"/>
          </ac:spMkLst>
        </pc:spChg>
        <pc:spChg chg="add del">
          <ac:chgData name="Sai Jayasree Karthik Nandula" userId="34607649-c0e1-4dc9-a76d-fad999624a9d" providerId="ADAL" clId="{2A6BFC8C-3C5A-4D94-82C7-2737F1D57A0E}" dt="2022-03-04T17:50:03.009" v="539" actId="26606"/>
          <ac:spMkLst>
            <pc:docMk/>
            <pc:sldMk cId="3818022621" sldId="301"/>
            <ac:spMk id="73" creationId="{F450CAB3-089A-49FB-8B72-B3ABD5A426B9}"/>
          </ac:spMkLst>
        </pc:spChg>
        <pc:spChg chg="add del">
          <ac:chgData name="Sai Jayasree Karthik Nandula" userId="34607649-c0e1-4dc9-a76d-fad999624a9d" providerId="ADAL" clId="{2A6BFC8C-3C5A-4D94-82C7-2737F1D57A0E}" dt="2022-03-04T17:50:03.009" v="539" actId="26606"/>
          <ac:spMkLst>
            <pc:docMk/>
            <pc:sldMk cId="3818022621" sldId="301"/>
            <ac:spMk id="79" creationId="{57DBC9B3-B302-4EE6-8FF3-C0D7C1199E1A}"/>
          </ac:spMkLst>
        </pc:spChg>
        <pc:spChg chg="add del">
          <ac:chgData name="Sai Jayasree Karthik Nandula" userId="34607649-c0e1-4dc9-a76d-fad999624a9d" providerId="ADAL" clId="{2A6BFC8C-3C5A-4D94-82C7-2737F1D57A0E}" dt="2022-03-04T20:16:27.470" v="1952" actId="26606"/>
          <ac:spMkLst>
            <pc:docMk/>
            <pc:sldMk cId="3818022621" sldId="301"/>
            <ac:spMk id="83" creationId="{6F346651-E078-4A63-A5E9-314C5B831168}"/>
          </ac:spMkLst>
        </pc:spChg>
        <pc:spChg chg="add del mod">
          <ac:chgData name="Sai Jayasree Karthik Nandula" userId="34607649-c0e1-4dc9-a76d-fad999624a9d" providerId="ADAL" clId="{2A6BFC8C-3C5A-4D94-82C7-2737F1D57A0E}" dt="2022-03-04T19:23:34.483" v="842" actId="478"/>
          <ac:spMkLst>
            <pc:docMk/>
            <pc:sldMk cId="3818022621" sldId="301"/>
            <ac:spMk id="96" creationId="{6510D830-2E46-452C-AF71-A7087E69D13C}"/>
          </ac:spMkLst>
        </pc:spChg>
        <pc:spChg chg="add del">
          <ac:chgData name="Sai Jayasree Karthik Nandula" userId="34607649-c0e1-4dc9-a76d-fad999624a9d" providerId="ADAL" clId="{2A6BFC8C-3C5A-4D94-82C7-2737F1D57A0E}" dt="2022-03-04T17:50:02.961" v="538" actId="26606"/>
          <ac:spMkLst>
            <pc:docMk/>
            <pc:sldMk cId="3818022621" sldId="301"/>
            <ac:spMk id="100" creationId="{D57A997F-57D3-4F47-B77A-14DE76B507ED}"/>
          </ac:spMkLst>
        </pc:spChg>
        <pc:spChg chg="add del">
          <ac:chgData name="Sai Jayasree Karthik Nandula" userId="34607649-c0e1-4dc9-a76d-fad999624a9d" providerId="ADAL" clId="{2A6BFC8C-3C5A-4D94-82C7-2737F1D57A0E}" dt="2022-03-04T17:50:02.961" v="538" actId="26606"/>
          <ac:spMkLst>
            <pc:docMk/>
            <pc:sldMk cId="3818022621" sldId="301"/>
            <ac:spMk id="102" creationId="{5B304EBC-E1F0-4042-84B1-65AD44AB17A9}"/>
          </ac:spMkLst>
        </pc:spChg>
        <pc:spChg chg="add del">
          <ac:chgData name="Sai Jayasree Karthik Nandula" userId="34607649-c0e1-4dc9-a76d-fad999624a9d" providerId="ADAL" clId="{2A6BFC8C-3C5A-4D94-82C7-2737F1D57A0E}" dt="2022-03-04T20:16:27.470" v="1952" actId="26606"/>
          <ac:spMkLst>
            <pc:docMk/>
            <pc:sldMk cId="3818022621" sldId="301"/>
            <ac:spMk id="103" creationId="{38BEB40E-E1BD-4C24-A57B-9C08FAF2F9E3}"/>
          </ac:spMkLst>
        </pc:spChg>
        <pc:spChg chg="add del">
          <ac:chgData name="Sai Jayasree Karthik Nandula" userId="34607649-c0e1-4dc9-a76d-fad999624a9d" providerId="ADAL" clId="{2A6BFC8C-3C5A-4D94-82C7-2737F1D57A0E}" dt="2022-03-04T17:50:02.961" v="538" actId="26606"/>
          <ac:spMkLst>
            <pc:docMk/>
            <pc:sldMk cId="3818022621" sldId="301"/>
            <ac:spMk id="104" creationId="{30F5971A-100F-43B9-AF60-FD95A592D27B}"/>
          </ac:spMkLst>
        </pc:spChg>
        <pc:spChg chg="add del">
          <ac:chgData name="Sai Jayasree Karthik Nandula" userId="34607649-c0e1-4dc9-a76d-fad999624a9d" providerId="ADAL" clId="{2A6BFC8C-3C5A-4D94-82C7-2737F1D57A0E}" dt="2022-03-04T17:50:02.961" v="538" actId="26606"/>
          <ac:spMkLst>
            <pc:docMk/>
            <pc:sldMk cId="3818022621" sldId="301"/>
            <ac:spMk id="110" creationId="{4F89592C-293C-4B0D-BEFA-961C99F88B29}"/>
          </ac:spMkLst>
        </pc:spChg>
        <pc:spChg chg="add del">
          <ac:chgData name="Sai Jayasree Karthik Nandula" userId="34607649-c0e1-4dc9-a76d-fad999624a9d" providerId="ADAL" clId="{2A6BFC8C-3C5A-4D94-82C7-2737F1D57A0E}" dt="2022-03-04T17:50:02.961" v="538" actId="26606"/>
          <ac:spMkLst>
            <pc:docMk/>
            <pc:sldMk cId="3818022621" sldId="301"/>
            <ac:spMk id="112" creationId="{97DFD6BF-06C6-46CB-92F8-914A50D2073D}"/>
          </ac:spMkLst>
        </pc:spChg>
        <pc:spChg chg="add del">
          <ac:chgData name="Sai Jayasree Karthik Nandula" userId="34607649-c0e1-4dc9-a76d-fad999624a9d" providerId="ADAL" clId="{2A6BFC8C-3C5A-4D94-82C7-2737F1D57A0E}" dt="2022-03-04T19:58:16.420" v="1781"/>
          <ac:spMkLst>
            <pc:docMk/>
            <pc:sldMk cId="3818022621" sldId="301"/>
            <ac:spMk id="118" creationId="{D57A997F-57D3-4F47-B77A-14DE76B507ED}"/>
          </ac:spMkLst>
        </pc:spChg>
        <pc:spChg chg="add del">
          <ac:chgData name="Sai Jayasree Karthik Nandula" userId="34607649-c0e1-4dc9-a76d-fad999624a9d" providerId="ADAL" clId="{2A6BFC8C-3C5A-4D94-82C7-2737F1D57A0E}" dt="2022-03-04T19:58:16.420" v="1781"/>
          <ac:spMkLst>
            <pc:docMk/>
            <pc:sldMk cId="3818022621" sldId="301"/>
            <ac:spMk id="119" creationId="{5B304EBC-E1F0-4042-84B1-65AD44AB17A9}"/>
          </ac:spMkLst>
        </pc:spChg>
        <pc:spChg chg="add del">
          <ac:chgData name="Sai Jayasree Karthik Nandula" userId="34607649-c0e1-4dc9-a76d-fad999624a9d" providerId="ADAL" clId="{2A6BFC8C-3C5A-4D94-82C7-2737F1D57A0E}" dt="2022-03-04T19:58:16.420" v="1781"/>
          <ac:spMkLst>
            <pc:docMk/>
            <pc:sldMk cId="3818022621" sldId="301"/>
            <ac:spMk id="120" creationId="{30F5971A-100F-43B9-AF60-FD95A592D27B}"/>
          </ac:spMkLst>
        </pc:spChg>
        <pc:spChg chg="add del">
          <ac:chgData name="Sai Jayasree Karthik Nandula" userId="34607649-c0e1-4dc9-a76d-fad999624a9d" providerId="ADAL" clId="{2A6BFC8C-3C5A-4D94-82C7-2737F1D57A0E}" dt="2022-03-05T05:05:19.566" v="6139"/>
          <ac:spMkLst>
            <pc:docMk/>
            <pc:sldMk cId="3818022621" sldId="301"/>
            <ac:spMk id="122" creationId="{76CA6318-3044-4469-954D-B2AD9DE3B690}"/>
          </ac:spMkLst>
        </pc:spChg>
        <pc:spChg chg="add del">
          <ac:chgData name="Sai Jayasree Karthik Nandula" userId="34607649-c0e1-4dc9-a76d-fad999624a9d" providerId="ADAL" clId="{2A6BFC8C-3C5A-4D94-82C7-2737F1D57A0E}" dt="2022-03-05T05:05:19.566" v="6139"/>
          <ac:spMkLst>
            <pc:docMk/>
            <pc:sldMk cId="3818022621" sldId="301"/>
            <ac:spMk id="123" creationId="{56320D52-458E-414C-8DAD-A51E40CC4457}"/>
          </ac:spMkLst>
        </pc:spChg>
        <pc:spChg chg="add del">
          <ac:chgData name="Sai Jayasree Karthik Nandula" userId="34607649-c0e1-4dc9-a76d-fad999624a9d" providerId="ADAL" clId="{2A6BFC8C-3C5A-4D94-82C7-2737F1D57A0E}" dt="2022-03-04T19:58:16.420" v="1781"/>
          <ac:spMkLst>
            <pc:docMk/>
            <pc:sldMk cId="3818022621" sldId="301"/>
            <ac:spMk id="124" creationId="{400F3000-CB4D-4FB6-B179-7AAD84D5D3A6}"/>
          </ac:spMkLst>
        </pc:spChg>
        <pc:spChg chg="add del">
          <ac:chgData name="Sai Jayasree Karthik Nandula" userId="34607649-c0e1-4dc9-a76d-fad999624a9d" providerId="ADAL" clId="{2A6BFC8C-3C5A-4D94-82C7-2737F1D57A0E}" dt="2022-03-04T19:58:16.420" v="1781"/>
          <ac:spMkLst>
            <pc:docMk/>
            <pc:sldMk cId="3818022621" sldId="301"/>
            <ac:spMk id="125" creationId="{D1F217F8-3684-4D00-804B-D54A48567E13}"/>
          </ac:spMkLst>
        </pc:spChg>
        <pc:spChg chg="add del">
          <ac:chgData name="Sai Jayasree Karthik Nandula" userId="34607649-c0e1-4dc9-a76d-fad999624a9d" providerId="ADAL" clId="{2A6BFC8C-3C5A-4D94-82C7-2737F1D57A0E}" dt="2022-03-05T05:05:19.566" v="6139"/>
          <ac:spMkLst>
            <pc:docMk/>
            <pc:sldMk cId="3818022621" sldId="301"/>
            <ac:spMk id="127" creationId="{9E8CEC9B-EDC7-4ABC-8E2C-172FFA9D9793}"/>
          </ac:spMkLst>
        </pc:spChg>
        <pc:spChg chg="add del mod">
          <ac:chgData name="Sai Jayasree Karthik Nandula" userId="34607649-c0e1-4dc9-a76d-fad999624a9d" providerId="ADAL" clId="{2A6BFC8C-3C5A-4D94-82C7-2737F1D57A0E}" dt="2022-03-04T22:45:30.441" v="2068" actId="478"/>
          <ac:spMkLst>
            <pc:docMk/>
            <pc:sldMk cId="3818022621" sldId="301"/>
            <ac:spMk id="130" creationId="{A45996A6-059F-4B68-AE5D-868AB9C8AB65}"/>
          </ac:spMkLst>
        </pc:spChg>
        <pc:spChg chg="add del mod">
          <ac:chgData name="Sai Jayasree Karthik Nandula" userId="34607649-c0e1-4dc9-a76d-fad999624a9d" providerId="ADAL" clId="{2A6BFC8C-3C5A-4D94-82C7-2737F1D57A0E}" dt="2022-03-04T22:45:47.642" v="2071"/>
          <ac:spMkLst>
            <pc:docMk/>
            <pc:sldMk cId="3818022621" sldId="301"/>
            <ac:spMk id="131" creationId="{444E4229-681B-40A6-A717-6809DF5B2C1E}"/>
          </ac:spMkLst>
        </pc:spChg>
        <pc:spChg chg="add del mod">
          <ac:chgData name="Sai Jayasree Karthik Nandula" userId="34607649-c0e1-4dc9-a76d-fad999624a9d" providerId="ADAL" clId="{2A6BFC8C-3C5A-4D94-82C7-2737F1D57A0E}" dt="2022-03-04T22:46:53.243" v="2076"/>
          <ac:spMkLst>
            <pc:docMk/>
            <pc:sldMk cId="3818022621" sldId="301"/>
            <ac:spMk id="132" creationId="{C996A15A-69EE-4ABD-8892-7F7FEA48B78F}"/>
          </ac:spMkLst>
        </pc:spChg>
        <pc:spChg chg="add del mod">
          <ac:chgData name="Sai Jayasree Karthik Nandula" userId="34607649-c0e1-4dc9-a76d-fad999624a9d" providerId="ADAL" clId="{2A6BFC8C-3C5A-4D94-82C7-2737F1D57A0E}" dt="2022-03-04T22:46:53.243" v="2074" actId="478"/>
          <ac:spMkLst>
            <pc:docMk/>
            <pc:sldMk cId="3818022621" sldId="301"/>
            <ac:spMk id="133" creationId="{2D215BA0-4403-437E-BD70-32D6BC8C12BD}"/>
          </ac:spMkLst>
        </pc:spChg>
        <pc:spChg chg="add del mod">
          <ac:chgData name="Sai Jayasree Karthik Nandula" userId="34607649-c0e1-4dc9-a76d-fad999624a9d" providerId="ADAL" clId="{2A6BFC8C-3C5A-4D94-82C7-2737F1D57A0E}" dt="2022-03-04T23:03:50.461" v="2089"/>
          <ac:spMkLst>
            <pc:docMk/>
            <pc:sldMk cId="3818022621" sldId="301"/>
            <ac:spMk id="134" creationId="{5FD8AD24-9A8C-4D6E-95B5-2AC45A29C7A4}"/>
          </ac:spMkLst>
        </pc:spChg>
        <pc:spChg chg="add mod">
          <ac:chgData name="Sai Jayasree Karthik Nandula" userId="34607649-c0e1-4dc9-a76d-fad999624a9d" providerId="ADAL" clId="{2A6BFC8C-3C5A-4D94-82C7-2737F1D57A0E}" dt="2022-03-05T05:43:39.718" v="7491" actId="20577"/>
          <ac:spMkLst>
            <pc:docMk/>
            <pc:sldMk cId="3818022621" sldId="301"/>
            <ac:spMk id="135" creationId="{3BD7083A-EEF2-4D82-AF47-F7393221AACA}"/>
          </ac:spMkLst>
        </pc:spChg>
        <pc:spChg chg="add mod">
          <ac:chgData name="Sai Jayasree Karthik Nandula" userId="34607649-c0e1-4dc9-a76d-fad999624a9d" providerId="ADAL" clId="{2A6BFC8C-3C5A-4D94-82C7-2737F1D57A0E}" dt="2022-03-05T05:43:18.206" v="7488" actId="20577"/>
          <ac:spMkLst>
            <pc:docMk/>
            <pc:sldMk cId="3818022621" sldId="301"/>
            <ac:spMk id="136" creationId="{2AA998F4-6B74-486F-BA11-FD45EA8FE3A8}"/>
          </ac:spMkLst>
        </pc:spChg>
        <pc:grpChg chg="add del">
          <ac:chgData name="Sai Jayasree Karthik Nandula" userId="34607649-c0e1-4dc9-a76d-fad999624a9d" providerId="ADAL" clId="{2A6BFC8C-3C5A-4D94-82C7-2737F1D57A0E}" dt="2022-03-04T20:16:27.470" v="1952" actId="26606"/>
          <ac:grpSpMkLst>
            <pc:docMk/>
            <pc:sldMk cId="3818022621" sldId="301"/>
            <ac:grpSpMk id="18" creationId="{6884825E-EC03-4722-8283-74EC8EECC457}"/>
          </ac:grpSpMkLst>
        </pc:grpChg>
        <pc:grpChg chg="add del">
          <ac:chgData name="Sai Jayasree Karthik Nandula" userId="34607649-c0e1-4dc9-a76d-fad999624a9d" providerId="ADAL" clId="{2A6BFC8C-3C5A-4D94-82C7-2737F1D57A0E}" dt="2022-03-04T17:47:26.660" v="521" actId="26606"/>
          <ac:grpSpMkLst>
            <pc:docMk/>
            <pc:sldMk cId="3818022621" sldId="301"/>
            <ac:grpSpMk id="23" creationId="{F510F87B-4C36-4922-9DFC-5373F6D686F3}"/>
          </ac:grpSpMkLst>
        </pc:grpChg>
        <pc:grpChg chg="add del">
          <ac:chgData name="Sai Jayasree Karthik Nandula" userId="34607649-c0e1-4dc9-a76d-fad999624a9d" providerId="ADAL" clId="{2A6BFC8C-3C5A-4D94-82C7-2737F1D57A0E}" dt="2022-03-04T17:47:26.660" v="521" actId="26606"/>
          <ac:grpSpMkLst>
            <pc:docMk/>
            <pc:sldMk cId="3818022621" sldId="301"/>
            <ac:grpSpMk id="29" creationId="{D51DF1CC-B0AF-48CC-B2F4-2A6576943F03}"/>
          </ac:grpSpMkLst>
        </pc:grpChg>
        <pc:grpChg chg="add del">
          <ac:chgData name="Sai Jayasree Karthik Nandula" userId="34607649-c0e1-4dc9-a76d-fad999624a9d" providerId="ADAL" clId="{2A6BFC8C-3C5A-4D94-82C7-2737F1D57A0E}" dt="2022-03-04T17:47:26.660" v="521" actId="26606"/>
          <ac:grpSpMkLst>
            <pc:docMk/>
            <pc:sldMk cId="3818022621" sldId="301"/>
            <ac:grpSpMk id="33" creationId="{604FC285-C75B-4F4C-ADAD-1988984F909D}"/>
          </ac:grpSpMkLst>
        </pc:grpChg>
        <pc:grpChg chg="add del">
          <ac:chgData name="Sai Jayasree Karthik Nandula" userId="34607649-c0e1-4dc9-a76d-fad999624a9d" providerId="ADAL" clId="{2A6BFC8C-3C5A-4D94-82C7-2737F1D57A0E}" dt="2022-03-04T20:16:27.470" v="1952" actId="26606"/>
          <ac:grpSpMkLst>
            <pc:docMk/>
            <pc:sldMk cId="3818022621" sldId="301"/>
            <ac:grpSpMk id="35" creationId="{2209368F-1AD1-453A-8026-F04870973703}"/>
          </ac:grpSpMkLst>
        </pc:grpChg>
        <pc:grpChg chg="add del">
          <ac:chgData name="Sai Jayasree Karthik Nandula" userId="34607649-c0e1-4dc9-a76d-fad999624a9d" providerId="ADAL" clId="{2A6BFC8C-3C5A-4D94-82C7-2737F1D57A0E}" dt="2022-03-04T17:47:26.660" v="521" actId="26606"/>
          <ac:grpSpMkLst>
            <pc:docMk/>
            <pc:sldMk cId="3818022621" sldId="301"/>
            <ac:grpSpMk id="37" creationId="{52A74DE9-2F07-4C60-844C-3E26B7CBBDE9}"/>
          </ac:grpSpMkLst>
        </pc:grpChg>
        <pc:grpChg chg="add del">
          <ac:chgData name="Sai Jayasree Karthik Nandula" userId="34607649-c0e1-4dc9-a76d-fad999624a9d" providerId="ADAL" clId="{2A6BFC8C-3C5A-4D94-82C7-2737F1D57A0E}" dt="2022-03-04T17:47:26.660" v="521" actId="26606"/>
          <ac:grpSpMkLst>
            <pc:docMk/>
            <pc:sldMk cId="3818022621" sldId="301"/>
            <ac:grpSpMk id="41" creationId="{5DB57EBD-30C1-49F6-9C24-708543269F33}"/>
          </ac:grpSpMkLst>
        </pc:grpChg>
        <pc:grpChg chg="add del">
          <ac:chgData name="Sai Jayasree Karthik Nandula" userId="34607649-c0e1-4dc9-a76d-fad999624a9d" providerId="ADAL" clId="{2A6BFC8C-3C5A-4D94-82C7-2737F1D57A0E}" dt="2022-03-04T17:48:12.909" v="530" actId="26606"/>
          <ac:grpSpMkLst>
            <pc:docMk/>
            <pc:sldMk cId="3818022621" sldId="301"/>
            <ac:grpSpMk id="54" creationId="{B34AA403-A228-4305-AE48-0FF5690E3EF5}"/>
          </ac:grpSpMkLst>
        </pc:grpChg>
        <pc:grpChg chg="add del">
          <ac:chgData name="Sai Jayasree Karthik Nandula" userId="34607649-c0e1-4dc9-a76d-fad999624a9d" providerId="ADAL" clId="{2A6BFC8C-3C5A-4D94-82C7-2737F1D57A0E}" dt="2022-03-04T20:16:27.470" v="1952" actId="26606"/>
          <ac:grpSpMkLst>
            <pc:docMk/>
            <pc:sldMk cId="3818022621" sldId="301"/>
            <ac:grpSpMk id="55" creationId="{737B8B03-17B4-49AE-9282-2996D6C6B2E3}"/>
          </ac:grpSpMkLst>
        </pc:grpChg>
        <pc:grpChg chg="add del">
          <ac:chgData name="Sai Jayasree Karthik Nandula" userId="34607649-c0e1-4dc9-a76d-fad999624a9d" providerId="ADAL" clId="{2A6BFC8C-3C5A-4D94-82C7-2737F1D57A0E}" dt="2022-03-04T17:48:12.909" v="530" actId="26606"/>
          <ac:grpSpMkLst>
            <pc:docMk/>
            <pc:sldMk cId="3818022621" sldId="301"/>
            <ac:grpSpMk id="62" creationId="{2CEE76BF-07C6-4367-B97B-6DC934BB896B}"/>
          </ac:grpSpMkLst>
        </pc:grpChg>
        <pc:grpChg chg="add del">
          <ac:chgData name="Sai Jayasree Karthik Nandula" userId="34607649-c0e1-4dc9-a76d-fad999624a9d" providerId="ADAL" clId="{2A6BFC8C-3C5A-4D94-82C7-2737F1D57A0E}" dt="2022-03-04T17:50:03.009" v="539" actId="26606"/>
          <ac:grpSpMkLst>
            <pc:docMk/>
            <pc:sldMk cId="3818022621" sldId="301"/>
            <ac:grpSpMk id="75" creationId="{F510F87B-4C36-4922-9DFC-5373F6D686F3}"/>
          </ac:grpSpMkLst>
        </pc:grpChg>
        <pc:grpChg chg="add del">
          <ac:chgData name="Sai Jayasree Karthik Nandula" userId="34607649-c0e1-4dc9-a76d-fad999624a9d" providerId="ADAL" clId="{2A6BFC8C-3C5A-4D94-82C7-2737F1D57A0E}" dt="2022-03-04T17:50:03.009" v="539" actId="26606"/>
          <ac:grpSpMkLst>
            <pc:docMk/>
            <pc:sldMk cId="3818022621" sldId="301"/>
            <ac:grpSpMk id="81" creationId="{D51DF1CC-B0AF-48CC-B2F4-2A6576943F03}"/>
          </ac:grpSpMkLst>
        </pc:grpChg>
        <pc:grpChg chg="add del">
          <ac:chgData name="Sai Jayasree Karthik Nandula" userId="34607649-c0e1-4dc9-a76d-fad999624a9d" providerId="ADAL" clId="{2A6BFC8C-3C5A-4D94-82C7-2737F1D57A0E}" dt="2022-03-04T17:50:03.009" v="539" actId="26606"/>
          <ac:grpSpMkLst>
            <pc:docMk/>
            <pc:sldMk cId="3818022621" sldId="301"/>
            <ac:grpSpMk id="85" creationId="{604FC285-C75B-4F4C-ADAD-1988984F909D}"/>
          </ac:grpSpMkLst>
        </pc:grpChg>
        <pc:grpChg chg="add del">
          <ac:chgData name="Sai Jayasree Karthik Nandula" userId="34607649-c0e1-4dc9-a76d-fad999624a9d" providerId="ADAL" clId="{2A6BFC8C-3C5A-4D94-82C7-2737F1D57A0E}" dt="2022-03-04T17:50:03.009" v="539" actId="26606"/>
          <ac:grpSpMkLst>
            <pc:docMk/>
            <pc:sldMk cId="3818022621" sldId="301"/>
            <ac:grpSpMk id="89" creationId="{52A74DE9-2F07-4C60-844C-3E26B7CBBDE9}"/>
          </ac:grpSpMkLst>
        </pc:grpChg>
        <pc:grpChg chg="add del">
          <ac:chgData name="Sai Jayasree Karthik Nandula" userId="34607649-c0e1-4dc9-a76d-fad999624a9d" providerId="ADAL" clId="{2A6BFC8C-3C5A-4D94-82C7-2737F1D57A0E}" dt="2022-03-04T17:50:03.009" v="539" actId="26606"/>
          <ac:grpSpMkLst>
            <pc:docMk/>
            <pc:sldMk cId="3818022621" sldId="301"/>
            <ac:grpSpMk id="93" creationId="{5DB57EBD-30C1-49F6-9C24-708543269F33}"/>
          </ac:grpSpMkLst>
        </pc:grpChg>
        <pc:grpChg chg="add del">
          <ac:chgData name="Sai Jayasree Karthik Nandula" userId="34607649-c0e1-4dc9-a76d-fad999624a9d" providerId="ADAL" clId="{2A6BFC8C-3C5A-4D94-82C7-2737F1D57A0E}" dt="2022-03-04T20:16:27.470" v="1952" actId="26606"/>
          <ac:grpSpMkLst>
            <pc:docMk/>
            <pc:sldMk cId="3818022621" sldId="301"/>
            <ac:grpSpMk id="94" creationId="{3B08D610-3B73-4A47-B697-39F8C86A0617}"/>
          </ac:grpSpMkLst>
        </pc:grpChg>
        <pc:grpChg chg="add del">
          <ac:chgData name="Sai Jayasree Karthik Nandula" userId="34607649-c0e1-4dc9-a76d-fad999624a9d" providerId="ADAL" clId="{2A6BFC8C-3C5A-4D94-82C7-2737F1D57A0E}" dt="2022-03-05T05:05:19.566" v="6139"/>
          <ac:grpSpMkLst>
            <pc:docMk/>
            <pc:sldMk cId="3818022621" sldId="301"/>
            <ac:grpSpMk id="105" creationId="{6884825E-EC03-4722-8283-74EC8EECC457}"/>
          </ac:grpSpMkLst>
        </pc:grpChg>
        <pc:grpChg chg="add del">
          <ac:chgData name="Sai Jayasree Karthik Nandula" userId="34607649-c0e1-4dc9-a76d-fad999624a9d" providerId="ADAL" clId="{2A6BFC8C-3C5A-4D94-82C7-2737F1D57A0E}" dt="2022-03-04T17:50:02.961" v="538" actId="26606"/>
          <ac:grpSpMkLst>
            <pc:docMk/>
            <pc:sldMk cId="3818022621" sldId="301"/>
            <ac:grpSpMk id="106" creationId="{B34AA403-A228-4305-AE48-0FF5690E3EF5}"/>
          </ac:grpSpMkLst>
        </pc:grpChg>
        <pc:grpChg chg="add del">
          <ac:chgData name="Sai Jayasree Karthik Nandula" userId="34607649-c0e1-4dc9-a76d-fad999624a9d" providerId="ADAL" clId="{2A6BFC8C-3C5A-4D94-82C7-2737F1D57A0E}" dt="2022-03-04T17:50:02.961" v="538" actId="26606"/>
          <ac:grpSpMkLst>
            <pc:docMk/>
            <pc:sldMk cId="3818022621" sldId="301"/>
            <ac:grpSpMk id="114" creationId="{E0E2BE6F-9BFB-4B18-840B-40BF0BD5C096}"/>
          </ac:grpSpMkLst>
        </pc:grpChg>
        <pc:grpChg chg="add del">
          <ac:chgData name="Sai Jayasree Karthik Nandula" userId="34607649-c0e1-4dc9-a76d-fad999624a9d" providerId="ADAL" clId="{2A6BFC8C-3C5A-4D94-82C7-2737F1D57A0E}" dt="2022-03-05T05:05:19.566" v="6139"/>
          <ac:grpSpMkLst>
            <pc:docMk/>
            <pc:sldMk cId="3818022621" sldId="301"/>
            <ac:grpSpMk id="115" creationId="{2209368F-1AD1-453A-8026-F04870973703}"/>
          </ac:grpSpMkLst>
        </pc:grpChg>
        <pc:grpChg chg="add del">
          <ac:chgData name="Sai Jayasree Karthik Nandula" userId="34607649-c0e1-4dc9-a76d-fad999624a9d" providerId="ADAL" clId="{2A6BFC8C-3C5A-4D94-82C7-2737F1D57A0E}" dt="2022-03-04T19:58:16.420" v="1781"/>
          <ac:grpSpMkLst>
            <pc:docMk/>
            <pc:sldMk cId="3818022621" sldId="301"/>
            <ac:grpSpMk id="121" creationId="{B34AA403-A228-4305-AE48-0FF5690E3EF5}"/>
          </ac:grpSpMkLst>
        </pc:grpChg>
        <pc:grpChg chg="add del">
          <ac:chgData name="Sai Jayasree Karthik Nandula" userId="34607649-c0e1-4dc9-a76d-fad999624a9d" providerId="ADAL" clId="{2A6BFC8C-3C5A-4D94-82C7-2737F1D57A0E}" dt="2022-03-04T19:58:16.420" v="1781"/>
          <ac:grpSpMkLst>
            <pc:docMk/>
            <pc:sldMk cId="3818022621" sldId="301"/>
            <ac:grpSpMk id="126" creationId="{2CEE76BF-07C6-4367-B97B-6DC934BB896B}"/>
          </ac:grpSpMkLst>
        </pc:grpChg>
        <pc:picChg chg="add del mod ord">
          <ac:chgData name="Sai Jayasree Karthik Nandula" userId="34607649-c0e1-4dc9-a76d-fad999624a9d" providerId="ADAL" clId="{2A6BFC8C-3C5A-4D94-82C7-2737F1D57A0E}" dt="2022-03-04T17:58:59.232" v="549" actId="478"/>
          <ac:picMkLst>
            <pc:docMk/>
            <pc:sldMk cId="3818022621" sldId="301"/>
            <ac:picMk id="4" creationId="{67D38B53-1478-45E4-83BE-82569A634E0C}"/>
          </ac:picMkLst>
        </pc:picChg>
        <pc:picChg chg="add del mod">
          <ac:chgData name="Sai Jayasree Karthik Nandula" userId="34607649-c0e1-4dc9-a76d-fad999624a9d" providerId="ADAL" clId="{2A6BFC8C-3C5A-4D94-82C7-2737F1D57A0E}" dt="2022-03-04T17:41:55.017" v="502" actId="478"/>
          <ac:picMkLst>
            <pc:docMk/>
            <pc:sldMk cId="3818022621" sldId="301"/>
            <ac:picMk id="6" creationId="{0287D8A6-0235-4EE4-9BC7-7B08054FD88C}"/>
          </ac:picMkLst>
        </pc:picChg>
        <pc:picChg chg="add del mod">
          <ac:chgData name="Sai Jayasree Karthik Nandula" userId="34607649-c0e1-4dc9-a76d-fad999624a9d" providerId="ADAL" clId="{2A6BFC8C-3C5A-4D94-82C7-2737F1D57A0E}" dt="2022-03-04T17:41:55.017" v="502" actId="478"/>
          <ac:picMkLst>
            <pc:docMk/>
            <pc:sldMk cId="3818022621" sldId="301"/>
            <ac:picMk id="8" creationId="{C8F757DC-2DAA-422B-AC05-3731C12893D8}"/>
          </ac:picMkLst>
        </pc:picChg>
        <pc:picChg chg="add del mod ord">
          <ac:chgData name="Sai Jayasree Karthik Nandula" userId="34607649-c0e1-4dc9-a76d-fad999624a9d" providerId="ADAL" clId="{2A6BFC8C-3C5A-4D94-82C7-2737F1D57A0E}" dt="2022-03-04T17:58:57.746" v="547" actId="478"/>
          <ac:picMkLst>
            <pc:docMk/>
            <pc:sldMk cId="3818022621" sldId="301"/>
            <ac:picMk id="10" creationId="{201BF494-7EDA-4C2A-9DDD-912AC59FB840}"/>
          </ac:picMkLst>
        </pc:picChg>
        <pc:picChg chg="add del mod ord">
          <ac:chgData name="Sai Jayasree Karthik Nandula" userId="34607649-c0e1-4dc9-a76d-fad999624a9d" providerId="ADAL" clId="{2A6BFC8C-3C5A-4D94-82C7-2737F1D57A0E}" dt="2022-03-04T17:58:55.953" v="545" actId="478"/>
          <ac:picMkLst>
            <pc:docMk/>
            <pc:sldMk cId="3818022621" sldId="301"/>
            <ac:picMk id="12" creationId="{31F7651D-5428-4E98-9B87-1B6EC804C362}"/>
          </ac:picMkLst>
        </pc:picChg>
        <pc:picChg chg="add mod ord modCrop">
          <ac:chgData name="Sai Jayasree Karthik Nandula" userId="34607649-c0e1-4dc9-a76d-fad999624a9d" providerId="ADAL" clId="{2A6BFC8C-3C5A-4D94-82C7-2737F1D57A0E}" dt="2022-03-05T05:42:32.764" v="7417" actId="1076"/>
          <ac:picMkLst>
            <pc:docMk/>
            <pc:sldMk cId="3818022621" sldId="301"/>
            <ac:picMk id="14" creationId="{4628DD52-3121-4883-99BC-731DD1395270}"/>
          </ac:picMkLst>
        </pc:picChg>
        <pc:picChg chg="add mod modCrop">
          <ac:chgData name="Sai Jayasree Karthik Nandula" userId="34607649-c0e1-4dc9-a76d-fad999624a9d" providerId="ADAL" clId="{2A6BFC8C-3C5A-4D94-82C7-2737F1D57A0E}" dt="2022-03-05T05:42:36.932" v="7418" actId="1076"/>
          <ac:picMkLst>
            <pc:docMk/>
            <pc:sldMk cId="3818022621" sldId="301"/>
            <ac:picMk id="16" creationId="{5509E6A5-6282-4900-9B6E-438A595F6862}"/>
          </ac:picMkLst>
        </pc:picChg>
        <pc:picChg chg="add del mod">
          <ac:chgData name="Sai Jayasree Karthik Nandula" userId="34607649-c0e1-4dc9-a76d-fad999624a9d" providerId="ADAL" clId="{2A6BFC8C-3C5A-4D94-82C7-2737F1D57A0E}" dt="2022-03-04T20:15:38.266" v="1941" actId="21"/>
          <ac:picMkLst>
            <pc:docMk/>
            <pc:sldMk cId="3818022621" sldId="301"/>
            <ac:picMk id="20" creationId="{C6E59155-D642-4BE2-8630-518A321C7D76}"/>
          </ac:picMkLst>
        </pc:picChg>
      </pc:sldChg>
      <pc:sldChg chg="addSp delSp modSp del mod setBg setClrOvrMap">
        <pc:chgData name="Sai Jayasree Karthik Nandula" userId="34607649-c0e1-4dc9-a76d-fad999624a9d" providerId="ADAL" clId="{2A6BFC8C-3C5A-4D94-82C7-2737F1D57A0E}" dt="2022-03-04T18:09:48.268" v="644" actId="47"/>
        <pc:sldMkLst>
          <pc:docMk/>
          <pc:sldMk cId="2112336114" sldId="302"/>
        </pc:sldMkLst>
        <pc:spChg chg="del">
          <ac:chgData name="Sai Jayasree Karthik Nandula" userId="34607649-c0e1-4dc9-a76d-fad999624a9d" providerId="ADAL" clId="{2A6BFC8C-3C5A-4D94-82C7-2737F1D57A0E}" dt="2022-03-04T18:02:10.754" v="583" actId="478"/>
          <ac:spMkLst>
            <pc:docMk/>
            <pc:sldMk cId="2112336114" sldId="302"/>
            <ac:spMk id="2" creationId="{0A441D3C-8E52-49CA-9383-23F1DCDC82C7}"/>
          </ac:spMkLst>
        </pc:spChg>
        <pc:spChg chg="del mod">
          <ac:chgData name="Sai Jayasree Karthik Nandula" userId="34607649-c0e1-4dc9-a76d-fad999624a9d" providerId="ADAL" clId="{2A6BFC8C-3C5A-4D94-82C7-2737F1D57A0E}" dt="2022-03-04T18:02:13.111" v="585" actId="478"/>
          <ac:spMkLst>
            <pc:docMk/>
            <pc:sldMk cId="2112336114" sldId="302"/>
            <ac:spMk id="3" creationId="{26F0D02E-E59C-44EB-9B47-CF567914CD15}"/>
          </ac:spMkLst>
        </pc:spChg>
        <pc:spChg chg="add del">
          <ac:chgData name="Sai Jayasree Karthik Nandula" userId="34607649-c0e1-4dc9-a76d-fad999624a9d" providerId="ADAL" clId="{2A6BFC8C-3C5A-4D94-82C7-2737F1D57A0E}" dt="2022-03-04T18:05:36.593" v="602" actId="26606"/>
          <ac:spMkLst>
            <pc:docMk/>
            <pc:sldMk cId="2112336114" sldId="302"/>
            <ac:spMk id="14" creationId="{3E9FBC8E-8666-4442-8D7D-B250510CD44D}"/>
          </ac:spMkLst>
        </pc:spChg>
        <pc:spChg chg="add del">
          <ac:chgData name="Sai Jayasree Karthik Nandula" userId="34607649-c0e1-4dc9-a76d-fad999624a9d" providerId="ADAL" clId="{2A6BFC8C-3C5A-4D94-82C7-2737F1D57A0E}" dt="2022-03-04T18:05:40.369" v="604" actId="26606"/>
          <ac:spMkLst>
            <pc:docMk/>
            <pc:sldMk cId="2112336114" sldId="302"/>
            <ac:spMk id="17" creationId="{3E9FBC8E-8666-4442-8D7D-B250510CD44D}"/>
          </ac:spMkLst>
        </pc:spChg>
        <pc:spChg chg="add del">
          <ac:chgData name="Sai Jayasree Karthik Nandula" userId="34607649-c0e1-4dc9-a76d-fad999624a9d" providerId="ADAL" clId="{2A6BFC8C-3C5A-4D94-82C7-2737F1D57A0E}" dt="2022-03-04T18:06:02.099" v="612" actId="26606"/>
          <ac:spMkLst>
            <pc:docMk/>
            <pc:sldMk cId="2112336114" sldId="302"/>
            <ac:spMk id="18" creationId="{C26A041F-C32D-4E9C-AD9A-6F8F9710D957}"/>
          </ac:spMkLst>
        </pc:spChg>
        <pc:spChg chg="add del">
          <ac:chgData name="Sai Jayasree Karthik Nandula" userId="34607649-c0e1-4dc9-a76d-fad999624a9d" providerId="ADAL" clId="{2A6BFC8C-3C5A-4D94-82C7-2737F1D57A0E}" dt="2022-03-04T18:05:44.184" v="606" actId="26606"/>
          <ac:spMkLst>
            <pc:docMk/>
            <pc:sldMk cId="2112336114" sldId="302"/>
            <ac:spMk id="20" creationId="{3E9FBC8E-8666-4442-8D7D-B250510CD44D}"/>
          </ac:spMkLst>
        </pc:spChg>
        <pc:spChg chg="add del">
          <ac:chgData name="Sai Jayasree Karthik Nandula" userId="34607649-c0e1-4dc9-a76d-fad999624a9d" providerId="ADAL" clId="{2A6BFC8C-3C5A-4D94-82C7-2737F1D57A0E}" dt="2022-03-04T18:05:50.804" v="608" actId="26606"/>
          <ac:spMkLst>
            <pc:docMk/>
            <pc:sldMk cId="2112336114" sldId="302"/>
            <ac:spMk id="23" creationId="{028B04B4-567B-4904-924F-3299495E9AED}"/>
          </ac:spMkLst>
        </pc:spChg>
        <pc:spChg chg="add del">
          <ac:chgData name="Sai Jayasree Karthik Nandula" userId="34607649-c0e1-4dc9-a76d-fad999624a9d" providerId="ADAL" clId="{2A6BFC8C-3C5A-4D94-82C7-2737F1D57A0E}" dt="2022-03-04T18:05:50.804" v="608" actId="26606"/>
          <ac:spMkLst>
            <pc:docMk/>
            <pc:sldMk cId="2112336114" sldId="302"/>
            <ac:spMk id="24" creationId="{F52FD633-8BDD-4800-9B0A-28EA88DB949E}"/>
          </ac:spMkLst>
        </pc:spChg>
        <pc:spChg chg="add del">
          <ac:chgData name="Sai Jayasree Karthik Nandula" userId="34607649-c0e1-4dc9-a76d-fad999624a9d" providerId="ADAL" clId="{2A6BFC8C-3C5A-4D94-82C7-2737F1D57A0E}" dt="2022-03-04T18:05:59.064" v="610" actId="26606"/>
          <ac:spMkLst>
            <pc:docMk/>
            <pc:sldMk cId="2112336114" sldId="302"/>
            <ac:spMk id="27" creationId="{C93E3F47-1C0B-4984-AAFD-8624A7B61927}"/>
          </ac:spMkLst>
        </pc:spChg>
        <pc:spChg chg="add del">
          <ac:chgData name="Sai Jayasree Karthik Nandula" userId="34607649-c0e1-4dc9-a76d-fad999624a9d" providerId="ADAL" clId="{2A6BFC8C-3C5A-4D94-82C7-2737F1D57A0E}" dt="2022-03-04T18:06:02.099" v="612" actId="26606"/>
          <ac:spMkLst>
            <pc:docMk/>
            <pc:sldMk cId="2112336114" sldId="302"/>
            <ac:spMk id="30" creationId="{9C5EC292-991E-4C8F-9F55-D72971A4BB9C}"/>
          </ac:spMkLst>
        </pc:spChg>
        <pc:spChg chg="add del">
          <ac:chgData name="Sai Jayasree Karthik Nandula" userId="34607649-c0e1-4dc9-a76d-fad999624a9d" providerId="ADAL" clId="{2A6BFC8C-3C5A-4D94-82C7-2737F1D57A0E}" dt="2022-03-04T18:06:02.099" v="612" actId="26606"/>
          <ac:spMkLst>
            <pc:docMk/>
            <pc:sldMk cId="2112336114" sldId="302"/>
            <ac:spMk id="31" creationId="{F90B7573-D2CD-4589-B099-E8254726ACC0}"/>
          </ac:spMkLst>
        </pc:spChg>
        <pc:spChg chg="add">
          <ac:chgData name="Sai Jayasree Karthik Nandula" userId="34607649-c0e1-4dc9-a76d-fad999624a9d" providerId="ADAL" clId="{2A6BFC8C-3C5A-4D94-82C7-2737F1D57A0E}" dt="2022-03-04T18:06:02.115" v="613" actId="26606"/>
          <ac:spMkLst>
            <pc:docMk/>
            <pc:sldMk cId="2112336114" sldId="302"/>
            <ac:spMk id="34" creationId="{9C9664EF-0D74-4781-B4B4-646A93B50BC2}"/>
          </ac:spMkLst>
        </pc:spChg>
        <pc:spChg chg="add">
          <ac:chgData name="Sai Jayasree Karthik Nandula" userId="34607649-c0e1-4dc9-a76d-fad999624a9d" providerId="ADAL" clId="{2A6BFC8C-3C5A-4D94-82C7-2737F1D57A0E}" dt="2022-03-04T18:06:02.115" v="613" actId="26606"/>
          <ac:spMkLst>
            <pc:docMk/>
            <pc:sldMk cId="2112336114" sldId="302"/>
            <ac:spMk id="35" creationId="{854C0CC2-F056-47AD-A361-F33F5EE97696}"/>
          </ac:spMkLst>
        </pc:spChg>
        <pc:spChg chg="add">
          <ac:chgData name="Sai Jayasree Karthik Nandula" userId="34607649-c0e1-4dc9-a76d-fad999624a9d" providerId="ADAL" clId="{2A6BFC8C-3C5A-4D94-82C7-2737F1D57A0E}" dt="2022-03-04T18:06:02.115" v="613" actId="26606"/>
          <ac:spMkLst>
            <pc:docMk/>
            <pc:sldMk cId="2112336114" sldId="302"/>
            <ac:spMk id="36" creationId="{CD560C9F-7A8F-4FBA-BD3A-EB75B62E45D5}"/>
          </ac:spMkLst>
        </pc:spChg>
        <pc:grpChg chg="add del">
          <ac:chgData name="Sai Jayasree Karthik Nandula" userId="34607649-c0e1-4dc9-a76d-fad999624a9d" providerId="ADAL" clId="{2A6BFC8C-3C5A-4D94-82C7-2737F1D57A0E}" dt="2022-03-04T18:05:36.593" v="602" actId="26606"/>
          <ac:grpSpMkLst>
            <pc:docMk/>
            <pc:sldMk cId="2112336114" sldId="302"/>
            <ac:grpSpMk id="10" creationId="{2A313B03-D361-4EC9-AF52-0B3C1C92C26D}"/>
          </ac:grpSpMkLst>
        </pc:grpChg>
        <pc:grpChg chg="add del">
          <ac:chgData name="Sai Jayasree Karthik Nandula" userId="34607649-c0e1-4dc9-a76d-fad999624a9d" providerId="ADAL" clId="{2A6BFC8C-3C5A-4D94-82C7-2737F1D57A0E}" dt="2022-03-04T18:05:40.369" v="604" actId="26606"/>
          <ac:grpSpMkLst>
            <pc:docMk/>
            <pc:sldMk cId="2112336114" sldId="302"/>
            <ac:grpSpMk id="16" creationId="{2A313B03-D361-4EC9-AF52-0B3C1C92C26D}"/>
          </ac:grpSpMkLst>
        </pc:grpChg>
        <pc:grpChg chg="add del">
          <ac:chgData name="Sai Jayasree Karthik Nandula" userId="34607649-c0e1-4dc9-a76d-fad999624a9d" providerId="ADAL" clId="{2A6BFC8C-3C5A-4D94-82C7-2737F1D57A0E}" dt="2022-03-04T18:05:44.184" v="606" actId="26606"/>
          <ac:grpSpMkLst>
            <pc:docMk/>
            <pc:sldMk cId="2112336114" sldId="302"/>
            <ac:grpSpMk id="19" creationId="{EE6C75A5-F4B8-415F-B4EA-A9AD45087E49}"/>
          </ac:grpSpMkLst>
        </pc:grpChg>
        <pc:grpChg chg="add del">
          <ac:chgData name="Sai Jayasree Karthik Nandula" userId="34607649-c0e1-4dc9-a76d-fad999624a9d" providerId="ADAL" clId="{2A6BFC8C-3C5A-4D94-82C7-2737F1D57A0E}" dt="2022-03-04T18:05:50.804" v="608" actId="26606"/>
          <ac:grpSpMkLst>
            <pc:docMk/>
            <pc:sldMk cId="2112336114" sldId="302"/>
            <ac:grpSpMk id="22" creationId="{EE6C75A5-F4B8-415F-B4EA-A9AD45087E49}"/>
          </ac:grpSpMkLst>
        </pc:grpChg>
        <pc:grpChg chg="add del">
          <ac:chgData name="Sai Jayasree Karthik Nandula" userId="34607649-c0e1-4dc9-a76d-fad999624a9d" providerId="ADAL" clId="{2A6BFC8C-3C5A-4D94-82C7-2737F1D57A0E}" dt="2022-03-04T18:05:59.064" v="610" actId="26606"/>
          <ac:grpSpMkLst>
            <pc:docMk/>
            <pc:sldMk cId="2112336114" sldId="302"/>
            <ac:grpSpMk id="26" creationId="{EE6C75A5-F4B8-415F-B4EA-A9AD45087E49}"/>
          </ac:grpSpMkLst>
        </pc:grpChg>
        <pc:grpChg chg="add del">
          <ac:chgData name="Sai Jayasree Karthik Nandula" userId="34607649-c0e1-4dc9-a76d-fad999624a9d" providerId="ADAL" clId="{2A6BFC8C-3C5A-4D94-82C7-2737F1D57A0E}" dt="2022-03-04T18:06:02.099" v="612" actId="26606"/>
          <ac:grpSpMkLst>
            <pc:docMk/>
            <pc:sldMk cId="2112336114" sldId="302"/>
            <ac:grpSpMk id="29" creationId="{2A313B03-D361-4EC9-AF52-0B3C1C92C26D}"/>
          </ac:grpSpMkLst>
        </pc:grpChg>
        <pc:grpChg chg="add">
          <ac:chgData name="Sai Jayasree Karthik Nandula" userId="34607649-c0e1-4dc9-a76d-fad999624a9d" providerId="ADAL" clId="{2A6BFC8C-3C5A-4D94-82C7-2737F1D57A0E}" dt="2022-03-04T18:06:02.115" v="613" actId="26606"/>
          <ac:grpSpMkLst>
            <pc:docMk/>
            <pc:sldMk cId="2112336114" sldId="302"/>
            <ac:grpSpMk id="33" creationId="{2A313B03-D361-4EC9-AF52-0B3C1C92C26D}"/>
          </ac:grpSpMkLst>
        </pc:grpChg>
        <pc:picChg chg="add del mod">
          <ac:chgData name="Sai Jayasree Karthik Nandula" userId="34607649-c0e1-4dc9-a76d-fad999624a9d" providerId="ADAL" clId="{2A6BFC8C-3C5A-4D94-82C7-2737F1D57A0E}" dt="2022-03-04T18:09:33.915" v="643" actId="478"/>
          <ac:picMkLst>
            <pc:docMk/>
            <pc:sldMk cId="2112336114" sldId="302"/>
            <ac:picMk id="5" creationId="{07325A4C-8B97-49A4-911F-C65189DD1648}"/>
          </ac:picMkLst>
        </pc:picChg>
      </pc:sldChg>
      <pc:sldChg chg="addSp delSp modSp mod setBg delDesignElem">
        <pc:chgData name="Sai Jayasree Karthik Nandula" userId="34607649-c0e1-4dc9-a76d-fad999624a9d" providerId="ADAL" clId="{2A6BFC8C-3C5A-4D94-82C7-2737F1D57A0E}" dt="2022-03-05T06:44:41.705" v="8679"/>
        <pc:sldMkLst>
          <pc:docMk/>
          <pc:sldMk cId="2820135202" sldId="303"/>
        </pc:sldMkLst>
        <pc:spChg chg="del">
          <ac:chgData name="Sai Jayasree Karthik Nandula" userId="34607649-c0e1-4dc9-a76d-fad999624a9d" providerId="ADAL" clId="{2A6BFC8C-3C5A-4D94-82C7-2737F1D57A0E}" dt="2022-03-04T18:06:11.805" v="614" actId="478"/>
          <ac:spMkLst>
            <pc:docMk/>
            <pc:sldMk cId="2820135202" sldId="303"/>
            <ac:spMk id="2" creationId="{EBFD3C9D-BDBF-42B1-B4F5-6779D974B77C}"/>
          </ac:spMkLst>
        </pc:spChg>
        <pc:spChg chg="del mod">
          <ac:chgData name="Sai Jayasree Karthik Nandula" userId="34607649-c0e1-4dc9-a76d-fad999624a9d" providerId="ADAL" clId="{2A6BFC8C-3C5A-4D94-82C7-2737F1D57A0E}" dt="2022-03-04T18:06:30.896" v="616" actId="478"/>
          <ac:spMkLst>
            <pc:docMk/>
            <pc:sldMk cId="2820135202" sldId="303"/>
            <ac:spMk id="3" creationId="{63D3ABAC-526A-4944-ACA5-2A6048E3463C}"/>
          </ac:spMkLst>
        </pc:spChg>
        <pc:spChg chg="add del mod">
          <ac:chgData name="Sai Jayasree Karthik Nandula" userId="34607649-c0e1-4dc9-a76d-fad999624a9d" providerId="ADAL" clId="{2A6BFC8C-3C5A-4D94-82C7-2737F1D57A0E}" dt="2022-03-05T01:01:10.094" v="2588"/>
          <ac:spMkLst>
            <pc:docMk/>
            <pc:sldMk cId="2820135202" sldId="303"/>
            <ac:spMk id="6" creationId="{46533030-AF20-4293-BF58-6733C7242B5E}"/>
          </ac:spMkLst>
        </pc:spChg>
        <pc:spChg chg="add del">
          <ac:chgData name="Sai Jayasree Karthik Nandula" userId="34607649-c0e1-4dc9-a76d-fad999624a9d" providerId="ADAL" clId="{2A6BFC8C-3C5A-4D94-82C7-2737F1D57A0E}" dt="2022-03-04T19:58:16.420" v="1781"/>
          <ac:spMkLst>
            <pc:docMk/>
            <pc:sldMk cId="2820135202" sldId="303"/>
            <ac:spMk id="8" creationId="{3C06EAFD-0C69-4B3B-BEA7-E7E11DDF9C43}"/>
          </ac:spMkLst>
        </pc:spChg>
        <pc:spChg chg="add del">
          <ac:chgData name="Sai Jayasree Karthik Nandula" userId="34607649-c0e1-4dc9-a76d-fad999624a9d" providerId="ADAL" clId="{2A6BFC8C-3C5A-4D94-82C7-2737F1D57A0E}" dt="2022-03-04T19:58:16.420" v="1781"/>
          <ac:spMkLst>
            <pc:docMk/>
            <pc:sldMk cId="2820135202" sldId="303"/>
            <ac:spMk id="10" creationId="{A4066C89-42FB-4624-9AFE-3A31B36491B5}"/>
          </ac:spMkLst>
        </pc:spChg>
        <pc:spChg chg="add del">
          <ac:chgData name="Sai Jayasree Karthik Nandula" userId="34607649-c0e1-4dc9-a76d-fad999624a9d" providerId="ADAL" clId="{2A6BFC8C-3C5A-4D94-82C7-2737F1D57A0E}" dt="2022-03-04T19:58:16.420" v="1781"/>
          <ac:spMkLst>
            <pc:docMk/>
            <pc:sldMk cId="2820135202" sldId="303"/>
            <ac:spMk id="12" creationId="{BA218FBC-B2D6-48CA-9289-C4110162EDAD}"/>
          </ac:spMkLst>
        </pc:spChg>
        <pc:spChg chg="add del">
          <ac:chgData name="Sai Jayasree Karthik Nandula" userId="34607649-c0e1-4dc9-a76d-fad999624a9d" providerId="ADAL" clId="{2A6BFC8C-3C5A-4D94-82C7-2737F1D57A0E}" dt="2022-03-04T19:58:16.420" v="1781"/>
          <ac:spMkLst>
            <pc:docMk/>
            <pc:sldMk cId="2820135202" sldId="303"/>
            <ac:spMk id="14" creationId="{2DED9084-49DA-4911-ACB7-5F9E4DEFA039}"/>
          </ac:spMkLst>
        </pc:spChg>
        <pc:spChg chg="add mod">
          <ac:chgData name="Sai Jayasree Karthik Nandula" userId="34607649-c0e1-4dc9-a76d-fad999624a9d" providerId="ADAL" clId="{2A6BFC8C-3C5A-4D94-82C7-2737F1D57A0E}" dt="2022-03-05T06:25:33.171" v="8304" actId="1076"/>
          <ac:spMkLst>
            <pc:docMk/>
            <pc:sldMk cId="2820135202" sldId="303"/>
            <ac:spMk id="17" creationId="{5865D056-395F-4EE1-A5AF-1A32DB473E7F}"/>
          </ac:spMkLst>
        </pc:spChg>
        <pc:spChg chg="add mod">
          <ac:chgData name="Sai Jayasree Karthik Nandula" userId="34607649-c0e1-4dc9-a76d-fad999624a9d" providerId="ADAL" clId="{2A6BFC8C-3C5A-4D94-82C7-2737F1D57A0E}" dt="2022-03-05T06:25:17.527" v="8301" actId="1076"/>
          <ac:spMkLst>
            <pc:docMk/>
            <pc:sldMk cId="2820135202" sldId="303"/>
            <ac:spMk id="31" creationId="{BAEEE762-CBD5-4819-9C37-435AF29AB523}"/>
          </ac:spMkLst>
        </pc:spChg>
        <pc:spChg chg="add del">
          <ac:chgData name="Sai Jayasree Karthik Nandula" userId="34607649-c0e1-4dc9-a76d-fad999624a9d" providerId="ADAL" clId="{2A6BFC8C-3C5A-4D94-82C7-2737F1D57A0E}" dt="2022-03-05T01:04:46.255" v="2606" actId="26606"/>
          <ac:spMkLst>
            <pc:docMk/>
            <pc:sldMk cId="2820135202" sldId="303"/>
            <ac:spMk id="46" creationId="{62631CC7-E8DA-4782-ADDD-F97B25E404A1}"/>
          </ac:spMkLst>
        </pc:spChg>
        <pc:spChg chg="add del">
          <ac:chgData name="Sai Jayasree Karthik Nandula" userId="34607649-c0e1-4dc9-a76d-fad999624a9d" providerId="ADAL" clId="{2A6BFC8C-3C5A-4D94-82C7-2737F1D57A0E}" dt="2022-03-05T01:04:46.255" v="2606" actId="26606"/>
          <ac:spMkLst>
            <pc:docMk/>
            <pc:sldMk cId="2820135202" sldId="303"/>
            <ac:spMk id="48" creationId="{5D16879A-58B6-4F6B-8688-42B28FE10DF5}"/>
          </ac:spMkLst>
        </pc:spChg>
        <pc:spChg chg="add del">
          <ac:chgData name="Sai Jayasree Karthik Nandula" userId="34607649-c0e1-4dc9-a76d-fad999624a9d" providerId="ADAL" clId="{2A6BFC8C-3C5A-4D94-82C7-2737F1D57A0E}" dt="2022-03-05T01:04:46.255" v="2606" actId="26606"/>
          <ac:spMkLst>
            <pc:docMk/>
            <pc:sldMk cId="2820135202" sldId="303"/>
            <ac:spMk id="50" creationId="{ABCBC0B5-9E57-4D7F-BCA9-3AB73BF6C9BB}"/>
          </ac:spMkLst>
        </pc:spChg>
        <pc:spChg chg="add del">
          <ac:chgData name="Sai Jayasree Karthik Nandula" userId="34607649-c0e1-4dc9-a76d-fad999624a9d" providerId="ADAL" clId="{2A6BFC8C-3C5A-4D94-82C7-2737F1D57A0E}" dt="2022-03-05T01:04:46.255" v="2606" actId="26606"/>
          <ac:spMkLst>
            <pc:docMk/>
            <pc:sldMk cId="2820135202" sldId="303"/>
            <ac:spMk id="52" creationId="{CE60EE7F-2246-4D2B-B4B0-22B958F45407}"/>
          </ac:spMkLst>
        </pc:spChg>
        <pc:spChg chg="add del">
          <ac:chgData name="Sai Jayasree Karthik Nandula" userId="34607649-c0e1-4dc9-a76d-fad999624a9d" providerId="ADAL" clId="{2A6BFC8C-3C5A-4D94-82C7-2737F1D57A0E}" dt="2022-03-05T01:04:46.255" v="2606" actId="26606"/>
          <ac:spMkLst>
            <pc:docMk/>
            <pc:sldMk cId="2820135202" sldId="303"/>
            <ac:spMk id="54" creationId="{81268047-54AF-4152-9AD2-157673E964C6}"/>
          </ac:spMkLst>
        </pc:spChg>
        <pc:spChg chg="add del">
          <ac:chgData name="Sai Jayasree Karthik Nandula" userId="34607649-c0e1-4dc9-a76d-fad999624a9d" providerId="ADAL" clId="{2A6BFC8C-3C5A-4D94-82C7-2737F1D57A0E}" dt="2022-03-05T01:04:46.255" v="2606" actId="26606"/>
          <ac:spMkLst>
            <pc:docMk/>
            <pc:sldMk cId="2820135202" sldId="303"/>
            <ac:spMk id="56" creationId="{36D73EF9-F875-4009-AE45-240606B75BF8}"/>
          </ac:spMkLst>
        </pc:spChg>
        <pc:spChg chg="add del">
          <ac:chgData name="Sai Jayasree Karthik Nandula" userId="34607649-c0e1-4dc9-a76d-fad999624a9d" providerId="ADAL" clId="{2A6BFC8C-3C5A-4D94-82C7-2737F1D57A0E}" dt="2022-03-05T01:04:50.608" v="2608" actId="26606"/>
          <ac:spMkLst>
            <pc:docMk/>
            <pc:sldMk cId="2820135202" sldId="303"/>
            <ac:spMk id="60" creationId="{62631CC7-E8DA-4782-ADDD-F97B25E404A1}"/>
          </ac:spMkLst>
        </pc:spChg>
        <pc:spChg chg="add del">
          <ac:chgData name="Sai Jayasree Karthik Nandula" userId="34607649-c0e1-4dc9-a76d-fad999624a9d" providerId="ADAL" clId="{2A6BFC8C-3C5A-4D94-82C7-2737F1D57A0E}" dt="2022-03-05T01:04:50.608" v="2608" actId="26606"/>
          <ac:spMkLst>
            <pc:docMk/>
            <pc:sldMk cId="2820135202" sldId="303"/>
            <ac:spMk id="61" creationId="{5D16879A-58B6-4F6B-8688-42B28FE10DF5}"/>
          </ac:spMkLst>
        </pc:spChg>
        <pc:spChg chg="add del">
          <ac:chgData name="Sai Jayasree Karthik Nandula" userId="34607649-c0e1-4dc9-a76d-fad999624a9d" providerId="ADAL" clId="{2A6BFC8C-3C5A-4D94-82C7-2737F1D57A0E}" dt="2022-03-05T01:04:50.608" v="2608" actId="26606"/>
          <ac:spMkLst>
            <pc:docMk/>
            <pc:sldMk cId="2820135202" sldId="303"/>
            <ac:spMk id="62" creationId="{4C65EF45-751F-4B16-8EF6-0D1382C9DA5F}"/>
          </ac:spMkLst>
        </pc:spChg>
        <pc:spChg chg="add del">
          <ac:chgData name="Sai Jayasree Karthik Nandula" userId="34607649-c0e1-4dc9-a76d-fad999624a9d" providerId="ADAL" clId="{2A6BFC8C-3C5A-4D94-82C7-2737F1D57A0E}" dt="2022-03-05T01:04:50.608" v="2608" actId="26606"/>
          <ac:spMkLst>
            <pc:docMk/>
            <pc:sldMk cId="2820135202" sldId="303"/>
            <ac:spMk id="63" creationId="{410D52FB-FECF-4A00-8723-C495FDB745E9}"/>
          </ac:spMkLst>
        </pc:spChg>
        <pc:spChg chg="add del">
          <ac:chgData name="Sai Jayasree Karthik Nandula" userId="34607649-c0e1-4dc9-a76d-fad999624a9d" providerId="ADAL" clId="{2A6BFC8C-3C5A-4D94-82C7-2737F1D57A0E}" dt="2022-03-05T01:07:04.141" v="2616" actId="26606"/>
          <ac:spMkLst>
            <pc:docMk/>
            <pc:sldMk cId="2820135202" sldId="303"/>
            <ac:spMk id="67" creationId="{62631CC7-E8DA-4782-ADDD-F97B25E404A1}"/>
          </ac:spMkLst>
        </pc:spChg>
        <pc:spChg chg="add del">
          <ac:chgData name="Sai Jayasree Karthik Nandula" userId="34607649-c0e1-4dc9-a76d-fad999624a9d" providerId="ADAL" clId="{2A6BFC8C-3C5A-4D94-82C7-2737F1D57A0E}" dt="2022-03-05T01:07:04.141" v="2616" actId="26606"/>
          <ac:spMkLst>
            <pc:docMk/>
            <pc:sldMk cId="2820135202" sldId="303"/>
            <ac:spMk id="68" creationId="{5D16879A-58B6-4F6B-8688-42B28FE10DF5}"/>
          </ac:spMkLst>
        </pc:spChg>
        <pc:spChg chg="add del">
          <ac:chgData name="Sai Jayasree Karthik Nandula" userId="34607649-c0e1-4dc9-a76d-fad999624a9d" providerId="ADAL" clId="{2A6BFC8C-3C5A-4D94-82C7-2737F1D57A0E}" dt="2022-03-05T01:07:04.141" v="2616" actId="26606"/>
          <ac:spMkLst>
            <pc:docMk/>
            <pc:sldMk cId="2820135202" sldId="303"/>
            <ac:spMk id="69" creationId="{ED1BC0C2-464F-43C9-B24D-B233767FF7CD}"/>
          </ac:spMkLst>
        </pc:spChg>
        <pc:spChg chg="add del">
          <ac:chgData name="Sai Jayasree Karthik Nandula" userId="34607649-c0e1-4dc9-a76d-fad999624a9d" providerId="ADAL" clId="{2A6BFC8C-3C5A-4D94-82C7-2737F1D57A0E}" dt="2022-03-05T01:07:04.141" v="2616" actId="26606"/>
          <ac:spMkLst>
            <pc:docMk/>
            <pc:sldMk cId="2820135202" sldId="303"/>
            <ac:spMk id="70" creationId="{F9A5C31D-7524-4E51-BA50-AFFD6E6632E0}"/>
          </ac:spMkLst>
        </pc:spChg>
        <pc:spChg chg="add del">
          <ac:chgData name="Sai Jayasree Karthik Nandula" userId="34607649-c0e1-4dc9-a76d-fad999624a9d" providerId="ADAL" clId="{2A6BFC8C-3C5A-4D94-82C7-2737F1D57A0E}" dt="2022-03-05T01:07:04.141" v="2616" actId="26606"/>
          <ac:spMkLst>
            <pc:docMk/>
            <pc:sldMk cId="2820135202" sldId="303"/>
            <ac:spMk id="71" creationId="{DEAC00FC-CFFF-4878-8042-90918117FADC}"/>
          </ac:spMkLst>
        </pc:spChg>
        <pc:spChg chg="add del">
          <ac:chgData name="Sai Jayasree Karthik Nandula" userId="34607649-c0e1-4dc9-a76d-fad999624a9d" providerId="ADAL" clId="{2A6BFC8C-3C5A-4D94-82C7-2737F1D57A0E}" dt="2022-03-05T01:07:04.129" v="2615" actId="26606"/>
          <ac:spMkLst>
            <pc:docMk/>
            <pc:sldMk cId="2820135202" sldId="303"/>
            <ac:spMk id="104" creationId="{62631CC7-E8DA-4782-ADDD-F97B25E404A1}"/>
          </ac:spMkLst>
        </pc:spChg>
        <pc:spChg chg="add del">
          <ac:chgData name="Sai Jayasree Karthik Nandula" userId="34607649-c0e1-4dc9-a76d-fad999624a9d" providerId="ADAL" clId="{2A6BFC8C-3C5A-4D94-82C7-2737F1D57A0E}" dt="2022-03-05T01:07:04.129" v="2615" actId="26606"/>
          <ac:spMkLst>
            <pc:docMk/>
            <pc:sldMk cId="2820135202" sldId="303"/>
            <ac:spMk id="106" creationId="{5D16879A-58B6-4F6B-8688-42B28FE10DF5}"/>
          </ac:spMkLst>
        </pc:spChg>
        <pc:spChg chg="add del">
          <ac:chgData name="Sai Jayasree Karthik Nandula" userId="34607649-c0e1-4dc9-a76d-fad999624a9d" providerId="ADAL" clId="{2A6BFC8C-3C5A-4D94-82C7-2737F1D57A0E}" dt="2022-03-05T01:07:04.129" v="2615" actId="26606"/>
          <ac:spMkLst>
            <pc:docMk/>
            <pc:sldMk cId="2820135202" sldId="303"/>
            <ac:spMk id="108" creationId="{4C65EF45-751F-4B16-8EF6-0D1382C9DA5F}"/>
          </ac:spMkLst>
        </pc:spChg>
        <pc:spChg chg="add del">
          <ac:chgData name="Sai Jayasree Karthik Nandula" userId="34607649-c0e1-4dc9-a76d-fad999624a9d" providerId="ADAL" clId="{2A6BFC8C-3C5A-4D94-82C7-2737F1D57A0E}" dt="2022-03-05T01:07:04.129" v="2615" actId="26606"/>
          <ac:spMkLst>
            <pc:docMk/>
            <pc:sldMk cId="2820135202" sldId="303"/>
            <ac:spMk id="110" creationId="{410D52FB-FECF-4A00-8723-C495FDB745E9}"/>
          </ac:spMkLst>
        </pc:spChg>
        <pc:spChg chg="add del">
          <ac:chgData name="Sai Jayasree Karthik Nandula" userId="34607649-c0e1-4dc9-a76d-fad999624a9d" providerId="ADAL" clId="{2A6BFC8C-3C5A-4D94-82C7-2737F1D57A0E}" dt="2022-03-05T05:05:19.566" v="6139"/>
          <ac:spMkLst>
            <pc:docMk/>
            <pc:sldMk cId="2820135202" sldId="303"/>
            <ac:spMk id="112" creationId="{DEAC00FC-CFFF-4878-8042-90918117FADC}"/>
          </ac:spMkLst>
        </pc:spChg>
        <pc:spChg chg="add del">
          <ac:chgData name="Sai Jayasree Karthik Nandula" userId="34607649-c0e1-4dc9-a76d-fad999624a9d" providerId="ADAL" clId="{2A6BFC8C-3C5A-4D94-82C7-2737F1D57A0E}" dt="2022-03-05T05:05:19.566" v="6139"/>
          <ac:spMkLst>
            <pc:docMk/>
            <pc:sldMk cId="2820135202" sldId="303"/>
            <ac:spMk id="115" creationId="{62631CC7-E8DA-4782-ADDD-F97B25E404A1}"/>
          </ac:spMkLst>
        </pc:spChg>
        <pc:spChg chg="add del">
          <ac:chgData name="Sai Jayasree Karthik Nandula" userId="34607649-c0e1-4dc9-a76d-fad999624a9d" providerId="ADAL" clId="{2A6BFC8C-3C5A-4D94-82C7-2737F1D57A0E}" dt="2022-03-05T05:05:19.566" v="6139"/>
          <ac:spMkLst>
            <pc:docMk/>
            <pc:sldMk cId="2820135202" sldId="303"/>
            <ac:spMk id="116" creationId="{5D16879A-58B6-4F6B-8688-42B28FE10DF5}"/>
          </ac:spMkLst>
        </pc:spChg>
        <pc:spChg chg="add del">
          <ac:chgData name="Sai Jayasree Karthik Nandula" userId="34607649-c0e1-4dc9-a76d-fad999624a9d" providerId="ADAL" clId="{2A6BFC8C-3C5A-4D94-82C7-2737F1D57A0E}" dt="2022-03-05T05:05:19.566" v="6139"/>
          <ac:spMkLst>
            <pc:docMk/>
            <pc:sldMk cId="2820135202" sldId="303"/>
            <ac:spMk id="117" creationId="{ED1BC0C2-464F-43C9-B24D-B233767FF7CD}"/>
          </ac:spMkLst>
        </pc:spChg>
        <pc:spChg chg="add del">
          <ac:chgData name="Sai Jayasree Karthik Nandula" userId="34607649-c0e1-4dc9-a76d-fad999624a9d" providerId="ADAL" clId="{2A6BFC8C-3C5A-4D94-82C7-2737F1D57A0E}" dt="2022-03-05T05:05:19.566" v="6139"/>
          <ac:spMkLst>
            <pc:docMk/>
            <pc:sldMk cId="2820135202" sldId="303"/>
            <ac:spMk id="118" creationId="{F9A5C31D-7524-4E51-BA50-AFFD6E6632E0}"/>
          </ac:spMkLst>
        </pc:spChg>
        <pc:grpChg chg="add del">
          <ac:chgData name="Sai Jayasree Karthik Nandula" userId="34607649-c0e1-4dc9-a76d-fad999624a9d" providerId="ADAL" clId="{2A6BFC8C-3C5A-4D94-82C7-2737F1D57A0E}" dt="2022-03-05T01:04:46.255" v="2606" actId="26606"/>
          <ac:grpSpMkLst>
            <pc:docMk/>
            <pc:sldMk cId="2820135202" sldId="303"/>
            <ac:grpSpMk id="18" creationId="{F01E7660-30BE-4AD1-939C-8ABBC66EC797}"/>
          </ac:grpSpMkLst>
        </pc:grpChg>
        <pc:grpChg chg="add del">
          <ac:chgData name="Sai Jayasree Karthik Nandula" userId="34607649-c0e1-4dc9-a76d-fad999624a9d" providerId="ADAL" clId="{2A6BFC8C-3C5A-4D94-82C7-2737F1D57A0E}" dt="2022-03-05T01:04:46.255" v="2606" actId="26606"/>
          <ac:grpSpMkLst>
            <pc:docMk/>
            <pc:sldMk cId="2820135202" sldId="303"/>
            <ac:grpSpMk id="32" creationId="{E2F0A64F-6E97-407F-905F-CFB60C876A03}"/>
          </ac:grpSpMkLst>
        </pc:grpChg>
        <pc:grpChg chg="add del">
          <ac:chgData name="Sai Jayasree Karthik Nandula" userId="34607649-c0e1-4dc9-a76d-fad999624a9d" providerId="ADAL" clId="{2A6BFC8C-3C5A-4D94-82C7-2737F1D57A0E}" dt="2022-03-05T01:04:50.608" v="2608" actId="26606"/>
          <ac:grpSpMkLst>
            <pc:docMk/>
            <pc:sldMk cId="2820135202" sldId="303"/>
            <ac:grpSpMk id="58" creationId="{F01E7660-30BE-4AD1-939C-8ABBC66EC797}"/>
          </ac:grpSpMkLst>
        </pc:grpChg>
        <pc:grpChg chg="add del">
          <ac:chgData name="Sai Jayasree Karthik Nandula" userId="34607649-c0e1-4dc9-a76d-fad999624a9d" providerId="ADAL" clId="{2A6BFC8C-3C5A-4D94-82C7-2737F1D57A0E}" dt="2022-03-05T01:04:50.608" v="2608" actId="26606"/>
          <ac:grpSpMkLst>
            <pc:docMk/>
            <pc:sldMk cId="2820135202" sldId="303"/>
            <ac:grpSpMk id="59" creationId="{E2F0A64F-6E97-407F-905F-CFB60C876A03}"/>
          </ac:grpSpMkLst>
        </pc:grpChg>
        <pc:grpChg chg="add del">
          <ac:chgData name="Sai Jayasree Karthik Nandula" userId="34607649-c0e1-4dc9-a76d-fad999624a9d" providerId="ADAL" clId="{2A6BFC8C-3C5A-4D94-82C7-2737F1D57A0E}" dt="2022-03-05T01:07:04.141" v="2616" actId="26606"/>
          <ac:grpSpMkLst>
            <pc:docMk/>
            <pc:sldMk cId="2820135202" sldId="303"/>
            <ac:grpSpMk id="65" creationId="{F01E7660-30BE-4AD1-939C-8ABBC66EC797}"/>
          </ac:grpSpMkLst>
        </pc:grpChg>
        <pc:grpChg chg="add del">
          <ac:chgData name="Sai Jayasree Karthik Nandula" userId="34607649-c0e1-4dc9-a76d-fad999624a9d" providerId="ADAL" clId="{2A6BFC8C-3C5A-4D94-82C7-2737F1D57A0E}" dt="2022-03-05T01:07:04.141" v="2616" actId="26606"/>
          <ac:grpSpMkLst>
            <pc:docMk/>
            <pc:sldMk cId="2820135202" sldId="303"/>
            <ac:grpSpMk id="66" creationId="{E2F0A64F-6E97-407F-905F-CFB60C876A03}"/>
          </ac:grpSpMkLst>
        </pc:grpChg>
        <pc:grpChg chg="add del">
          <ac:chgData name="Sai Jayasree Karthik Nandula" userId="34607649-c0e1-4dc9-a76d-fad999624a9d" providerId="ADAL" clId="{2A6BFC8C-3C5A-4D94-82C7-2737F1D57A0E}" dt="2022-03-05T01:07:04.129" v="2615" actId="26606"/>
          <ac:grpSpMkLst>
            <pc:docMk/>
            <pc:sldMk cId="2820135202" sldId="303"/>
            <ac:grpSpMk id="76" creationId="{F01E7660-30BE-4AD1-939C-8ABBC66EC797}"/>
          </ac:grpSpMkLst>
        </pc:grpChg>
        <pc:grpChg chg="add del">
          <ac:chgData name="Sai Jayasree Karthik Nandula" userId="34607649-c0e1-4dc9-a76d-fad999624a9d" providerId="ADAL" clId="{2A6BFC8C-3C5A-4D94-82C7-2737F1D57A0E}" dt="2022-03-05T01:07:04.129" v="2615" actId="26606"/>
          <ac:grpSpMkLst>
            <pc:docMk/>
            <pc:sldMk cId="2820135202" sldId="303"/>
            <ac:grpSpMk id="90" creationId="{E2F0A64F-6E97-407F-905F-CFB60C876A03}"/>
          </ac:grpSpMkLst>
        </pc:grpChg>
        <pc:grpChg chg="add del">
          <ac:chgData name="Sai Jayasree Karthik Nandula" userId="34607649-c0e1-4dc9-a76d-fad999624a9d" providerId="ADAL" clId="{2A6BFC8C-3C5A-4D94-82C7-2737F1D57A0E}" dt="2022-03-05T05:05:19.566" v="6139"/>
          <ac:grpSpMkLst>
            <pc:docMk/>
            <pc:sldMk cId="2820135202" sldId="303"/>
            <ac:grpSpMk id="113" creationId="{F01E7660-30BE-4AD1-939C-8ABBC66EC797}"/>
          </ac:grpSpMkLst>
        </pc:grpChg>
        <pc:grpChg chg="add del">
          <ac:chgData name="Sai Jayasree Karthik Nandula" userId="34607649-c0e1-4dc9-a76d-fad999624a9d" providerId="ADAL" clId="{2A6BFC8C-3C5A-4D94-82C7-2737F1D57A0E}" dt="2022-03-05T05:05:19.566" v="6139"/>
          <ac:grpSpMkLst>
            <pc:docMk/>
            <pc:sldMk cId="2820135202" sldId="303"/>
            <ac:grpSpMk id="114" creationId="{E2F0A64F-6E97-407F-905F-CFB60C876A03}"/>
          </ac:grpSpMkLst>
        </pc:grpChg>
        <pc:graphicFrameChg chg="add del mod modGraphic">
          <ac:chgData name="Sai Jayasree Karthik Nandula" userId="34607649-c0e1-4dc9-a76d-fad999624a9d" providerId="ADAL" clId="{2A6BFC8C-3C5A-4D94-82C7-2737F1D57A0E}" dt="2022-03-05T01:04:15.151" v="2599" actId="478"/>
          <ac:graphicFrameMkLst>
            <pc:docMk/>
            <pc:sldMk cId="2820135202" sldId="303"/>
            <ac:graphicFrameMk id="7" creationId="{F0E9E16B-7FEA-405F-BE3E-0DD88191CF13}"/>
          </ac:graphicFrameMkLst>
        </pc:graphicFrameChg>
        <pc:picChg chg="add del mod">
          <ac:chgData name="Sai Jayasree Karthik Nandula" userId="34607649-c0e1-4dc9-a76d-fad999624a9d" providerId="ADAL" clId="{2A6BFC8C-3C5A-4D94-82C7-2737F1D57A0E}" dt="2022-03-05T00:58:34.927" v="2456" actId="478"/>
          <ac:picMkLst>
            <pc:docMk/>
            <pc:sldMk cId="2820135202" sldId="303"/>
            <ac:picMk id="5" creationId="{C5843681-7228-44D8-BC0F-9A7D2C1495A5}"/>
          </ac:picMkLst>
        </pc:picChg>
        <pc:picChg chg="add mod ord">
          <ac:chgData name="Sai Jayasree Karthik Nandula" userId="34607649-c0e1-4dc9-a76d-fad999624a9d" providerId="ADAL" clId="{2A6BFC8C-3C5A-4D94-82C7-2737F1D57A0E}" dt="2022-03-05T06:25:55.983" v="8307" actId="14100"/>
          <ac:picMkLst>
            <pc:docMk/>
            <pc:sldMk cId="2820135202" sldId="303"/>
            <ac:picMk id="9" creationId="{0078C60E-94DF-45F6-B1B6-2C2FD6327CEA}"/>
          </ac:picMkLst>
        </pc:picChg>
        <pc:picChg chg="add del mod">
          <ac:chgData name="Sai Jayasree Karthik Nandula" userId="34607649-c0e1-4dc9-a76d-fad999624a9d" providerId="ADAL" clId="{2A6BFC8C-3C5A-4D94-82C7-2737F1D57A0E}" dt="2022-03-05T01:06:52.296" v="2610" actId="478"/>
          <ac:picMkLst>
            <pc:docMk/>
            <pc:sldMk cId="2820135202" sldId="303"/>
            <ac:picMk id="13" creationId="{2E5667A2-FECD-4C8E-AA95-FAE692B6F5CE}"/>
          </ac:picMkLst>
        </pc:picChg>
        <pc:picChg chg="add del mod">
          <ac:chgData name="Sai Jayasree Karthik Nandula" userId="34607649-c0e1-4dc9-a76d-fad999624a9d" providerId="ADAL" clId="{2A6BFC8C-3C5A-4D94-82C7-2737F1D57A0E}" dt="2022-03-05T01:42:28.599" v="4031" actId="21"/>
          <ac:picMkLst>
            <pc:docMk/>
            <pc:sldMk cId="2820135202" sldId="303"/>
            <ac:picMk id="16" creationId="{E097994C-F97B-47FD-9EAE-9C730FD0B95D}"/>
          </ac:picMkLst>
        </pc:picChg>
      </pc:sldChg>
      <pc:sldChg chg="addSp delSp modSp mod setBg delDesignElem">
        <pc:chgData name="Sai Jayasree Karthik Nandula" userId="34607649-c0e1-4dc9-a76d-fad999624a9d" providerId="ADAL" clId="{2A6BFC8C-3C5A-4D94-82C7-2737F1D57A0E}" dt="2022-03-05T06:44:41.705" v="8679"/>
        <pc:sldMkLst>
          <pc:docMk/>
          <pc:sldMk cId="3928975532" sldId="304"/>
        </pc:sldMkLst>
        <pc:spChg chg="mod">
          <ac:chgData name="Sai Jayasree Karthik Nandula" userId="34607649-c0e1-4dc9-a76d-fad999624a9d" providerId="ADAL" clId="{2A6BFC8C-3C5A-4D94-82C7-2737F1D57A0E}" dt="2022-03-05T06:30:24.129" v="8428" actId="1076"/>
          <ac:spMkLst>
            <pc:docMk/>
            <pc:sldMk cId="3928975532" sldId="304"/>
            <ac:spMk id="2" creationId="{E7840055-EF48-4CA1-8541-7FA8CB9EDD31}"/>
          </ac:spMkLst>
        </pc:spChg>
        <pc:spChg chg="mod">
          <ac:chgData name="Sai Jayasree Karthik Nandula" userId="34607649-c0e1-4dc9-a76d-fad999624a9d" providerId="ADAL" clId="{2A6BFC8C-3C5A-4D94-82C7-2737F1D57A0E}" dt="2022-03-05T06:31:01.157" v="8442" actId="14100"/>
          <ac:spMkLst>
            <pc:docMk/>
            <pc:sldMk cId="3928975532" sldId="304"/>
            <ac:spMk id="3" creationId="{DB56EE68-9464-4B84-A958-16C1B4C043BD}"/>
          </ac:spMkLst>
        </pc:spChg>
        <pc:spChg chg="add del mod">
          <ac:chgData name="Sai Jayasree Karthik Nandula" userId="34607649-c0e1-4dc9-a76d-fad999624a9d" providerId="ADAL" clId="{2A6BFC8C-3C5A-4D94-82C7-2737F1D57A0E}" dt="2022-03-05T02:34:10.281" v="5340" actId="478"/>
          <ac:spMkLst>
            <pc:docMk/>
            <pc:sldMk cId="3928975532" sldId="304"/>
            <ac:spMk id="11" creationId="{A8687372-383E-4FBE-AA1B-26427CD904CF}"/>
          </ac:spMkLst>
        </pc:spChg>
        <pc:spChg chg="add del">
          <ac:chgData name="Sai Jayasree Karthik Nandula" userId="34607649-c0e1-4dc9-a76d-fad999624a9d" providerId="ADAL" clId="{2A6BFC8C-3C5A-4D94-82C7-2737F1D57A0E}" dt="2022-03-04T19:58:16.420" v="1781"/>
          <ac:spMkLst>
            <pc:docMk/>
            <pc:sldMk cId="3928975532" sldId="304"/>
            <ac:spMk id="16" creationId="{49B7FFA5-14CB-4A4F-9BCC-CA3AA5D9D276}"/>
          </ac:spMkLst>
        </pc:spChg>
        <pc:spChg chg="add del">
          <ac:chgData name="Sai Jayasree Karthik Nandula" userId="34607649-c0e1-4dc9-a76d-fad999624a9d" providerId="ADAL" clId="{2A6BFC8C-3C5A-4D94-82C7-2737F1D57A0E}" dt="2022-03-04T19:58:16.420" v="1781"/>
          <ac:spMkLst>
            <pc:docMk/>
            <pc:sldMk cId="3928975532" sldId="304"/>
            <ac:spMk id="17" creationId="{E009DD9B-5EE2-4C0D-8B2B-351C8C102205}"/>
          </ac:spMkLst>
        </pc:spChg>
        <pc:spChg chg="add del">
          <ac:chgData name="Sai Jayasree Karthik Nandula" userId="34607649-c0e1-4dc9-a76d-fad999624a9d" providerId="ADAL" clId="{2A6BFC8C-3C5A-4D94-82C7-2737F1D57A0E}" dt="2022-03-04T19:58:16.420" v="1781"/>
          <ac:spMkLst>
            <pc:docMk/>
            <pc:sldMk cId="3928975532" sldId="304"/>
            <ac:spMk id="18" creationId="{04E48745-7512-4EC2-9E20-9092D12150CA}"/>
          </ac:spMkLst>
        </pc:spChg>
        <pc:spChg chg="add del">
          <ac:chgData name="Sai Jayasree Karthik Nandula" userId="34607649-c0e1-4dc9-a76d-fad999624a9d" providerId="ADAL" clId="{2A6BFC8C-3C5A-4D94-82C7-2737F1D57A0E}" dt="2022-03-04T19:58:16.420" v="1781"/>
          <ac:spMkLst>
            <pc:docMk/>
            <pc:sldMk cId="3928975532" sldId="304"/>
            <ac:spMk id="19" creationId="{E720DB99-7745-4E75-9D96-AAB6D55C531E}"/>
          </ac:spMkLst>
        </pc:spChg>
        <pc:spChg chg="add del">
          <ac:chgData name="Sai Jayasree Karthik Nandula" userId="34607649-c0e1-4dc9-a76d-fad999624a9d" providerId="ADAL" clId="{2A6BFC8C-3C5A-4D94-82C7-2737F1D57A0E}" dt="2022-03-04T19:58:16.420" v="1781"/>
          <ac:spMkLst>
            <pc:docMk/>
            <pc:sldMk cId="3928975532" sldId="304"/>
            <ac:spMk id="20" creationId="{D68803C4-E159-4360-B7BB-74205C8F782D}"/>
          </ac:spMkLst>
        </pc:spChg>
        <pc:spChg chg="add del">
          <ac:chgData name="Sai Jayasree Karthik Nandula" userId="34607649-c0e1-4dc9-a76d-fad999624a9d" providerId="ADAL" clId="{2A6BFC8C-3C5A-4D94-82C7-2737F1D57A0E}" dt="2022-03-04T19:58:16.420" v="1781"/>
          <ac:spMkLst>
            <pc:docMk/>
            <pc:sldMk cId="3928975532" sldId="304"/>
            <ac:spMk id="21" creationId="{504B0465-3B07-49BF-BEA7-D81476246293}"/>
          </ac:spMkLst>
        </pc:spChg>
        <pc:graphicFrameChg chg="add del mod modGraphic">
          <ac:chgData name="Sai Jayasree Karthik Nandula" userId="34607649-c0e1-4dc9-a76d-fad999624a9d" providerId="ADAL" clId="{2A6BFC8C-3C5A-4D94-82C7-2737F1D57A0E}" dt="2022-03-05T02:36:27.396" v="5346" actId="478"/>
          <ac:graphicFrameMkLst>
            <pc:docMk/>
            <pc:sldMk cId="3928975532" sldId="304"/>
            <ac:graphicFrameMk id="5" creationId="{01811584-8330-40BA-89A6-015F806BFA3D}"/>
          </ac:graphicFrameMkLst>
        </pc:graphicFrameChg>
        <pc:graphicFrameChg chg="add mod modGraphic">
          <ac:chgData name="Sai Jayasree Karthik Nandula" userId="34607649-c0e1-4dc9-a76d-fad999624a9d" providerId="ADAL" clId="{2A6BFC8C-3C5A-4D94-82C7-2737F1D57A0E}" dt="2022-03-05T06:31:05.648" v="8443" actId="1076"/>
          <ac:graphicFrameMkLst>
            <pc:docMk/>
            <pc:sldMk cId="3928975532" sldId="304"/>
            <ac:graphicFrameMk id="6" creationId="{945617FA-1CB2-4763-8714-E5E0FFAFA2CE}"/>
          </ac:graphicFrameMkLst>
        </pc:graphicFrameChg>
        <pc:picChg chg="add mod">
          <ac:chgData name="Sai Jayasree Karthik Nandula" userId="34607649-c0e1-4dc9-a76d-fad999624a9d" providerId="ADAL" clId="{2A6BFC8C-3C5A-4D94-82C7-2737F1D57A0E}" dt="2022-03-05T06:31:10.323" v="8444" actId="1076"/>
          <ac:picMkLst>
            <pc:docMk/>
            <pc:sldMk cId="3928975532" sldId="304"/>
            <ac:picMk id="8" creationId="{12733A04-474C-4725-A4FA-937F9D05E21C}"/>
          </ac:picMkLst>
        </pc:picChg>
      </pc:sldChg>
      <pc:sldChg chg="addSp delSp modSp mod setBg setClrOvrMap delDesignElem">
        <pc:chgData name="Sai Jayasree Karthik Nandula" userId="34607649-c0e1-4dc9-a76d-fad999624a9d" providerId="ADAL" clId="{2A6BFC8C-3C5A-4D94-82C7-2737F1D57A0E}" dt="2022-03-05T06:44:41.705" v="8679"/>
        <pc:sldMkLst>
          <pc:docMk/>
          <pc:sldMk cId="821477981" sldId="305"/>
        </pc:sldMkLst>
        <pc:spChg chg="mod">
          <ac:chgData name="Sai Jayasree Karthik Nandula" userId="34607649-c0e1-4dc9-a76d-fad999624a9d" providerId="ADAL" clId="{2A6BFC8C-3C5A-4D94-82C7-2737F1D57A0E}" dt="2022-03-05T06:31:29.656" v="8449" actId="207"/>
          <ac:spMkLst>
            <pc:docMk/>
            <pc:sldMk cId="821477981" sldId="305"/>
            <ac:spMk id="2" creationId="{9698E6A3-A364-43CA-843C-73A202B60926}"/>
          </ac:spMkLst>
        </pc:spChg>
        <pc:spChg chg="del mod">
          <ac:chgData name="Sai Jayasree Karthik Nandula" userId="34607649-c0e1-4dc9-a76d-fad999624a9d" providerId="ADAL" clId="{2A6BFC8C-3C5A-4D94-82C7-2737F1D57A0E}" dt="2022-03-03T19:50:46.408" v="136"/>
          <ac:spMkLst>
            <pc:docMk/>
            <pc:sldMk cId="821477981" sldId="305"/>
            <ac:spMk id="3" creationId="{C0FBD16A-39F8-4FD2-86B1-A8381C1F73EB}"/>
          </ac:spMkLst>
        </pc:spChg>
        <pc:spChg chg="add mod">
          <ac:chgData name="Sai Jayasree Karthik Nandula" userId="34607649-c0e1-4dc9-a76d-fad999624a9d" providerId="ADAL" clId="{2A6BFC8C-3C5A-4D94-82C7-2737F1D57A0E}" dt="2022-03-05T06:33:25.081" v="8463" actId="1076"/>
          <ac:spMkLst>
            <pc:docMk/>
            <pc:sldMk cId="821477981" sldId="305"/>
            <ac:spMk id="4" creationId="{6B151CE3-8393-45AF-BEAB-C5FE81EC5193}"/>
          </ac:spMkLst>
        </pc:spChg>
        <pc:spChg chg="add del mod">
          <ac:chgData name="Sai Jayasree Karthik Nandula" userId="34607649-c0e1-4dc9-a76d-fad999624a9d" providerId="ADAL" clId="{2A6BFC8C-3C5A-4D94-82C7-2737F1D57A0E}" dt="2022-03-05T06:32:53.219" v="8460" actId="478"/>
          <ac:spMkLst>
            <pc:docMk/>
            <pc:sldMk cId="821477981" sldId="305"/>
            <ac:spMk id="6" creationId="{7EC55ABE-0FCF-42AC-BBEA-03E143AFF0F8}"/>
          </ac:spMkLst>
        </pc:spChg>
        <pc:spChg chg="add del">
          <ac:chgData name="Sai Jayasree Karthik Nandula" userId="34607649-c0e1-4dc9-a76d-fad999624a9d" providerId="ADAL" clId="{2A6BFC8C-3C5A-4D94-82C7-2737F1D57A0E}" dt="2022-03-04T19:58:16.420" v="1781"/>
          <ac:spMkLst>
            <pc:docMk/>
            <pc:sldMk cId="821477981" sldId="305"/>
            <ac:spMk id="8" creationId="{E009DD9B-5EE2-4C0D-8B2B-351C8C102205}"/>
          </ac:spMkLst>
        </pc:spChg>
        <pc:spChg chg="add mod">
          <ac:chgData name="Sai Jayasree Karthik Nandula" userId="34607649-c0e1-4dc9-a76d-fad999624a9d" providerId="ADAL" clId="{2A6BFC8C-3C5A-4D94-82C7-2737F1D57A0E}" dt="2022-03-05T06:33:01.383" v="8461" actId="20577"/>
          <ac:spMkLst>
            <pc:docMk/>
            <pc:sldMk cId="821477981" sldId="305"/>
            <ac:spMk id="9" creationId="{52D724CD-67A1-484A-B3D4-48A8C0F8058B}"/>
          </ac:spMkLst>
        </pc:spChg>
        <pc:spChg chg="add del">
          <ac:chgData name="Sai Jayasree Karthik Nandula" userId="34607649-c0e1-4dc9-a76d-fad999624a9d" providerId="ADAL" clId="{2A6BFC8C-3C5A-4D94-82C7-2737F1D57A0E}" dt="2022-03-04T19:58:16.420" v="1781"/>
          <ac:spMkLst>
            <pc:docMk/>
            <pc:sldMk cId="821477981" sldId="305"/>
            <ac:spMk id="10" creationId="{E720DB99-7745-4E75-9D96-AAB6D55C531E}"/>
          </ac:spMkLst>
        </pc:spChg>
        <pc:spChg chg="add del">
          <ac:chgData name="Sai Jayasree Karthik Nandula" userId="34607649-c0e1-4dc9-a76d-fad999624a9d" providerId="ADAL" clId="{2A6BFC8C-3C5A-4D94-82C7-2737F1D57A0E}" dt="2022-03-04T19:58:16.420" v="1781"/>
          <ac:spMkLst>
            <pc:docMk/>
            <pc:sldMk cId="821477981" sldId="305"/>
            <ac:spMk id="12" creationId="{D68803C4-E159-4360-B7BB-74205C8F782D}"/>
          </ac:spMkLst>
        </pc:spChg>
        <pc:spChg chg="add del">
          <ac:chgData name="Sai Jayasree Karthik Nandula" userId="34607649-c0e1-4dc9-a76d-fad999624a9d" providerId="ADAL" clId="{2A6BFC8C-3C5A-4D94-82C7-2737F1D57A0E}" dt="2022-03-04T19:58:16.420" v="1781"/>
          <ac:spMkLst>
            <pc:docMk/>
            <pc:sldMk cId="821477981" sldId="305"/>
            <ac:spMk id="14" creationId="{504B0465-3B07-49BF-BEA7-D81476246293}"/>
          </ac:spMkLst>
        </pc:spChg>
        <pc:spChg chg="add del">
          <ac:chgData name="Sai Jayasree Karthik Nandula" userId="34607649-c0e1-4dc9-a76d-fad999624a9d" providerId="ADAL" clId="{2A6BFC8C-3C5A-4D94-82C7-2737F1D57A0E}" dt="2022-03-04T19:58:16.420" v="1781"/>
          <ac:spMkLst>
            <pc:docMk/>
            <pc:sldMk cId="821477981" sldId="305"/>
            <ac:spMk id="16" creationId="{49B7FFA5-14CB-4A4F-9BCC-CA3AA5D9D276}"/>
          </ac:spMkLst>
        </pc:spChg>
        <pc:spChg chg="add del">
          <ac:chgData name="Sai Jayasree Karthik Nandula" userId="34607649-c0e1-4dc9-a76d-fad999624a9d" providerId="ADAL" clId="{2A6BFC8C-3C5A-4D94-82C7-2737F1D57A0E}" dt="2022-03-04T19:58:16.420" v="1781"/>
          <ac:spMkLst>
            <pc:docMk/>
            <pc:sldMk cId="821477981" sldId="305"/>
            <ac:spMk id="18" creationId="{04E48745-7512-4EC2-9E20-9092D12150CA}"/>
          </ac:spMkLst>
        </pc:spChg>
        <pc:spChg chg="add del">
          <ac:chgData name="Sai Jayasree Karthik Nandula" userId="34607649-c0e1-4dc9-a76d-fad999624a9d" providerId="ADAL" clId="{2A6BFC8C-3C5A-4D94-82C7-2737F1D57A0E}" dt="2022-03-03T19:50:40.938" v="135" actId="26606"/>
          <ac:spMkLst>
            <pc:docMk/>
            <pc:sldMk cId="821477981" sldId="305"/>
            <ac:spMk id="25" creationId="{2A0E4E09-FC02-4ADC-951A-3FFA90B6FE39}"/>
          </ac:spMkLst>
        </pc:spChg>
        <pc:spChg chg="add del">
          <ac:chgData name="Sai Jayasree Karthik Nandula" userId="34607649-c0e1-4dc9-a76d-fad999624a9d" providerId="ADAL" clId="{2A6BFC8C-3C5A-4D94-82C7-2737F1D57A0E}" dt="2022-03-03T19:50:40.938" v="135" actId="26606"/>
          <ac:spMkLst>
            <pc:docMk/>
            <pc:sldMk cId="821477981" sldId="305"/>
            <ac:spMk id="27" creationId="{E5821A2D-F010-4C2B-8819-23281D9C770F}"/>
          </ac:spMkLst>
        </pc:spChg>
        <pc:grpChg chg="add del">
          <ac:chgData name="Sai Jayasree Karthik Nandula" userId="34607649-c0e1-4dc9-a76d-fad999624a9d" providerId="ADAL" clId="{2A6BFC8C-3C5A-4D94-82C7-2737F1D57A0E}" dt="2022-03-03T19:50:40.938" v="135" actId="26606"/>
          <ac:grpSpMkLst>
            <pc:docMk/>
            <pc:sldMk cId="821477981" sldId="305"/>
            <ac:grpSpMk id="29" creationId="{D68B9961-F007-40D1-AF51-61B6DE5106CE}"/>
          </ac:grpSpMkLst>
        </pc:grpChg>
        <pc:graphicFrameChg chg="add mod modGraphic">
          <ac:chgData name="Sai Jayasree Karthik Nandula" userId="34607649-c0e1-4dc9-a76d-fad999624a9d" providerId="ADAL" clId="{2A6BFC8C-3C5A-4D94-82C7-2737F1D57A0E}" dt="2022-03-05T06:32:19.600" v="8455" actId="1076"/>
          <ac:graphicFrameMkLst>
            <pc:docMk/>
            <pc:sldMk cId="821477981" sldId="305"/>
            <ac:graphicFrameMk id="3" creationId="{CC848407-B62E-4088-9B63-B33B8E37FC14}"/>
          </ac:graphicFrameMkLst>
        </pc:graphicFrameChg>
        <pc:picChg chg="add mod">
          <ac:chgData name="Sai Jayasree Karthik Nandula" userId="34607649-c0e1-4dc9-a76d-fad999624a9d" providerId="ADAL" clId="{2A6BFC8C-3C5A-4D94-82C7-2737F1D57A0E}" dt="2022-03-05T06:32:23.608" v="8456" actId="1076"/>
          <ac:picMkLst>
            <pc:docMk/>
            <pc:sldMk cId="821477981" sldId="305"/>
            <ac:picMk id="13" creationId="{F61F72BA-0063-48B3-B690-CD65546935E7}"/>
          </ac:picMkLst>
        </pc:picChg>
        <pc:picChg chg="add del mod">
          <ac:chgData name="Sai Jayasree Karthik Nandula" userId="34607649-c0e1-4dc9-a76d-fad999624a9d" providerId="ADAL" clId="{2A6BFC8C-3C5A-4D94-82C7-2737F1D57A0E}" dt="2022-03-05T06:32:26.516" v="8458" actId="478"/>
          <ac:picMkLst>
            <pc:docMk/>
            <pc:sldMk cId="821477981" sldId="305"/>
            <ac:picMk id="17" creationId="{E1CEAE8E-AB52-4F05-A9DC-DD77CE32E30A}"/>
          </ac:picMkLst>
        </pc:picChg>
        <pc:picChg chg="add del mod">
          <ac:chgData name="Sai Jayasree Karthik Nandula" userId="34607649-c0e1-4dc9-a76d-fad999624a9d" providerId="ADAL" clId="{2A6BFC8C-3C5A-4D94-82C7-2737F1D57A0E}" dt="2022-03-03T19:50:40.938" v="135" actId="26606"/>
          <ac:picMkLst>
            <pc:docMk/>
            <pc:sldMk cId="821477981" sldId="305"/>
            <ac:picMk id="22" creationId="{0042F2D7-801D-40FB-8CE4-DC8A555670EA}"/>
          </ac:picMkLst>
        </pc:picChg>
      </pc:sldChg>
      <pc:sldChg chg="addSp delSp modSp mod setBg delDesignElem">
        <pc:chgData name="Sai Jayasree Karthik Nandula" userId="34607649-c0e1-4dc9-a76d-fad999624a9d" providerId="ADAL" clId="{2A6BFC8C-3C5A-4D94-82C7-2737F1D57A0E}" dt="2022-03-05T06:44:41.705" v="8679"/>
        <pc:sldMkLst>
          <pc:docMk/>
          <pc:sldMk cId="4145912179" sldId="306"/>
        </pc:sldMkLst>
        <pc:spChg chg="mod">
          <ac:chgData name="Sai Jayasree Karthik Nandula" userId="34607649-c0e1-4dc9-a76d-fad999624a9d" providerId="ADAL" clId="{2A6BFC8C-3C5A-4D94-82C7-2737F1D57A0E}" dt="2022-03-05T06:33:51.128" v="8469" actId="14100"/>
          <ac:spMkLst>
            <pc:docMk/>
            <pc:sldMk cId="4145912179" sldId="306"/>
            <ac:spMk id="2" creationId="{76B154D0-0FE9-4A72-AFF3-FC7C3E59F1AF}"/>
          </ac:spMkLst>
        </pc:spChg>
        <pc:spChg chg="del mod">
          <ac:chgData name="Sai Jayasree Karthik Nandula" userId="34607649-c0e1-4dc9-a76d-fad999624a9d" providerId="ADAL" clId="{2A6BFC8C-3C5A-4D94-82C7-2737F1D57A0E}" dt="2022-03-05T02:43:40.609" v="5390" actId="478"/>
          <ac:spMkLst>
            <pc:docMk/>
            <pc:sldMk cId="4145912179" sldId="306"/>
            <ac:spMk id="3" creationId="{7EE5C5FD-1D61-43A6-866A-07254CF234C6}"/>
          </ac:spMkLst>
        </pc:spChg>
        <pc:spChg chg="add mod">
          <ac:chgData name="Sai Jayasree Karthik Nandula" userId="34607649-c0e1-4dc9-a76d-fad999624a9d" providerId="ADAL" clId="{2A6BFC8C-3C5A-4D94-82C7-2737F1D57A0E}" dt="2022-03-05T06:34:47.172" v="8480" actId="14100"/>
          <ac:spMkLst>
            <pc:docMk/>
            <pc:sldMk cId="4145912179" sldId="306"/>
            <ac:spMk id="6" creationId="{3AC7E8F2-AFE7-419E-9B94-909DF8F6D938}"/>
          </ac:spMkLst>
        </pc:spChg>
        <pc:spChg chg="add del mod">
          <ac:chgData name="Sai Jayasree Karthik Nandula" userId="34607649-c0e1-4dc9-a76d-fad999624a9d" providerId="ADAL" clId="{2A6BFC8C-3C5A-4D94-82C7-2737F1D57A0E}" dt="2022-03-05T02:55:20.554" v="5881" actId="478"/>
          <ac:spMkLst>
            <pc:docMk/>
            <pc:sldMk cId="4145912179" sldId="306"/>
            <ac:spMk id="8" creationId="{6B16EFDC-9A0A-4BE4-B54E-71832A93B5B4}"/>
          </ac:spMkLst>
        </pc:spChg>
        <pc:spChg chg="add del mod">
          <ac:chgData name="Sai Jayasree Karthik Nandula" userId="34607649-c0e1-4dc9-a76d-fad999624a9d" providerId="ADAL" clId="{2A6BFC8C-3C5A-4D94-82C7-2737F1D57A0E}" dt="2022-03-05T03:03:25.379" v="5922"/>
          <ac:spMkLst>
            <pc:docMk/>
            <pc:sldMk cId="4145912179" sldId="306"/>
            <ac:spMk id="11" creationId="{856381CD-4D77-4CD7-A8E4-CA9F52B93909}"/>
          </ac:spMkLst>
        </pc:spChg>
        <pc:spChg chg="add del">
          <ac:chgData name="Sai Jayasree Karthik Nandula" userId="34607649-c0e1-4dc9-a76d-fad999624a9d" providerId="ADAL" clId="{2A6BFC8C-3C5A-4D94-82C7-2737F1D57A0E}" dt="2022-03-05T02:55:35.074" v="5883" actId="26606"/>
          <ac:spMkLst>
            <pc:docMk/>
            <pc:sldMk cId="4145912179" sldId="306"/>
            <ac:spMk id="12" creationId="{B497D94E-9D7F-4D76-B935-FA769F1205F1}"/>
          </ac:spMkLst>
        </pc:spChg>
        <pc:spChg chg="add mod">
          <ac:chgData name="Sai Jayasree Karthik Nandula" userId="34607649-c0e1-4dc9-a76d-fad999624a9d" providerId="ADAL" clId="{2A6BFC8C-3C5A-4D94-82C7-2737F1D57A0E}" dt="2022-03-05T06:35:01.289" v="8483" actId="1076"/>
          <ac:spMkLst>
            <pc:docMk/>
            <pc:sldMk cId="4145912179" sldId="306"/>
            <ac:spMk id="13" creationId="{37851D43-7281-44C7-999B-95E31E82C072}"/>
          </ac:spMkLst>
        </pc:spChg>
        <pc:spChg chg="add del">
          <ac:chgData name="Sai Jayasree Karthik Nandula" userId="34607649-c0e1-4dc9-a76d-fad999624a9d" providerId="ADAL" clId="{2A6BFC8C-3C5A-4D94-82C7-2737F1D57A0E}" dt="2022-03-05T02:55:35.074" v="5883" actId="26606"/>
          <ac:spMkLst>
            <pc:docMk/>
            <pc:sldMk cId="4145912179" sldId="306"/>
            <ac:spMk id="14" creationId="{B5F29E96-05BD-491D-A16C-4BAE9BC63951}"/>
          </ac:spMkLst>
        </pc:spChg>
        <pc:spChg chg="add del">
          <ac:chgData name="Sai Jayasree Karthik Nandula" userId="34607649-c0e1-4dc9-a76d-fad999624a9d" providerId="ADAL" clId="{2A6BFC8C-3C5A-4D94-82C7-2737F1D57A0E}" dt="2022-03-05T02:55:35.074" v="5883" actId="26606"/>
          <ac:spMkLst>
            <pc:docMk/>
            <pc:sldMk cId="4145912179" sldId="306"/>
            <ac:spMk id="16" creationId="{0A2F002C-D2EF-4A3F-B17C-B31D57BD6238}"/>
          </ac:spMkLst>
        </pc:spChg>
        <pc:spChg chg="add del">
          <ac:chgData name="Sai Jayasree Karthik Nandula" userId="34607649-c0e1-4dc9-a76d-fad999624a9d" providerId="ADAL" clId="{2A6BFC8C-3C5A-4D94-82C7-2737F1D57A0E}" dt="2022-03-05T02:55:38.293" v="5885" actId="26606"/>
          <ac:spMkLst>
            <pc:docMk/>
            <pc:sldMk cId="4145912179" sldId="306"/>
            <ac:spMk id="18" creationId="{2CFEB577-4DCF-409D-A11B-0CFF80479429}"/>
          </ac:spMkLst>
        </pc:spChg>
        <pc:spChg chg="add del">
          <ac:chgData name="Sai Jayasree Karthik Nandula" userId="34607649-c0e1-4dc9-a76d-fad999624a9d" providerId="ADAL" clId="{2A6BFC8C-3C5A-4D94-82C7-2737F1D57A0E}" dt="2022-03-05T02:55:38.293" v="5885" actId="26606"/>
          <ac:spMkLst>
            <pc:docMk/>
            <pc:sldMk cId="4145912179" sldId="306"/>
            <ac:spMk id="19" creationId="{A2F47AF4-E666-4AE5-B63E-37DF74559FB9}"/>
          </ac:spMkLst>
        </pc:spChg>
        <pc:spChg chg="add del">
          <ac:chgData name="Sai Jayasree Karthik Nandula" userId="34607649-c0e1-4dc9-a76d-fad999624a9d" providerId="ADAL" clId="{2A6BFC8C-3C5A-4D94-82C7-2737F1D57A0E}" dt="2022-03-05T02:55:38.293" v="5885" actId="26606"/>
          <ac:spMkLst>
            <pc:docMk/>
            <pc:sldMk cId="4145912179" sldId="306"/>
            <ac:spMk id="20" creationId="{9797DC57-E172-4A3D-9AC7-F5BB0A3244D7}"/>
          </ac:spMkLst>
        </pc:spChg>
        <pc:spChg chg="add del">
          <ac:chgData name="Sai Jayasree Karthik Nandula" userId="34607649-c0e1-4dc9-a76d-fad999624a9d" providerId="ADAL" clId="{2A6BFC8C-3C5A-4D94-82C7-2737F1D57A0E}" dt="2022-03-05T02:55:38.293" v="5885" actId="26606"/>
          <ac:spMkLst>
            <pc:docMk/>
            <pc:sldMk cId="4145912179" sldId="306"/>
            <ac:spMk id="21" creationId="{0F296D0A-0622-4956-85A1-ED7926A01F15}"/>
          </ac:spMkLst>
        </pc:spChg>
        <pc:spChg chg="add del">
          <ac:chgData name="Sai Jayasree Karthik Nandula" userId="34607649-c0e1-4dc9-a76d-fad999624a9d" providerId="ADAL" clId="{2A6BFC8C-3C5A-4D94-82C7-2737F1D57A0E}" dt="2022-03-05T02:55:45.139" v="5887" actId="26606"/>
          <ac:spMkLst>
            <pc:docMk/>
            <pc:sldMk cId="4145912179" sldId="306"/>
            <ac:spMk id="23" creationId="{CDF4BB43-C1F0-4347-9E3C-701B3AD3D4D9}"/>
          </ac:spMkLst>
        </pc:spChg>
        <pc:spChg chg="add del">
          <ac:chgData name="Sai Jayasree Karthik Nandula" userId="34607649-c0e1-4dc9-a76d-fad999624a9d" providerId="ADAL" clId="{2A6BFC8C-3C5A-4D94-82C7-2737F1D57A0E}" dt="2022-03-05T02:55:45.139" v="5887" actId="26606"/>
          <ac:spMkLst>
            <pc:docMk/>
            <pc:sldMk cId="4145912179" sldId="306"/>
            <ac:spMk id="24" creationId="{4C62B778-DDF8-42FB-8F13-9BFB0D4FFAC3}"/>
          </ac:spMkLst>
        </pc:spChg>
        <pc:spChg chg="add del">
          <ac:chgData name="Sai Jayasree Karthik Nandula" userId="34607649-c0e1-4dc9-a76d-fad999624a9d" providerId="ADAL" clId="{2A6BFC8C-3C5A-4D94-82C7-2737F1D57A0E}" dt="2022-03-05T02:55:45.139" v="5887" actId="26606"/>
          <ac:spMkLst>
            <pc:docMk/>
            <pc:sldMk cId="4145912179" sldId="306"/>
            <ac:spMk id="25" creationId="{8E9272BA-9542-4423-AC14-949EE8674747}"/>
          </ac:spMkLst>
        </pc:spChg>
        <pc:spChg chg="add del">
          <ac:chgData name="Sai Jayasree Karthik Nandula" userId="34607649-c0e1-4dc9-a76d-fad999624a9d" providerId="ADAL" clId="{2A6BFC8C-3C5A-4D94-82C7-2737F1D57A0E}" dt="2022-03-05T02:55:51.422" v="5889" actId="26606"/>
          <ac:spMkLst>
            <pc:docMk/>
            <pc:sldMk cId="4145912179" sldId="306"/>
            <ac:spMk id="27" creationId="{B497D94E-9D7F-4D76-B935-FA769F1205F1}"/>
          </ac:spMkLst>
        </pc:spChg>
        <pc:spChg chg="add del">
          <ac:chgData name="Sai Jayasree Karthik Nandula" userId="34607649-c0e1-4dc9-a76d-fad999624a9d" providerId="ADAL" clId="{2A6BFC8C-3C5A-4D94-82C7-2737F1D57A0E}" dt="2022-03-05T02:55:51.422" v="5889" actId="26606"/>
          <ac:spMkLst>
            <pc:docMk/>
            <pc:sldMk cId="4145912179" sldId="306"/>
            <ac:spMk id="28" creationId="{B5F29E96-05BD-491D-A16C-4BAE9BC63951}"/>
          </ac:spMkLst>
        </pc:spChg>
        <pc:spChg chg="add del">
          <ac:chgData name="Sai Jayasree Karthik Nandula" userId="34607649-c0e1-4dc9-a76d-fad999624a9d" providerId="ADAL" clId="{2A6BFC8C-3C5A-4D94-82C7-2737F1D57A0E}" dt="2022-03-05T02:55:51.422" v="5889" actId="26606"/>
          <ac:spMkLst>
            <pc:docMk/>
            <pc:sldMk cId="4145912179" sldId="306"/>
            <ac:spMk id="29" creationId="{0A2F002C-D2EF-4A3F-B17C-B31D57BD6238}"/>
          </ac:spMkLst>
        </pc:spChg>
        <pc:spChg chg="add del">
          <ac:chgData name="Sai Jayasree Karthik Nandula" userId="34607649-c0e1-4dc9-a76d-fad999624a9d" providerId="ADAL" clId="{2A6BFC8C-3C5A-4D94-82C7-2737F1D57A0E}" dt="2022-03-05T05:05:19.566" v="6139"/>
          <ac:spMkLst>
            <pc:docMk/>
            <pc:sldMk cId="4145912179" sldId="306"/>
            <ac:spMk id="31" creationId="{CDF4BB43-C1F0-4347-9E3C-701B3AD3D4D9}"/>
          </ac:spMkLst>
        </pc:spChg>
        <pc:spChg chg="add del">
          <ac:chgData name="Sai Jayasree Karthik Nandula" userId="34607649-c0e1-4dc9-a76d-fad999624a9d" providerId="ADAL" clId="{2A6BFC8C-3C5A-4D94-82C7-2737F1D57A0E}" dt="2022-03-05T05:05:19.566" v="6139"/>
          <ac:spMkLst>
            <pc:docMk/>
            <pc:sldMk cId="4145912179" sldId="306"/>
            <ac:spMk id="32" creationId="{4C62B778-DDF8-42FB-8F13-9BFB0D4FFAC3}"/>
          </ac:spMkLst>
        </pc:spChg>
        <pc:spChg chg="add del">
          <ac:chgData name="Sai Jayasree Karthik Nandula" userId="34607649-c0e1-4dc9-a76d-fad999624a9d" providerId="ADAL" clId="{2A6BFC8C-3C5A-4D94-82C7-2737F1D57A0E}" dt="2022-03-05T05:05:19.566" v="6139"/>
          <ac:spMkLst>
            <pc:docMk/>
            <pc:sldMk cId="4145912179" sldId="306"/>
            <ac:spMk id="33" creationId="{8E9272BA-9542-4423-AC14-949EE8674747}"/>
          </ac:spMkLst>
        </pc:spChg>
        <pc:picChg chg="add mod ord">
          <ac:chgData name="Sai Jayasree Karthik Nandula" userId="34607649-c0e1-4dc9-a76d-fad999624a9d" providerId="ADAL" clId="{2A6BFC8C-3C5A-4D94-82C7-2737F1D57A0E}" dt="2022-03-05T06:35:08.727" v="8485" actId="1076"/>
          <ac:picMkLst>
            <pc:docMk/>
            <pc:sldMk cId="4145912179" sldId="306"/>
            <ac:picMk id="5" creationId="{CC5A222B-3F17-4ED4-B8F3-C74D5F957328}"/>
          </ac:picMkLst>
        </pc:picChg>
        <pc:picChg chg="add mod">
          <ac:chgData name="Sai Jayasree Karthik Nandula" userId="34607649-c0e1-4dc9-a76d-fad999624a9d" providerId="ADAL" clId="{2A6BFC8C-3C5A-4D94-82C7-2737F1D57A0E}" dt="2022-03-05T06:34:56.218" v="8482" actId="1076"/>
          <ac:picMkLst>
            <pc:docMk/>
            <pc:sldMk cId="4145912179" sldId="306"/>
            <ac:picMk id="7" creationId="{6724434A-EEB4-49EB-A863-D756DE6C2C83}"/>
          </ac:picMkLst>
        </pc:picChg>
        <pc:picChg chg="add mod">
          <ac:chgData name="Sai Jayasree Karthik Nandula" userId="34607649-c0e1-4dc9-a76d-fad999624a9d" providerId="ADAL" clId="{2A6BFC8C-3C5A-4D94-82C7-2737F1D57A0E}" dt="2022-03-05T06:34:13.934" v="8474" actId="1076"/>
          <ac:picMkLst>
            <pc:docMk/>
            <pc:sldMk cId="4145912179" sldId="306"/>
            <ac:picMk id="10" creationId="{161658FE-7692-4F74-8ED3-0EAF198039C8}"/>
          </ac:picMkLst>
        </pc:picChg>
      </pc:sldChg>
      <pc:sldChg chg="modSp del">
        <pc:chgData name="Sai Jayasree Karthik Nandula" userId="34607649-c0e1-4dc9-a76d-fad999624a9d" providerId="ADAL" clId="{2A6BFC8C-3C5A-4D94-82C7-2737F1D57A0E}" dt="2022-03-05T02:53:19.626" v="5730" actId="47"/>
        <pc:sldMkLst>
          <pc:docMk/>
          <pc:sldMk cId="2655490712" sldId="307"/>
        </pc:sldMkLst>
        <pc:spChg chg="mod">
          <ac:chgData name="Sai Jayasree Karthik Nandula" userId="34607649-c0e1-4dc9-a76d-fad999624a9d" providerId="ADAL" clId="{2A6BFC8C-3C5A-4D94-82C7-2737F1D57A0E}" dt="2022-03-04T20:05:45.506" v="1831"/>
          <ac:spMkLst>
            <pc:docMk/>
            <pc:sldMk cId="2655490712" sldId="307"/>
            <ac:spMk id="2" creationId="{B8A30035-0A6B-45C5-BE85-4EE1602BCFCE}"/>
          </ac:spMkLst>
        </pc:spChg>
        <pc:spChg chg="mod">
          <ac:chgData name="Sai Jayasree Karthik Nandula" userId="34607649-c0e1-4dc9-a76d-fad999624a9d" providerId="ADAL" clId="{2A6BFC8C-3C5A-4D94-82C7-2737F1D57A0E}" dt="2022-03-04T20:05:45.506" v="1831"/>
          <ac:spMkLst>
            <pc:docMk/>
            <pc:sldMk cId="2655490712" sldId="307"/>
            <ac:spMk id="3" creationId="{ABC09134-70A8-48F8-9AAD-598D6E99CA81}"/>
          </ac:spMkLst>
        </pc:spChg>
      </pc:sldChg>
      <pc:sldChg chg="modSp del">
        <pc:chgData name="Sai Jayasree Karthik Nandula" userId="34607649-c0e1-4dc9-a76d-fad999624a9d" providerId="ADAL" clId="{2A6BFC8C-3C5A-4D94-82C7-2737F1D57A0E}" dt="2022-03-05T02:53:15.690" v="5729" actId="47"/>
        <pc:sldMkLst>
          <pc:docMk/>
          <pc:sldMk cId="3888118949" sldId="308"/>
        </pc:sldMkLst>
        <pc:spChg chg="mod">
          <ac:chgData name="Sai Jayasree Karthik Nandula" userId="34607649-c0e1-4dc9-a76d-fad999624a9d" providerId="ADAL" clId="{2A6BFC8C-3C5A-4D94-82C7-2737F1D57A0E}" dt="2022-03-04T20:05:45.506" v="1831"/>
          <ac:spMkLst>
            <pc:docMk/>
            <pc:sldMk cId="3888118949" sldId="308"/>
            <ac:spMk id="2" creationId="{2DE36D51-D49F-4E3D-88F2-0B475EE8C8DB}"/>
          </ac:spMkLst>
        </pc:spChg>
        <pc:spChg chg="mod">
          <ac:chgData name="Sai Jayasree Karthik Nandula" userId="34607649-c0e1-4dc9-a76d-fad999624a9d" providerId="ADAL" clId="{2A6BFC8C-3C5A-4D94-82C7-2737F1D57A0E}" dt="2022-03-04T20:05:45.506" v="1831"/>
          <ac:spMkLst>
            <pc:docMk/>
            <pc:sldMk cId="3888118949" sldId="308"/>
            <ac:spMk id="3" creationId="{B3B6F431-63B5-4D93-ACD0-709145FB5431}"/>
          </ac:spMkLst>
        </pc:spChg>
      </pc:sldChg>
      <pc:sldChg chg="addSp delSp modSp mod">
        <pc:chgData name="Sai Jayasree Karthik Nandula" userId="34607649-c0e1-4dc9-a76d-fad999624a9d" providerId="ADAL" clId="{2A6BFC8C-3C5A-4D94-82C7-2737F1D57A0E}" dt="2022-03-05T06:43:08.945" v="8652" actId="20577"/>
        <pc:sldMkLst>
          <pc:docMk/>
          <pc:sldMk cId="2664207478" sldId="309"/>
        </pc:sldMkLst>
        <pc:spChg chg="del mod">
          <ac:chgData name="Sai Jayasree Karthik Nandula" userId="34607649-c0e1-4dc9-a76d-fad999624a9d" providerId="ADAL" clId="{2A6BFC8C-3C5A-4D94-82C7-2737F1D57A0E}" dt="2022-03-05T06:41:18.226" v="8553" actId="478"/>
          <ac:spMkLst>
            <pc:docMk/>
            <pc:sldMk cId="2664207478" sldId="309"/>
            <ac:spMk id="2" creationId="{89B6DCE4-1ED3-4692-A5AC-883F07CBF269}"/>
          </ac:spMkLst>
        </pc:spChg>
        <pc:spChg chg="mod">
          <ac:chgData name="Sai Jayasree Karthik Nandula" userId="34607649-c0e1-4dc9-a76d-fad999624a9d" providerId="ADAL" clId="{2A6BFC8C-3C5A-4D94-82C7-2737F1D57A0E}" dt="2022-03-05T06:43:08.945" v="8652" actId="20577"/>
          <ac:spMkLst>
            <pc:docMk/>
            <pc:sldMk cId="2664207478" sldId="309"/>
            <ac:spMk id="3" creationId="{761AF4DC-EDD5-4E0A-B531-F5F2BFC1BFB1}"/>
          </ac:spMkLst>
        </pc:spChg>
        <pc:spChg chg="add del mod">
          <ac:chgData name="Sai Jayasree Karthik Nandula" userId="34607649-c0e1-4dc9-a76d-fad999624a9d" providerId="ADAL" clId="{2A6BFC8C-3C5A-4D94-82C7-2737F1D57A0E}" dt="2022-03-05T06:41:50.342" v="8564" actId="478"/>
          <ac:spMkLst>
            <pc:docMk/>
            <pc:sldMk cId="2664207478" sldId="309"/>
            <ac:spMk id="4" creationId="{4DB3A969-B36B-4A29-9828-7935BB45F7FB}"/>
          </ac:spMkLst>
        </pc:spChg>
        <pc:spChg chg="add del mod">
          <ac:chgData name="Sai Jayasree Karthik Nandula" userId="34607649-c0e1-4dc9-a76d-fad999624a9d" providerId="ADAL" clId="{2A6BFC8C-3C5A-4D94-82C7-2737F1D57A0E}" dt="2022-03-05T06:41:20.369" v="8555" actId="478"/>
          <ac:spMkLst>
            <pc:docMk/>
            <pc:sldMk cId="2664207478" sldId="309"/>
            <ac:spMk id="6" creationId="{C8C377BC-0932-4385-91A5-BDBB49457642}"/>
          </ac:spMkLst>
        </pc:spChg>
        <pc:spChg chg="add mod">
          <ac:chgData name="Sai Jayasree Karthik Nandula" userId="34607649-c0e1-4dc9-a76d-fad999624a9d" providerId="ADAL" clId="{2A6BFC8C-3C5A-4D94-82C7-2737F1D57A0E}" dt="2022-03-05T06:42:10.924" v="8581" actId="113"/>
          <ac:spMkLst>
            <pc:docMk/>
            <pc:sldMk cId="2664207478" sldId="309"/>
            <ac:spMk id="7" creationId="{CDD66CAF-B97F-4860-8CD9-2EEFC29B60E0}"/>
          </ac:spMkLst>
        </pc:spChg>
      </pc:sldChg>
      <pc:sldChg chg="modSp mod">
        <pc:chgData name="Sai Jayasree Karthik Nandula" userId="34607649-c0e1-4dc9-a76d-fad999624a9d" providerId="ADAL" clId="{2A6BFC8C-3C5A-4D94-82C7-2737F1D57A0E}" dt="2022-03-05T06:40:40.135" v="8537" actId="255"/>
        <pc:sldMkLst>
          <pc:docMk/>
          <pc:sldMk cId="3833904291" sldId="310"/>
        </pc:sldMkLst>
        <pc:spChg chg="mod">
          <ac:chgData name="Sai Jayasree Karthik Nandula" userId="34607649-c0e1-4dc9-a76d-fad999624a9d" providerId="ADAL" clId="{2A6BFC8C-3C5A-4D94-82C7-2737F1D57A0E}" dt="2022-03-05T06:35:38.195" v="8491" actId="14100"/>
          <ac:spMkLst>
            <pc:docMk/>
            <pc:sldMk cId="3833904291" sldId="310"/>
            <ac:spMk id="2" creationId="{FD53445E-9BE7-42D8-8F42-787489D691AD}"/>
          </ac:spMkLst>
        </pc:spChg>
        <pc:spChg chg="mod">
          <ac:chgData name="Sai Jayasree Karthik Nandula" userId="34607649-c0e1-4dc9-a76d-fad999624a9d" providerId="ADAL" clId="{2A6BFC8C-3C5A-4D94-82C7-2737F1D57A0E}" dt="2022-03-05T06:40:40.135" v="8537" actId="255"/>
          <ac:spMkLst>
            <pc:docMk/>
            <pc:sldMk cId="3833904291" sldId="310"/>
            <ac:spMk id="3" creationId="{BB9B83DF-B404-4303-89ED-8A79825C32CA}"/>
          </ac:spMkLst>
        </pc:spChg>
      </pc:sldChg>
      <pc:sldChg chg="delSp add del setBg delDesignElem">
        <pc:chgData name="Sai Jayasree Karthik Nandula" userId="34607649-c0e1-4dc9-a76d-fad999624a9d" providerId="ADAL" clId="{2A6BFC8C-3C5A-4D94-82C7-2737F1D57A0E}" dt="2022-03-04T18:09:29.196" v="642" actId="47"/>
        <pc:sldMkLst>
          <pc:docMk/>
          <pc:sldMk cId="792571805" sldId="311"/>
        </pc:sldMkLst>
        <pc:spChg chg="del">
          <ac:chgData name="Sai Jayasree Karthik Nandula" userId="34607649-c0e1-4dc9-a76d-fad999624a9d" providerId="ADAL" clId="{2A6BFC8C-3C5A-4D94-82C7-2737F1D57A0E}" dt="2022-03-04T18:07:47.070" v="627"/>
          <ac:spMkLst>
            <pc:docMk/>
            <pc:sldMk cId="792571805" sldId="311"/>
            <ac:spMk id="8" creationId="{3C06EAFD-0C69-4B3B-BEA7-E7E11DDF9C43}"/>
          </ac:spMkLst>
        </pc:spChg>
        <pc:spChg chg="del">
          <ac:chgData name="Sai Jayasree Karthik Nandula" userId="34607649-c0e1-4dc9-a76d-fad999624a9d" providerId="ADAL" clId="{2A6BFC8C-3C5A-4D94-82C7-2737F1D57A0E}" dt="2022-03-04T18:07:47.070" v="627"/>
          <ac:spMkLst>
            <pc:docMk/>
            <pc:sldMk cId="792571805" sldId="311"/>
            <ac:spMk id="10" creationId="{A4066C89-42FB-4624-9AFE-3A31B36491B5}"/>
          </ac:spMkLst>
        </pc:spChg>
        <pc:spChg chg="del">
          <ac:chgData name="Sai Jayasree Karthik Nandula" userId="34607649-c0e1-4dc9-a76d-fad999624a9d" providerId="ADAL" clId="{2A6BFC8C-3C5A-4D94-82C7-2737F1D57A0E}" dt="2022-03-04T18:07:47.070" v="627"/>
          <ac:spMkLst>
            <pc:docMk/>
            <pc:sldMk cId="792571805" sldId="311"/>
            <ac:spMk id="12" creationId="{BA218FBC-B2D6-48CA-9289-C4110162EDAD}"/>
          </ac:spMkLst>
        </pc:spChg>
        <pc:spChg chg="del">
          <ac:chgData name="Sai Jayasree Karthik Nandula" userId="34607649-c0e1-4dc9-a76d-fad999624a9d" providerId="ADAL" clId="{2A6BFC8C-3C5A-4D94-82C7-2737F1D57A0E}" dt="2022-03-04T18:07:47.070" v="627"/>
          <ac:spMkLst>
            <pc:docMk/>
            <pc:sldMk cId="792571805" sldId="311"/>
            <ac:spMk id="14" creationId="{2DED9084-49DA-4911-ACB7-5F9E4DEFA039}"/>
          </ac:spMkLst>
        </pc:spChg>
      </pc:sldChg>
      <pc:sldChg chg="addSp delSp modSp new mod ord setBg delDesignElem">
        <pc:chgData name="Sai Jayasree Karthik Nandula" userId="34607649-c0e1-4dc9-a76d-fad999624a9d" providerId="ADAL" clId="{2A6BFC8C-3C5A-4D94-82C7-2737F1D57A0E}" dt="2022-03-05T06:47:58.520" v="8712" actId="1076"/>
        <pc:sldMkLst>
          <pc:docMk/>
          <pc:sldMk cId="3579360464" sldId="312"/>
        </pc:sldMkLst>
        <pc:spChg chg="del mod">
          <ac:chgData name="Sai Jayasree Karthik Nandula" userId="34607649-c0e1-4dc9-a76d-fad999624a9d" providerId="ADAL" clId="{2A6BFC8C-3C5A-4D94-82C7-2737F1D57A0E}" dt="2022-03-04T18:08:35.813" v="632" actId="478"/>
          <ac:spMkLst>
            <pc:docMk/>
            <pc:sldMk cId="3579360464" sldId="312"/>
            <ac:spMk id="2" creationId="{4661EA67-98C9-402C-A28C-D366A148D48A}"/>
          </ac:spMkLst>
        </pc:spChg>
        <pc:spChg chg="del mod">
          <ac:chgData name="Sai Jayasree Karthik Nandula" userId="34607649-c0e1-4dc9-a76d-fad999624a9d" providerId="ADAL" clId="{2A6BFC8C-3C5A-4D94-82C7-2737F1D57A0E}" dt="2022-03-04T18:08:40.844" v="634" actId="478"/>
          <ac:spMkLst>
            <pc:docMk/>
            <pc:sldMk cId="3579360464" sldId="312"/>
            <ac:spMk id="3" creationId="{26908CFE-75C3-4FFA-AE90-2DA817FB55DF}"/>
          </ac:spMkLst>
        </pc:spChg>
        <pc:spChg chg="add del mod">
          <ac:chgData name="Sai Jayasree Karthik Nandula" userId="34607649-c0e1-4dc9-a76d-fad999624a9d" providerId="ADAL" clId="{2A6BFC8C-3C5A-4D94-82C7-2737F1D57A0E}" dt="2022-03-05T06:07:46.632" v="8088" actId="478"/>
          <ac:spMkLst>
            <pc:docMk/>
            <pc:sldMk cId="3579360464" sldId="312"/>
            <ac:spMk id="6" creationId="{9F677075-33E4-44B6-8BC3-72CC8A9122E0}"/>
          </ac:spMkLst>
        </pc:spChg>
        <pc:spChg chg="add del">
          <ac:chgData name="Sai Jayasree Karthik Nandula" userId="34607649-c0e1-4dc9-a76d-fad999624a9d" providerId="ADAL" clId="{2A6BFC8C-3C5A-4D94-82C7-2737F1D57A0E}" dt="2022-03-04T18:08:28.595" v="630" actId="26606"/>
          <ac:spMkLst>
            <pc:docMk/>
            <pc:sldMk cId="3579360464" sldId="312"/>
            <ac:spMk id="8" creationId="{3C4C5769-E723-4A1E-B4F6-F6BB27AE733F}"/>
          </ac:spMkLst>
        </pc:spChg>
        <pc:spChg chg="add del">
          <ac:chgData name="Sai Jayasree Karthik Nandula" userId="34607649-c0e1-4dc9-a76d-fad999624a9d" providerId="ADAL" clId="{2A6BFC8C-3C5A-4D94-82C7-2737F1D57A0E}" dt="2022-03-04T18:08:28.595" v="630" actId="26606"/>
          <ac:spMkLst>
            <pc:docMk/>
            <pc:sldMk cId="3579360464" sldId="312"/>
            <ac:spMk id="10" creationId="{E878380D-0E99-4278-9939-702074B88FAF}"/>
          </ac:spMkLst>
        </pc:spChg>
        <pc:spChg chg="add del">
          <ac:chgData name="Sai Jayasree Karthik Nandula" userId="34607649-c0e1-4dc9-a76d-fad999624a9d" providerId="ADAL" clId="{2A6BFC8C-3C5A-4D94-82C7-2737F1D57A0E}" dt="2022-03-04T18:08:28.595" v="630" actId="26606"/>
          <ac:spMkLst>
            <pc:docMk/>
            <pc:sldMk cId="3579360464" sldId="312"/>
            <ac:spMk id="12" creationId="{75A92D53-A461-451B-87E6-8746F6FCEFDC}"/>
          </ac:spMkLst>
        </pc:spChg>
        <pc:spChg chg="add del">
          <ac:chgData name="Sai Jayasree Karthik Nandula" userId="34607649-c0e1-4dc9-a76d-fad999624a9d" providerId="ADAL" clId="{2A6BFC8C-3C5A-4D94-82C7-2737F1D57A0E}" dt="2022-03-04T18:08:28.595" v="630" actId="26606"/>
          <ac:spMkLst>
            <pc:docMk/>
            <pc:sldMk cId="3579360464" sldId="312"/>
            <ac:spMk id="14" creationId="{F003ABC2-0D2A-42E5-9778-D9E8DBB5470E}"/>
          </ac:spMkLst>
        </pc:spChg>
        <pc:spChg chg="add del">
          <ac:chgData name="Sai Jayasree Karthik Nandula" userId="34607649-c0e1-4dc9-a76d-fad999624a9d" providerId="ADAL" clId="{2A6BFC8C-3C5A-4D94-82C7-2737F1D57A0E}" dt="2022-03-04T19:58:16.420" v="1781"/>
          <ac:spMkLst>
            <pc:docMk/>
            <pc:sldMk cId="3579360464" sldId="312"/>
            <ac:spMk id="16" creationId="{3C06EAFD-0C69-4B3B-BEA7-E7E11DDF9C43}"/>
          </ac:spMkLst>
        </pc:spChg>
        <pc:spChg chg="add del">
          <ac:chgData name="Sai Jayasree Karthik Nandula" userId="34607649-c0e1-4dc9-a76d-fad999624a9d" providerId="ADAL" clId="{2A6BFC8C-3C5A-4D94-82C7-2737F1D57A0E}" dt="2022-03-04T19:58:16.420" v="1781"/>
          <ac:spMkLst>
            <pc:docMk/>
            <pc:sldMk cId="3579360464" sldId="312"/>
            <ac:spMk id="17" creationId="{A4066C89-42FB-4624-9AFE-3A31B36491B5}"/>
          </ac:spMkLst>
        </pc:spChg>
        <pc:spChg chg="add del">
          <ac:chgData name="Sai Jayasree Karthik Nandula" userId="34607649-c0e1-4dc9-a76d-fad999624a9d" providerId="ADAL" clId="{2A6BFC8C-3C5A-4D94-82C7-2737F1D57A0E}" dt="2022-03-04T19:58:16.420" v="1781"/>
          <ac:spMkLst>
            <pc:docMk/>
            <pc:sldMk cId="3579360464" sldId="312"/>
            <ac:spMk id="18" creationId="{BA218FBC-B2D6-48CA-9289-C4110162EDAD}"/>
          </ac:spMkLst>
        </pc:spChg>
        <pc:spChg chg="add del">
          <ac:chgData name="Sai Jayasree Karthik Nandula" userId="34607649-c0e1-4dc9-a76d-fad999624a9d" providerId="ADAL" clId="{2A6BFC8C-3C5A-4D94-82C7-2737F1D57A0E}" dt="2022-03-04T19:58:16.420" v="1781"/>
          <ac:spMkLst>
            <pc:docMk/>
            <pc:sldMk cId="3579360464" sldId="312"/>
            <ac:spMk id="19" creationId="{2DED9084-49DA-4911-ACB7-5F9E4DEFA039}"/>
          </ac:spMkLst>
        </pc:spChg>
        <pc:spChg chg="add del">
          <ac:chgData name="Sai Jayasree Karthik Nandula" userId="34607649-c0e1-4dc9-a76d-fad999624a9d" providerId="ADAL" clId="{2A6BFC8C-3C5A-4D94-82C7-2737F1D57A0E}" dt="2022-03-05T05:05:19.566" v="6139"/>
          <ac:spMkLst>
            <pc:docMk/>
            <pc:sldMk cId="3579360464" sldId="312"/>
            <ac:spMk id="38" creationId="{71B30B18-D920-4E3E-B931-1F310244C1B8}"/>
          </ac:spMkLst>
        </pc:spChg>
        <pc:spChg chg="add del">
          <ac:chgData name="Sai Jayasree Karthik Nandula" userId="34607649-c0e1-4dc9-a76d-fad999624a9d" providerId="ADAL" clId="{2A6BFC8C-3C5A-4D94-82C7-2737F1D57A0E}" dt="2022-03-05T05:05:19.566" v="6139"/>
          <ac:spMkLst>
            <pc:docMk/>
            <pc:sldMk cId="3579360464" sldId="312"/>
            <ac:spMk id="40" creationId="{C70EF50A-66E6-460A-8AF9-47A10D0D999C}"/>
          </ac:spMkLst>
        </pc:spChg>
        <pc:spChg chg="add del">
          <ac:chgData name="Sai Jayasree Karthik Nandula" userId="34607649-c0e1-4dc9-a76d-fad999624a9d" providerId="ADAL" clId="{2A6BFC8C-3C5A-4D94-82C7-2737F1D57A0E}" dt="2022-03-05T05:05:19.566" v="6139"/>
          <ac:spMkLst>
            <pc:docMk/>
            <pc:sldMk cId="3579360464" sldId="312"/>
            <ac:spMk id="42" creationId="{8E612726-6AD2-4BFC-B44A-BA092E156CC7}"/>
          </ac:spMkLst>
        </pc:spChg>
        <pc:spChg chg="add del">
          <ac:chgData name="Sai Jayasree Karthik Nandula" userId="34607649-c0e1-4dc9-a76d-fad999624a9d" providerId="ADAL" clId="{2A6BFC8C-3C5A-4D94-82C7-2737F1D57A0E}" dt="2022-03-05T05:05:19.566" v="6139"/>
          <ac:spMkLst>
            <pc:docMk/>
            <pc:sldMk cId="3579360464" sldId="312"/>
            <ac:spMk id="44" creationId="{884B9C2C-FD52-48EF-8BDE-720C5030FE99}"/>
          </ac:spMkLst>
        </pc:spChg>
        <pc:spChg chg="add mod ord">
          <ac:chgData name="Sai Jayasree Karthik Nandula" userId="34607649-c0e1-4dc9-a76d-fad999624a9d" providerId="ADAL" clId="{2A6BFC8C-3C5A-4D94-82C7-2737F1D57A0E}" dt="2022-03-05T06:07:43.006" v="8087" actId="1076"/>
          <ac:spMkLst>
            <pc:docMk/>
            <pc:sldMk cId="3579360464" sldId="312"/>
            <ac:spMk id="45" creationId="{A853F17D-4F3D-42FC-B1B3-AAF8A028BED7}"/>
          </ac:spMkLst>
        </pc:spChg>
        <pc:spChg chg="add del">
          <ac:chgData name="Sai Jayasree Karthik Nandula" userId="34607649-c0e1-4dc9-a76d-fad999624a9d" providerId="ADAL" clId="{2A6BFC8C-3C5A-4D94-82C7-2737F1D57A0E}" dt="2022-03-05T05:05:19.566" v="6139"/>
          <ac:spMkLst>
            <pc:docMk/>
            <pc:sldMk cId="3579360464" sldId="312"/>
            <ac:spMk id="46" creationId="{A1DE0485-65C8-4D95-9B34-C55884FC2780}"/>
          </ac:spMkLst>
        </pc:spChg>
        <pc:spChg chg="add del mod">
          <ac:chgData name="Sai Jayasree Karthik Nandula" userId="34607649-c0e1-4dc9-a76d-fad999624a9d" providerId="ADAL" clId="{2A6BFC8C-3C5A-4D94-82C7-2737F1D57A0E}" dt="2022-03-05T06:06:11.191" v="7912" actId="478"/>
          <ac:spMkLst>
            <pc:docMk/>
            <pc:sldMk cId="3579360464" sldId="312"/>
            <ac:spMk id="49" creationId="{0D111F2A-638A-4ACD-9C16-E96A105DD3C7}"/>
          </ac:spMkLst>
        </pc:spChg>
        <pc:grpChg chg="add del">
          <ac:chgData name="Sai Jayasree Karthik Nandula" userId="34607649-c0e1-4dc9-a76d-fad999624a9d" providerId="ADAL" clId="{2A6BFC8C-3C5A-4D94-82C7-2737F1D57A0E}" dt="2022-03-05T05:05:19.566" v="6139"/>
          <ac:grpSpMkLst>
            <pc:docMk/>
            <pc:sldMk cId="3579360464" sldId="312"/>
            <ac:grpSpMk id="7" creationId="{259C671B-1B22-4141-A9C0-2E7941FDA7C2}"/>
          </ac:grpSpMkLst>
        </pc:grpChg>
        <pc:grpChg chg="add del">
          <ac:chgData name="Sai Jayasree Karthik Nandula" userId="34607649-c0e1-4dc9-a76d-fad999624a9d" providerId="ADAL" clId="{2A6BFC8C-3C5A-4D94-82C7-2737F1D57A0E}" dt="2022-03-05T05:05:19.566" v="6139"/>
          <ac:grpSpMkLst>
            <pc:docMk/>
            <pc:sldMk cId="3579360464" sldId="312"/>
            <ac:grpSpMk id="24" creationId="{1D56A4CE-A3F4-4CFF-9A65-C029AC17B7CF}"/>
          </ac:grpSpMkLst>
        </pc:grpChg>
        <pc:graphicFrameChg chg="add mod modGraphic">
          <ac:chgData name="Sai Jayasree Karthik Nandula" userId="34607649-c0e1-4dc9-a76d-fad999624a9d" providerId="ADAL" clId="{2A6BFC8C-3C5A-4D94-82C7-2737F1D57A0E}" dt="2022-03-05T06:13:48.568" v="8189"/>
          <ac:graphicFrameMkLst>
            <pc:docMk/>
            <pc:sldMk cId="3579360464" sldId="312"/>
            <ac:graphicFrameMk id="50" creationId="{BDAFA4FC-B3E5-4D71-BBBE-0EA7F6AD74CD}"/>
          </ac:graphicFrameMkLst>
        </pc:graphicFrameChg>
        <pc:picChg chg="add del mod">
          <ac:chgData name="Sai Jayasree Karthik Nandula" userId="34607649-c0e1-4dc9-a76d-fad999624a9d" providerId="ADAL" clId="{2A6BFC8C-3C5A-4D94-82C7-2737F1D57A0E}" dt="2022-03-05T06:03:56.029" v="7905" actId="478"/>
          <ac:picMkLst>
            <pc:docMk/>
            <pc:sldMk cId="3579360464" sldId="312"/>
            <ac:picMk id="5" creationId="{E369F7B2-8A49-4575-8EBC-5855A3F1B56B}"/>
          </ac:picMkLst>
        </pc:picChg>
        <pc:picChg chg="add mod">
          <ac:chgData name="Sai Jayasree Karthik Nandula" userId="34607649-c0e1-4dc9-a76d-fad999624a9d" providerId="ADAL" clId="{2A6BFC8C-3C5A-4D94-82C7-2737F1D57A0E}" dt="2022-03-05T06:47:58.520" v="8712" actId="1076"/>
          <ac:picMkLst>
            <pc:docMk/>
            <pc:sldMk cId="3579360464" sldId="312"/>
            <ac:picMk id="48" creationId="{1ABB8FB5-C236-4756-BE49-EC4B48A54F38}"/>
          </ac:picMkLst>
        </pc:picChg>
      </pc:sldChg>
      <pc:sldChg chg="addSp delSp modSp new del mod">
        <pc:chgData name="Sai Jayasree Karthik Nandula" userId="34607649-c0e1-4dc9-a76d-fad999624a9d" providerId="ADAL" clId="{2A6BFC8C-3C5A-4D94-82C7-2737F1D57A0E}" dt="2022-03-04T19:43:27.655" v="1125" actId="47"/>
        <pc:sldMkLst>
          <pc:docMk/>
          <pc:sldMk cId="868893250" sldId="313"/>
        </pc:sldMkLst>
        <pc:spChg chg="del">
          <ac:chgData name="Sai Jayasree Karthik Nandula" userId="34607649-c0e1-4dc9-a76d-fad999624a9d" providerId="ADAL" clId="{2A6BFC8C-3C5A-4D94-82C7-2737F1D57A0E}" dt="2022-03-04T18:09:57.133" v="646" actId="478"/>
          <ac:spMkLst>
            <pc:docMk/>
            <pc:sldMk cId="868893250" sldId="313"/>
            <ac:spMk id="2" creationId="{F71EF6E7-B274-4211-9C99-EBB123CA9503}"/>
          </ac:spMkLst>
        </pc:spChg>
        <pc:spChg chg="del">
          <ac:chgData name="Sai Jayasree Karthik Nandula" userId="34607649-c0e1-4dc9-a76d-fad999624a9d" providerId="ADAL" clId="{2A6BFC8C-3C5A-4D94-82C7-2737F1D57A0E}" dt="2022-03-04T18:10:00.351" v="647" actId="478"/>
          <ac:spMkLst>
            <pc:docMk/>
            <pc:sldMk cId="868893250" sldId="313"/>
            <ac:spMk id="3" creationId="{0D5D6929-390F-4E3E-8296-6CADA448A372}"/>
          </ac:spMkLst>
        </pc:spChg>
        <pc:picChg chg="add mod">
          <ac:chgData name="Sai Jayasree Karthik Nandula" userId="34607649-c0e1-4dc9-a76d-fad999624a9d" providerId="ADAL" clId="{2A6BFC8C-3C5A-4D94-82C7-2737F1D57A0E}" dt="2022-03-04T18:19:37.271" v="718" actId="14100"/>
          <ac:picMkLst>
            <pc:docMk/>
            <pc:sldMk cId="868893250" sldId="313"/>
            <ac:picMk id="5" creationId="{9EF2DFAF-919B-40F5-9F6C-4F79753ACE80}"/>
          </ac:picMkLst>
        </pc:picChg>
      </pc:sldChg>
      <pc:sldChg chg="addSp delSp modSp new mod ord setBg delDesignElem">
        <pc:chgData name="Sai Jayasree Karthik Nandula" userId="34607649-c0e1-4dc9-a76d-fad999624a9d" providerId="ADAL" clId="{2A6BFC8C-3C5A-4D94-82C7-2737F1D57A0E}" dt="2022-03-05T06:44:41.705" v="8679"/>
        <pc:sldMkLst>
          <pc:docMk/>
          <pc:sldMk cId="1710232362" sldId="314"/>
        </pc:sldMkLst>
        <pc:spChg chg="del mod">
          <ac:chgData name="Sai Jayasree Karthik Nandula" userId="34607649-c0e1-4dc9-a76d-fad999624a9d" providerId="ADAL" clId="{2A6BFC8C-3C5A-4D94-82C7-2737F1D57A0E}" dt="2022-03-04T18:12:43.015" v="657" actId="478"/>
          <ac:spMkLst>
            <pc:docMk/>
            <pc:sldMk cId="1710232362" sldId="314"/>
            <ac:spMk id="2" creationId="{9F791BD1-DC37-423E-8CFE-AD29C55565C7}"/>
          </ac:spMkLst>
        </pc:spChg>
        <pc:spChg chg="del mod">
          <ac:chgData name="Sai Jayasree Karthik Nandula" userId="34607649-c0e1-4dc9-a76d-fad999624a9d" providerId="ADAL" clId="{2A6BFC8C-3C5A-4D94-82C7-2737F1D57A0E}" dt="2022-03-04T18:12:46.397" v="658" actId="478"/>
          <ac:spMkLst>
            <pc:docMk/>
            <pc:sldMk cId="1710232362" sldId="314"/>
            <ac:spMk id="3" creationId="{C5925265-ED86-4403-B7EF-8B93C8947A67}"/>
          </ac:spMkLst>
        </pc:spChg>
        <pc:spChg chg="add del mod">
          <ac:chgData name="Sai Jayasree Karthik Nandula" userId="34607649-c0e1-4dc9-a76d-fad999624a9d" providerId="ADAL" clId="{2A6BFC8C-3C5A-4D94-82C7-2737F1D57A0E}" dt="2022-03-05T02:09:27.271" v="5280" actId="26606"/>
          <ac:spMkLst>
            <pc:docMk/>
            <pc:sldMk cId="1710232362" sldId="314"/>
            <ac:spMk id="6" creationId="{812F85D4-8F46-492A-9F9B-5A7589ED0873}"/>
          </ac:spMkLst>
        </pc:spChg>
        <pc:spChg chg="add del">
          <ac:chgData name="Sai Jayasree Karthik Nandula" userId="34607649-c0e1-4dc9-a76d-fad999624a9d" providerId="ADAL" clId="{2A6BFC8C-3C5A-4D94-82C7-2737F1D57A0E}" dt="2022-03-04T19:58:16.420" v="1781"/>
          <ac:spMkLst>
            <pc:docMk/>
            <pc:sldMk cId="1710232362" sldId="314"/>
            <ac:spMk id="8" creationId="{3C06EAFD-0C69-4B3B-BEA7-E7E11DDF9C43}"/>
          </ac:spMkLst>
        </pc:spChg>
        <pc:spChg chg="add del">
          <ac:chgData name="Sai Jayasree Karthik Nandula" userId="34607649-c0e1-4dc9-a76d-fad999624a9d" providerId="ADAL" clId="{2A6BFC8C-3C5A-4D94-82C7-2737F1D57A0E}" dt="2022-03-04T19:58:16.420" v="1781"/>
          <ac:spMkLst>
            <pc:docMk/>
            <pc:sldMk cId="1710232362" sldId="314"/>
            <ac:spMk id="10" creationId="{A4066C89-42FB-4624-9AFE-3A31B36491B5}"/>
          </ac:spMkLst>
        </pc:spChg>
        <pc:spChg chg="add del">
          <ac:chgData name="Sai Jayasree Karthik Nandula" userId="34607649-c0e1-4dc9-a76d-fad999624a9d" providerId="ADAL" clId="{2A6BFC8C-3C5A-4D94-82C7-2737F1D57A0E}" dt="2022-03-04T19:58:16.420" v="1781"/>
          <ac:spMkLst>
            <pc:docMk/>
            <pc:sldMk cId="1710232362" sldId="314"/>
            <ac:spMk id="12" creationId="{BA218FBC-B2D6-48CA-9289-C4110162EDAD}"/>
          </ac:spMkLst>
        </pc:spChg>
        <pc:spChg chg="add del">
          <ac:chgData name="Sai Jayasree Karthik Nandula" userId="34607649-c0e1-4dc9-a76d-fad999624a9d" providerId="ADAL" clId="{2A6BFC8C-3C5A-4D94-82C7-2737F1D57A0E}" dt="2022-03-04T19:58:16.420" v="1781"/>
          <ac:spMkLst>
            <pc:docMk/>
            <pc:sldMk cId="1710232362" sldId="314"/>
            <ac:spMk id="14" creationId="{2DED9084-49DA-4911-ACB7-5F9E4DEFA039}"/>
          </ac:spMkLst>
        </pc:spChg>
        <pc:spChg chg="add mod">
          <ac:chgData name="Sai Jayasree Karthik Nandula" userId="34607649-c0e1-4dc9-a76d-fad999624a9d" providerId="ADAL" clId="{2A6BFC8C-3C5A-4D94-82C7-2737F1D57A0E}" dt="2022-03-05T05:54:30.807" v="7813" actId="207"/>
          <ac:spMkLst>
            <pc:docMk/>
            <pc:sldMk cId="1710232362" sldId="314"/>
            <ac:spMk id="37" creationId="{A744CADF-1894-41E8-A1C2-A9C12F021471}"/>
          </ac:spMkLst>
        </pc:spChg>
        <pc:spChg chg="add del">
          <ac:chgData name="Sai Jayasree Karthik Nandula" userId="34607649-c0e1-4dc9-a76d-fad999624a9d" providerId="ADAL" clId="{2A6BFC8C-3C5A-4D94-82C7-2737F1D57A0E}" dt="2022-03-05T01:15:57.169" v="2640" actId="26606"/>
          <ac:spMkLst>
            <pc:docMk/>
            <pc:sldMk cId="1710232362" sldId="314"/>
            <ac:spMk id="38" creationId="{71B30B18-D920-4E3E-B931-1F310244C1B8}"/>
          </ac:spMkLst>
        </pc:spChg>
        <pc:spChg chg="add del">
          <ac:chgData name="Sai Jayasree Karthik Nandula" userId="34607649-c0e1-4dc9-a76d-fad999624a9d" providerId="ADAL" clId="{2A6BFC8C-3C5A-4D94-82C7-2737F1D57A0E}" dt="2022-03-05T01:15:57.169" v="2640" actId="26606"/>
          <ac:spMkLst>
            <pc:docMk/>
            <pc:sldMk cId="1710232362" sldId="314"/>
            <ac:spMk id="40" creationId="{C70EF50A-66E6-460A-8AF9-47A10D0D999C}"/>
          </ac:spMkLst>
        </pc:spChg>
        <pc:spChg chg="add del">
          <ac:chgData name="Sai Jayasree Karthik Nandula" userId="34607649-c0e1-4dc9-a76d-fad999624a9d" providerId="ADAL" clId="{2A6BFC8C-3C5A-4D94-82C7-2737F1D57A0E}" dt="2022-03-05T01:15:57.169" v="2640" actId="26606"/>
          <ac:spMkLst>
            <pc:docMk/>
            <pc:sldMk cId="1710232362" sldId="314"/>
            <ac:spMk id="42" creationId="{54EEEBD9-D37D-42B9-BE64-2C102B1D6E09}"/>
          </ac:spMkLst>
        </pc:spChg>
        <pc:spChg chg="add del">
          <ac:chgData name="Sai Jayasree Karthik Nandula" userId="34607649-c0e1-4dc9-a76d-fad999624a9d" providerId="ADAL" clId="{2A6BFC8C-3C5A-4D94-82C7-2737F1D57A0E}" dt="2022-03-05T01:15:57.169" v="2640" actId="26606"/>
          <ac:spMkLst>
            <pc:docMk/>
            <pc:sldMk cId="1710232362" sldId="314"/>
            <ac:spMk id="44" creationId="{A2F47212-081A-4E41-8623-C5BD41ADDCA9}"/>
          </ac:spMkLst>
        </pc:spChg>
        <pc:spChg chg="add del">
          <ac:chgData name="Sai Jayasree Karthik Nandula" userId="34607649-c0e1-4dc9-a76d-fad999624a9d" providerId="ADAL" clId="{2A6BFC8C-3C5A-4D94-82C7-2737F1D57A0E}" dt="2022-03-05T05:53:29.319" v="7805" actId="26606"/>
          <ac:spMkLst>
            <pc:docMk/>
            <pc:sldMk cId="1710232362" sldId="314"/>
            <ac:spMk id="46" creationId="{B5C3FE1E-0A7F-41BE-A568-1BF85E2E8DD8}"/>
          </ac:spMkLst>
        </pc:spChg>
        <pc:spChg chg="add del">
          <ac:chgData name="Sai Jayasree Karthik Nandula" userId="34607649-c0e1-4dc9-a76d-fad999624a9d" providerId="ADAL" clId="{2A6BFC8C-3C5A-4D94-82C7-2737F1D57A0E}" dt="2022-03-05T05:53:21.543" v="7802" actId="26606"/>
          <ac:spMkLst>
            <pc:docMk/>
            <pc:sldMk cId="1710232362" sldId="314"/>
            <ac:spMk id="51" creationId="{B5C3FE1E-0A7F-41BE-A568-1BF85E2E8DD8}"/>
          </ac:spMkLst>
        </pc:spChg>
        <pc:spChg chg="add del">
          <ac:chgData name="Sai Jayasree Karthik Nandula" userId="34607649-c0e1-4dc9-a76d-fad999624a9d" providerId="ADAL" clId="{2A6BFC8C-3C5A-4D94-82C7-2737F1D57A0E}" dt="2022-03-05T05:53:29.284" v="7804" actId="26606"/>
          <ac:spMkLst>
            <pc:docMk/>
            <pc:sldMk cId="1710232362" sldId="314"/>
            <ac:spMk id="53" creationId="{B5C3FE1E-0A7F-41BE-A568-1BF85E2E8DD8}"/>
          </ac:spMkLst>
        </pc:spChg>
        <pc:spChg chg="add">
          <ac:chgData name="Sai Jayasree Karthik Nandula" userId="34607649-c0e1-4dc9-a76d-fad999624a9d" providerId="ADAL" clId="{2A6BFC8C-3C5A-4D94-82C7-2737F1D57A0E}" dt="2022-03-05T05:53:29.319" v="7805" actId="26606"/>
          <ac:spMkLst>
            <pc:docMk/>
            <pc:sldMk cId="1710232362" sldId="314"/>
            <ac:spMk id="55" creationId="{B5C3FE1E-0A7F-41BE-A568-1BF85E2E8DD8}"/>
          </ac:spMkLst>
        </pc:spChg>
        <pc:spChg chg="add del">
          <ac:chgData name="Sai Jayasree Karthik Nandula" userId="34607649-c0e1-4dc9-a76d-fad999624a9d" providerId="ADAL" clId="{2A6BFC8C-3C5A-4D94-82C7-2737F1D57A0E}" dt="2022-03-05T01:20:05.679" v="3084" actId="26606"/>
          <ac:spMkLst>
            <pc:docMk/>
            <pc:sldMk cId="1710232362" sldId="314"/>
            <ac:spMk id="77" creationId="{71B30B18-D920-4E3E-B931-1F310244C1B8}"/>
          </ac:spMkLst>
        </pc:spChg>
        <pc:spChg chg="add del">
          <ac:chgData name="Sai Jayasree Karthik Nandula" userId="34607649-c0e1-4dc9-a76d-fad999624a9d" providerId="ADAL" clId="{2A6BFC8C-3C5A-4D94-82C7-2737F1D57A0E}" dt="2022-03-05T01:20:05.679" v="3084" actId="26606"/>
          <ac:spMkLst>
            <pc:docMk/>
            <pc:sldMk cId="1710232362" sldId="314"/>
            <ac:spMk id="79" creationId="{C70EF50A-66E6-460A-8AF9-47A10D0D999C}"/>
          </ac:spMkLst>
        </pc:spChg>
        <pc:spChg chg="add del">
          <ac:chgData name="Sai Jayasree Karthik Nandula" userId="34607649-c0e1-4dc9-a76d-fad999624a9d" providerId="ADAL" clId="{2A6BFC8C-3C5A-4D94-82C7-2737F1D57A0E}" dt="2022-03-05T01:20:05.679" v="3084" actId="26606"/>
          <ac:spMkLst>
            <pc:docMk/>
            <pc:sldMk cId="1710232362" sldId="314"/>
            <ac:spMk id="81" creationId="{8E612726-6AD2-4BFC-B44A-BA092E156CC7}"/>
          </ac:spMkLst>
        </pc:spChg>
        <pc:spChg chg="add del">
          <ac:chgData name="Sai Jayasree Karthik Nandula" userId="34607649-c0e1-4dc9-a76d-fad999624a9d" providerId="ADAL" clId="{2A6BFC8C-3C5A-4D94-82C7-2737F1D57A0E}" dt="2022-03-05T01:20:05.679" v="3084" actId="26606"/>
          <ac:spMkLst>
            <pc:docMk/>
            <pc:sldMk cId="1710232362" sldId="314"/>
            <ac:spMk id="83" creationId="{884B9C2C-FD52-48EF-8BDE-720C5030FE99}"/>
          </ac:spMkLst>
        </pc:spChg>
        <pc:spChg chg="add del">
          <ac:chgData name="Sai Jayasree Karthik Nandula" userId="34607649-c0e1-4dc9-a76d-fad999624a9d" providerId="ADAL" clId="{2A6BFC8C-3C5A-4D94-82C7-2737F1D57A0E}" dt="2022-03-05T01:20:05.679" v="3084" actId="26606"/>
          <ac:spMkLst>
            <pc:docMk/>
            <pc:sldMk cId="1710232362" sldId="314"/>
            <ac:spMk id="85" creationId="{A1DE0485-65C8-4D95-9B34-C55884FC2780}"/>
          </ac:spMkLst>
        </pc:spChg>
        <pc:grpChg chg="add del">
          <ac:chgData name="Sai Jayasree Karthik Nandula" userId="34607649-c0e1-4dc9-a76d-fad999624a9d" providerId="ADAL" clId="{2A6BFC8C-3C5A-4D94-82C7-2737F1D57A0E}" dt="2022-03-05T01:15:57.169" v="2640" actId="26606"/>
          <ac:grpSpMkLst>
            <pc:docMk/>
            <pc:sldMk cId="1710232362" sldId="314"/>
            <ac:grpSpMk id="7" creationId="{259C671B-1B22-4141-A9C0-2E7941FDA7C2}"/>
          </ac:grpSpMkLst>
        </pc:grpChg>
        <pc:grpChg chg="add del">
          <ac:chgData name="Sai Jayasree Karthik Nandula" userId="34607649-c0e1-4dc9-a76d-fad999624a9d" providerId="ADAL" clId="{2A6BFC8C-3C5A-4D94-82C7-2737F1D57A0E}" dt="2022-03-05T01:15:57.169" v="2640" actId="26606"/>
          <ac:grpSpMkLst>
            <pc:docMk/>
            <pc:sldMk cId="1710232362" sldId="314"/>
            <ac:grpSpMk id="24" creationId="{1D56A4CE-A3F4-4CFF-9A65-C029AC17B7CF}"/>
          </ac:grpSpMkLst>
        </pc:grpChg>
        <pc:grpChg chg="add del">
          <ac:chgData name="Sai Jayasree Karthik Nandula" userId="34607649-c0e1-4dc9-a76d-fad999624a9d" providerId="ADAL" clId="{2A6BFC8C-3C5A-4D94-82C7-2737F1D57A0E}" dt="2022-03-05T01:20:05.679" v="3084" actId="26606"/>
          <ac:grpSpMkLst>
            <pc:docMk/>
            <pc:sldMk cId="1710232362" sldId="314"/>
            <ac:grpSpMk id="49" creationId="{259C671B-1B22-4141-A9C0-2E7941FDA7C2}"/>
          </ac:grpSpMkLst>
        </pc:grpChg>
        <pc:grpChg chg="add del">
          <ac:chgData name="Sai Jayasree Karthik Nandula" userId="34607649-c0e1-4dc9-a76d-fad999624a9d" providerId="ADAL" clId="{2A6BFC8C-3C5A-4D94-82C7-2737F1D57A0E}" dt="2022-03-05T01:20:05.679" v="3084" actId="26606"/>
          <ac:grpSpMkLst>
            <pc:docMk/>
            <pc:sldMk cId="1710232362" sldId="314"/>
            <ac:grpSpMk id="63" creationId="{1D56A4CE-A3F4-4CFF-9A65-C029AC17B7CF}"/>
          </ac:grpSpMkLst>
        </pc:grpChg>
        <pc:graphicFrameChg chg="add del">
          <ac:chgData name="Sai Jayasree Karthik Nandula" userId="34607649-c0e1-4dc9-a76d-fad999624a9d" providerId="ADAL" clId="{2A6BFC8C-3C5A-4D94-82C7-2737F1D57A0E}" dt="2022-03-05T02:09:27.230" v="5279" actId="26606"/>
          <ac:graphicFrameMkLst>
            <pc:docMk/>
            <pc:sldMk cId="1710232362" sldId="314"/>
            <ac:graphicFrameMk id="39" creationId="{89CDC600-4F12-4592-82B3-5CB89F972C3C}"/>
          </ac:graphicFrameMkLst>
        </pc:graphicFrameChg>
        <pc:graphicFrameChg chg="add mod modGraphic">
          <ac:chgData name="Sai Jayasree Karthik Nandula" userId="34607649-c0e1-4dc9-a76d-fad999624a9d" providerId="ADAL" clId="{2A6BFC8C-3C5A-4D94-82C7-2737F1D57A0E}" dt="2022-03-05T05:54:58.780" v="7818"/>
          <ac:graphicFrameMkLst>
            <pc:docMk/>
            <pc:sldMk cId="1710232362" sldId="314"/>
            <ac:graphicFrameMk id="41" creationId="{B4810DE2-6D1A-479E-A1E7-599E30769F68}"/>
          </ac:graphicFrameMkLst>
        </pc:graphicFrameChg>
        <pc:picChg chg="add mod ord modCrop">
          <ac:chgData name="Sai Jayasree Karthik Nandula" userId="34607649-c0e1-4dc9-a76d-fad999624a9d" providerId="ADAL" clId="{2A6BFC8C-3C5A-4D94-82C7-2737F1D57A0E}" dt="2022-03-05T05:54:49.143" v="7815" actId="1076"/>
          <ac:picMkLst>
            <pc:docMk/>
            <pc:sldMk cId="1710232362" sldId="314"/>
            <ac:picMk id="5" creationId="{C239C8C5-BB2A-4F1D-AC50-DBEC8CF9347A}"/>
          </ac:picMkLst>
        </pc:picChg>
      </pc:sldChg>
      <pc:sldChg chg="delSp add del mod setBg delDesignElem">
        <pc:chgData name="Sai Jayasree Karthik Nandula" userId="34607649-c0e1-4dc9-a76d-fad999624a9d" providerId="ADAL" clId="{2A6BFC8C-3C5A-4D94-82C7-2737F1D57A0E}" dt="2022-03-04T18:14:58.994" v="674" actId="47"/>
        <pc:sldMkLst>
          <pc:docMk/>
          <pc:sldMk cId="1016008335" sldId="315"/>
        </pc:sldMkLst>
        <pc:spChg chg="del">
          <ac:chgData name="Sai Jayasree Karthik Nandula" userId="34607649-c0e1-4dc9-a76d-fad999624a9d" providerId="ADAL" clId="{2A6BFC8C-3C5A-4D94-82C7-2737F1D57A0E}" dt="2022-03-04T18:14:14.973" v="669"/>
          <ac:spMkLst>
            <pc:docMk/>
            <pc:sldMk cId="1016008335" sldId="315"/>
            <ac:spMk id="8" creationId="{3C06EAFD-0C69-4B3B-BEA7-E7E11DDF9C43}"/>
          </ac:spMkLst>
        </pc:spChg>
        <pc:spChg chg="del">
          <ac:chgData name="Sai Jayasree Karthik Nandula" userId="34607649-c0e1-4dc9-a76d-fad999624a9d" providerId="ADAL" clId="{2A6BFC8C-3C5A-4D94-82C7-2737F1D57A0E}" dt="2022-03-04T18:14:14.973" v="669"/>
          <ac:spMkLst>
            <pc:docMk/>
            <pc:sldMk cId="1016008335" sldId="315"/>
            <ac:spMk id="10" creationId="{A4066C89-42FB-4624-9AFE-3A31B36491B5}"/>
          </ac:spMkLst>
        </pc:spChg>
        <pc:spChg chg="del">
          <ac:chgData name="Sai Jayasree Karthik Nandula" userId="34607649-c0e1-4dc9-a76d-fad999624a9d" providerId="ADAL" clId="{2A6BFC8C-3C5A-4D94-82C7-2737F1D57A0E}" dt="2022-03-04T18:14:14.973" v="669"/>
          <ac:spMkLst>
            <pc:docMk/>
            <pc:sldMk cId="1016008335" sldId="315"/>
            <ac:spMk id="12" creationId="{BA218FBC-B2D6-48CA-9289-C4110162EDAD}"/>
          </ac:spMkLst>
        </pc:spChg>
        <pc:spChg chg="del">
          <ac:chgData name="Sai Jayasree Karthik Nandula" userId="34607649-c0e1-4dc9-a76d-fad999624a9d" providerId="ADAL" clId="{2A6BFC8C-3C5A-4D94-82C7-2737F1D57A0E}" dt="2022-03-04T18:14:14.973" v="669"/>
          <ac:spMkLst>
            <pc:docMk/>
            <pc:sldMk cId="1016008335" sldId="315"/>
            <ac:spMk id="14" creationId="{2DED9084-49DA-4911-ACB7-5F9E4DEFA039}"/>
          </ac:spMkLst>
        </pc:spChg>
        <pc:picChg chg="del">
          <ac:chgData name="Sai Jayasree Karthik Nandula" userId="34607649-c0e1-4dc9-a76d-fad999624a9d" providerId="ADAL" clId="{2A6BFC8C-3C5A-4D94-82C7-2737F1D57A0E}" dt="2022-03-04T18:14:26.432" v="670" actId="478"/>
          <ac:picMkLst>
            <pc:docMk/>
            <pc:sldMk cId="1016008335" sldId="315"/>
            <ac:picMk id="5" creationId="{C239C8C5-BB2A-4F1D-AC50-DBEC8CF9347A}"/>
          </ac:picMkLst>
        </pc:picChg>
      </pc:sldChg>
      <pc:sldChg chg="addSp delSp modSp new del mod setBg">
        <pc:chgData name="Sai Jayasree Karthik Nandula" userId="34607649-c0e1-4dc9-a76d-fad999624a9d" providerId="ADAL" clId="{2A6BFC8C-3C5A-4D94-82C7-2737F1D57A0E}" dt="2022-03-04T18:16:11.565" v="688" actId="47"/>
        <pc:sldMkLst>
          <pc:docMk/>
          <pc:sldMk cId="2394239894" sldId="315"/>
        </pc:sldMkLst>
        <pc:spChg chg="del mod">
          <ac:chgData name="Sai Jayasree Karthik Nandula" userId="34607649-c0e1-4dc9-a76d-fad999624a9d" providerId="ADAL" clId="{2A6BFC8C-3C5A-4D94-82C7-2737F1D57A0E}" dt="2022-03-04T18:15:10.420" v="677" actId="478"/>
          <ac:spMkLst>
            <pc:docMk/>
            <pc:sldMk cId="2394239894" sldId="315"/>
            <ac:spMk id="2" creationId="{5E09F20C-4414-4DBF-8529-C08F75D5C781}"/>
          </ac:spMkLst>
        </pc:spChg>
        <pc:spChg chg="del mod">
          <ac:chgData name="Sai Jayasree Karthik Nandula" userId="34607649-c0e1-4dc9-a76d-fad999624a9d" providerId="ADAL" clId="{2A6BFC8C-3C5A-4D94-82C7-2737F1D57A0E}" dt="2022-03-04T18:15:15.234" v="678" actId="478"/>
          <ac:spMkLst>
            <pc:docMk/>
            <pc:sldMk cId="2394239894" sldId="315"/>
            <ac:spMk id="3" creationId="{BC6FE58A-E063-434A-8377-03FE834A137B}"/>
          </ac:spMkLst>
        </pc:spChg>
        <pc:spChg chg="add">
          <ac:chgData name="Sai Jayasree Karthik Nandula" userId="34607649-c0e1-4dc9-a76d-fad999624a9d" providerId="ADAL" clId="{2A6BFC8C-3C5A-4D94-82C7-2737F1D57A0E}" dt="2022-03-04T18:15:07.497" v="676" actId="26606"/>
          <ac:spMkLst>
            <pc:docMk/>
            <pc:sldMk cId="2394239894" sldId="315"/>
            <ac:spMk id="8" creationId="{3C06EAFD-0C69-4B3B-BEA7-E7E11DDF9C43}"/>
          </ac:spMkLst>
        </pc:spChg>
        <pc:spChg chg="add">
          <ac:chgData name="Sai Jayasree Karthik Nandula" userId="34607649-c0e1-4dc9-a76d-fad999624a9d" providerId="ADAL" clId="{2A6BFC8C-3C5A-4D94-82C7-2737F1D57A0E}" dt="2022-03-04T18:15:07.497" v="676" actId="26606"/>
          <ac:spMkLst>
            <pc:docMk/>
            <pc:sldMk cId="2394239894" sldId="315"/>
            <ac:spMk id="10" creationId="{A4066C89-42FB-4624-9AFE-3A31B36491B5}"/>
          </ac:spMkLst>
        </pc:spChg>
        <pc:spChg chg="add">
          <ac:chgData name="Sai Jayasree Karthik Nandula" userId="34607649-c0e1-4dc9-a76d-fad999624a9d" providerId="ADAL" clId="{2A6BFC8C-3C5A-4D94-82C7-2737F1D57A0E}" dt="2022-03-04T18:15:07.497" v="676" actId="26606"/>
          <ac:spMkLst>
            <pc:docMk/>
            <pc:sldMk cId="2394239894" sldId="315"/>
            <ac:spMk id="12" creationId="{BA218FBC-B2D6-48CA-9289-C4110162EDAD}"/>
          </ac:spMkLst>
        </pc:spChg>
        <pc:spChg chg="add">
          <ac:chgData name="Sai Jayasree Karthik Nandula" userId="34607649-c0e1-4dc9-a76d-fad999624a9d" providerId="ADAL" clId="{2A6BFC8C-3C5A-4D94-82C7-2737F1D57A0E}" dt="2022-03-04T18:15:07.497" v="676" actId="26606"/>
          <ac:spMkLst>
            <pc:docMk/>
            <pc:sldMk cId="2394239894" sldId="315"/>
            <ac:spMk id="14" creationId="{2DED9084-49DA-4911-ACB7-5F9E4DEFA039}"/>
          </ac:spMkLst>
        </pc:spChg>
        <pc:picChg chg="add del mod">
          <ac:chgData name="Sai Jayasree Karthik Nandula" userId="34607649-c0e1-4dc9-a76d-fad999624a9d" providerId="ADAL" clId="{2A6BFC8C-3C5A-4D94-82C7-2737F1D57A0E}" dt="2022-03-04T18:15:54.107" v="685" actId="478"/>
          <ac:picMkLst>
            <pc:docMk/>
            <pc:sldMk cId="2394239894" sldId="315"/>
            <ac:picMk id="5" creationId="{5149B2BF-D3A5-4FBE-B936-24AC96522CC1}"/>
          </ac:picMkLst>
        </pc:picChg>
      </pc:sldChg>
      <pc:sldChg chg="delSp new del mod">
        <pc:chgData name="Sai Jayasree Karthik Nandula" userId="34607649-c0e1-4dc9-a76d-fad999624a9d" providerId="ADAL" clId="{2A6BFC8C-3C5A-4D94-82C7-2737F1D57A0E}" dt="2022-03-04T18:16:28.946" v="692" actId="47"/>
        <pc:sldMkLst>
          <pc:docMk/>
          <pc:sldMk cId="3433847495" sldId="315"/>
        </pc:sldMkLst>
        <pc:spChg chg="del">
          <ac:chgData name="Sai Jayasree Karthik Nandula" userId="34607649-c0e1-4dc9-a76d-fad999624a9d" providerId="ADAL" clId="{2A6BFC8C-3C5A-4D94-82C7-2737F1D57A0E}" dt="2022-03-04T18:16:17.885" v="690" actId="478"/>
          <ac:spMkLst>
            <pc:docMk/>
            <pc:sldMk cId="3433847495" sldId="315"/>
            <ac:spMk id="2" creationId="{51203425-8424-49E0-B15D-A45ADF8AE850}"/>
          </ac:spMkLst>
        </pc:spChg>
        <pc:spChg chg="del">
          <ac:chgData name="Sai Jayasree Karthik Nandula" userId="34607649-c0e1-4dc9-a76d-fad999624a9d" providerId="ADAL" clId="{2A6BFC8C-3C5A-4D94-82C7-2737F1D57A0E}" dt="2022-03-04T18:16:20.916" v="691" actId="478"/>
          <ac:spMkLst>
            <pc:docMk/>
            <pc:sldMk cId="3433847495" sldId="315"/>
            <ac:spMk id="3" creationId="{334E5BAE-1ACE-4128-93B2-70A89C9B5DC2}"/>
          </ac:spMkLst>
        </pc:spChg>
      </pc:sldChg>
      <pc:sldChg chg="addSp delSp modSp new mod ord setBg delDesignElem">
        <pc:chgData name="Sai Jayasree Karthik Nandula" userId="34607649-c0e1-4dc9-a76d-fad999624a9d" providerId="ADAL" clId="{2A6BFC8C-3C5A-4D94-82C7-2737F1D57A0E}" dt="2022-03-05T06:47:43.679" v="8710" actId="1076"/>
        <pc:sldMkLst>
          <pc:docMk/>
          <pc:sldMk cId="3889524451" sldId="315"/>
        </pc:sldMkLst>
        <pc:spChg chg="del mod">
          <ac:chgData name="Sai Jayasree Karthik Nandula" userId="34607649-c0e1-4dc9-a76d-fad999624a9d" providerId="ADAL" clId="{2A6BFC8C-3C5A-4D94-82C7-2737F1D57A0E}" dt="2022-03-04T19:43:33.486" v="1127" actId="478"/>
          <ac:spMkLst>
            <pc:docMk/>
            <pc:sldMk cId="3889524451" sldId="315"/>
            <ac:spMk id="2" creationId="{ABAF532D-AE79-4AC6-9CC9-5D2F449DC7CE}"/>
          </ac:spMkLst>
        </pc:spChg>
        <pc:spChg chg="del mod">
          <ac:chgData name="Sai Jayasree Karthik Nandula" userId="34607649-c0e1-4dc9-a76d-fad999624a9d" providerId="ADAL" clId="{2A6BFC8C-3C5A-4D94-82C7-2737F1D57A0E}" dt="2022-03-04T18:17:37.478" v="700" actId="478"/>
          <ac:spMkLst>
            <pc:docMk/>
            <pc:sldMk cId="3889524451" sldId="315"/>
            <ac:spMk id="3" creationId="{7F5EFECF-C311-4288-A05E-E0D7F05A0DF8}"/>
          </ac:spMkLst>
        </pc:spChg>
        <pc:spChg chg="add del mod">
          <ac:chgData name="Sai Jayasree Karthik Nandula" userId="34607649-c0e1-4dc9-a76d-fad999624a9d" providerId="ADAL" clId="{2A6BFC8C-3C5A-4D94-82C7-2737F1D57A0E}" dt="2022-03-04T19:43:58.491" v="1130"/>
          <ac:spMkLst>
            <pc:docMk/>
            <pc:sldMk cId="3889524451" sldId="315"/>
            <ac:spMk id="6" creationId="{8366200E-F06E-4FF6-9639-55645E7D4043}"/>
          </ac:spMkLst>
        </pc:spChg>
        <pc:spChg chg="add del mod">
          <ac:chgData name="Sai Jayasree Karthik Nandula" userId="34607649-c0e1-4dc9-a76d-fad999624a9d" providerId="ADAL" clId="{2A6BFC8C-3C5A-4D94-82C7-2737F1D57A0E}" dt="2022-03-05T05:56:38.233" v="7853" actId="478"/>
          <ac:spMkLst>
            <pc:docMk/>
            <pc:sldMk cId="3889524451" sldId="315"/>
            <ac:spMk id="7" creationId="{3014DBB9-45AD-4E86-B372-3277E1E39A48}"/>
          </ac:spMkLst>
        </pc:spChg>
        <pc:spChg chg="add del">
          <ac:chgData name="Sai Jayasree Karthik Nandula" userId="34607649-c0e1-4dc9-a76d-fad999624a9d" providerId="ADAL" clId="{2A6BFC8C-3C5A-4D94-82C7-2737F1D57A0E}" dt="2022-03-04T18:17:19.487" v="697" actId="26606"/>
          <ac:spMkLst>
            <pc:docMk/>
            <pc:sldMk cId="3889524451" sldId="315"/>
            <ac:spMk id="8" creationId="{5118BA95-03E7-41B7-B442-0AF8C0A7FF68}"/>
          </ac:spMkLst>
        </pc:spChg>
        <pc:spChg chg="add del">
          <ac:chgData name="Sai Jayasree Karthik Nandula" userId="34607649-c0e1-4dc9-a76d-fad999624a9d" providerId="ADAL" clId="{2A6BFC8C-3C5A-4D94-82C7-2737F1D57A0E}" dt="2022-03-04T18:17:19.487" v="697" actId="26606"/>
          <ac:spMkLst>
            <pc:docMk/>
            <pc:sldMk cId="3889524451" sldId="315"/>
            <ac:spMk id="14" creationId="{AD9B3EAD-A2B3-42C4-927C-3455E3E69EE6}"/>
          </ac:spMkLst>
        </pc:spChg>
        <pc:spChg chg="add del mod">
          <ac:chgData name="Sai Jayasree Karthik Nandula" userId="34607649-c0e1-4dc9-a76d-fad999624a9d" providerId="ADAL" clId="{2A6BFC8C-3C5A-4D94-82C7-2737F1D57A0E}" dt="2022-03-05T02:10:08.504" v="5281" actId="478"/>
          <ac:spMkLst>
            <pc:docMk/>
            <pc:sldMk cId="3889524451" sldId="315"/>
            <ac:spMk id="16" creationId="{979787BE-CCD6-4B64-89C0-1C261365E4B6}"/>
          </ac:spMkLst>
        </pc:spChg>
        <pc:spChg chg="add mod">
          <ac:chgData name="Sai Jayasree Karthik Nandula" userId="34607649-c0e1-4dc9-a76d-fad999624a9d" providerId="ADAL" clId="{2A6BFC8C-3C5A-4D94-82C7-2737F1D57A0E}" dt="2022-03-05T06:47:43.679" v="8710" actId="1076"/>
          <ac:spMkLst>
            <pc:docMk/>
            <pc:sldMk cId="3889524451" sldId="315"/>
            <ac:spMk id="17" creationId="{7A5259E4-382C-4112-9283-7629B5AA8869}"/>
          </ac:spMkLst>
        </pc:spChg>
        <pc:spChg chg="add del">
          <ac:chgData name="Sai Jayasree Karthik Nandula" userId="34607649-c0e1-4dc9-a76d-fad999624a9d" providerId="ADAL" clId="{2A6BFC8C-3C5A-4D94-82C7-2737F1D57A0E}" dt="2022-03-04T18:18:13.007" v="706" actId="26606"/>
          <ac:spMkLst>
            <pc:docMk/>
            <pc:sldMk cId="3889524451" sldId="315"/>
            <ac:spMk id="19" creationId="{E009DD9B-5EE2-4C0D-8B2B-351C8C102205}"/>
          </ac:spMkLst>
        </pc:spChg>
        <pc:spChg chg="add del">
          <ac:chgData name="Sai Jayasree Karthik Nandula" userId="34607649-c0e1-4dc9-a76d-fad999624a9d" providerId="ADAL" clId="{2A6BFC8C-3C5A-4D94-82C7-2737F1D57A0E}" dt="2022-03-04T18:18:13.007" v="706" actId="26606"/>
          <ac:spMkLst>
            <pc:docMk/>
            <pc:sldMk cId="3889524451" sldId="315"/>
            <ac:spMk id="21" creationId="{E720DB99-7745-4E75-9D96-AAB6D55C531E}"/>
          </ac:spMkLst>
        </pc:spChg>
        <pc:spChg chg="add del">
          <ac:chgData name="Sai Jayasree Karthik Nandula" userId="34607649-c0e1-4dc9-a76d-fad999624a9d" providerId="ADAL" clId="{2A6BFC8C-3C5A-4D94-82C7-2737F1D57A0E}" dt="2022-03-04T18:18:13.007" v="706" actId="26606"/>
          <ac:spMkLst>
            <pc:docMk/>
            <pc:sldMk cId="3889524451" sldId="315"/>
            <ac:spMk id="23" creationId="{D68803C4-E159-4360-B7BB-74205C8F782D}"/>
          </ac:spMkLst>
        </pc:spChg>
        <pc:spChg chg="add del">
          <ac:chgData name="Sai Jayasree Karthik Nandula" userId="34607649-c0e1-4dc9-a76d-fad999624a9d" providerId="ADAL" clId="{2A6BFC8C-3C5A-4D94-82C7-2737F1D57A0E}" dt="2022-03-04T18:18:13.007" v="706" actId="26606"/>
          <ac:spMkLst>
            <pc:docMk/>
            <pc:sldMk cId="3889524451" sldId="315"/>
            <ac:spMk id="25" creationId="{504B0465-3B07-49BF-BEA7-D81476246293}"/>
          </ac:spMkLst>
        </pc:spChg>
        <pc:spChg chg="add del">
          <ac:chgData name="Sai Jayasree Karthik Nandula" userId="34607649-c0e1-4dc9-a76d-fad999624a9d" providerId="ADAL" clId="{2A6BFC8C-3C5A-4D94-82C7-2737F1D57A0E}" dt="2022-03-04T18:18:13.007" v="706" actId="26606"/>
          <ac:spMkLst>
            <pc:docMk/>
            <pc:sldMk cId="3889524451" sldId="315"/>
            <ac:spMk id="27" creationId="{49B7FFA5-14CB-4A4F-9BCC-CA3AA5D9D276}"/>
          </ac:spMkLst>
        </pc:spChg>
        <pc:spChg chg="add del">
          <ac:chgData name="Sai Jayasree Karthik Nandula" userId="34607649-c0e1-4dc9-a76d-fad999624a9d" providerId="ADAL" clId="{2A6BFC8C-3C5A-4D94-82C7-2737F1D57A0E}" dt="2022-03-04T18:18:13.007" v="706" actId="26606"/>
          <ac:spMkLst>
            <pc:docMk/>
            <pc:sldMk cId="3889524451" sldId="315"/>
            <ac:spMk id="29" creationId="{04E48745-7512-4EC2-9E20-9092D12150CA}"/>
          </ac:spMkLst>
        </pc:spChg>
        <pc:spChg chg="add ord">
          <ac:chgData name="Sai Jayasree Karthik Nandula" userId="34607649-c0e1-4dc9-a76d-fad999624a9d" providerId="ADAL" clId="{2A6BFC8C-3C5A-4D94-82C7-2737F1D57A0E}" dt="2022-03-05T01:14:41.519" v="2638" actId="26606"/>
          <ac:spMkLst>
            <pc:docMk/>
            <pc:sldMk cId="3889524451" sldId="315"/>
            <ac:spMk id="31" creationId="{9C01C1B3-318F-4A55-8828-C3847F82744C}"/>
          </ac:spMkLst>
        </pc:spChg>
        <pc:spChg chg="add del">
          <ac:chgData name="Sai Jayasree Karthik Nandula" userId="34607649-c0e1-4dc9-a76d-fad999624a9d" providerId="ADAL" clId="{2A6BFC8C-3C5A-4D94-82C7-2737F1D57A0E}" dt="2022-03-04T19:58:16.420" v="1781"/>
          <ac:spMkLst>
            <pc:docMk/>
            <pc:sldMk cId="3889524451" sldId="315"/>
            <ac:spMk id="34" creationId="{7049A7D3-684C-4C59-A4B6-7B308A6AD34D}"/>
          </ac:spMkLst>
        </pc:spChg>
        <pc:spChg chg="add del">
          <ac:chgData name="Sai Jayasree Karthik Nandula" userId="34607649-c0e1-4dc9-a76d-fad999624a9d" providerId="ADAL" clId="{2A6BFC8C-3C5A-4D94-82C7-2737F1D57A0E}" dt="2022-03-04T19:58:16.420" v="1781"/>
          <ac:spMkLst>
            <pc:docMk/>
            <pc:sldMk cId="3889524451" sldId="315"/>
            <ac:spMk id="36" creationId="{D7B1087B-C592-40E7-B532-60B453A2FE6A}"/>
          </ac:spMkLst>
        </pc:spChg>
        <pc:spChg chg="add del">
          <ac:chgData name="Sai Jayasree Karthik Nandula" userId="34607649-c0e1-4dc9-a76d-fad999624a9d" providerId="ADAL" clId="{2A6BFC8C-3C5A-4D94-82C7-2737F1D57A0E}" dt="2022-03-04T19:58:16.420" v="1781"/>
          <ac:spMkLst>
            <pc:docMk/>
            <pc:sldMk cId="3889524451" sldId="315"/>
            <ac:spMk id="38" creationId="{14AE7447-E8F8-4A0F-9E3D-94842BFF886E}"/>
          </ac:spMkLst>
        </pc:spChg>
        <pc:spChg chg="add del">
          <ac:chgData name="Sai Jayasree Karthik Nandula" userId="34607649-c0e1-4dc9-a76d-fad999624a9d" providerId="ADAL" clId="{2A6BFC8C-3C5A-4D94-82C7-2737F1D57A0E}" dt="2022-03-04T19:58:16.420" v="1781"/>
          <ac:spMkLst>
            <pc:docMk/>
            <pc:sldMk cId="3889524451" sldId="315"/>
            <ac:spMk id="44" creationId="{80E61E04-3F7C-42DE-ABE7-D3F7E349C2EF}"/>
          </ac:spMkLst>
        </pc:spChg>
        <pc:spChg chg="add del">
          <ac:chgData name="Sai Jayasree Karthik Nandula" userId="34607649-c0e1-4dc9-a76d-fad999624a9d" providerId="ADAL" clId="{2A6BFC8C-3C5A-4D94-82C7-2737F1D57A0E}" dt="2022-03-04T19:58:16.420" v="1781"/>
          <ac:spMkLst>
            <pc:docMk/>
            <pc:sldMk cId="3889524451" sldId="315"/>
            <ac:spMk id="46" creationId="{2B036F7E-6C8A-4549-99EF-9958C587C8B7}"/>
          </ac:spMkLst>
        </pc:spChg>
        <pc:grpChg chg="add del">
          <ac:chgData name="Sai Jayasree Karthik Nandula" userId="34607649-c0e1-4dc9-a76d-fad999624a9d" providerId="ADAL" clId="{2A6BFC8C-3C5A-4D94-82C7-2737F1D57A0E}" dt="2022-03-04T18:17:19.487" v="697" actId="26606"/>
          <ac:grpSpMkLst>
            <pc:docMk/>
            <pc:sldMk cId="3889524451" sldId="315"/>
            <ac:grpSpMk id="10" creationId="{E799C3D5-7D55-4046-808C-F290F456D6EF}"/>
          </ac:grpSpMkLst>
        </pc:grpChg>
        <pc:grpChg chg="add del">
          <ac:chgData name="Sai Jayasree Karthik Nandula" userId="34607649-c0e1-4dc9-a76d-fad999624a9d" providerId="ADAL" clId="{2A6BFC8C-3C5A-4D94-82C7-2737F1D57A0E}" dt="2022-03-04T19:58:16.420" v="1781"/>
          <ac:grpSpMkLst>
            <pc:docMk/>
            <pc:sldMk cId="3889524451" sldId="315"/>
            <ac:grpSpMk id="40" creationId="{85981F80-69EE-4E2B-82A8-47FDFD7720AC}"/>
          </ac:grpSpMkLst>
        </pc:grpChg>
        <pc:grpChg chg="add del">
          <ac:chgData name="Sai Jayasree Karthik Nandula" userId="34607649-c0e1-4dc9-a76d-fad999624a9d" providerId="ADAL" clId="{2A6BFC8C-3C5A-4D94-82C7-2737F1D57A0E}" dt="2022-03-04T19:58:16.420" v="1781"/>
          <ac:grpSpMkLst>
            <pc:docMk/>
            <pc:sldMk cId="3889524451" sldId="315"/>
            <ac:grpSpMk id="48" creationId="{75EE15D0-BDD3-4CA6-B5DC-159D83FA6BC4}"/>
          </ac:grpSpMkLst>
        </pc:grpChg>
        <pc:graphicFrameChg chg="add mod modGraphic">
          <ac:chgData name="Sai Jayasree Karthik Nandula" userId="34607649-c0e1-4dc9-a76d-fad999624a9d" providerId="ADAL" clId="{2A6BFC8C-3C5A-4D94-82C7-2737F1D57A0E}" dt="2022-03-05T05:59:27.153" v="7882" actId="1076"/>
          <ac:graphicFrameMkLst>
            <pc:docMk/>
            <pc:sldMk cId="3889524451" sldId="315"/>
            <ac:graphicFrameMk id="37" creationId="{3871783B-082E-410A-81D9-BDE3E8DA8E76}"/>
          </ac:graphicFrameMkLst>
        </pc:graphicFrameChg>
        <pc:picChg chg="add del mod">
          <ac:chgData name="Sai Jayasree Karthik Nandula" userId="34607649-c0e1-4dc9-a76d-fad999624a9d" providerId="ADAL" clId="{2A6BFC8C-3C5A-4D94-82C7-2737F1D57A0E}" dt="2022-03-05T01:11:58.181" v="2618" actId="478"/>
          <ac:picMkLst>
            <pc:docMk/>
            <pc:sldMk cId="3889524451" sldId="315"/>
            <ac:picMk id="5" creationId="{E8B89CC8-B2BC-45DB-A4B4-D6281F9D572F}"/>
          </ac:picMkLst>
        </pc:picChg>
        <pc:picChg chg="add mod">
          <ac:chgData name="Sai Jayasree Karthik Nandula" userId="34607649-c0e1-4dc9-a76d-fad999624a9d" providerId="ADAL" clId="{2A6BFC8C-3C5A-4D94-82C7-2737F1D57A0E}" dt="2022-03-05T05:59:44.632" v="7885" actId="1076"/>
          <ac:picMkLst>
            <pc:docMk/>
            <pc:sldMk cId="3889524451" sldId="315"/>
            <ac:picMk id="15" creationId="{833A23F7-EFCB-4F7B-A4E3-AE31B4F0840C}"/>
          </ac:picMkLst>
        </pc:picChg>
      </pc:sldChg>
      <pc:sldChg chg="delSp add del setBg delDesignElem">
        <pc:chgData name="Sai Jayasree Karthik Nandula" userId="34607649-c0e1-4dc9-a76d-fad999624a9d" providerId="ADAL" clId="{2A6BFC8C-3C5A-4D94-82C7-2737F1D57A0E}" dt="2022-03-04T18:14:52.487" v="673" actId="47"/>
        <pc:sldMkLst>
          <pc:docMk/>
          <pc:sldMk cId="163285815" sldId="316"/>
        </pc:sldMkLst>
        <pc:spChg chg="del">
          <ac:chgData name="Sai Jayasree Karthik Nandula" userId="34607649-c0e1-4dc9-a76d-fad999624a9d" providerId="ADAL" clId="{2A6BFC8C-3C5A-4D94-82C7-2737F1D57A0E}" dt="2022-03-04T18:14:49.852" v="672"/>
          <ac:spMkLst>
            <pc:docMk/>
            <pc:sldMk cId="163285815" sldId="316"/>
            <ac:spMk id="8" creationId="{3C06EAFD-0C69-4B3B-BEA7-E7E11DDF9C43}"/>
          </ac:spMkLst>
        </pc:spChg>
        <pc:spChg chg="del">
          <ac:chgData name="Sai Jayasree Karthik Nandula" userId="34607649-c0e1-4dc9-a76d-fad999624a9d" providerId="ADAL" clId="{2A6BFC8C-3C5A-4D94-82C7-2737F1D57A0E}" dt="2022-03-04T18:14:49.852" v="672"/>
          <ac:spMkLst>
            <pc:docMk/>
            <pc:sldMk cId="163285815" sldId="316"/>
            <ac:spMk id="10" creationId="{A4066C89-42FB-4624-9AFE-3A31B36491B5}"/>
          </ac:spMkLst>
        </pc:spChg>
        <pc:spChg chg="del">
          <ac:chgData name="Sai Jayasree Karthik Nandula" userId="34607649-c0e1-4dc9-a76d-fad999624a9d" providerId="ADAL" clId="{2A6BFC8C-3C5A-4D94-82C7-2737F1D57A0E}" dt="2022-03-04T18:14:49.852" v="672"/>
          <ac:spMkLst>
            <pc:docMk/>
            <pc:sldMk cId="163285815" sldId="316"/>
            <ac:spMk id="12" creationId="{BA218FBC-B2D6-48CA-9289-C4110162EDAD}"/>
          </ac:spMkLst>
        </pc:spChg>
        <pc:spChg chg="del">
          <ac:chgData name="Sai Jayasree Karthik Nandula" userId="34607649-c0e1-4dc9-a76d-fad999624a9d" providerId="ADAL" clId="{2A6BFC8C-3C5A-4D94-82C7-2737F1D57A0E}" dt="2022-03-04T18:14:49.852" v="672"/>
          <ac:spMkLst>
            <pc:docMk/>
            <pc:sldMk cId="163285815" sldId="316"/>
            <ac:spMk id="14" creationId="{2DED9084-49DA-4911-ACB7-5F9E4DEFA039}"/>
          </ac:spMkLst>
        </pc:spChg>
      </pc:sldChg>
      <pc:sldChg chg="addSp delSp modSp new mod setBg delDesignElem">
        <pc:chgData name="Sai Jayasree Karthik Nandula" userId="34607649-c0e1-4dc9-a76d-fad999624a9d" providerId="ADAL" clId="{2A6BFC8C-3C5A-4D94-82C7-2737F1D57A0E}" dt="2022-03-05T06:44:41.705" v="8679"/>
        <pc:sldMkLst>
          <pc:docMk/>
          <pc:sldMk cId="2695566823" sldId="316"/>
        </pc:sldMkLst>
        <pc:spChg chg="del mod ord">
          <ac:chgData name="Sai Jayasree Karthik Nandula" userId="34607649-c0e1-4dc9-a76d-fad999624a9d" providerId="ADAL" clId="{2A6BFC8C-3C5A-4D94-82C7-2737F1D57A0E}" dt="2022-03-04T19:24:30.070" v="877" actId="478"/>
          <ac:spMkLst>
            <pc:docMk/>
            <pc:sldMk cId="2695566823" sldId="316"/>
            <ac:spMk id="2" creationId="{EC0C252E-2DBA-4441-A479-6BD3FD5CF4AE}"/>
          </ac:spMkLst>
        </pc:spChg>
        <pc:spChg chg="del mod">
          <ac:chgData name="Sai Jayasree Karthik Nandula" userId="34607649-c0e1-4dc9-a76d-fad999624a9d" providerId="ADAL" clId="{2A6BFC8C-3C5A-4D94-82C7-2737F1D57A0E}" dt="2022-03-04T18:25:55.230" v="741" actId="478"/>
          <ac:spMkLst>
            <pc:docMk/>
            <pc:sldMk cId="2695566823" sldId="316"/>
            <ac:spMk id="3" creationId="{082B6A4C-302C-48F8-A379-0186FDAAE01B}"/>
          </ac:spMkLst>
        </pc:spChg>
        <pc:spChg chg="add del mod">
          <ac:chgData name="Sai Jayasree Karthik Nandula" userId="34607649-c0e1-4dc9-a76d-fad999624a9d" providerId="ADAL" clId="{2A6BFC8C-3C5A-4D94-82C7-2737F1D57A0E}" dt="2022-03-04T19:26:03.727" v="983" actId="478"/>
          <ac:spMkLst>
            <pc:docMk/>
            <pc:sldMk cId="2695566823" sldId="316"/>
            <ac:spMk id="5" creationId="{95657010-A280-45AB-AF9E-B510D3D112D3}"/>
          </ac:spMkLst>
        </pc:spChg>
        <pc:spChg chg="add mod ord">
          <ac:chgData name="Sai Jayasree Karthik Nandula" userId="34607649-c0e1-4dc9-a76d-fad999624a9d" providerId="ADAL" clId="{2A6BFC8C-3C5A-4D94-82C7-2737F1D57A0E}" dt="2022-03-05T05:47:49.252" v="7708" actId="1076"/>
          <ac:spMkLst>
            <pc:docMk/>
            <pc:sldMk cId="2695566823" sldId="316"/>
            <ac:spMk id="6" creationId="{51DE84BF-1B03-4AE1-9B10-314808B3D074}"/>
          </ac:spMkLst>
        </pc:spChg>
        <pc:spChg chg="add del mod">
          <ac:chgData name="Sai Jayasree Karthik Nandula" userId="34607649-c0e1-4dc9-a76d-fad999624a9d" providerId="ADAL" clId="{2A6BFC8C-3C5A-4D94-82C7-2737F1D57A0E}" dt="2022-03-04T19:27:26.134" v="992" actId="478"/>
          <ac:spMkLst>
            <pc:docMk/>
            <pc:sldMk cId="2695566823" sldId="316"/>
            <ac:spMk id="7" creationId="{7D655D7A-5965-4DCF-81EB-ABF808E52F43}"/>
          </ac:spMkLst>
        </pc:spChg>
        <pc:spChg chg="add del">
          <ac:chgData name="Sai Jayasree Karthik Nandula" userId="34607649-c0e1-4dc9-a76d-fad999624a9d" providerId="ADAL" clId="{2A6BFC8C-3C5A-4D94-82C7-2737F1D57A0E}" dt="2022-03-04T18:25:41.131" v="738" actId="26606"/>
          <ac:spMkLst>
            <pc:docMk/>
            <pc:sldMk cId="2695566823" sldId="316"/>
            <ac:spMk id="8" creationId="{5118BA95-03E7-41B7-B442-0AF8C0A7FF68}"/>
          </ac:spMkLst>
        </pc:spChg>
        <pc:spChg chg="add del">
          <ac:chgData name="Sai Jayasree Karthik Nandula" userId="34607649-c0e1-4dc9-a76d-fad999624a9d" providerId="ADAL" clId="{2A6BFC8C-3C5A-4D94-82C7-2737F1D57A0E}" dt="2022-03-04T18:25:41.131" v="738" actId="26606"/>
          <ac:spMkLst>
            <pc:docMk/>
            <pc:sldMk cId="2695566823" sldId="316"/>
            <ac:spMk id="14" creationId="{AD9B3EAD-A2B3-42C4-927C-3455E3E69EE6}"/>
          </ac:spMkLst>
        </pc:spChg>
        <pc:spChg chg="add del">
          <ac:chgData name="Sai Jayasree Karthik Nandula" userId="34607649-c0e1-4dc9-a76d-fad999624a9d" providerId="ADAL" clId="{2A6BFC8C-3C5A-4D94-82C7-2737F1D57A0E}" dt="2022-03-04T18:26:17.120" v="745" actId="26606"/>
          <ac:spMkLst>
            <pc:docMk/>
            <pc:sldMk cId="2695566823" sldId="316"/>
            <ac:spMk id="16" creationId="{49B7FFA5-14CB-4A4F-9BCC-CA3AA5D9D276}"/>
          </ac:spMkLst>
        </pc:spChg>
        <pc:spChg chg="add del">
          <ac:chgData name="Sai Jayasree Karthik Nandula" userId="34607649-c0e1-4dc9-a76d-fad999624a9d" providerId="ADAL" clId="{2A6BFC8C-3C5A-4D94-82C7-2737F1D57A0E}" dt="2022-03-04T18:26:17.120" v="745" actId="26606"/>
          <ac:spMkLst>
            <pc:docMk/>
            <pc:sldMk cId="2695566823" sldId="316"/>
            <ac:spMk id="17" creationId="{E009DD9B-5EE2-4C0D-8B2B-351C8C102205}"/>
          </ac:spMkLst>
        </pc:spChg>
        <pc:spChg chg="add del">
          <ac:chgData name="Sai Jayasree Karthik Nandula" userId="34607649-c0e1-4dc9-a76d-fad999624a9d" providerId="ADAL" clId="{2A6BFC8C-3C5A-4D94-82C7-2737F1D57A0E}" dt="2022-03-04T18:26:17.120" v="745" actId="26606"/>
          <ac:spMkLst>
            <pc:docMk/>
            <pc:sldMk cId="2695566823" sldId="316"/>
            <ac:spMk id="18" creationId="{04E48745-7512-4EC2-9E20-9092D12150CA}"/>
          </ac:spMkLst>
        </pc:spChg>
        <pc:spChg chg="add del">
          <ac:chgData name="Sai Jayasree Karthik Nandula" userId="34607649-c0e1-4dc9-a76d-fad999624a9d" providerId="ADAL" clId="{2A6BFC8C-3C5A-4D94-82C7-2737F1D57A0E}" dt="2022-03-04T18:26:17.120" v="745" actId="26606"/>
          <ac:spMkLst>
            <pc:docMk/>
            <pc:sldMk cId="2695566823" sldId="316"/>
            <ac:spMk id="19" creationId="{E720DB99-7745-4E75-9D96-AAB6D55C531E}"/>
          </ac:spMkLst>
        </pc:spChg>
        <pc:spChg chg="add del">
          <ac:chgData name="Sai Jayasree Karthik Nandula" userId="34607649-c0e1-4dc9-a76d-fad999624a9d" providerId="ADAL" clId="{2A6BFC8C-3C5A-4D94-82C7-2737F1D57A0E}" dt="2022-03-04T18:26:17.120" v="745" actId="26606"/>
          <ac:spMkLst>
            <pc:docMk/>
            <pc:sldMk cId="2695566823" sldId="316"/>
            <ac:spMk id="20" creationId="{D68803C4-E159-4360-B7BB-74205C8F782D}"/>
          </ac:spMkLst>
        </pc:spChg>
        <pc:spChg chg="add del">
          <ac:chgData name="Sai Jayasree Karthik Nandula" userId="34607649-c0e1-4dc9-a76d-fad999624a9d" providerId="ADAL" clId="{2A6BFC8C-3C5A-4D94-82C7-2737F1D57A0E}" dt="2022-03-04T18:26:17.120" v="745" actId="26606"/>
          <ac:spMkLst>
            <pc:docMk/>
            <pc:sldMk cId="2695566823" sldId="316"/>
            <ac:spMk id="21" creationId="{504B0465-3B07-49BF-BEA7-D81476246293}"/>
          </ac:spMkLst>
        </pc:spChg>
        <pc:spChg chg="add mod">
          <ac:chgData name="Sai Jayasree Karthik Nandula" userId="34607649-c0e1-4dc9-a76d-fad999624a9d" providerId="ADAL" clId="{2A6BFC8C-3C5A-4D94-82C7-2737F1D57A0E}" dt="2022-03-04T19:43:01.299" v="1124" actId="255"/>
          <ac:spMkLst>
            <pc:docMk/>
            <pc:sldMk cId="2695566823" sldId="316"/>
            <ac:spMk id="22" creationId="{44152C08-CD87-42C8-93AA-E310E11FA7D8}"/>
          </ac:spMkLst>
        </pc:spChg>
        <pc:spChg chg="add mod">
          <ac:chgData name="Sai Jayasree Karthik Nandula" userId="34607649-c0e1-4dc9-a76d-fad999624a9d" providerId="ADAL" clId="{2A6BFC8C-3C5A-4D94-82C7-2737F1D57A0E}" dt="2022-03-04T19:42:32.305" v="1118" actId="255"/>
          <ac:spMkLst>
            <pc:docMk/>
            <pc:sldMk cId="2695566823" sldId="316"/>
            <ac:spMk id="25" creationId="{AF1E82D8-3451-41AF-A133-0A262B7E1341}"/>
          </ac:spMkLst>
        </pc:spChg>
        <pc:spChg chg="add del">
          <ac:chgData name="Sai Jayasree Karthik Nandula" userId="34607649-c0e1-4dc9-a76d-fad999624a9d" providerId="ADAL" clId="{2A6BFC8C-3C5A-4D94-82C7-2737F1D57A0E}" dt="2022-03-04T18:26:17.056" v="744" actId="26606"/>
          <ac:spMkLst>
            <pc:docMk/>
            <pc:sldMk cId="2695566823" sldId="316"/>
            <ac:spMk id="26" creationId="{2550AE69-AC86-4188-83E5-A856C4F1DCFF}"/>
          </ac:spMkLst>
        </pc:spChg>
        <pc:spChg chg="add del">
          <ac:chgData name="Sai Jayasree Karthik Nandula" userId="34607649-c0e1-4dc9-a76d-fad999624a9d" providerId="ADAL" clId="{2A6BFC8C-3C5A-4D94-82C7-2737F1D57A0E}" dt="2022-03-04T18:26:17.056" v="744" actId="26606"/>
          <ac:spMkLst>
            <pc:docMk/>
            <pc:sldMk cId="2695566823" sldId="316"/>
            <ac:spMk id="28" creationId="{EC4CA156-2C9D-4F0C-B229-88D8B5E17BCF}"/>
          </ac:spMkLst>
        </pc:spChg>
        <pc:spChg chg="add del">
          <ac:chgData name="Sai Jayasree Karthik Nandula" userId="34607649-c0e1-4dc9-a76d-fad999624a9d" providerId="ADAL" clId="{2A6BFC8C-3C5A-4D94-82C7-2737F1D57A0E}" dt="2022-03-04T18:26:17.056" v="744" actId="26606"/>
          <ac:spMkLst>
            <pc:docMk/>
            <pc:sldMk cId="2695566823" sldId="316"/>
            <ac:spMk id="30" creationId="{D7361ED3-EBE5-4EFC-8DA3-D0CE4BF2F4B1}"/>
          </ac:spMkLst>
        </pc:spChg>
        <pc:spChg chg="add mod">
          <ac:chgData name="Sai Jayasree Karthik Nandula" userId="34607649-c0e1-4dc9-a76d-fad999624a9d" providerId="ADAL" clId="{2A6BFC8C-3C5A-4D94-82C7-2737F1D57A0E}" dt="2022-03-04T19:42:26.668" v="1117" actId="255"/>
          <ac:spMkLst>
            <pc:docMk/>
            <pc:sldMk cId="2695566823" sldId="316"/>
            <ac:spMk id="31" creationId="{BD9D6E63-30F3-458F-8156-539222D96E8A}"/>
          </ac:spMkLst>
        </pc:spChg>
        <pc:spChg chg="add del">
          <ac:chgData name="Sai Jayasree Karthik Nandula" userId="34607649-c0e1-4dc9-a76d-fad999624a9d" providerId="ADAL" clId="{2A6BFC8C-3C5A-4D94-82C7-2737F1D57A0E}" dt="2022-03-04T18:26:17.056" v="744" actId="26606"/>
          <ac:spMkLst>
            <pc:docMk/>
            <pc:sldMk cId="2695566823" sldId="316"/>
            <ac:spMk id="36" creationId="{5C28659E-412C-4600-B45E-BAE370BC24B9}"/>
          </ac:spMkLst>
        </pc:spChg>
        <pc:spChg chg="add del">
          <ac:chgData name="Sai Jayasree Karthik Nandula" userId="34607649-c0e1-4dc9-a76d-fad999624a9d" providerId="ADAL" clId="{2A6BFC8C-3C5A-4D94-82C7-2737F1D57A0E}" dt="2022-03-04T18:26:17.056" v="744" actId="26606"/>
          <ac:spMkLst>
            <pc:docMk/>
            <pc:sldMk cId="2695566823" sldId="316"/>
            <ac:spMk id="38" creationId="{55BE2824-A619-43D4-8CEE-814E76EACEFF}"/>
          </ac:spMkLst>
        </pc:spChg>
        <pc:spChg chg="add del">
          <ac:chgData name="Sai Jayasree Karthik Nandula" userId="34607649-c0e1-4dc9-a76d-fad999624a9d" providerId="ADAL" clId="{2A6BFC8C-3C5A-4D94-82C7-2737F1D57A0E}" dt="2022-03-04T18:26:17.056" v="744" actId="26606"/>
          <ac:spMkLst>
            <pc:docMk/>
            <pc:sldMk cId="2695566823" sldId="316"/>
            <ac:spMk id="40" creationId="{7F757314-8028-429F-A691-15514DF1133C}"/>
          </ac:spMkLst>
        </pc:spChg>
        <pc:spChg chg="add mod">
          <ac:chgData name="Sai Jayasree Karthik Nandula" userId="34607649-c0e1-4dc9-a76d-fad999624a9d" providerId="ADAL" clId="{2A6BFC8C-3C5A-4D94-82C7-2737F1D57A0E}" dt="2022-03-04T19:42:41.833" v="1121" actId="255"/>
          <ac:spMkLst>
            <pc:docMk/>
            <pc:sldMk cId="2695566823" sldId="316"/>
            <ac:spMk id="41" creationId="{76E38FB1-1E0B-4085-AB8F-8A172448CB34}"/>
          </ac:spMkLst>
        </pc:spChg>
        <pc:spChg chg="add del">
          <ac:chgData name="Sai Jayasree Karthik Nandula" userId="34607649-c0e1-4dc9-a76d-fad999624a9d" providerId="ADAL" clId="{2A6BFC8C-3C5A-4D94-82C7-2737F1D57A0E}" dt="2022-03-04T18:26:17.056" v="744" actId="26606"/>
          <ac:spMkLst>
            <pc:docMk/>
            <pc:sldMk cId="2695566823" sldId="316"/>
            <ac:spMk id="42" creationId="{CCFB0F09-9A6D-4393-94DE-D19BB32FF3B2}"/>
          </ac:spMkLst>
        </pc:spChg>
        <pc:spChg chg="add del">
          <ac:chgData name="Sai Jayasree Karthik Nandula" userId="34607649-c0e1-4dc9-a76d-fad999624a9d" providerId="ADAL" clId="{2A6BFC8C-3C5A-4D94-82C7-2737F1D57A0E}" dt="2022-03-04T18:26:17.056" v="744" actId="26606"/>
          <ac:spMkLst>
            <pc:docMk/>
            <pc:sldMk cId="2695566823" sldId="316"/>
            <ac:spMk id="44" creationId="{C1A8FF86-3729-44D9-9029-E0816A7E245C}"/>
          </ac:spMkLst>
        </pc:spChg>
        <pc:spChg chg="add mod">
          <ac:chgData name="Sai Jayasree Karthik Nandula" userId="34607649-c0e1-4dc9-a76d-fad999624a9d" providerId="ADAL" clId="{2A6BFC8C-3C5A-4D94-82C7-2737F1D57A0E}" dt="2022-03-04T19:42:13.031" v="1115" actId="255"/>
          <ac:spMkLst>
            <pc:docMk/>
            <pc:sldMk cId="2695566823" sldId="316"/>
            <ac:spMk id="49" creationId="{5A8FDBE1-B2DE-4300-9F3E-CD98CC91ED84}"/>
          </ac:spMkLst>
        </pc:spChg>
        <pc:spChg chg="add del">
          <ac:chgData name="Sai Jayasree Karthik Nandula" userId="34607649-c0e1-4dc9-a76d-fad999624a9d" providerId="ADAL" clId="{2A6BFC8C-3C5A-4D94-82C7-2737F1D57A0E}" dt="2022-03-04T19:35:25.931" v="1046" actId="26606"/>
          <ac:spMkLst>
            <pc:docMk/>
            <pc:sldMk cId="2695566823" sldId="316"/>
            <ac:spMk id="50" creationId="{2550AE69-AC86-4188-83E5-A856C4F1DCFF}"/>
          </ac:spMkLst>
        </pc:spChg>
        <pc:spChg chg="add del">
          <ac:chgData name="Sai Jayasree Karthik Nandula" userId="34607649-c0e1-4dc9-a76d-fad999624a9d" providerId="ADAL" clId="{2A6BFC8C-3C5A-4D94-82C7-2737F1D57A0E}" dt="2022-03-04T19:35:25.931" v="1046" actId="26606"/>
          <ac:spMkLst>
            <pc:docMk/>
            <pc:sldMk cId="2695566823" sldId="316"/>
            <ac:spMk id="51" creationId="{EC4CA156-2C9D-4F0C-B229-88D8B5E17BCF}"/>
          </ac:spMkLst>
        </pc:spChg>
        <pc:spChg chg="add del">
          <ac:chgData name="Sai Jayasree Karthik Nandula" userId="34607649-c0e1-4dc9-a76d-fad999624a9d" providerId="ADAL" clId="{2A6BFC8C-3C5A-4D94-82C7-2737F1D57A0E}" dt="2022-03-04T19:35:25.931" v="1046" actId="26606"/>
          <ac:spMkLst>
            <pc:docMk/>
            <pc:sldMk cId="2695566823" sldId="316"/>
            <ac:spMk id="52" creationId="{D7361ED3-EBE5-4EFC-8DA3-D0CE4BF2F4B1}"/>
          </ac:spMkLst>
        </pc:spChg>
        <pc:spChg chg="add del">
          <ac:chgData name="Sai Jayasree Karthik Nandula" userId="34607649-c0e1-4dc9-a76d-fad999624a9d" providerId="ADAL" clId="{2A6BFC8C-3C5A-4D94-82C7-2737F1D57A0E}" dt="2022-03-04T19:35:25.931" v="1046" actId="26606"/>
          <ac:spMkLst>
            <pc:docMk/>
            <pc:sldMk cId="2695566823" sldId="316"/>
            <ac:spMk id="54" creationId="{CD60390C-0E4C-4682-8246-AFA2E49856DA}"/>
          </ac:spMkLst>
        </pc:spChg>
        <pc:spChg chg="add del">
          <ac:chgData name="Sai Jayasree Karthik Nandula" userId="34607649-c0e1-4dc9-a76d-fad999624a9d" providerId="ADAL" clId="{2A6BFC8C-3C5A-4D94-82C7-2737F1D57A0E}" dt="2022-03-04T19:35:25.931" v="1046" actId="26606"/>
          <ac:spMkLst>
            <pc:docMk/>
            <pc:sldMk cId="2695566823" sldId="316"/>
            <ac:spMk id="55" creationId="{CEBA87F4-FB8A-4D91-B3F3-DFA78E0CC64D}"/>
          </ac:spMkLst>
        </pc:spChg>
        <pc:spChg chg="add del">
          <ac:chgData name="Sai Jayasree Karthik Nandula" userId="34607649-c0e1-4dc9-a76d-fad999624a9d" providerId="ADAL" clId="{2A6BFC8C-3C5A-4D94-82C7-2737F1D57A0E}" dt="2022-03-04T19:35:25.931" v="1046" actId="26606"/>
          <ac:spMkLst>
            <pc:docMk/>
            <pc:sldMk cId="2695566823" sldId="316"/>
            <ac:spMk id="56" creationId="{D012A90F-45C2-4C9B-BAF6-9CE1F546C7EA}"/>
          </ac:spMkLst>
        </pc:spChg>
        <pc:spChg chg="add mod">
          <ac:chgData name="Sai Jayasree Karthik Nandula" userId="34607649-c0e1-4dc9-a76d-fad999624a9d" providerId="ADAL" clId="{2A6BFC8C-3C5A-4D94-82C7-2737F1D57A0E}" dt="2022-03-04T19:42:52.137" v="1123" actId="255"/>
          <ac:spMkLst>
            <pc:docMk/>
            <pc:sldMk cId="2695566823" sldId="316"/>
            <ac:spMk id="59" creationId="{A79C1B98-8A6D-4C25-B1C3-66D74E998016}"/>
          </ac:spMkLst>
        </pc:spChg>
        <pc:spChg chg="add del">
          <ac:chgData name="Sai Jayasree Karthik Nandula" userId="34607649-c0e1-4dc9-a76d-fad999624a9d" providerId="ADAL" clId="{2A6BFC8C-3C5A-4D94-82C7-2737F1D57A0E}" dt="2022-03-04T19:35:29.781" v="1048" actId="26606"/>
          <ac:spMkLst>
            <pc:docMk/>
            <pc:sldMk cId="2695566823" sldId="316"/>
            <ac:spMk id="61" creationId="{484E34F7-E155-426C-A88E-8AEA6CF3F7EC}"/>
          </ac:spMkLst>
        </pc:spChg>
        <pc:spChg chg="add mod">
          <ac:chgData name="Sai Jayasree Karthik Nandula" userId="34607649-c0e1-4dc9-a76d-fad999624a9d" providerId="ADAL" clId="{2A6BFC8C-3C5A-4D94-82C7-2737F1D57A0E}" dt="2022-03-05T05:47:39.156" v="7707" actId="113"/>
          <ac:spMkLst>
            <pc:docMk/>
            <pc:sldMk cId="2695566823" sldId="316"/>
            <ac:spMk id="65" creationId="{56E44A71-5F8E-40AD-A6CD-EF4229A57E24}"/>
          </ac:spMkLst>
        </pc:spChg>
        <pc:spChg chg="add del">
          <ac:chgData name="Sai Jayasree Karthik Nandula" userId="34607649-c0e1-4dc9-a76d-fad999624a9d" providerId="ADAL" clId="{2A6BFC8C-3C5A-4D94-82C7-2737F1D57A0E}" dt="2022-03-04T19:58:16.420" v="1781"/>
          <ac:spMkLst>
            <pc:docMk/>
            <pc:sldMk cId="2695566823" sldId="316"/>
            <ac:spMk id="66" creationId="{CCF043BA-0C52-4068-BCF5-2B2D89BA9D36}"/>
          </ac:spMkLst>
        </pc:spChg>
        <pc:grpChg chg="add del">
          <ac:chgData name="Sai Jayasree Karthik Nandula" userId="34607649-c0e1-4dc9-a76d-fad999624a9d" providerId="ADAL" clId="{2A6BFC8C-3C5A-4D94-82C7-2737F1D57A0E}" dt="2022-03-04T18:25:41.131" v="738" actId="26606"/>
          <ac:grpSpMkLst>
            <pc:docMk/>
            <pc:sldMk cId="2695566823" sldId="316"/>
            <ac:grpSpMk id="10" creationId="{E799C3D5-7D55-4046-808C-F290F456D6EF}"/>
          </ac:grpSpMkLst>
        </pc:grpChg>
        <pc:grpChg chg="add del">
          <ac:chgData name="Sai Jayasree Karthik Nandula" userId="34607649-c0e1-4dc9-a76d-fad999624a9d" providerId="ADAL" clId="{2A6BFC8C-3C5A-4D94-82C7-2737F1D57A0E}" dt="2022-03-04T18:26:17.056" v="744" actId="26606"/>
          <ac:grpSpMkLst>
            <pc:docMk/>
            <pc:sldMk cId="2695566823" sldId="316"/>
            <ac:grpSpMk id="32" creationId="{85105087-7F16-4C94-837C-C45445116665}"/>
          </ac:grpSpMkLst>
        </pc:grpChg>
        <pc:grpChg chg="add del">
          <ac:chgData name="Sai Jayasree Karthik Nandula" userId="34607649-c0e1-4dc9-a76d-fad999624a9d" providerId="ADAL" clId="{2A6BFC8C-3C5A-4D94-82C7-2737F1D57A0E}" dt="2022-03-04T18:26:17.056" v="744" actId="26606"/>
          <ac:grpSpMkLst>
            <pc:docMk/>
            <pc:sldMk cId="2695566823" sldId="316"/>
            <ac:grpSpMk id="46" creationId="{A924F705-30C0-4ED8-9364-62609FAD44D2}"/>
          </ac:grpSpMkLst>
        </pc:grpChg>
        <pc:grpChg chg="add del">
          <ac:chgData name="Sai Jayasree Karthik Nandula" userId="34607649-c0e1-4dc9-a76d-fad999624a9d" providerId="ADAL" clId="{2A6BFC8C-3C5A-4D94-82C7-2737F1D57A0E}" dt="2022-03-04T19:35:25.931" v="1046" actId="26606"/>
          <ac:grpSpMkLst>
            <pc:docMk/>
            <pc:sldMk cId="2695566823" sldId="316"/>
            <ac:grpSpMk id="53" creationId="{85105087-7F16-4C94-837C-C45445116665}"/>
          </ac:grpSpMkLst>
        </pc:grpChg>
        <pc:grpChg chg="add del">
          <ac:chgData name="Sai Jayasree Karthik Nandula" userId="34607649-c0e1-4dc9-a76d-fad999624a9d" providerId="ADAL" clId="{2A6BFC8C-3C5A-4D94-82C7-2737F1D57A0E}" dt="2022-03-04T19:58:16.420" v="1781"/>
          <ac:grpSpMkLst>
            <pc:docMk/>
            <pc:sldMk cId="2695566823" sldId="316"/>
            <ac:grpSpMk id="68" creationId="{789ACCC8-A635-400E-B9C0-AD9CA57109CE}"/>
          </ac:grpSpMkLst>
        </pc:grpChg>
        <pc:picChg chg="add mod ord modCrop">
          <ac:chgData name="Sai Jayasree Karthik Nandula" userId="34607649-c0e1-4dc9-a76d-fad999624a9d" providerId="ADAL" clId="{2A6BFC8C-3C5A-4D94-82C7-2737F1D57A0E}" dt="2022-03-05T05:45:03.191" v="7499" actId="732"/>
          <ac:picMkLst>
            <pc:docMk/>
            <pc:sldMk cId="2695566823" sldId="316"/>
            <ac:picMk id="15" creationId="{0396BE91-4B9C-428B-9972-50B085C8075B}"/>
          </ac:picMkLst>
        </pc:picChg>
        <pc:picChg chg="add del mod">
          <ac:chgData name="Sai Jayasree Karthik Nandula" userId="34607649-c0e1-4dc9-a76d-fad999624a9d" providerId="ADAL" clId="{2A6BFC8C-3C5A-4D94-82C7-2737F1D57A0E}" dt="2022-03-05T03:15:08.113" v="6130" actId="478"/>
          <ac:picMkLst>
            <pc:docMk/>
            <pc:sldMk cId="2695566823" sldId="316"/>
            <ac:picMk id="62" creationId="{12AFE9D9-FCF8-40B7-94CA-F46B35A82700}"/>
          </ac:picMkLst>
        </pc:picChg>
        <pc:picChg chg="add mod">
          <ac:chgData name="Sai Jayasree Karthik Nandula" userId="34607649-c0e1-4dc9-a76d-fad999624a9d" providerId="ADAL" clId="{2A6BFC8C-3C5A-4D94-82C7-2737F1D57A0E}" dt="2022-03-05T05:47:54.111" v="7709" actId="1076"/>
          <ac:picMkLst>
            <pc:docMk/>
            <pc:sldMk cId="2695566823" sldId="316"/>
            <ac:picMk id="64" creationId="{0350BC75-F9E2-4CC7-9F4D-EA1A24DC110A}"/>
          </ac:picMkLst>
        </pc:picChg>
        <pc:cxnChg chg="add mod">
          <ac:chgData name="Sai Jayasree Karthik Nandula" userId="34607649-c0e1-4dc9-a76d-fad999624a9d" providerId="ADAL" clId="{2A6BFC8C-3C5A-4D94-82C7-2737F1D57A0E}" dt="2022-03-04T19:36:04.182" v="1053" actId="1076"/>
          <ac:cxnSpMkLst>
            <pc:docMk/>
            <pc:sldMk cId="2695566823" sldId="316"/>
            <ac:cxnSpMk id="13" creationId="{475B2167-8950-4748-8305-B347079213F4}"/>
          </ac:cxnSpMkLst>
        </pc:cxnChg>
        <pc:cxnChg chg="add mod">
          <ac:chgData name="Sai Jayasree Karthik Nandula" userId="34607649-c0e1-4dc9-a76d-fad999624a9d" providerId="ADAL" clId="{2A6BFC8C-3C5A-4D94-82C7-2737F1D57A0E}" dt="2022-03-04T19:35:56.472" v="1052" actId="1076"/>
          <ac:cxnSpMkLst>
            <pc:docMk/>
            <pc:sldMk cId="2695566823" sldId="316"/>
            <ac:cxnSpMk id="24" creationId="{7748A1B5-77BA-49AE-B7D3-F1F9E3544802}"/>
          </ac:cxnSpMkLst>
        </pc:cxnChg>
        <pc:cxnChg chg="add mod">
          <ac:chgData name="Sai Jayasree Karthik Nandula" userId="34607649-c0e1-4dc9-a76d-fad999624a9d" providerId="ADAL" clId="{2A6BFC8C-3C5A-4D94-82C7-2737F1D57A0E}" dt="2022-03-04T19:35:52.814" v="1051" actId="1076"/>
          <ac:cxnSpMkLst>
            <pc:docMk/>
            <pc:sldMk cId="2695566823" sldId="316"/>
            <ac:cxnSpMk id="29" creationId="{1037A2F8-233C-49D6-BDED-AEFCFAC299BD}"/>
          </ac:cxnSpMkLst>
        </pc:cxnChg>
        <pc:cxnChg chg="add">
          <ac:chgData name="Sai Jayasree Karthik Nandula" userId="34607649-c0e1-4dc9-a76d-fad999624a9d" providerId="ADAL" clId="{2A6BFC8C-3C5A-4D94-82C7-2737F1D57A0E}" dt="2022-03-04T19:40:14.281" v="1056" actId="11529"/>
          <ac:cxnSpMkLst>
            <pc:docMk/>
            <pc:sldMk cId="2695566823" sldId="316"/>
            <ac:cxnSpMk id="39" creationId="{2EB7B0D4-72B7-4C64-BE6A-F9699017FE9B}"/>
          </ac:cxnSpMkLst>
        </pc:cxnChg>
        <pc:cxnChg chg="add mod">
          <ac:chgData name="Sai Jayasree Karthik Nandula" userId="34607649-c0e1-4dc9-a76d-fad999624a9d" providerId="ADAL" clId="{2A6BFC8C-3C5A-4D94-82C7-2737F1D57A0E}" dt="2022-03-04T20:17:20.220" v="1958" actId="1076"/>
          <ac:cxnSpMkLst>
            <pc:docMk/>
            <pc:sldMk cId="2695566823" sldId="316"/>
            <ac:cxnSpMk id="45" creationId="{7BA62EC1-2CF6-433F-8C6C-1C4CB7176234}"/>
          </ac:cxnSpMkLst>
        </pc:cxnChg>
        <pc:cxnChg chg="add">
          <ac:chgData name="Sai Jayasree Karthik Nandula" userId="34607649-c0e1-4dc9-a76d-fad999624a9d" providerId="ADAL" clId="{2A6BFC8C-3C5A-4D94-82C7-2737F1D57A0E}" dt="2022-03-04T19:41:35.244" v="1088" actId="11529"/>
          <ac:cxnSpMkLst>
            <pc:docMk/>
            <pc:sldMk cId="2695566823" sldId="316"/>
            <ac:cxnSpMk id="58" creationId="{85897F90-42E7-4F5A-9702-833560832F9F}"/>
          </ac:cxnSpMkLst>
        </pc:cxnChg>
      </pc:sldChg>
      <pc:sldChg chg="delSp new del mod">
        <pc:chgData name="Sai Jayasree Karthik Nandula" userId="34607649-c0e1-4dc9-a76d-fad999624a9d" providerId="ADAL" clId="{2A6BFC8C-3C5A-4D94-82C7-2737F1D57A0E}" dt="2022-03-04T18:23:06.297" v="735" actId="47"/>
        <pc:sldMkLst>
          <pc:docMk/>
          <pc:sldMk cId="3190797143" sldId="316"/>
        </pc:sldMkLst>
        <pc:spChg chg="del">
          <ac:chgData name="Sai Jayasree Karthik Nandula" userId="34607649-c0e1-4dc9-a76d-fad999624a9d" providerId="ADAL" clId="{2A6BFC8C-3C5A-4D94-82C7-2737F1D57A0E}" dt="2022-03-04T18:22:51.129" v="733" actId="478"/>
          <ac:spMkLst>
            <pc:docMk/>
            <pc:sldMk cId="3190797143" sldId="316"/>
            <ac:spMk id="2" creationId="{2B2BCA5B-231E-4F7A-ADC6-8575405CAE15}"/>
          </ac:spMkLst>
        </pc:spChg>
        <pc:spChg chg="del">
          <ac:chgData name="Sai Jayasree Karthik Nandula" userId="34607649-c0e1-4dc9-a76d-fad999624a9d" providerId="ADAL" clId="{2A6BFC8C-3C5A-4D94-82C7-2737F1D57A0E}" dt="2022-03-04T18:22:56.441" v="734" actId="478"/>
          <ac:spMkLst>
            <pc:docMk/>
            <pc:sldMk cId="3190797143" sldId="316"/>
            <ac:spMk id="3" creationId="{B66614E5-0D73-405F-8FD3-D8EAA8EA11CA}"/>
          </ac:spMkLst>
        </pc:spChg>
      </pc:sldChg>
      <pc:sldChg chg="modSp new mod">
        <pc:chgData name="Sai Jayasree Karthik Nandula" userId="34607649-c0e1-4dc9-a76d-fad999624a9d" providerId="ADAL" clId="{2A6BFC8C-3C5A-4D94-82C7-2737F1D57A0E}" dt="2022-03-05T05:22:40.725" v="6847" actId="255"/>
        <pc:sldMkLst>
          <pc:docMk/>
          <pc:sldMk cId="3335364169" sldId="317"/>
        </pc:sldMkLst>
        <pc:spChg chg="mod">
          <ac:chgData name="Sai Jayasree Karthik Nandula" userId="34607649-c0e1-4dc9-a76d-fad999624a9d" providerId="ADAL" clId="{2A6BFC8C-3C5A-4D94-82C7-2737F1D57A0E}" dt="2022-03-05T05:22:33.258" v="6846" actId="113"/>
          <ac:spMkLst>
            <pc:docMk/>
            <pc:sldMk cId="3335364169" sldId="317"/>
            <ac:spMk id="2" creationId="{8033664C-1520-4DA2-AB27-94EA2635DB5F}"/>
          </ac:spMkLst>
        </pc:spChg>
        <pc:spChg chg="mod">
          <ac:chgData name="Sai Jayasree Karthik Nandula" userId="34607649-c0e1-4dc9-a76d-fad999624a9d" providerId="ADAL" clId="{2A6BFC8C-3C5A-4D94-82C7-2737F1D57A0E}" dt="2022-03-05T05:22:40.725" v="6847" actId="255"/>
          <ac:spMkLst>
            <pc:docMk/>
            <pc:sldMk cId="3335364169" sldId="317"/>
            <ac:spMk id="3" creationId="{502A8614-B9E8-41B0-81E8-94A14E42C764}"/>
          </ac:spMkLst>
        </pc:spChg>
      </pc:sldChg>
      <pc:sldChg chg="addSp delSp modSp new mod setBg delDesignElem">
        <pc:chgData name="Sai Jayasree Karthik Nandula" userId="34607649-c0e1-4dc9-a76d-fad999624a9d" providerId="ADAL" clId="{2A6BFC8C-3C5A-4D94-82C7-2737F1D57A0E}" dt="2022-03-05T06:47:09.252" v="8707" actId="1076"/>
        <pc:sldMkLst>
          <pc:docMk/>
          <pc:sldMk cId="330156523" sldId="318"/>
        </pc:sldMkLst>
        <pc:spChg chg="mod">
          <ac:chgData name="Sai Jayasree Karthik Nandula" userId="34607649-c0e1-4dc9-a76d-fad999624a9d" providerId="ADAL" clId="{2A6BFC8C-3C5A-4D94-82C7-2737F1D57A0E}" dt="2022-03-05T05:38:42.873" v="7351" actId="1076"/>
          <ac:spMkLst>
            <pc:docMk/>
            <pc:sldMk cId="330156523" sldId="318"/>
            <ac:spMk id="2" creationId="{173DC28F-A50E-4C74-89F4-BAF6D21107AF}"/>
          </ac:spMkLst>
        </pc:spChg>
        <pc:spChg chg="del">
          <ac:chgData name="Sai Jayasree Karthik Nandula" userId="34607649-c0e1-4dc9-a76d-fad999624a9d" providerId="ADAL" clId="{2A6BFC8C-3C5A-4D94-82C7-2737F1D57A0E}" dt="2022-03-04T20:15:42.762" v="1942" actId="478"/>
          <ac:spMkLst>
            <pc:docMk/>
            <pc:sldMk cId="330156523" sldId="318"/>
            <ac:spMk id="3" creationId="{47FD8C1E-B024-42F3-B1E3-4876B6A6E016}"/>
          </ac:spMkLst>
        </pc:spChg>
        <pc:spChg chg="add mod">
          <ac:chgData name="Sai Jayasree Karthik Nandula" userId="34607649-c0e1-4dc9-a76d-fad999624a9d" providerId="ADAL" clId="{2A6BFC8C-3C5A-4D94-82C7-2737F1D57A0E}" dt="2022-03-05T05:36:55.265" v="7190" actId="113"/>
          <ac:spMkLst>
            <pc:docMk/>
            <pc:sldMk cId="330156523" sldId="318"/>
            <ac:spMk id="5" creationId="{05E7D608-9E68-4F12-82F4-8F987D0F9440}"/>
          </ac:spMkLst>
        </pc:spChg>
        <pc:spChg chg="add del mod">
          <ac:chgData name="Sai Jayasree Karthik Nandula" userId="34607649-c0e1-4dc9-a76d-fad999624a9d" providerId="ADAL" clId="{2A6BFC8C-3C5A-4D94-82C7-2737F1D57A0E}" dt="2022-03-05T05:36:05.696" v="7188"/>
          <ac:spMkLst>
            <pc:docMk/>
            <pc:sldMk cId="330156523" sldId="318"/>
            <ac:spMk id="6" creationId="{69CB5850-05F0-484F-BDA1-2C4847F9989D}"/>
          </ac:spMkLst>
        </pc:spChg>
        <pc:spChg chg="add mod">
          <ac:chgData name="Sai Jayasree Karthik Nandula" userId="34607649-c0e1-4dc9-a76d-fad999624a9d" providerId="ADAL" clId="{2A6BFC8C-3C5A-4D94-82C7-2737F1D57A0E}" dt="2022-03-05T06:47:09.252" v="8707" actId="1076"/>
          <ac:spMkLst>
            <pc:docMk/>
            <pc:sldMk cId="330156523" sldId="318"/>
            <ac:spMk id="7" creationId="{06ECB93A-EA45-4AF1-87B1-94ABC1A408E9}"/>
          </ac:spMkLst>
        </pc:spChg>
        <pc:spChg chg="add del">
          <ac:chgData name="Sai Jayasree Karthik Nandula" userId="34607649-c0e1-4dc9-a76d-fad999624a9d" providerId="ADAL" clId="{2A6BFC8C-3C5A-4D94-82C7-2737F1D57A0E}" dt="2022-03-05T05:07:52.360" v="6216"/>
          <ac:spMkLst>
            <pc:docMk/>
            <pc:sldMk cId="330156523" sldId="318"/>
            <ac:spMk id="10" creationId="{584FD149-94B6-4257-AB5B-C478E6038F9E}"/>
          </ac:spMkLst>
        </pc:spChg>
        <pc:spChg chg="add del">
          <ac:chgData name="Sai Jayasree Karthik Nandula" userId="34607649-c0e1-4dc9-a76d-fad999624a9d" providerId="ADAL" clId="{2A6BFC8C-3C5A-4D94-82C7-2737F1D57A0E}" dt="2022-03-05T05:07:52.360" v="6216"/>
          <ac:spMkLst>
            <pc:docMk/>
            <pc:sldMk cId="330156523" sldId="318"/>
            <ac:spMk id="12" creationId="{4743F4F4-276D-4A4D-930A-0530386F9820}"/>
          </ac:spMkLst>
        </pc:spChg>
        <pc:spChg chg="add del">
          <ac:chgData name="Sai Jayasree Karthik Nandula" userId="34607649-c0e1-4dc9-a76d-fad999624a9d" providerId="ADAL" clId="{2A6BFC8C-3C5A-4D94-82C7-2737F1D57A0E}" dt="2022-03-05T05:07:52.360" v="6216"/>
          <ac:spMkLst>
            <pc:docMk/>
            <pc:sldMk cId="330156523" sldId="318"/>
            <ac:spMk id="14" creationId="{AA1386B8-14BD-4682-B537-BC9027D6EDCB}"/>
          </ac:spMkLst>
        </pc:spChg>
        <pc:spChg chg="add del">
          <ac:chgData name="Sai Jayasree Karthik Nandula" userId="34607649-c0e1-4dc9-a76d-fad999624a9d" providerId="ADAL" clId="{2A6BFC8C-3C5A-4D94-82C7-2737F1D57A0E}" dt="2022-03-04T20:16:00.086" v="1945" actId="26606"/>
          <ac:spMkLst>
            <pc:docMk/>
            <pc:sldMk cId="330156523" sldId="318"/>
            <ac:spMk id="37" creationId="{B8FE8EF1-7AF2-4864-A8DE-7EE3481DA1D4}"/>
          </ac:spMkLst>
        </pc:spChg>
        <pc:spChg chg="add del">
          <ac:chgData name="Sai Jayasree Karthik Nandula" userId="34607649-c0e1-4dc9-a76d-fad999624a9d" providerId="ADAL" clId="{2A6BFC8C-3C5A-4D94-82C7-2737F1D57A0E}" dt="2022-03-04T20:16:00.086" v="1945" actId="26606"/>
          <ac:spMkLst>
            <pc:docMk/>
            <pc:sldMk cId="330156523" sldId="318"/>
            <ac:spMk id="39" creationId="{76CB6AE4-A444-41E5-A744-47F048A15E7D}"/>
          </ac:spMkLst>
        </pc:spChg>
        <pc:spChg chg="add del">
          <ac:chgData name="Sai Jayasree Karthik Nandula" userId="34607649-c0e1-4dc9-a76d-fad999624a9d" providerId="ADAL" clId="{2A6BFC8C-3C5A-4D94-82C7-2737F1D57A0E}" dt="2022-03-04T20:16:00.086" v="1945" actId="26606"/>
          <ac:spMkLst>
            <pc:docMk/>
            <pc:sldMk cId="330156523" sldId="318"/>
            <ac:spMk id="41" creationId="{25F129D9-8F3D-4302-AB5D-DE987A6B127A}"/>
          </ac:spMkLst>
        </pc:spChg>
        <pc:spChg chg="add del">
          <ac:chgData name="Sai Jayasree Karthik Nandula" userId="34607649-c0e1-4dc9-a76d-fad999624a9d" providerId="ADAL" clId="{2A6BFC8C-3C5A-4D94-82C7-2737F1D57A0E}" dt="2022-03-04T20:16:00.086" v="1945" actId="26606"/>
          <ac:spMkLst>
            <pc:docMk/>
            <pc:sldMk cId="330156523" sldId="318"/>
            <ac:spMk id="43" creationId="{1F4A57F6-BEF1-4CA6-A0F1-3A01F6AB48EE}"/>
          </ac:spMkLst>
        </pc:spChg>
        <pc:spChg chg="add del">
          <ac:chgData name="Sai Jayasree Karthik Nandula" userId="34607649-c0e1-4dc9-a76d-fad999624a9d" providerId="ADAL" clId="{2A6BFC8C-3C5A-4D94-82C7-2737F1D57A0E}" dt="2022-03-04T20:16:00.086" v="1945" actId="26606"/>
          <ac:spMkLst>
            <pc:docMk/>
            <pc:sldMk cId="330156523" sldId="318"/>
            <ac:spMk id="45" creationId="{E3336A73-1C9B-4BAA-A893-AD3C79E66607}"/>
          </ac:spMkLst>
        </pc:spChg>
        <pc:spChg chg="add del">
          <ac:chgData name="Sai Jayasree Karthik Nandula" userId="34607649-c0e1-4dc9-a76d-fad999624a9d" providerId="ADAL" clId="{2A6BFC8C-3C5A-4D94-82C7-2737F1D57A0E}" dt="2022-03-04T20:16:05.511" v="1947" actId="26606"/>
          <ac:spMkLst>
            <pc:docMk/>
            <pc:sldMk cId="330156523" sldId="318"/>
            <ac:spMk id="73" creationId="{9A2B6FDB-5181-44FE-981E-401DD6DED433}"/>
          </ac:spMkLst>
        </pc:spChg>
        <pc:spChg chg="add del">
          <ac:chgData name="Sai Jayasree Karthik Nandula" userId="34607649-c0e1-4dc9-a76d-fad999624a9d" providerId="ADAL" clId="{2A6BFC8C-3C5A-4D94-82C7-2737F1D57A0E}" dt="2022-03-04T20:16:05.511" v="1947" actId="26606"/>
          <ac:spMkLst>
            <pc:docMk/>
            <pc:sldMk cId="330156523" sldId="318"/>
            <ac:spMk id="74" creationId="{4EB21FA6-8B6A-4699-8408-91E69980018A}"/>
          </ac:spMkLst>
        </pc:spChg>
        <pc:spChg chg="add del">
          <ac:chgData name="Sai Jayasree Karthik Nandula" userId="34607649-c0e1-4dc9-a76d-fad999624a9d" providerId="ADAL" clId="{2A6BFC8C-3C5A-4D94-82C7-2737F1D57A0E}" dt="2022-03-04T20:16:05.511" v="1947" actId="26606"/>
          <ac:spMkLst>
            <pc:docMk/>
            <pc:sldMk cId="330156523" sldId="318"/>
            <ac:spMk id="75" creationId="{C3389666-1B7F-496F-A541-289F8A73CE1F}"/>
          </ac:spMkLst>
        </pc:spChg>
        <pc:spChg chg="add del">
          <ac:chgData name="Sai Jayasree Karthik Nandula" userId="34607649-c0e1-4dc9-a76d-fad999624a9d" providerId="ADAL" clId="{2A6BFC8C-3C5A-4D94-82C7-2737F1D57A0E}" dt="2022-03-04T20:16:05.511" v="1947" actId="26606"/>
          <ac:spMkLst>
            <pc:docMk/>
            <pc:sldMk cId="330156523" sldId="318"/>
            <ac:spMk id="76" creationId="{BA1AABB7-0FD0-4445-8B8B-7A0C680C5CE8}"/>
          </ac:spMkLst>
        </pc:spChg>
        <pc:spChg chg="add del">
          <ac:chgData name="Sai Jayasree Karthik Nandula" userId="34607649-c0e1-4dc9-a76d-fad999624a9d" providerId="ADAL" clId="{2A6BFC8C-3C5A-4D94-82C7-2737F1D57A0E}" dt="2022-03-04T20:16:05.511" v="1947" actId="26606"/>
          <ac:spMkLst>
            <pc:docMk/>
            <pc:sldMk cId="330156523" sldId="318"/>
            <ac:spMk id="77" creationId="{074B6F29-4A84-4B93-81EE-C479BD8FAC3C}"/>
          </ac:spMkLst>
        </pc:spChg>
        <pc:spChg chg="add del">
          <ac:chgData name="Sai Jayasree Karthik Nandula" userId="34607649-c0e1-4dc9-a76d-fad999624a9d" providerId="ADAL" clId="{2A6BFC8C-3C5A-4D94-82C7-2737F1D57A0E}" dt="2022-03-04T20:16:05.511" v="1947" actId="26606"/>
          <ac:spMkLst>
            <pc:docMk/>
            <pc:sldMk cId="330156523" sldId="318"/>
            <ac:spMk id="78" creationId="{06C8ED49-B5B6-4FFA-908A-3D67B27EE5A1}"/>
          </ac:spMkLst>
        </pc:spChg>
        <pc:spChg chg="add del">
          <ac:chgData name="Sai Jayasree Karthik Nandula" userId="34607649-c0e1-4dc9-a76d-fad999624a9d" providerId="ADAL" clId="{2A6BFC8C-3C5A-4D94-82C7-2737F1D57A0E}" dt="2022-03-04T20:16:06.668" v="1949" actId="26606"/>
          <ac:spMkLst>
            <pc:docMk/>
            <pc:sldMk cId="330156523" sldId="318"/>
            <ac:spMk id="83" creationId="{B8FE8EF1-7AF2-4864-A8DE-7EE3481DA1D4}"/>
          </ac:spMkLst>
        </pc:spChg>
        <pc:spChg chg="add del">
          <ac:chgData name="Sai Jayasree Karthik Nandula" userId="34607649-c0e1-4dc9-a76d-fad999624a9d" providerId="ADAL" clId="{2A6BFC8C-3C5A-4D94-82C7-2737F1D57A0E}" dt="2022-03-04T20:16:06.668" v="1949" actId="26606"/>
          <ac:spMkLst>
            <pc:docMk/>
            <pc:sldMk cId="330156523" sldId="318"/>
            <ac:spMk id="84" creationId="{76CB6AE4-A444-41E5-A744-47F048A15E7D}"/>
          </ac:spMkLst>
        </pc:spChg>
        <pc:spChg chg="add del">
          <ac:chgData name="Sai Jayasree Karthik Nandula" userId="34607649-c0e1-4dc9-a76d-fad999624a9d" providerId="ADAL" clId="{2A6BFC8C-3C5A-4D94-82C7-2737F1D57A0E}" dt="2022-03-04T20:16:06.668" v="1949" actId="26606"/>
          <ac:spMkLst>
            <pc:docMk/>
            <pc:sldMk cId="330156523" sldId="318"/>
            <ac:spMk id="85" creationId="{CC84BC9B-7114-4B85-8360-6C0CF0EF88A4}"/>
          </ac:spMkLst>
        </pc:spChg>
        <pc:spChg chg="add del">
          <ac:chgData name="Sai Jayasree Karthik Nandula" userId="34607649-c0e1-4dc9-a76d-fad999624a9d" providerId="ADAL" clId="{2A6BFC8C-3C5A-4D94-82C7-2737F1D57A0E}" dt="2022-03-04T20:16:06.668" v="1949" actId="26606"/>
          <ac:spMkLst>
            <pc:docMk/>
            <pc:sldMk cId="330156523" sldId="318"/>
            <ac:spMk id="86" creationId="{D7E1DAA0-19B9-4062-B00B-5D20EFCFF915}"/>
          </ac:spMkLst>
        </pc:spChg>
        <pc:spChg chg="add del">
          <ac:chgData name="Sai Jayasree Karthik Nandula" userId="34607649-c0e1-4dc9-a76d-fad999624a9d" providerId="ADAL" clId="{2A6BFC8C-3C5A-4D94-82C7-2737F1D57A0E}" dt="2022-03-04T20:16:06.668" v="1949" actId="26606"/>
          <ac:spMkLst>
            <pc:docMk/>
            <pc:sldMk cId="330156523" sldId="318"/>
            <ac:spMk id="87" creationId="{E888E6CC-387D-4DB1-B167-26993959EA35}"/>
          </ac:spMkLst>
        </pc:spChg>
        <pc:spChg chg="add del">
          <ac:chgData name="Sai Jayasree Karthik Nandula" userId="34607649-c0e1-4dc9-a76d-fad999624a9d" providerId="ADAL" clId="{2A6BFC8C-3C5A-4D94-82C7-2737F1D57A0E}" dt="2022-03-05T05:05:19.566" v="6139"/>
          <ac:spMkLst>
            <pc:docMk/>
            <pc:sldMk cId="330156523" sldId="318"/>
            <ac:spMk id="91" creationId="{B8FE8EF1-7AF2-4864-A8DE-7EE3481DA1D4}"/>
          </ac:spMkLst>
        </pc:spChg>
        <pc:spChg chg="add del">
          <ac:chgData name="Sai Jayasree Karthik Nandula" userId="34607649-c0e1-4dc9-a76d-fad999624a9d" providerId="ADAL" clId="{2A6BFC8C-3C5A-4D94-82C7-2737F1D57A0E}" dt="2022-03-05T05:05:19.566" v="6139"/>
          <ac:spMkLst>
            <pc:docMk/>
            <pc:sldMk cId="330156523" sldId="318"/>
            <ac:spMk id="92" creationId="{76CB6AE4-A444-41E5-A744-47F048A15E7D}"/>
          </ac:spMkLst>
        </pc:spChg>
        <pc:grpChg chg="add del">
          <ac:chgData name="Sai Jayasree Karthik Nandula" userId="34607649-c0e1-4dc9-a76d-fad999624a9d" providerId="ADAL" clId="{2A6BFC8C-3C5A-4D94-82C7-2737F1D57A0E}" dt="2022-03-04T20:16:00.086" v="1945" actId="26606"/>
          <ac:grpSpMkLst>
            <pc:docMk/>
            <pc:sldMk cId="330156523" sldId="318"/>
            <ac:grpSpMk id="9" creationId="{7B7EFD05-5F12-420E-8AEF-74D5EF9D58BC}"/>
          </ac:grpSpMkLst>
        </pc:grpChg>
        <pc:grpChg chg="add del">
          <ac:chgData name="Sai Jayasree Karthik Nandula" userId="34607649-c0e1-4dc9-a76d-fad999624a9d" providerId="ADAL" clId="{2A6BFC8C-3C5A-4D94-82C7-2737F1D57A0E}" dt="2022-03-04T20:16:00.086" v="1945" actId="26606"/>
          <ac:grpSpMkLst>
            <pc:docMk/>
            <pc:sldMk cId="330156523" sldId="318"/>
            <ac:grpSpMk id="23" creationId="{B64F33C7-E158-4057-87E7-6F42AA6D034A}"/>
          </ac:grpSpMkLst>
        </pc:grpChg>
        <pc:grpChg chg="add del">
          <ac:chgData name="Sai Jayasree Karthik Nandula" userId="34607649-c0e1-4dc9-a76d-fad999624a9d" providerId="ADAL" clId="{2A6BFC8C-3C5A-4D94-82C7-2737F1D57A0E}" dt="2022-03-04T20:16:05.511" v="1947" actId="26606"/>
          <ac:grpSpMkLst>
            <pc:docMk/>
            <pc:sldMk cId="330156523" sldId="318"/>
            <ac:grpSpMk id="58" creationId="{F27737A0-D7E0-4415-8E90-FD4F69E76C19}"/>
          </ac:grpSpMkLst>
        </pc:grpChg>
        <pc:grpChg chg="add del">
          <ac:chgData name="Sai Jayasree Karthik Nandula" userId="34607649-c0e1-4dc9-a76d-fad999624a9d" providerId="ADAL" clId="{2A6BFC8C-3C5A-4D94-82C7-2737F1D57A0E}" dt="2022-03-04T20:16:05.511" v="1947" actId="26606"/>
          <ac:grpSpMkLst>
            <pc:docMk/>
            <pc:sldMk cId="330156523" sldId="318"/>
            <ac:grpSpMk id="59" creationId="{83D064BE-68E3-4CC5-B57C-BA6A65106A3C}"/>
          </ac:grpSpMkLst>
        </pc:grpChg>
        <pc:grpChg chg="add del">
          <ac:chgData name="Sai Jayasree Karthik Nandula" userId="34607649-c0e1-4dc9-a76d-fad999624a9d" providerId="ADAL" clId="{2A6BFC8C-3C5A-4D94-82C7-2737F1D57A0E}" dt="2022-03-04T20:16:05.511" v="1947" actId="26606"/>
          <ac:grpSpMkLst>
            <pc:docMk/>
            <pc:sldMk cId="330156523" sldId="318"/>
            <ac:grpSpMk id="72" creationId="{57D8AB18-1DD7-4D60-B9FA-190B47BB267A}"/>
          </ac:grpSpMkLst>
        </pc:grpChg>
        <pc:grpChg chg="add del">
          <ac:chgData name="Sai Jayasree Karthik Nandula" userId="34607649-c0e1-4dc9-a76d-fad999624a9d" providerId="ADAL" clId="{2A6BFC8C-3C5A-4D94-82C7-2737F1D57A0E}" dt="2022-03-04T20:16:05.511" v="1947" actId="26606"/>
          <ac:grpSpMkLst>
            <pc:docMk/>
            <pc:sldMk cId="330156523" sldId="318"/>
            <ac:grpSpMk id="79" creationId="{ED31B43E-14D8-49D6-8A74-155B6F965ECB}"/>
          </ac:grpSpMkLst>
        </pc:grpChg>
        <pc:grpChg chg="add del">
          <ac:chgData name="Sai Jayasree Karthik Nandula" userId="34607649-c0e1-4dc9-a76d-fad999624a9d" providerId="ADAL" clId="{2A6BFC8C-3C5A-4D94-82C7-2737F1D57A0E}" dt="2022-03-04T20:16:06.668" v="1949" actId="26606"/>
          <ac:grpSpMkLst>
            <pc:docMk/>
            <pc:sldMk cId="330156523" sldId="318"/>
            <ac:grpSpMk id="81" creationId="{7B7EFD05-5F12-420E-8AEF-74D5EF9D58BC}"/>
          </ac:grpSpMkLst>
        </pc:grpChg>
        <pc:grpChg chg="add del">
          <ac:chgData name="Sai Jayasree Karthik Nandula" userId="34607649-c0e1-4dc9-a76d-fad999624a9d" providerId="ADAL" clId="{2A6BFC8C-3C5A-4D94-82C7-2737F1D57A0E}" dt="2022-03-04T20:16:06.668" v="1949" actId="26606"/>
          <ac:grpSpMkLst>
            <pc:docMk/>
            <pc:sldMk cId="330156523" sldId="318"/>
            <ac:grpSpMk id="82" creationId="{B64F33C7-E158-4057-87E7-6F42AA6D034A}"/>
          </ac:grpSpMkLst>
        </pc:grpChg>
        <pc:grpChg chg="add del">
          <ac:chgData name="Sai Jayasree Karthik Nandula" userId="34607649-c0e1-4dc9-a76d-fad999624a9d" providerId="ADAL" clId="{2A6BFC8C-3C5A-4D94-82C7-2737F1D57A0E}" dt="2022-03-05T05:05:19.566" v="6139"/>
          <ac:grpSpMkLst>
            <pc:docMk/>
            <pc:sldMk cId="330156523" sldId="318"/>
            <ac:grpSpMk id="89" creationId="{7B7EFD05-5F12-420E-8AEF-74D5EF9D58BC}"/>
          </ac:grpSpMkLst>
        </pc:grpChg>
        <pc:grpChg chg="add del">
          <ac:chgData name="Sai Jayasree Karthik Nandula" userId="34607649-c0e1-4dc9-a76d-fad999624a9d" providerId="ADAL" clId="{2A6BFC8C-3C5A-4D94-82C7-2737F1D57A0E}" dt="2022-03-05T05:05:19.566" v="6139"/>
          <ac:grpSpMkLst>
            <pc:docMk/>
            <pc:sldMk cId="330156523" sldId="318"/>
            <ac:grpSpMk id="90" creationId="{B64F33C7-E158-4057-87E7-6F42AA6D034A}"/>
          </ac:grpSpMkLst>
        </pc:grpChg>
        <pc:picChg chg="add mod ord">
          <ac:chgData name="Sai Jayasree Karthik Nandula" userId="34607649-c0e1-4dc9-a76d-fad999624a9d" providerId="ADAL" clId="{2A6BFC8C-3C5A-4D94-82C7-2737F1D57A0E}" dt="2022-03-05T05:39:31.534" v="7361" actId="1076"/>
          <ac:picMkLst>
            <pc:docMk/>
            <pc:sldMk cId="330156523" sldId="318"/>
            <ac:picMk id="4" creationId="{27239D6C-E914-4153-AEB0-B0E123A28BA7}"/>
          </ac:picMkLst>
        </pc:picChg>
      </pc:sldChg>
      <pc:sldChg chg="addSp delSp modSp new del mod ord">
        <pc:chgData name="Sai Jayasree Karthik Nandula" userId="34607649-c0e1-4dc9-a76d-fad999624a9d" providerId="ADAL" clId="{2A6BFC8C-3C5A-4D94-82C7-2737F1D57A0E}" dt="2022-03-05T01:35:26.482" v="4020" actId="47"/>
        <pc:sldMkLst>
          <pc:docMk/>
          <pc:sldMk cId="613570805" sldId="319"/>
        </pc:sldMkLst>
        <pc:spChg chg="del">
          <ac:chgData name="Sai Jayasree Karthik Nandula" userId="34607649-c0e1-4dc9-a76d-fad999624a9d" providerId="ADAL" clId="{2A6BFC8C-3C5A-4D94-82C7-2737F1D57A0E}" dt="2022-03-05T01:31:53.706" v="4012" actId="478"/>
          <ac:spMkLst>
            <pc:docMk/>
            <pc:sldMk cId="613570805" sldId="319"/>
            <ac:spMk id="2" creationId="{CC767A1F-120B-42C6-9E81-AB4D6B5B546E}"/>
          </ac:spMkLst>
        </pc:spChg>
        <pc:spChg chg="del">
          <ac:chgData name="Sai Jayasree Karthik Nandula" userId="34607649-c0e1-4dc9-a76d-fad999624a9d" providerId="ADAL" clId="{2A6BFC8C-3C5A-4D94-82C7-2737F1D57A0E}" dt="2022-03-05T01:31:56.927" v="4013" actId="478"/>
          <ac:spMkLst>
            <pc:docMk/>
            <pc:sldMk cId="613570805" sldId="319"/>
            <ac:spMk id="3" creationId="{B67E773F-708B-488C-B3A9-DE84B95359A6}"/>
          </ac:spMkLst>
        </pc:spChg>
        <pc:picChg chg="add mod">
          <ac:chgData name="Sai Jayasree Karthik Nandula" userId="34607649-c0e1-4dc9-a76d-fad999624a9d" providerId="ADAL" clId="{2A6BFC8C-3C5A-4D94-82C7-2737F1D57A0E}" dt="2022-03-05T01:32:27.014" v="4019" actId="1076"/>
          <ac:picMkLst>
            <pc:docMk/>
            <pc:sldMk cId="613570805" sldId="319"/>
            <ac:picMk id="5" creationId="{C42F64AF-EE3D-40B0-8B73-54082D106839}"/>
          </ac:picMkLst>
        </pc:picChg>
      </pc:sldChg>
      <pc:sldChg chg="addSp delSp modSp new mod modNotesTx">
        <pc:chgData name="Sai Jayasree Karthik Nandula" userId="34607649-c0e1-4dc9-a76d-fad999624a9d" providerId="ADAL" clId="{2A6BFC8C-3C5A-4D94-82C7-2737F1D57A0E}" dt="2022-03-05T06:48:20.052" v="8715" actId="1076"/>
        <pc:sldMkLst>
          <pc:docMk/>
          <pc:sldMk cId="1906426696" sldId="320"/>
        </pc:sldMkLst>
        <pc:spChg chg="del">
          <ac:chgData name="Sai Jayasree Karthik Nandula" userId="34607649-c0e1-4dc9-a76d-fad999624a9d" providerId="ADAL" clId="{2A6BFC8C-3C5A-4D94-82C7-2737F1D57A0E}" dt="2022-03-04T20:24:16.610" v="1966" actId="478"/>
          <ac:spMkLst>
            <pc:docMk/>
            <pc:sldMk cId="1906426696" sldId="320"/>
            <ac:spMk id="2" creationId="{C5DFE49F-ADF4-49AB-B96B-4EB783D42180}"/>
          </ac:spMkLst>
        </pc:spChg>
        <pc:spChg chg="del">
          <ac:chgData name="Sai Jayasree Karthik Nandula" userId="34607649-c0e1-4dc9-a76d-fad999624a9d" providerId="ADAL" clId="{2A6BFC8C-3C5A-4D94-82C7-2737F1D57A0E}" dt="2022-03-04T20:24:19.153" v="1967" actId="478"/>
          <ac:spMkLst>
            <pc:docMk/>
            <pc:sldMk cId="1906426696" sldId="320"/>
            <ac:spMk id="3" creationId="{875D0323-3E34-4472-B3E3-BB564874E9AE}"/>
          </ac:spMkLst>
        </pc:spChg>
        <pc:spChg chg="add mod">
          <ac:chgData name="Sai Jayasree Karthik Nandula" userId="34607649-c0e1-4dc9-a76d-fad999624a9d" providerId="ADAL" clId="{2A6BFC8C-3C5A-4D94-82C7-2737F1D57A0E}" dt="2022-03-05T06:48:20.052" v="8715" actId="1076"/>
          <ac:spMkLst>
            <pc:docMk/>
            <pc:sldMk cId="1906426696" sldId="320"/>
            <ac:spMk id="10" creationId="{7D4156A3-00A1-41B4-910A-D650B1EF3A76}"/>
          </ac:spMkLst>
        </pc:spChg>
        <pc:spChg chg="add mod">
          <ac:chgData name="Sai Jayasree Karthik Nandula" userId="34607649-c0e1-4dc9-a76d-fad999624a9d" providerId="ADAL" clId="{2A6BFC8C-3C5A-4D94-82C7-2737F1D57A0E}" dt="2022-03-05T06:26:40.079" v="8313" actId="1076"/>
          <ac:spMkLst>
            <pc:docMk/>
            <pc:sldMk cId="1906426696" sldId="320"/>
            <ac:spMk id="11" creationId="{020295C7-A7EA-4392-95BA-0B52EDC58BD6}"/>
          </ac:spMkLst>
        </pc:spChg>
        <pc:picChg chg="add mod">
          <ac:chgData name="Sai Jayasree Karthik Nandula" userId="34607649-c0e1-4dc9-a76d-fad999624a9d" providerId="ADAL" clId="{2A6BFC8C-3C5A-4D94-82C7-2737F1D57A0E}" dt="2022-03-05T06:28:37.128" v="8412" actId="1076"/>
          <ac:picMkLst>
            <pc:docMk/>
            <pc:sldMk cId="1906426696" sldId="320"/>
            <ac:picMk id="5" creationId="{D0689C1D-CDA0-42F9-BEA1-45A25F21387F}"/>
          </ac:picMkLst>
        </pc:picChg>
        <pc:picChg chg="add mod">
          <ac:chgData name="Sai Jayasree Karthik Nandula" userId="34607649-c0e1-4dc9-a76d-fad999624a9d" providerId="ADAL" clId="{2A6BFC8C-3C5A-4D94-82C7-2737F1D57A0E}" dt="2022-03-05T00:37:54.631" v="2283" actId="931"/>
          <ac:picMkLst>
            <pc:docMk/>
            <pc:sldMk cId="1906426696" sldId="320"/>
            <ac:picMk id="7" creationId="{2F70A70C-5606-4D7B-8972-A6BB4F403EB4}"/>
          </ac:picMkLst>
        </pc:picChg>
        <pc:picChg chg="add mod">
          <ac:chgData name="Sai Jayasree Karthik Nandula" userId="34607649-c0e1-4dc9-a76d-fad999624a9d" providerId="ADAL" clId="{2A6BFC8C-3C5A-4D94-82C7-2737F1D57A0E}" dt="2022-03-05T06:48:15.065" v="8714" actId="1076"/>
          <ac:picMkLst>
            <pc:docMk/>
            <pc:sldMk cId="1906426696" sldId="320"/>
            <ac:picMk id="9" creationId="{576EA393-23B0-466A-B557-156537A5AF9B}"/>
          </ac:picMkLst>
        </pc:picChg>
      </pc:sldChg>
      <pc:sldChg chg="addSp delSp modSp new mod setBg delDesignElem">
        <pc:chgData name="Sai Jayasree Karthik Nandula" userId="34607649-c0e1-4dc9-a76d-fad999624a9d" providerId="ADAL" clId="{2A6BFC8C-3C5A-4D94-82C7-2737F1D57A0E}" dt="2022-03-05T06:48:03.257" v="8713" actId="1076"/>
        <pc:sldMkLst>
          <pc:docMk/>
          <pc:sldMk cId="3814803420" sldId="321"/>
        </pc:sldMkLst>
        <pc:spChg chg="del">
          <ac:chgData name="Sai Jayasree Karthik Nandula" userId="34607649-c0e1-4dc9-a76d-fad999624a9d" providerId="ADAL" clId="{2A6BFC8C-3C5A-4D94-82C7-2737F1D57A0E}" dt="2022-03-05T01:14:02.849" v="2630" actId="478"/>
          <ac:spMkLst>
            <pc:docMk/>
            <pc:sldMk cId="3814803420" sldId="321"/>
            <ac:spMk id="2" creationId="{B2C7B9D0-CEFB-479C-838A-A70B29C4B643}"/>
          </ac:spMkLst>
        </pc:spChg>
        <pc:spChg chg="del">
          <ac:chgData name="Sai Jayasree Karthik Nandula" userId="34607649-c0e1-4dc9-a76d-fad999624a9d" providerId="ADAL" clId="{2A6BFC8C-3C5A-4D94-82C7-2737F1D57A0E}" dt="2022-03-05T01:14:08.454" v="2631" actId="478"/>
          <ac:spMkLst>
            <pc:docMk/>
            <pc:sldMk cId="3814803420" sldId="321"/>
            <ac:spMk id="3" creationId="{D6DFE9B1-E4B3-4812-A029-74E857F698A4}"/>
          </ac:spMkLst>
        </pc:spChg>
        <pc:spChg chg="add del mod">
          <ac:chgData name="Sai Jayasree Karthik Nandula" userId="34607649-c0e1-4dc9-a76d-fad999624a9d" providerId="ADAL" clId="{2A6BFC8C-3C5A-4D94-82C7-2737F1D57A0E}" dt="2022-03-05T06:16:48.886" v="8225" actId="26606"/>
          <ac:spMkLst>
            <pc:docMk/>
            <pc:sldMk cId="3814803420" sldId="321"/>
            <ac:spMk id="6" creationId="{09902ADE-2704-456A-8BEA-44C9FBD18AEC}"/>
          </ac:spMkLst>
        </pc:spChg>
        <pc:spChg chg="add mod ord">
          <ac:chgData name="Sai Jayasree Karthik Nandula" userId="34607649-c0e1-4dc9-a76d-fad999624a9d" providerId="ADAL" clId="{2A6BFC8C-3C5A-4D94-82C7-2737F1D57A0E}" dt="2022-03-05T06:20:56.557" v="8254" actId="26606"/>
          <ac:spMkLst>
            <pc:docMk/>
            <pc:sldMk cId="3814803420" sldId="321"/>
            <ac:spMk id="7" creationId="{F9CC6B7C-D41B-41AD-86C6-D7595B5ABF3C}"/>
          </ac:spMkLst>
        </pc:spChg>
        <pc:spChg chg="add del">
          <ac:chgData name="Sai Jayasree Karthik Nandula" userId="34607649-c0e1-4dc9-a76d-fad999624a9d" providerId="ADAL" clId="{2A6BFC8C-3C5A-4D94-82C7-2737F1D57A0E}" dt="2022-03-05T06:21:08.798" v="8257" actId="26606"/>
          <ac:spMkLst>
            <pc:docMk/>
            <pc:sldMk cId="3814803420" sldId="321"/>
            <ac:spMk id="12" creationId="{B5C3FE1E-0A7F-41BE-A568-1BF85E2E8DD8}"/>
          </ac:spMkLst>
        </pc:spChg>
        <pc:spChg chg="add del">
          <ac:chgData name="Sai Jayasree Karthik Nandula" userId="34607649-c0e1-4dc9-a76d-fad999624a9d" providerId="ADAL" clId="{2A6BFC8C-3C5A-4D94-82C7-2737F1D57A0E}" dt="2022-03-05T06:20:56.557" v="8254" actId="26606"/>
          <ac:spMkLst>
            <pc:docMk/>
            <pc:sldMk cId="3814803420" sldId="321"/>
            <ac:spMk id="32" creationId="{B5C3FE1E-0A7F-41BE-A568-1BF85E2E8DD8}"/>
          </ac:spMkLst>
        </pc:spChg>
        <pc:spChg chg="add del">
          <ac:chgData name="Sai Jayasree Karthik Nandula" userId="34607649-c0e1-4dc9-a76d-fad999624a9d" providerId="ADAL" clId="{2A6BFC8C-3C5A-4D94-82C7-2737F1D57A0E}" dt="2022-03-05T06:21:08.798" v="8257" actId="26606"/>
          <ac:spMkLst>
            <pc:docMk/>
            <pc:sldMk cId="3814803420" sldId="321"/>
            <ac:spMk id="34" creationId="{B5C3FE1E-0A7F-41BE-A568-1BF85E2E8DD8}"/>
          </ac:spMkLst>
        </pc:spChg>
        <pc:spChg chg="add del">
          <ac:chgData name="Sai Jayasree Karthik Nandula" userId="34607649-c0e1-4dc9-a76d-fad999624a9d" providerId="ADAL" clId="{2A6BFC8C-3C5A-4D94-82C7-2737F1D57A0E}" dt="2022-03-05T05:05:19.566" v="6139"/>
          <ac:spMkLst>
            <pc:docMk/>
            <pc:sldMk cId="3814803420" sldId="321"/>
            <ac:spMk id="38" creationId="{71B30B18-D920-4E3E-B931-1F310244C1B8}"/>
          </ac:spMkLst>
        </pc:spChg>
        <pc:spChg chg="add del">
          <ac:chgData name="Sai Jayasree Karthik Nandula" userId="34607649-c0e1-4dc9-a76d-fad999624a9d" providerId="ADAL" clId="{2A6BFC8C-3C5A-4D94-82C7-2737F1D57A0E}" dt="2022-03-05T05:05:19.566" v="6139"/>
          <ac:spMkLst>
            <pc:docMk/>
            <pc:sldMk cId="3814803420" sldId="321"/>
            <ac:spMk id="40" creationId="{C70EF50A-66E6-460A-8AF9-47A10D0D999C}"/>
          </ac:spMkLst>
        </pc:spChg>
        <pc:spChg chg="add del">
          <ac:chgData name="Sai Jayasree Karthik Nandula" userId="34607649-c0e1-4dc9-a76d-fad999624a9d" providerId="ADAL" clId="{2A6BFC8C-3C5A-4D94-82C7-2737F1D57A0E}" dt="2022-03-05T05:05:19.566" v="6139"/>
          <ac:spMkLst>
            <pc:docMk/>
            <pc:sldMk cId="3814803420" sldId="321"/>
            <ac:spMk id="42" creationId="{8E612726-6AD2-4BFC-B44A-BA092E156CC7}"/>
          </ac:spMkLst>
        </pc:spChg>
        <pc:spChg chg="add del">
          <ac:chgData name="Sai Jayasree Karthik Nandula" userId="34607649-c0e1-4dc9-a76d-fad999624a9d" providerId="ADAL" clId="{2A6BFC8C-3C5A-4D94-82C7-2737F1D57A0E}" dt="2022-03-05T05:05:19.566" v="6139"/>
          <ac:spMkLst>
            <pc:docMk/>
            <pc:sldMk cId="3814803420" sldId="321"/>
            <ac:spMk id="44" creationId="{884B9C2C-FD52-48EF-8BDE-720C5030FE99}"/>
          </ac:spMkLst>
        </pc:spChg>
        <pc:spChg chg="add del">
          <ac:chgData name="Sai Jayasree Karthik Nandula" userId="34607649-c0e1-4dc9-a76d-fad999624a9d" providerId="ADAL" clId="{2A6BFC8C-3C5A-4D94-82C7-2737F1D57A0E}" dt="2022-03-05T05:05:19.566" v="6139"/>
          <ac:spMkLst>
            <pc:docMk/>
            <pc:sldMk cId="3814803420" sldId="321"/>
            <ac:spMk id="46" creationId="{A1DE0485-65C8-4D95-9B34-C55884FC2780}"/>
          </ac:spMkLst>
        </pc:spChg>
        <pc:grpChg chg="add del">
          <ac:chgData name="Sai Jayasree Karthik Nandula" userId="34607649-c0e1-4dc9-a76d-fad999624a9d" providerId="ADAL" clId="{2A6BFC8C-3C5A-4D94-82C7-2737F1D57A0E}" dt="2022-03-05T05:05:19.566" v="6139"/>
          <ac:grpSpMkLst>
            <pc:docMk/>
            <pc:sldMk cId="3814803420" sldId="321"/>
            <ac:grpSpMk id="10" creationId="{259C671B-1B22-4141-A9C0-2E7941FDA7C2}"/>
          </ac:grpSpMkLst>
        </pc:grpChg>
        <pc:grpChg chg="add del">
          <ac:chgData name="Sai Jayasree Karthik Nandula" userId="34607649-c0e1-4dc9-a76d-fad999624a9d" providerId="ADAL" clId="{2A6BFC8C-3C5A-4D94-82C7-2737F1D57A0E}" dt="2022-03-05T05:05:19.566" v="6139"/>
          <ac:grpSpMkLst>
            <pc:docMk/>
            <pc:sldMk cId="3814803420" sldId="321"/>
            <ac:grpSpMk id="24" creationId="{1D56A4CE-A3F4-4CFF-9A65-C029AC17B7CF}"/>
          </ac:grpSpMkLst>
        </pc:grpChg>
        <pc:graphicFrameChg chg="add del">
          <ac:chgData name="Sai Jayasree Karthik Nandula" userId="34607649-c0e1-4dc9-a76d-fad999624a9d" providerId="ADAL" clId="{2A6BFC8C-3C5A-4D94-82C7-2737F1D57A0E}" dt="2022-03-05T06:16:29.041" v="8214" actId="26606"/>
          <ac:graphicFrameMkLst>
            <pc:docMk/>
            <pc:sldMk cId="3814803420" sldId="321"/>
            <ac:graphicFrameMk id="14" creationId="{371204BB-A75D-4855-9F6A-EC06572DE80C}"/>
          </ac:graphicFrameMkLst>
        </pc:graphicFrameChg>
        <pc:graphicFrameChg chg="add del">
          <ac:chgData name="Sai Jayasree Karthik Nandula" userId="34607649-c0e1-4dc9-a76d-fad999624a9d" providerId="ADAL" clId="{2A6BFC8C-3C5A-4D94-82C7-2737F1D57A0E}" dt="2022-03-05T06:16:30.936" v="8216" actId="26606"/>
          <ac:graphicFrameMkLst>
            <pc:docMk/>
            <pc:sldMk cId="3814803420" sldId="321"/>
            <ac:graphicFrameMk id="16" creationId="{25D2FEF6-21D3-42EA-977C-6D958AA09305}"/>
          </ac:graphicFrameMkLst>
        </pc:graphicFrameChg>
        <pc:graphicFrameChg chg="add del">
          <ac:chgData name="Sai Jayasree Karthik Nandula" userId="34607649-c0e1-4dc9-a76d-fad999624a9d" providerId="ADAL" clId="{2A6BFC8C-3C5A-4D94-82C7-2737F1D57A0E}" dt="2022-03-05T06:16:32.885" v="8218" actId="26606"/>
          <ac:graphicFrameMkLst>
            <pc:docMk/>
            <pc:sldMk cId="3814803420" sldId="321"/>
            <ac:graphicFrameMk id="18" creationId="{8B66013C-C0A4-454D-937E-9466953B7650}"/>
          </ac:graphicFrameMkLst>
        </pc:graphicFrameChg>
        <pc:graphicFrameChg chg="add del">
          <ac:chgData name="Sai Jayasree Karthik Nandula" userId="34607649-c0e1-4dc9-a76d-fad999624a9d" providerId="ADAL" clId="{2A6BFC8C-3C5A-4D94-82C7-2737F1D57A0E}" dt="2022-03-05T06:16:42.634" v="8220" actId="26606"/>
          <ac:graphicFrameMkLst>
            <pc:docMk/>
            <pc:sldMk cId="3814803420" sldId="321"/>
            <ac:graphicFrameMk id="20" creationId="{25D2FEF6-21D3-42EA-977C-6D958AA09305}"/>
          </ac:graphicFrameMkLst>
        </pc:graphicFrameChg>
        <pc:graphicFrameChg chg="add del">
          <ac:chgData name="Sai Jayasree Karthik Nandula" userId="34607649-c0e1-4dc9-a76d-fad999624a9d" providerId="ADAL" clId="{2A6BFC8C-3C5A-4D94-82C7-2737F1D57A0E}" dt="2022-03-05T06:16:44.421" v="8222" actId="26606"/>
          <ac:graphicFrameMkLst>
            <pc:docMk/>
            <pc:sldMk cId="3814803420" sldId="321"/>
            <ac:graphicFrameMk id="22" creationId="{371204BB-A75D-4855-9F6A-EC06572DE80C}"/>
          </ac:graphicFrameMkLst>
        </pc:graphicFrameChg>
        <pc:graphicFrameChg chg="add del">
          <ac:chgData name="Sai Jayasree Karthik Nandula" userId="34607649-c0e1-4dc9-a76d-fad999624a9d" providerId="ADAL" clId="{2A6BFC8C-3C5A-4D94-82C7-2737F1D57A0E}" dt="2022-03-05T06:16:48.867" v="8224" actId="26606"/>
          <ac:graphicFrameMkLst>
            <pc:docMk/>
            <pc:sldMk cId="3814803420" sldId="321"/>
            <ac:graphicFrameMk id="25" creationId="{25D2FEF6-21D3-42EA-977C-6D958AA09305}"/>
          </ac:graphicFrameMkLst>
        </pc:graphicFrameChg>
        <pc:graphicFrameChg chg="add mod modGraphic">
          <ac:chgData name="Sai Jayasree Karthik Nandula" userId="34607649-c0e1-4dc9-a76d-fad999624a9d" providerId="ADAL" clId="{2A6BFC8C-3C5A-4D94-82C7-2737F1D57A0E}" dt="2022-03-05T06:23:03.021" v="8282"/>
          <ac:graphicFrameMkLst>
            <pc:docMk/>
            <pc:sldMk cId="3814803420" sldId="321"/>
            <ac:graphicFrameMk id="27" creationId="{8B66013C-C0A4-454D-937E-9466953B7650}"/>
          </ac:graphicFrameMkLst>
        </pc:graphicFrameChg>
        <pc:picChg chg="add mod">
          <ac:chgData name="Sai Jayasree Karthik Nandula" userId="34607649-c0e1-4dc9-a76d-fad999624a9d" providerId="ADAL" clId="{2A6BFC8C-3C5A-4D94-82C7-2737F1D57A0E}" dt="2022-03-05T06:48:03.257" v="8713" actId="1076"/>
          <ac:picMkLst>
            <pc:docMk/>
            <pc:sldMk cId="3814803420" sldId="321"/>
            <ac:picMk id="5" creationId="{A09FE652-B835-452D-B812-C90CE325AE81}"/>
          </ac:picMkLst>
        </pc:picChg>
      </pc:sldChg>
      <pc:sldChg chg="addSp delSp modSp new mod ord setBg delDesignElem">
        <pc:chgData name="Sai Jayasree Karthik Nandula" userId="34607649-c0e1-4dc9-a76d-fad999624a9d" providerId="ADAL" clId="{2A6BFC8C-3C5A-4D94-82C7-2737F1D57A0E}" dt="2022-03-05T06:47:31.030" v="8709" actId="1076"/>
        <pc:sldMkLst>
          <pc:docMk/>
          <pc:sldMk cId="972065969" sldId="322"/>
        </pc:sldMkLst>
        <pc:spChg chg="del">
          <ac:chgData name="Sai Jayasree Karthik Nandula" userId="34607649-c0e1-4dc9-a76d-fad999624a9d" providerId="ADAL" clId="{2A6BFC8C-3C5A-4D94-82C7-2737F1D57A0E}" dt="2022-03-05T01:42:35.364" v="4032" actId="478"/>
          <ac:spMkLst>
            <pc:docMk/>
            <pc:sldMk cId="972065969" sldId="322"/>
            <ac:spMk id="2" creationId="{E708137E-877E-4970-A44D-DEEE7AF1AC9E}"/>
          </ac:spMkLst>
        </pc:spChg>
        <pc:spChg chg="del">
          <ac:chgData name="Sai Jayasree Karthik Nandula" userId="34607649-c0e1-4dc9-a76d-fad999624a9d" providerId="ADAL" clId="{2A6BFC8C-3C5A-4D94-82C7-2737F1D57A0E}" dt="2022-03-05T01:42:39.820" v="4033" actId="478"/>
          <ac:spMkLst>
            <pc:docMk/>
            <pc:sldMk cId="972065969" sldId="322"/>
            <ac:spMk id="3" creationId="{C10E33E0-8CFD-4C27-A75D-15F8C786A7FE}"/>
          </ac:spMkLst>
        </pc:spChg>
        <pc:spChg chg="add mod">
          <ac:chgData name="Sai Jayasree Karthik Nandula" userId="34607649-c0e1-4dc9-a76d-fad999624a9d" providerId="ADAL" clId="{2A6BFC8C-3C5A-4D94-82C7-2737F1D57A0E}" dt="2022-03-05T06:47:29.600" v="8708" actId="1076"/>
          <ac:spMkLst>
            <pc:docMk/>
            <pc:sldMk cId="972065969" sldId="322"/>
            <ac:spMk id="5" creationId="{741CB177-92AF-4AAA-9FA1-F0DA14B27272}"/>
          </ac:spMkLst>
        </pc:spChg>
        <pc:spChg chg="add del">
          <ac:chgData name="Sai Jayasree Karthik Nandula" userId="34607649-c0e1-4dc9-a76d-fad999624a9d" providerId="ADAL" clId="{2A6BFC8C-3C5A-4D94-82C7-2737F1D57A0E}" dt="2022-03-05T01:42:44.979" v="4036" actId="26606"/>
          <ac:spMkLst>
            <pc:docMk/>
            <pc:sldMk cId="972065969" sldId="322"/>
            <ac:spMk id="37" creationId="{71B30B18-D920-4E3E-B931-1F310244C1B8}"/>
          </ac:spMkLst>
        </pc:spChg>
        <pc:spChg chg="add del">
          <ac:chgData name="Sai Jayasree Karthik Nandula" userId="34607649-c0e1-4dc9-a76d-fad999624a9d" providerId="ADAL" clId="{2A6BFC8C-3C5A-4D94-82C7-2737F1D57A0E}" dt="2022-03-05T01:42:44.979" v="4036" actId="26606"/>
          <ac:spMkLst>
            <pc:docMk/>
            <pc:sldMk cId="972065969" sldId="322"/>
            <ac:spMk id="39" creationId="{C70EF50A-66E6-460A-8AF9-47A10D0D999C}"/>
          </ac:spMkLst>
        </pc:spChg>
        <pc:spChg chg="add del">
          <ac:chgData name="Sai Jayasree Karthik Nandula" userId="34607649-c0e1-4dc9-a76d-fad999624a9d" providerId="ADAL" clId="{2A6BFC8C-3C5A-4D94-82C7-2737F1D57A0E}" dt="2022-03-05T01:42:44.979" v="4036" actId="26606"/>
          <ac:spMkLst>
            <pc:docMk/>
            <pc:sldMk cId="972065969" sldId="322"/>
            <ac:spMk id="41" creationId="{54EEEBD9-D37D-42B9-BE64-2C102B1D6E09}"/>
          </ac:spMkLst>
        </pc:spChg>
        <pc:spChg chg="add del">
          <ac:chgData name="Sai Jayasree Karthik Nandula" userId="34607649-c0e1-4dc9-a76d-fad999624a9d" providerId="ADAL" clId="{2A6BFC8C-3C5A-4D94-82C7-2737F1D57A0E}" dt="2022-03-05T01:42:44.979" v="4036" actId="26606"/>
          <ac:spMkLst>
            <pc:docMk/>
            <pc:sldMk cId="972065969" sldId="322"/>
            <ac:spMk id="43" creationId="{A2F47212-081A-4E41-8623-C5BD41ADDCA9}"/>
          </ac:spMkLst>
        </pc:spChg>
        <pc:spChg chg="add del">
          <ac:chgData name="Sai Jayasree Karthik Nandula" userId="34607649-c0e1-4dc9-a76d-fad999624a9d" providerId="ADAL" clId="{2A6BFC8C-3C5A-4D94-82C7-2737F1D57A0E}" dt="2022-03-05T01:42:50.723" v="4038" actId="26606"/>
          <ac:spMkLst>
            <pc:docMk/>
            <pc:sldMk cId="972065969" sldId="322"/>
            <ac:spMk id="47" creationId="{71B30B18-D920-4E3E-B931-1F310244C1B8}"/>
          </ac:spMkLst>
        </pc:spChg>
        <pc:spChg chg="add del">
          <ac:chgData name="Sai Jayasree Karthik Nandula" userId="34607649-c0e1-4dc9-a76d-fad999624a9d" providerId="ADAL" clId="{2A6BFC8C-3C5A-4D94-82C7-2737F1D57A0E}" dt="2022-03-05T01:42:50.723" v="4038" actId="26606"/>
          <ac:spMkLst>
            <pc:docMk/>
            <pc:sldMk cId="972065969" sldId="322"/>
            <ac:spMk id="48" creationId="{C70EF50A-66E6-460A-8AF9-47A10D0D999C}"/>
          </ac:spMkLst>
        </pc:spChg>
        <pc:spChg chg="add del">
          <ac:chgData name="Sai Jayasree Karthik Nandula" userId="34607649-c0e1-4dc9-a76d-fad999624a9d" providerId="ADAL" clId="{2A6BFC8C-3C5A-4D94-82C7-2737F1D57A0E}" dt="2022-03-05T01:42:50.723" v="4038" actId="26606"/>
          <ac:spMkLst>
            <pc:docMk/>
            <pc:sldMk cId="972065969" sldId="322"/>
            <ac:spMk id="49" creationId="{241D049E-2C7B-4131-B81E-E5B643BD61EE}"/>
          </ac:spMkLst>
        </pc:spChg>
        <pc:spChg chg="add del">
          <ac:chgData name="Sai Jayasree Karthik Nandula" userId="34607649-c0e1-4dc9-a76d-fad999624a9d" providerId="ADAL" clId="{2A6BFC8C-3C5A-4D94-82C7-2737F1D57A0E}" dt="2022-03-05T01:42:50.723" v="4038" actId="26606"/>
          <ac:spMkLst>
            <pc:docMk/>
            <pc:sldMk cId="972065969" sldId="322"/>
            <ac:spMk id="50" creationId="{91635463-D121-4B16-AB61-D492DD3F02AA}"/>
          </ac:spMkLst>
        </pc:spChg>
        <pc:spChg chg="add del">
          <ac:chgData name="Sai Jayasree Karthik Nandula" userId="34607649-c0e1-4dc9-a76d-fad999624a9d" providerId="ADAL" clId="{2A6BFC8C-3C5A-4D94-82C7-2737F1D57A0E}" dt="2022-03-05T05:05:19.566" v="6139"/>
          <ac:spMkLst>
            <pc:docMk/>
            <pc:sldMk cId="972065969" sldId="322"/>
            <ac:spMk id="54" creationId="{71B30B18-D920-4E3E-B931-1F310244C1B8}"/>
          </ac:spMkLst>
        </pc:spChg>
        <pc:spChg chg="add del">
          <ac:chgData name="Sai Jayasree Karthik Nandula" userId="34607649-c0e1-4dc9-a76d-fad999624a9d" providerId="ADAL" clId="{2A6BFC8C-3C5A-4D94-82C7-2737F1D57A0E}" dt="2022-03-05T05:05:19.566" v="6139"/>
          <ac:spMkLst>
            <pc:docMk/>
            <pc:sldMk cId="972065969" sldId="322"/>
            <ac:spMk id="55" creationId="{C70EF50A-66E6-460A-8AF9-47A10D0D999C}"/>
          </ac:spMkLst>
        </pc:spChg>
        <pc:spChg chg="add del">
          <ac:chgData name="Sai Jayasree Karthik Nandula" userId="34607649-c0e1-4dc9-a76d-fad999624a9d" providerId="ADAL" clId="{2A6BFC8C-3C5A-4D94-82C7-2737F1D57A0E}" dt="2022-03-05T05:05:19.566" v="6139"/>
          <ac:spMkLst>
            <pc:docMk/>
            <pc:sldMk cId="972065969" sldId="322"/>
            <ac:spMk id="56" creationId="{8E612726-6AD2-4BFC-B44A-BA092E156CC7}"/>
          </ac:spMkLst>
        </pc:spChg>
        <pc:spChg chg="add del">
          <ac:chgData name="Sai Jayasree Karthik Nandula" userId="34607649-c0e1-4dc9-a76d-fad999624a9d" providerId="ADAL" clId="{2A6BFC8C-3C5A-4D94-82C7-2737F1D57A0E}" dt="2022-03-05T05:05:19.566" v="6139"/>
          <ac:spMkLst>
            <pc:docMk/>
            <pc:sldMk cId="972065969" sldId="322"/>
            <ac:spMk id="57" creationId="{884B9C2C-FD52-48EF-8BDE-720C5030FE99}"/>
          </ac:spMkLst>
        </pc:spChg>
        <pc:spChg chg="add del">
          <ac:chgData name="Sai Jayasree Karthik Nandula" userId="34607649-c0e1-4dc9-a76d-fad999624a9d" providerId="ADAL" clId="{2A6BFC8C-3C5A-4D94-82C7-2737F1D57A0E}" dt="2022-03-05T05:05:19.566" v="6139"/>
          <ac:spMkLst>
            <pc:docMk/>
            <pc:sldMk cId="972065969" sldId="322"/>
            <ac:spMk id="58" creationId="{A1DE0485-65C8-4D95-9B34-C55884FC2780}"/>
          </ac:spMkLst>
        </pc:spChg>
        <pc:grpChg chg="add del">
          <ac:chgData name="Sai Jayasree Karthik Nandula" userId="34607649-c0e1-4dc9-a76d-fad999624a9d" providerId="ADAL" clId="{2A6BFC8C-3C5A-4D94-82C7-2737F1D57A0E}" dt="2022-03-05T01:42:44.979" v="4036" actId="26606"/>
          <ac:grpSpMkLst>
            <pc:docMk/>
            <pc:sldMk cId="972065969" sldId="322"/>
            <ac:grpSpMk id="9" creationId="{259C671B-1B22-4141-A9C0-2E7941FDA7C2}"/>
          </ac:grpSpMkLst>
        </pc:grpChg>
        <pc:grpChg chg="add del">
          <ac:chgData name="Sai Jayasree Karthik Nandula" userId="34607649-c0e1-4dc9-a76d-fad999624a9d" providerId="ADAL" clId="{2A6BFC8C-3C5A-4D94-82C7-2737F1D57A0E}" dt="2022-03-05T01:42:44.979" v="4036" actId="26606"/>
          <ac:grpSpMkLst>
            <pc:docMk/>
            <pc:sldMk cId="972065969" sldId="322"/>
            <ac:grpSpMk id="23" creationId="{1D56A4CE-A3F4-4CFF-9A65-C029AC17B7CF}"/>
          </ac:grpSpMkLst>
        </pc:grpChg>
        <pc:grpChg chg="add del">
          <ac:chgData name="Sai Jayasree Karthik Nandula" userId="34607649-c0e1-4dc9-a76d-fad999624a9d" providerId="ADAL" clId="{2A6BFC8C-3C5A-4D94-82C7-2737F1D57A0E}" dt="2022-03-05T01:42:50.723" v="4038" actId="26606"/>
          <ac:grpSpMkLst>
            <pc:docMk/>
            <pc:sldMk cId="972065969" sldId="322"/>
            <ac:grpSpMk id="45" creationId="{259C671B-1B22-4141-A9C0-2E7941FDA7C2}"/>
          </ac:grpSpMkLst>
        </pc:grpChg>
        <pc:grpChg chg="add del">
          <ac:chgData name="Sai Jayasree Karthik Nandula" userId="34607649-c0e1-4dc9-a76d-fad999624a9d" providerId="ADAL" clId="{2A6BFC8C-3C5A-4D94-82C7-2737F1D57A0E}" dt="2022-03-05T01:42:50.723" v="4038" actId="26606"/>
          <ac:grpSpMkLst>
            <pc:docMk/>
            <pc:sldMk cId="972065969" sldId="322"/>
            <ac:grpSpMk id="46" creationId="{1D56A4CE-A3F4-4CFF-9A65-C029AC17B7CF}"/>
          </ac:grpSpMkLst>
        </pc:grpChg>
        <pc:grpChg chg="add del">
          <ac:chgData name="Sai Jayasree Karthik Nandula" userId="34607649-c0e1-4dc9-a76d-fad999624a9d" providerId="ADAL" clId="{2A6BFC8C-3C5A-4D94-82C7-2737F1D57A0E}" dt="2022-03-05T05:05:19.566" v="6139"/>
          <ac:grpSpMkLst>
            <pc:docMk/>
            <pc:sldMk cId="972065969" sldId="322"/>
            <ac:grpSpMk id="52" creationId="{259C671B-1B22-4141-A9C0-2E7941FDA7C2}"/>
          </ac:grpSpMkLst>
        </pc:grpChg>
        <pc:grpChg chg="add del">
          <ac:chgData name="Sai Jayasree Karthik Nandula" userId="34607649-c0e1-4dc9-a76d-fad999624a9d" providerId="ADAL" clId="{2A6BFC8C-3C5A-4D94-82C7-2737F1D57A0E}" dt="2022-03-05T05:05:19.566" v="6139"/>
          <ac:grpSpMkLst>
            <pc:docMk/>
            <pc:sldMk cId="972065969" sldId="322"/>
            <ac:grpSpMk id="53" creationId="{1D56A4CE-A3F4-4CFF-9A65-C029AC17B7CF}"/>
          </ac:grpSpMkLst>
        </pc:grpChg>
        <pc:picChg chg="add mod">
          <ac:chgData name="Sai Jayasree Karthik Nandula" userId="34607649-c0e1-4dc9-a76d-fad999624a9d" providerId="ADAL" clId="{2A6BFC8C-3C5A-4D94-82C7-2737F1D57A0E}" dt="2022-03-05T06:47:31.030" v="8709" actId="1076"/>
          <ac:picMkLst>
            <pc:docMk/>
            <pc:sldMk cId="972065969" sldId="322"/>
            <ac:picMk id="4" creationId="{78C742BD-FB4C-4D98-8B23-C7675CBD408E}"/>
          </ac:picMkLst>
        </pc:picChg>
      </pc:sldChg>
      <pc:sldMasterChg chg="modSldLayout">
        <pc:chgData name="Sai Jayasree Karthik Nandula" userId="34607649-c0e1-4dc9-a76d-fad999624a9d" providerId="ADAL" clId="{2A6BFC8C-3C5A-4D94-82C7-2737F1D57A0E}" dt="2022-03-05T05:07:55.859" v="6217"/>
        <pc:sldMasterMkLst>
          <pc:docMk/>
          <pc:sldMasterMk cId="3317129394" sldId="2147484290"/>
        </pc:sldMasterMkLst>
        <pc:sldLayoutChg chg="delSp">
          <pc:chgData name="Sai Jayasree Karthik Nandula" userId="34607649-c0e1-4dc9-a76d-fad999624a9d" providerId="ADAL" clId="{2A6BFC8C-3C5A-4D94-82C7-2737F1D57A0E}" dt="2022-03-05T05:07:55.859" v="6217"/>
          <pc:sldLayoutMkLst>
            <pc:docMk/>
            <pc:sldMasterMk cId="3317129394" sldId="2147484290"/>
            <pc:sldLayoutMk cId="4078975030" sldId="2147484308"/>
          </pc:sldLayoutMkLst>
          <pc:spChg chg="del">
            <ac:chgData name="Sai Jayasree Karthik Nandula" userId="34607649-c0e1-4dc9-a76d-fad999624a9d" providerId="ADAL" clId="{2A6BFC8C-3C5A-4D94-82C7-2737F1D57A0E}" dt="2022-03-05T05:07:55.859" v="6217"/>
            <ac:spMkLst>
              <pc:docMk/>
              <pc:sldMasterMk cId="3317129394" sldId="2147484290"/>
              <pc:sldLayoutMk cId="4078975030" sldId="2147484308"/>
              <ac:spMk id="8" creationId="{00000000-0000-0000-0000-000000000000}"/>
            </ac:spMkLst>
          </pc:spChg>
        </pc:sldLayoutChg>
      </pc:sldMasterChg>
      <pc:sldMasterChg chg="modSldLayout">
        <pc:chgData name="Sai Jayasree Karthik Nandula" userId="34607649-c0e1-4dc9-a76d-fad999624a9d" providerId="ADAL" clId="{2A6BFC8C-3C5A-4D94-82C7-2737F1D57A0E}" dt="2022-03-05T05:08:14.533" v="6226"/>
        <pc:sldMasterMkLst>
          <pc:docMk/>
          <pc:sldMasterMk cId="2627814669" sldId="2147484345"/>
        </pc:sldMasterMkLst>
        <pc:sldLayoutChg chg="delSp">
          <pc:chgData name="Sai Jayasree Karthik Nandula" userId="34607649-c0e1-4dc9-a76d-fad999624a9d" providerId="ADAL" clId="{2A6BFC8C-3C5A-4D94-82C7-2737F1D57A0E}" dt="2022-03-05T05:08:14.533" v="6226"/>
          <pc:sldLayoutMkLst>
            <pc:docMk/>
            <pc:sldMasterMk cId="2627814669" sldId="2147484345"/>
            <pc:sldLayoutMk cId="1512161482" sldId="2147484363"/>
          </pc:sldLayoutMkLst>
          <pc:spChg chg="del">
            <ac:chgData name="Sai Jayasree Karthik Nandula" userId="34607649-c0e1-4dc9-a76d-fad999624a9d" providerId="ADAL" clId="{2A6BFC8C-3C5A-4D94-82C7-2737F1D57A0E}" dt="2022-03-05T05:08:14.533" v="6226"/>
            <ac:spMkLst>
              <pc:docMk/>
              <pc:sldMasterMk cId="2627814669" sldId="2147484345"/>
              <pc:sldLayoutMk cId="1512161482" sldId="2147484363"/>
              <ac:spMk id="7" creationId="{00000000-0000-0000-0000-000000000000}"/>
            </ac:spMkLst>
          </pc:spChg>
        </pc:sldLayoutChg>
      </pc:sldMasterChg>
      <pc:sldMasterChg chg="setBg modSldLayout">
        <pc:chgData name="Sai Jayasree Karthik Nandula" userId="34607649-c0e1-4dc9-a76d-fad999624a9d" providerId="ADAL" clId="{2A6BFC8C-3C5A-4D94-82C7-2737F1D57A0E}" dt="2022-03-05T06:44:41.705" v="8679"/>
        <pc:sldMasterMkLst>
          <pc:docMk/>
          <pc:sldMasterMk cId="1276448740" sldId="2147484633"/>
        </pc:sldMasterMkLst>
        <pc:sldLayoutChg chg="setBg">
          <pc:chgData name="Sai Jayasree Karthik Nandula" userId="34607649-c0e1-4dc9-a76d-fad999624a9d" providerId="ADAL" clId="{2A6BFC8C-3C5A-4D94-82C7-2737F1D57A0E}" dt="2022-03-05T06:44:41.705" v="8679"/>
          <pc:sldLayoutMkLst>
            <pc:docMk/>
            <pc:sldMasterMk cId="1276448740" sldId="2147484633"/>
            <pc:sldLayoutMk cId="1787335248" sldId="2147484634"/>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902896367" sldId="2147484635"/>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3363518720" sldId="2147484636"/>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2071638493" sldId="2147484637"/>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4002442077" sldId="2147484638"/>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3447989925" sldId="2147484639"/>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3457757112" sldId="2147484640"/>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1282977104" sldId="2147484641"/>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1573583248" sldId="2147484642"/>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3106677478" sldId="2147484643"/>
          </pc:sldLayoutMkLst>
        </pc:sldLayoutChg>
        <pc:sldLayoutChg chg="setBg">
          <pc:chgData name="Sai Jayasree Karthik Nandula" userId="34607649-c0e1-4dc9-a76d-fad999624a9d" providerId="ADAL" clId="{2A6BFC8C-3C5A-4D94-82C7-2737F1D57A0E}" dt="2022-03-05T06:44:41.705" v="8679"/>
          <pc:sldLayoutMkLst>
            <pc:docMk/>
            <pc:sldMasterMk cId="1276448740" sldId="2147484633"/>
            <pc:sldLayoutMk cId="1665088336" sldId="2147484644"/>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4C06B7-BEDB-4644-B974-EAC02729F3F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FCE86F-1F13-4694-A4F9-3E2DF5D83270}">
      <dgm:prSet phldrT="[Text]"/>
      <dgm:spPr/>
      <dgm:t>
        <a:bodyPr/>
        <a:lstStyle/>
        <a:p>
          <a:pPr>
            <a:lnSpc>
              <a:spcPct val="100000"/>
            </a:lnSpc>
          </a:pPr>
          <a:r>
            <a:rPr lang="en-US" dirty="0"/>
            <a:t>Exploratory data analysis</a:t>
          </a:r>
        </a:p>
      </dgm:t>
    </dgm:pt>
    <dgm:pt modelId="{820D9613-A672-4201-A951-E6FABA98FB3B}" type="parTrans" cxnId="{C0C20215-22EC-44D0-83FE-F68742B90F84}">
      <dgm:prSet/>
      <dgm:spPr/>
      <dgm:t>
        <a:bodyPr/>
        <a:lstStyle/>
        <a:p>
          <a:endParaRPr lang="en-US"/>
        </a:p>
      </dgm:t>
    </dgm:pt>
    <dgm:pt modelId="{5A6397D7-CDD1-4383-B143-645BBF7AAEFF}" type="sibTrans" cxnId="{C0C20215-22EC-44D0-83FE-F68742B90F84}">
      <dgm:prSet/>
      <dgm:spPr/>
      <dgm:t>
        <a:bodyPr/>
        <a:lstStyle/>
        <a:p>
          <a:endParaRPr lang="en-US"/>
        </a:p>
      </dgm:t>
    </dgm:pt>
    <dgm:pt modelId="{4366341C-D78F-4E10-88C6-BEB1C5D3600B}">
      <dgm:prSet phldrT="[Text]"/>
      <dgm:spPr/>
      <dgm:t>
        <a:bodyPr/>
        <a:lstStyle/>
        <a:p>
          <a:pPr>
            <a:lnSpc>
              <a:spcPct val="100000"/>
            </a:lnSpc>
          </a:pPr>
          <a:r>
            <a:rPr lang="en-US" dirty="0"/>
            <a:t>Model build &amp; validation</a:t>
          </a:r>
        </a:p>
      </dgm:t>
    </dgm:pt>
    <dgm:pt modelId="{8F20F1AF-BD8E-4255-A00A-3449548166B0}" type="parTrans" cxnId="{E225BE72-7669-420A-8F44-FE4D1E93CA69}">
      <dgm:prSet/>
      <dgm:spPr/>
      <dgm:t>
        <a:bodyPr/>
        <a:lstStyle/>
        <a:p>
          <a:endParaRPr lang="en-US"/>
        </a:p>
      </dgm:t>
    </dgm:pt>
    <dgm:pt modelId="{AC358A00-3C12-4DD7-ACE2-788EE509C9F9}" type="sibTrans" cxnId="{E225BE72-7669-420A-8F44-FE4D1E93CA69}">
      <dgm:prSet/>
      <dgm:spPr/>
      <dgm:t>
        <a:bodyPr/>
        <a:lstStyle/>
        <a:p>
          <a:endParaRPr lang="en-US"/>
        </a:p>
      </dgm:t>
    </dgm:pt>
    <dgm:pt modelId="{E4A73488-A7F2-4EFD-96C3-AB79F54A8E04}">
      <dgm:prSet phldrT="[Text]"/>
      <dgm:spPr/>
      <dgm:t>
        <a:bodyPr/>
        <a:lstStyle/>
        <a:p>
          <a:pPr>
            <a:lnSpc>
              <a:spcPct val="100000"/>
            </a:lnSpc>
          </a:pPr>
          <a:r>
            <a:rPr lang="en-US" dirty="0"/>
            <a:t>Further analysis </a:t>
          </a:r>
        </a:p>
      </dgm:t>
    </dgm:pt>
    <dgm:pt modelId="{1A305AB5-8BE3-4D42-AB16-512A4FA9C9CC}" type="parTrans" cxnId="{FC7D8186-DEA4-4E69-8D66-B9AA5C260EC5}">
      <dgm:prSet/>
      <dgm:spPr/>
      <dgm:t>
        <a:bodyPr/>
        <a:lstStyle/>
        <a:p>
          <a:endParaRPr lang="en-US"/>
        </a:p>
      </dgm:t>
    </dgm:pt>
    <dgm:pt modelId="{2BDB1DDA-DA64-4184-9B06-B3132FCD65EF}" type="sibTrans" cxnId="{FC7D8186-DEA4-4E69-8D66-B9AA5C260EC5}">
      <dgm:prSet/>
      <dgm:spPr/>
      <dgm:t>
        <a:bodyPr/>
        <a:lstStyle/>
        <a:p>
          <a:endParaRPr lang="en-US"/>
        </a:p>
      </dgm:t>
    </dgm:pt>
    <dgm:pt modelId="{656A118C-D6F9-4B03-8550-690307EA7D29}">
      <dgm:prSet phldrT="[Text]"/>
      <dgm:spPr/>
      <dgm:t>
        <a:bodyPr/>
        <a:lstStyle/>
        <a:p>
          <a:pPr>
            <a:lnSpc>
              <a:spcPct val="100000"/>
            </a:lnSpc>
          </a:pPr>
          <a:r>
            <a:rPr lang="en-US" dirty="0"/>
            <a:t>Scope of enhancement</a:t>
          </a:r>
        </a:p>
      </dgm:t>
    </dgm:pt>
    <dgm:pt modelId="{9636E200-9283-4ADD-A82B-4C5125959F88}" type="parTrans" cxnId="{BBE10D42-C0D4-4A04-9BCC-1B675723346A}">
      <dgm:prSet/>
      <dgm:spPr/>
      <dgm:t>
        <a:bodyPr/>
        <a:lstStyle/>
        <a:p>
          <a:endParaRPr lang="en-US"/>
        </a:p>
      </dgm:t>
    </dgm:pt>
    <dgm:pt modelId="{E44BC9AE-C0DD-4681-8395-51B460C1A74F}" type="sibTrans" cxnId="{BBE10D42-C0D4-4A04-9BCC-1B675723346A}">
      <dgm:prSet/>
      <dgm:spPr/>
      <dgm:t>
        <a:bodyPr/>
        <a:lstStyle/>
        <a:p>
          <a:endParaRPr lang="en-US"/>
        </a:p>
      </dgm:t>
    </dgm:pt>
    <dgm:pt modelId="{7ECC50EE-3891-41BF-9F00-62BEA34B4AA6}" type="pres">
      <dgm:prSet presAssocID="{524C06B7-BEDB-4644-B974-EAC02729F3F0}" presName="root" presStyleCnt="0">
        <dgm:presLayoutVars>
          <dgm:dir/>
          <dgm:resizeHandles val="exact"/>
        </dgm:presLayoutVars>
      </dgm:prSet>
      <dgm:spPr/>
    </dgm:pt>
    <dgm:pt modelId="{5715DCEC-FEC5-4581-B5FF-B33A593AF200}" type="pres">
      <dgm:prSet presAssocID="{EAFCE86F-1F13-4694-A4F9-3E2DF5D83270}" presName="compNode" presStyleCnt="0"/>
      <dgm:spPr/>
    </dgm:pt>
    <dgm:pt modelId="{E831F471-9D72-45F4-B341-643D332AEAAE}" type="pres">
      <dgm:prSet presAssocID="{EAFCE86F-1F13-4694-A4F9-3E2DF5D832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928797E-B350-40F0-BC5D-34A98BC65637}" type="pres">
      <dgm:prSet presAssocID="{EAFCE86F-1F13-4694-A4F9-3E2DF5D83270}" presName="spaceRect" presStyleCnt="0"/>
      <dgm:spPr/>
    </dgm:pt>
    <dgm:pt modelId="{70ABE73D-6F00-4F2A-B8A1-0A33CBD91C8B}" type="pres">
      <dgm:prSet presAssocID="{EAFCE86F-1F13-4694-A4F9-3E2DF5D83270}" presName="textRect" presStyleLbl="revTx" presStyleIdx="0" presStyleCnt="4">
        <dgm:presLayoutVars>
          <dgm:chMax val="1"/>
          <dgm:chPref val="1"/>
        </dgm:presLayoutVars>
      </dgm:prSet>
      <dgm:spPr/>
    </dgm:pt>
    <dgm:pt modelId="{EBE2AC94-BBD2-4413-9995-66D7A3FC010C}" type="pres">
      <dgm:prSet presAssocID="{5A6397D7-CDD1-4383-B143-645BBF7AAEFF}" presName="sibTrans" presStyleCnt="0"/>
      <dgm:spPr/>
    </dgm:pt>
    <dgm:pt modelId="{C29D2C78-B9C6-4831-B4A3-A8B54A0E9A9F}" type="pres">
      <dgm:prSet presAssocID="{4366341C-D78F-4E10-88C6-BEB1C5D3600B}" presName="compNode" presStyleCnt="0"/>
      <dgm:spPr/>
    </dgm:pt>
    <dgm:pt modelId="{64C43488-A28A-4D61-ADDB-14C7A42E2CA3}" type="pres">
      <dgm:prSet presAssocID="{4366341C-D78F-4E10-88C6-BEB1C5D3600B}" presName="iconRect" presStyleLbl="node1" presStyleIdx="1" presStyleCnt="4" custFlipHor="1" custScaleX="99011" custLinFactNeighborX="-5413" custLinFactNeighborY="547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A0CF414-2747-4DF7-BE64-8BDB7707B7B8}" type="pres">
      <dgm:prSet presAssocID="{4366341C-D78F-4E10-88C6-BEB1C5D3600B}" presName="spaceRect" presStyleCnt="0"/>
      <dgm:spPr/>
    </dgm:pt>
    <dgm:pt modelId="{3CE9206D-2971-4913-AAAD-B0BDD66CE3E8}" type="pres">
      <dgm:prSet presAssocID="{4366341C-D78F-4E10-88C6-BEB1C5D3600B}" presName="textRect" presStyleLbl="revTx" presStyleIdx="1" presStyleCnt="4">
        <dgm:presLayoutVars>
          <dgm:chMax val="1"/>
          <dgm:chPref val="1"/>
        </dgm:presLayoutVars>
      </dgm:prSet>
      <dgm:spPr/>
    </dgm:pt>
    <dgm:pt modelId="{5F775CE0-522A-424A-A23B-A7EE8ABA0B09}" type="pres">
      <dgm:prSet presAssocID="{AC358A00-3C12-4DD7-ACE2-788EE509C9F9}" presName="sibTrans" presStyleCnt="0"/>
      <dgm:spPr/>
    </dgm:pt>
    <dgm:pt modelId="{B1E1929D-6CBE-4A73-8004-2F895BB279CA}" type="pres">
      <dgm:prSet presAssocID="{E4A73488-A7F2-4EFD-96C3-AB79F54A8E04}" presName="compNode" presStyleCnt="0"/>
      <dgm:spPr/>
    </dgm:pt>
    <dgm:pt modelId="{79EDAF9B-8B49-40F7-81C3-62F4F18E6575}" type="pres">
      <dgm:prSet presAssocID="{E4A73488-A7F2-4EFD-96C3-AB79F54A8E04}" presName="iconRect" presStyleLbl="node1" presStyleIdx="2" presStyleCnt="4" custLinFactNeighborY="129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F5317E7B-BB01-4808-8447-E7AFA7F8D850}" type="pres">
      <dgm:prSet presAssocID="{E4A73488-A7F2-4EFD-96C3-AB79F54A8E04}" presName="spaceRect" presStyleCnt="0"/>
      <dgm:spPr/>
    </dgm:pt>
    <dgm:pt modelId="{D160A6C6-4151-47C2-8523-7262AD35040E}" type="pres">
      <dgm:prSet presAssocID="{E4A73488-A7F2-4EFD-96C3-AB79F54A8E04}" presName="textRect" presStyleLbl="revTx" presStyleIdx="2" presStyleCnt="4">
        <dgm:presLayoutVars>
          <dgm:chMax val="1"/>
          <dgm:chPref val="1"/>
        </dgm:presLayoutVars>
      </dgm:prSet>
      <dgm:spPr/>
    </dgm:pt>
    <dgm:pt modelId="{ACAC6497-9B4B-4551-8CB2-274039D267F2}" type="pres">
      <dgm:prSet presAssocID="{2BDB1DDA-DA64-4184-9B06-B3132FCD65EF}" presName="sibTrans" presStyleCnt="0"/>
      <dgm:spPr/>
    </dgm:pt>
    <dgm:pt modelId="{9D43121D-1694-466A-B356-07227555622A}" type="pres">
      <dgm:prSet presAssocID="{656A118C-D6F9-4B03-8550-690307EA7D29}" presName="compNode" presStyleCnt="0"/>
      <dgm:spPr/>
    </dgm:pt>
    <dgm:pt modelId="{F3109F93-AC87-4F7F-8B94-3FD103090B61}" type="pres">
      <dgm:prSet presAssocID="{656A118C-D6F9-4B03-8550-690307EA7D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D9BDAA6-A5DB-4E13-A4F0-99D075B61E67}" type="pres">
      <dgm:prSet presAssocID="{656A118C-D6F9-4B03-8550-690307EA7D29}" presName="spaceRect" presStyleCnt="0"/>
      <dgm:spPr/>
    </dgm:pt>
    <dgm:pt modelId="{5D4A18E1-8CE0-486C-B893-84F1D66A24CF}" type="pres">
      <dgm:prSet presAssocID="{656A118C-D6F9-4B03-8550-690307EA7D29}" presName="textRect" presStyleLbl="revTx" presStyleIdx="3" presStyleCnt="4">
        <dgm:presLayoutVars>
          <dgm:chMax val="1"/>
          <dgm:chPref val="1"/>
        </dgm:presLayoutVars>
      </dgm:prSet>
      <dgm:spPr/>
    </dgm:pt>
  </dgm:ptLst>
  <dgm:cxnLst>
    <dgm:cxn modelId="{18051502-06B7-4A07-A685-10F2D6971E58}" type="presOf" srcId="{EAFCE86F-1F13-4694-A4F9-3E2DF5D83270}" destId="{70ABE73D-6F00-4F2A-B8A1-0A33CBD91C8B}" srcOrd="0" destOrd="0" presId="urn:microsoft.com/office/officeart/2018/2/layout/IconLabelList"/>
    <dgm:cxn modelId="{C0C20215-22EC-44D0-83FE-F68742B90F84}" srcId="{524C06B7-BEDB-4644-B974-EAC02729F3F0}" destId="{EAFCE86F-1F13-4694-A4F9-3E2DF5D83270}" srcOrd="0" destOrd="0" parTransId="{820D9613-A672-4201-A951-E6FABA98FB3B}" sibTransId="{5A6397D7-CDD1-4383-B143-645BBF7AAEFF}"/>
    <dgm:cxn modelId="{3E922528-953E-4138-A511-6F412D1FB618}" type="presOf" srcId="{656A118C-D6F9-4B03-8550-690307EA7D29}" destId="{5D4A18E1-8CE0-486C-B893-84F1D66A24CF}" srcOrd="0" destOrd="0" presId="urn:microsoft.com/office/officeart/2018/2/layout/IconLabelList"/>
    <dgm:cxn modelId="{EF234C3E-16EC-4830-BF4B-A7B82BE1D5E4}" type="presOf" srcId="{4366341C-D78F-4E10-88C6-BEB1C5D3600B}" destId="{3CE9206D-2971-4913-AAAD-B0BDD66CE3E8}" srcOrd="0" destOrd="0" presId="urn:microsoft.com/office/officeart/2018/2/layout/IconLabelList"/>
    <dgm:cxn modelId="{BBE10D42-C0D4-4A04-9BCC-1B675723346A}" srcId="{524C06B7-BEDB-4644-B974-EAC02729F3F0}" destId="{656A118C-D6F9-4B03-8550-690307EA7D29}" srcOrd="3" destOrd="0" parTransId="{9636E200-9283-4ADD-A82B-4C5125959F88}" sibTransId="{E44BC9AE-C0DD-4681-8395-51B460C1A74F}"/>
    <dgm:cxn modelId="{C9E3DB6F-D8D7-429E-8F33-340BAD12FA7D}" type="presOf" srcId="{E4A73488-A7F2-4EFD-96C3-AB79F54A8E04}" destId="{D160A6C6-4151-47C2-8523-7262AD35040E}" srcOrd="0" destOrd="0" presId="urn:microsoft.com/office/officeart/2018/2/layout/IconLabelList"/>
    <dgm:cxn modelId="{E225BE72-7669-420A-8F44-FE4D1E93CA69}" srcId="{524C06B7-BEDB-4644-B974-EAC02729F3F0}" destId="{4366341C-D78F-4E10-88C6-BEB1C5D3600B}" srcOrd="1" destOrd="0" parTransId="{8F20F1AF-BD8E-4255-A00A-3449548166B0}" sibTransId="{AC358A00-3C12-4DD7-ACE2-788EE509C9F9}"/>
    <dgm:cxn modelId="{FC7D8186-DEA4-4E69-8D66-B9AA5C260EC5}" srcId="{524C06B7-BEDB-4644-B974-EAC02729F3F0}" destId="{E4A73488-A7F2-4EFD-96C3-AB79F54A8E04}" srcOrd="2" destOrd="0" parTransId="{1A305AB5-8BE3-4D42-AB16-512A4FA9C9CC}" sibTransId="{2BDB1DDA-DA64-4184-9B06-B3132FCD65EF}"/>
    <dgm:cxn modelId="{D95253BA-F457-4432-AB38-787F435A2EB1}" type="presOf" srcId="{524C06B7-BEDB-4644-B974-EAC02729F3F0}" destId="{7ECC50EE-3891-41BF-9F00-62BEA34B4AA6}" srcOrd="0" destOrd="0" presId="urn:microsoft.com/office/officeart/2018/2/layout/IconLabelList"/>
    <dgm:cxn modelId="{B244EF33-42C2-4B24-A866-22EA553EC778}" type="presParOf" srcId="{7ECC50EE-3891-41BF-9F00-62BEA34B4AA6}" destId="{5715DCEC-FEC5-4581-B5FF-B33A593AF200}" srcOrd="0" destOrd="0" presId="urn:microsoft.com/office/officeart/2018/2/layout/IconLabelList"/>
    <dgm:cxn modelId="{44209A55-C938-4A3E-9CBD-A29C9F41F889}" type="presParOf" srcId="{5715DCEC-FEC5-4581-B5FF-B33A593AF200}" destId="{E831F471-9D72-45F4-B341-643D332AEAAE}" srcOrd="0" destOrd="0" presId="urn:microsoft.com/office/officeart/2018/2/layout/IconLabelList"/>
    <dgm:cxn modelId="{CF74ACB0-2B6F-49D5-AEBB-37CBCA56F450}" type="presParOf" srcId="{5715DCEC-FEC5-4581-B5FF-B33A593AF200}" destId="{A928797E-B350-40F0-BC5D-34A98BC65637}" srcOrd="1" destOrd="0" presId="urn:microsoft.com/office/officeart/2018/2/layout/IconLabelList"/>
    <dgm:cxn modelId="{6DD07C14-D975-46D0-9A0F-352731C62BB5}" type="presParOf" srcId="{5715DCEC-FEC5-4581-B5FF-B33A593AF200}" destId="{70ABE73D-6F00-4F2A-B8A1-0A33CBD91C8B}" srcOrd="2" destOrd="0" presId="urn:microsoft.com/office/officeart/2018/2/layout/IconLabelList"/>
    <dgm:cxn modelId="{1AC18F26-0B9C-47D0-A3E2-2C1D92DFEF0D}" type="presParOf" srcId="{7ECC50EE-3891-41BF-9F00-62BEA34B4AA6}" destId="{EBE2AC94-BBD2-4413-9995-66D7A3FC010C}" srcOrd="1" destOrd="0" presId="urn:microsoft.com/office/officeart/2018/2/layout/IconLabelList"/>
    <dgm:cxn modelId="{D12F2ADE-4520-4882-823A-069549DA679D}" type="presParOf" srcId="{7ECC50EE-3891-41BF-9F00-62BEA34B4AA6}" destId="{C29D2C78-B9C6-4831-B4A3-A8B54A0E9A9F}" srcOrd="2" destOrd="0" presId="urn:microsoft.com/office/officeart/2018/2/layout/IconLabelList"/>
    <dgm:cxn modelId="{9253E7E8-B292-4971-96E5-97176671552B}" type="presParOf" srcId="{C29D2C78-B9C6-4831-B4A3-A8B54A0E9A9F}" destId="{64C43488-A28A-4D61-ADDB-14C7A42E2CA3}" srcOrd="0" destOrd="0" presId="urn:microsoft.com/office/officeart/2018/2/layout/IconLabelList"/>
    <dgm:cxn modelId="{77CDD884-60AC-4D9A-AB2C-385C223C52CC}" type="presParOf" srcId="{C29D2C78-B9C6-4831-B4A3-A8B54A0E9A9F}" destId="{0A0CF414-2747-4DF7-BE64-8BDB7707B7B8}" srcOrd="1" destOrd="0" presId="urn:microsoft.com/office/officeart/2018/2/layout/IconLabelList"/>
    <dgm:cxn modelId="{746715B3-2EF2-4C01-AB9B-67960E23FEEF}" type="presParOf" srcId="{C29D2C78-B9C6-4831-B4A3-A8B54A0E9A9F}" destId="{3CE9206D-2971-4913-AAAD-B0BDD66CE3E8}" srcOrd="2" destOrd="0" presId="urn:microsoft.com/office/officeart/2018/2/layout/IconLabelList"/>
    <dgm:cxn modelId="{D2C05510-69C5-4E20-AD49-0980EE0FE43A}" type="presParOf" srcId="{7ECC50EE-3891-41BF-9F00-62BEA34B4AA6}" destId="{5F775CE0-522A-424A-A23B-A7EE8ABA0B09}" srcOrd="3" destOrd="0" presId="urn:microsoft.com/office/officeart/2018/2/layout/IconLabelList"/>
    <dgm:cxn modelId="{AB9BE372-D133-4452-9BD3-CB4E7248F2D2}" type="presParOf" srcId="{7ECC50EE-3891-41BF-9F00-62BEA34B4AA6}" destId="{B1E1929D-6CBE-4A73-8004-2F895BB279CA}" srcOrd="4" destOrd="0" presId="urn:microsoft.com/office/officeart/2018/2/layout/IconLabelList"/>
    <dgm:cxn modelId="{15347AF2-E3BB-414C-9741-9CB1D0C7B792}" type="presParOf" srcId="{B1E1929D-6CBE-4A73-8004-2F895BB279CA}" destId="{79EDAF9B-8B49-40F7-81C3-62F4F18E6575}" srcOrd="0" destOrd="0" presId="urn:microsoft.com/office/officeart/2018/2/layout/IconLabelList"/>
    <dgm:cxn modelId="{0E9FC72B-349E-49A0-90A4-38ACCC7D50AA}" type="presParOf" srcId="{B1E1929D-6CBE-4A73-8004-2F895BB279CA}" destId="{F5317E7B-BB01-4808-8447-E7AFA7F8D850}" srcOrd="1" destOrd="0" presId="urn:microsoft.com/office/officeart/2018/2/layout/IconLabelList"/>
    <dgm:cxn modelId="{8D768C25-6177-44AF-9373-7E3FDE48345D}" type="presParOf" srcId="{B1E1929D-6CBE-4A73-8004-2F895BB279CA}" destId="{D160A6C6-4151-47C2-8523-7262AD35040E}" srcOrd="2" destOrd="0" presId="urn:microsoft.com/office/officeart/2018/2/layout/IconLabelList"/>
    <dgm:cxn modelId="{FD9D8D0D-291C-4C3A-9A12-EA1F5563CF51}" type="presParOf" srcId="{7ECC50EE-3891-41BF-9F00-62BEA34B4AA6}" destId="{ACAC6497-9B4B-4551-8CB2-274039D267F2}" srcOrd="5" destOrd="0" presId="urn:microsoft.com/office/officeart/2018/2/layout/IconLabelList"/>
    <dgm:cxn modelId="{9AFA0186-AF67-4450-A4DA-CEFD4810ED46}" type="presParOf" srcId="{7ECC50EE-3891-41BF-9F00-62BEA34B4AA6}" destId="{9D43121D-1694-466A-B356-07227555622A}" srcOrd="6" destOrd="0" presId="urn:microsoft.com/office/officeart/2018/2/layout/IconLabelList"/>
    <dgm:cxn modelId="{2D71AACA-A03B-4BC4-B18E-4799FE448141}" type="presParOf" srcId="{9D43121D-1694-466A-B356-07227555622A}" destId="{F3109F93-AC87-4F7F-8B94-3FD103090B61}" srcOrd="0" destOrd="0" presId="urn:microsoft.com/office/officeart/2018/2/layout/IconLabelList"/>
    <dgm:cxn modelId="{D5636CD2-A059-4743-A92F-71C6CA2461D2}" type="presParOf" srcId="{9D43121D-1694-466A-B356-07227555622A}" destId="{3D9BDAA6-A5DB-4E13-A4F0-99D075B61E67}" srcOrd="1" destOrd="0" presId="urn:microsoft.com/office/officeart/2018/2/layout/IconLabelList"/>
    <dgm:cxn modelId="{9479B904-A7F7-4851-83E0-087605D4CDC1}" type="presParOf" srcId="{9D43121D-1694-466A-B356-07227555622A}" destId="{5D4A18E1-8CE0-486C-B893-84F1D66A24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BF9693-20DB-4E96-B799-1047E3171C37}"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285BECC2-B819-4E95-B0E4-875B43F7A4B6}">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Data set: </a:t>
          </a:r>
          <a:r>
            <a:rPr lang="en-US" sz="1800" dirty="0">
              <a:latin typeface="Times New Roman" panose="02020603050405020304" pitchFamily="18" charset="0"/>
              <a:cs typeface="Times New Roman" panose="02020603050405020304" pitchFamily="18" charset="0"/>
            </a:rPr>
            <a:t>Applications removed from database: </a:t>
          </a:r>
        </a:p>
      </dgm:t>
    </dgm:pt>
    <dgm:pt modelId="{E711ED88-E8AB-438D-975F-43EFBA210869}" type="parTrans" cxnId="{E7B56758-8330-4D00-A7CB-4CEFCC1056A5}">
      <dgm:prSet/>
      <dgm:spPr/>
      <dgm:t>
        <a:bodyPr/>
        <a:lstStyle/>
        <a:p>
          <a:endParaRPr lang="en-US" sz="1800">
            <a:latin typeface="Times New Roman" panose="02020603050405020304" pitchFamily="18" charset="0"/>
            <a:cs typeface="Times New Roman" panose="02020603050405020304" pitchFamily="18" charset="0"/>
          </a:endParaRPr>
        </a:p>
      </dgm:t>
    </dgm:pt>
    <dgm:pt modelId="{6B75D253-F4A6-4F46-9E23-002F121F00FE}" type="sibTrans" cxnId="{E7B56758-8330-4D00-A7CB-4CEFCC1056A5}">
      <dgm:prSet/>
      <dgm:spPr/>
      <dgm:t>
        <a:bodyPr/>
        <a:lstStyle/>
        <a:p>
          <a:endParaRPr lang="en-US" sz="1800">
            <a:latin typeface="Times New Roman" panose="02020603050405020304" pitchFamily="18" charset="0"/>
            <a:cs typeface="Times New Roman" panose="02020603050405020304" pitchFamily="18" charset="0"/>
          </a:endParaRPr>
        </a:p>
      </dgm:t>
    </dgm:pt>
    <dgm:pt modelId="{DEDBE704-6070-40BB-8F45-59ECD982F447}">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Plot:</a:t>
          </a:r>
          <a:r>
            <a:rPr lang="en-US" sz="1800" dirty="0">
              <a:latin typeface="Times New Roman" panose="02020603050405020304" pitchFamily="18" charset="0"/>
              <a:cs typeface="Times New Roman" panose="02020603050405020304" pitchFamily="18" charset="0"/>
            </a:rPr>
            <a:t> Industry vs no. of applications </a:t>
          </a:r>
        </a:p>
      </dgm:t>
    </dgm:pt>
    <dgm:pt modelId="{3C6123F4-458A-4389-8DD9-87A90292749F}" type="parTrans" cxnId="{E59E4F08-15AF-4E2E-BFEF-D871CC0F5006}">
      <dgm:prSet/>
      <dgm:spPr/>
      <dgm:t>
        <a:bodyPr/>
        <a:lstStyle/>
        <a:p>
          <a:endParaRPr lang="en-US" sz="1800">
            <a:latin typeface="Times New Roman" panose="02020603050405020304" pitchFamily="18" charset="0"/>
            <a:cs typeface="Times New Roman" panose="02020603050405020304" pitchFamily="18" charset="0"/>
          </a:endParaRPr>
        </a:p>
      </dgm:t>
    </dgm:pt>
    <dgm:pt modelId="{93321E5B-9030-4501-8ABC-0F618B6E0629}" type="sibTrans" cxnId="{E59E4F08-15AF-4E2E-BFEF-D871CC0F5006}">
      <dgm:prSet/>
      <dgm:spPr/>
      <dgm:t>
        <a:bodyPr/>
        <a:lstStyle/>
        <a:p>
          <a:endParaRPr lang="en-US" sz="1800">
            <a:latin typeface="Times New Roman" panose="02020603050405020304" pitchFamily="18" charset="0"/>
            <a:cs typeface="Times New Roman" panose="02020603050405020304" pitchFamily="18" charset="0"/>
          </a:endParaRPr>
        </a:p>
      </dgm:t>
    </dgm:pt>
    <dgm:pt modelId="{A8060867-CF26-4754-BCA1-CFFA1DE67356}">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Observation: </a:t>
          </a:r>
          <a:r>
            <a:rPr lang="en-US" sz="1800" dirty="0">
              <a:latin typeface="Times New Roman" panose="02020603050405020304" pitchFamily="18" charset="0"/>
              <a:cs typeface="Times New Roman" panose="02020603050405020304" pitchFamily="18" charset="0"/>
            </a:rPr>
            <a:t>Highest number of applications filed from the industry ‘Other services’</a:t>
          </a:r>
        </a:p>
      </dgm:t>
    </dgm:pt>
    <dgm:pt modelId="{CB734780-F9A5-43C3-8F58-45E579F1A842}" type="parTrans" cxnId="{895D751A-9D2E-4EEB-8212-4D8D424F95D0}">
      <dgm:prSet/>
      <dgm:spPr/>
      <dgm:t>
        <a:bodyPr/>
        <a:lstStyle/>
        <a:p>
          <a:endParaRPr lang="en-US" sz="1800">
            <a:latin typeface="Times New Roman" panose="02020603050405020304" pitchFamily="18" charset="0"/>
            <a:cs typeface="Times New Roman" panose="02020603050405020304" pitchFamily="18" charset="0"/>
          </a:endParaRPr>
        </a:p>
      </dgm:t>
    </dgm:pt>
    <dgm:pt modelId="{2984E473-A565-4E3F-95E3-C251721B10D5}" type="sibTrans" cxnId="{895D751A-9D2E-4EEB-8212-4D8D424F95D0}">
      <dgm:prSet/>
      <dgm:spPr/>
      <dgm:t>
        <a:bodyPr/>
        <a:lstStyle/>
        <a:p>
          <a:endParaRPr lang="en-US" sz="1800">
            <a:latin typeface="Times New Roman" panose="02020603050405020304" pitchFamily="18" charset="0"/>
            <a:cs typeface="Times New Roman" panose="02020603050405020304" pitchFamily="18" charset="0"/>
          </a:endParaRPr>
        </a:p>
      </dgm:t>
    </dgm:pt>
    <dgm:pt modelId="{B582D4CC-EAF4-4F98-A4F2-9906FDBDB4ED}" type="pres">
      <dgm:prSet presAssocID="{22BF9693-20DB-4E96-B799-1047E3171C37}" presName="root" presStyleCnt="0">
        <dgm:presLayoutVars>
          <dgm:dir/>
          <dgm:resizeHandles val="exact"/>
        </dgm:presLayoutVars>
      </dgm:prSet>
      <dgm:spPr/>
    </dgm:pt>
    <dgm:pt modelId="{01C606BE-4776-43E6-B4A8-77D27FB56129}" type="pres">
      <dgm:prSet presAssocID="{285BECC2-B819-4E95-B0E4-875B43F7A4B6}" presName="compNode" presStyleCnt="0"/>
      <dgm:spPr/>
    </dgm:pt>
    <dgm:pt modelId="{A095E803-7AB5-445F-8E57-97A2F77AB8B9}" type="pres">
      <dgm:prSet presAssocID="{285BECC2-B819-4E95-B0E4-875B43F7A4B6}" presName="bgRect" presStyleLbl="bgShp" presStyleIdx="0" presStyleCnt="3"/>
      <dgm:spPr/>
    </dgm:pt>
    <dgm:pt modelId="{B6D0D06F-E074-49A1-9878-815D9F2F7F1F}" type="pres">
      <dgm:prSet presAssocID="{285BECC2-B819-4E95-B0E4-875B43F7A4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EA58ADA-6F34-488A-8A40-ABE273A1BFE2}" type="pres">
      <dgm:prSet presAssocID="{285BECC2-B819-4E95-B0E4-875B43F7A4B6}" presName="spaceRect" presStyleCnt="0"/>
      <dgm:spPr/>
    </dgm:pt>
    <dgm:pt modelId="{DBC5CB3A-55A2-44D5-B280-ABDD131E3B29}" type="pres">
      <dgm:prSet presAssocID="{285BECC2-B819-4E95-B0E4-875B43F7A4B6}" presName="parTx" presStyleLbl="revTx" presStyleIdx="0" presStyleCnt="3">
        <dgm:presLayoutVars>
          <dgm:chMax val="0"/>
          <dgm:chPref val="0"/>
        </dgm:presLayoutVars>
      </dgm:prSet>
      <dgm:spPr/>
    </dgm:pt>
    <dgm:pt modelId="{03C3701A-7D37-45C0-8CBC-245365B162F1}" type="pres">
      <dgm:prSet presAssocID="{6B75D253-F4A6-4F46-9E23-002F121F00FE}" presName="sibTrans" presStyleCnt="0"/>
      <dgm:spPr/>
    </dgm:pt>
    <dgm:pt modelId="{82E32488-E315-45FA-8FCD-A1E6728A4D95}" type="pres">
      <dgm:prSet presAssocID="{DEDBE704-6070-40BB-8F45-59ECD982F447}" presName="compNode" presStyleCnt="0"/>
      <dgm:spPr/>
    </dgm:pt>
    <dgm:pt modelId="{40F77D47-0AA8-4131-A1A2-4FF30FB4CE4C}" type="pres">
      <dgm:prSet presAssocID="{DEDBE704-6070-40BB-8F45-59ECD982F447}" presName="bgRect" presStyleLbl="bgShp" presStyleIdx="1" presStyleCnt="3"/>
      <dgm:spPr/>
    </dgm:pt>
    <dgm:pt modelId="{2D35D38B-5F78-42CA-AE4C-09507675E8C3}" type="pres">
      <dgm:prSet presAssocID="{DEDBE704-6070-40BB-8F45-59ECD982F447}" presName="iconRect" presStyleLbl="node1" presStyleIdx="1" presStyleCnt="3" custLinFactNeighborX="-2206" custLinFactNeighborY="110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ctory"/>
        </a:ext>
      </dgm:extLst>
    </dgm:pt>
    <dgm:pt modelId="{3892761E-2AB5-412C-A55F-329627ED3723}" type="pres">
      <dgm:prSet presAssocID="{DEDBE704-6070-40BB-8F45-59ECD982F447}" presName="spaceRect" presStyleCnt="0"/>
      <dgm:spPr/>
    </dgm:pt>
    <dgm:pt modelId="{465DF6B6-4857-4B44-8CC2-8331E92E53DB}" type="pres">
      <dgm:prSet presAssocID="{DEDBE704-6070-40BB-8F45-59ECD982F447}" presName="parTx" presStyleLbl="revTx" presStyleIdx="1" presStyleCnt="3">
        <dgm:presLayoutVars>
          <dgm:chMax val="0"/>
          <dgm:chPref val="0"/>
        </dgm:presLayoutVars>
      </dgm:prSet>
      <dgm:spPr/>
    </dgm:pt>
    <dgm:pt modelId="{848DF46C-A42D-428E-B438-120EA4730525}" type="pres">
      <dgm:prSet presAssocID="{93321E5B-9030-4501-8ABC-0F618B6E0629}" presName="sibTrans" presStyleCnt="0"/>
      <dgm:spPr/>
    </dgm:pt>
    <dgm:pt modelId="{F00682F0-3297-429C-ABFF-CBAEB5564F95}" type="pres">
      <dgm:prSet presAssocID="{A8060867-CF26-4754-BCA1-CFFA1DE67356}" presName="compNode" presStyleCnt="0"/>
      <dgm:spPr/>
    </dgm:pt>
    <dgm:pt modelId="{D642BAAD-12EB-4563-BE39-26C667BB1E7A}" type="pres">
      <dgm:prSet presAssocID="{A8060867-CF26-4754-BCA1-CFFA1DE67356}" presName="bgRect" presStyleLbl="bgShp" presStyleIdx="2" presStyleCnt="3"/>
      <dgm:spPr/>
    </dgm:pt>
    <dgm:pt modelId="{E50EDBB1-4EC3-4D1F-A6AC-433978CC04BC}" type="pres">
      <dgm:prSet presAssocID="{A8060867-CF26-4754-BCA1-CFFA1DE673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ye"/>
        </a:ext>
      </dgm:extLst>
    </dgm:pt>
    <dgm:pt modelId="{7B2B3EB5-C9E2-467F-B933-063DEA56C9D7}" type="pres">
      <dgm:prSet presAssocID="{A8060867-CF26-4754-BCA1-CFFA1DE67356}" presName="spaceRect" presStyleCnt="0"/>
      <dgm:spPr/>
    </dgm:pt>
    <dgm:pt modelId="{80BD3CC4-0B9B-4DC7-AD24-F466637D6336}" type="pres">
      <dgm:prSet presAssocID="{A8060867-CF26-4754-BCA1-CFFA1DE67356}" presName="parTx" presStyleLbl="revTx" presStyleIdx="2" presStyleCnt="3">
        <dgm:presLayoutVars>
          <dgm:chMax val="0"/>
          <dgm:chPref val="0"/>
        </dgm:presLayoutVars>
      </dgm:prSet>
      <dgm:spPr/>
    </dgm:pt>
  </dgm:ptLst>
  <dgm:cxnLst>
    <dgm:cxn modelId="{E59E4F08-15AF-4E2E-BFEF-D871CC0F5006}" srcId="{22BF9693-20DB-4E96-B799-1047E3171C37}" destId="{DEDBE704-6070-40BB-8F45-59ECD982F447}" srcOrd="1" destOrd="0" parTransId="{3C6123F4-458A-4389-8DD9-87A90292749F}" sibTransId="{93321E5B-9030-4501-8ABC-0F618B6E0629}"/>
    <dgm:cxn modelId="{895D751A-9D2E-4EEB-8212-4D8D424F95D0}" srcId="{22BF9693-20DB-4E96-B799-1047E3171C37}" destId="{A8060867-CF26-4754-BCA1-CFFA1DE67356}" srcOrd="2" destOrd="0" parTransId="{CB734780-F9A5-43C3-8F58-45E579F1A842}" sibTransId="{2984E473-A565-4E3F-95E3-C251721B10D5}"/>
    <dgm:cxn modelId="{54419621-141D-4A2F-B4E0-75B0E8BFFF0C}" type="presOf" srcId="{A8060867-CF26-4754-BCA1-CFFA1DE67356}" destId="{80BD3CC4-0B9B-4DC7-AD24-F466637D6336}" srcOrd="0" destOrd="0" presId="urn:microsoft.com/office/officeart/2018/2/layout/IconVerticalSolidList"/>
    <dgm:cxn modelId="{E7B56758-8330-4D00-A7CB-4CEFCC1056A5}" srcId="{22BF9693-20DB-4E96-B799-1047E3171C37}" destId="{285BECC2-B819-4E95-B0E4-875B43F7A4B6}" srcOrd="0" destOrd="0" parTransId="{E711ED88-E8AB-438D-975F-43EFBA210869}" sibTransId="{6B75D253-F4A6-4F46-9E23-002F121F00FE}"/>
    <dgm:cxn modelId="{2C274CB4-969A-4680-B6F0-5AA92512C84A}" type="presOf" srcId="{285BECC2-B819-4E95-B0E4-875B43F7A4B6}" destId="{DBC5CB3A-55A2-44D5-B280-ABDD131E3B29}" srcOrd="0" destOrd="0" presId="urn:microsoft.com/office/officeart/2018/2/layout/IconVerticalSolidList"/>
    <dgm:cxn modelId="{86CA7EE7-2C47-4549-B901-C8CB6CEC7445}" type="presOf" srcId="{22BF9693-20DB-4E96-B799-1047E3171C37}" destId="{B582D4CC-EAF4-4F98-A4F2-9906FDBDB4ED}" srcOrd="0" destOrd="0" presId="urn:microsoft.com/office/officeart/2018/2/layout/IconVerticalSolidList"/>
    <dgm:cxn modelId="{97E962F8-7A0B-4534-A748-062BB6DD8776}" type="presOf" srcId="{DEDBE704-6070-40BB-8F45-59ECD982F447}" destId="{465DF6B6-4857-4B44-8CC2-8331E92E53DB}" srcOrd="0" destOrd="0" presId="urn:microsoft.com/office/officeart/2018/2/layout/IconVerticalSolidList"/>
    <dgm:cxn modelId="{00B0BFED-CA2B-426D-BF9E-499FE92AF50F}" type="presParOf" srcId="{B582D4CC-EAF4-4F98-A4F2-9906FDBDB4ED}" destId="{01C606BE-4776-43E6-B4A8-77D27FB56129}" srcOrd="0" destOrd="0" presId="urn:microsoft.com/office/officeart/2018/2/layout/IconVerticalSolidList"/>
    <dgm:cxn modelId="{21BE9AD1-092E-4EA1-9839-BE425D853B6A}" type="presParOf" srcId="{01C606BE-4776-43E6-B4A8-77D27FB56129}" destId="{A095E803-7AB5-445F-8E57-97A2F77AB8B9}" srcOrd="0" destOrd="0" presId="urn:microsoft.com/office/officeart/2018/2/layout/IconVerticalSolidList"/>
    <dgm:cxn modelId="{DC58CB42-A1DD-4BBE-968F-5F3EC193A895}" type="presParOf" srcId="{01C606BE-4776-43E6-B4A8-77D27FB56129}" destId="{B6D0D06F-E074-49A1-9878-815D9F2F7F1F}" srcOrd="1" destOrd="0" presId="urn:microsoft.com/office/officeart/2018/2/layout/IconVerticalSolidList"/>
    <dgm:cxn modelId="{A6C89AA5-E775-478C-9CF2-D2E51FF95539}" type="presParOf" srcId="{01C606BE-4776-43E6-B4A8-77D27FB56129}" destId="{0EA58ADA-6F34-488A-8A40-ABE273A1BFE2}" srcOrd="2" destOrd="0" presId="urn:microsoft.com/office/officeart/2018/2/layout/IconVerticalSolidList"/>
    <dgm:cxn modelId="{75582A6B-1E00-4667-9284-BE86FF52D561}" type="presParOf" srcId="{01C606BE-4776-43E6-B4A8-77D27FB56129}" destId="{DBC5CB3A-55A2-44D5-B280-ABDD131E3B29}" srcOrd="3" destOrd="0" presId="urn:microsoft.com/office/officeart/2018/2/layout/IconVerticalSolidList"/>
    <dgm:cxn modelId="{9AD2F1E3-AFF2-4892-8891-8BEAB9724F1B}" type="presParOf" srcId="{B582D4CC-EAF4-4F98-A4F2-9906FDBDB4ED}" destId="{03C3701A-7D37-45C0-8CBC-245365B162F1}" srcOrd="1" destOrd="0" presId="urn:microsoft.com/office/officeart/2018/2/layout/IconVerticalSolidList"/>
    <dgm:cxn modelId="{E6FD909A-52FF-4B04-A734-6C15E4755F40}" type="presParOf" srcId="{B582D4CC-EAF4-4F98-A4F2-9906FDBDB4ED}" destId="{82E32488-E315-45FA-8FCD-A1E6728A4D95}" srcOrd="2" destOrd="0" presId="urn:microsoft.com/office/officeart/2018/2/layout/IconVerticalSolidList"/>
    <dgm:cxn modelId="{806ABFC1-82EA-42EF-8A73-1C3D250BA099}" type="presParOf" srcId="{82E32488-E315-45FA-8FCD-A1E6728A4D95}" destId="{40F77D47-0AA8-4131-A1A2-4FF30FB4CE4C}" srcOrd="0" destOrd="0" presId="urn:microsoft.com/office/officeart/2018/2/layout/IconVerticalSolidList"/>
    <dgm:cxn modelId="{11BB4188-F3DB-4054-98A6-F0A0E66575EA}" type="presParOf" srcId="{82E32488-E315-45FA-8FCD-A1E6728A4D95}" destId="{2D35D38B-5F78-42CA-AE4C-09507675E8C3}" srcOrd="1" destOrd="0" presId="urn:microsoft.com/office/officeart/2018/2/layout/IconVerticalSolidList"/>
    <dgm:cxn modelId="{EC43D67F-DDEC-400D-874B-B18E92A5E8C8}" type="presParOf" srcId="{82E32488-E315-45FA-8FCD-A1E6728A4D95}" destId="{3892761E-2AB5-412C-A55F-329627ED3723}" srcOrd="2" destOrd="0" presId="urn:microsoft.com/office/officeart/2018/2/layout/IconVerticalSolidList"/>
    <dgm:cxn modelId="{141626CE-7D23-41C8-AF5C-9B7989B01270}" type="presParOf" srcId="{82E32488-E315-45FA-8FCD-A1E6728A4D95}" destId="{465DF6B6-4857-4B44-8CC2-8331E92E53DB}" srcOrd="3" destOrd="0" presId="urn:microsoft.com/office/officeart/2018/2/layout/IconVerticalSolidList"/>
    <dgm:cxn modelId="{566744D4-A304-4311-9913-9E030CD66A98}" type="presParOf" srcId="{B582D4CC-EAF4-4F98-A4F2-9906FDBDB4ED}" destId="{848DF46C-A42D-428E-B438-120EA4730525}" srcOrd="3" destOrd="0" presId="urn:microsoft.com/office/officeart/2018/2/layout/IconVerticalSolidList"/>
    <dgm:cxn modelId="{FDF03449-5359-40F7-B7E2-57CC6040BE2D}" type="presParOf" srcId="{B582D4CC-EAF4-4F98-A4F2-9906FDBDB4ED}" destId="{F00682F0-3297-429C-ABFF-CBAEB5564F95}" srcOrd="4" destOrd="0" presId="urn:microsoft.com/office/officeart/2018/2/layout/IconVerticalSolidList"/>
    <dgm:cxn modelId="{BB7D456C-134E-4D3F-90E5-13084CD80DD8}" type="presParOf" srcId="{F00682F0-3297-429C-ABFF-CBAEB5564F95}" destId="{D642BAAD-12EB-4563-BE39-26C667BB1E7A}" srcOrd="0" destOrd="0" presId="urn:microsoft.com/office/officeart/2018/2/layout/IconVerticalSolidList"/>
    <dgm:cxn modelId="{D971E020-3CE8-4B7A-836E-627A07E87A1C}" type="presParOf" srcId="{F00682F0-3297-429C-ABFF-CBAEB5564F95}" destId="{E50EDBB1-4EC3-4D1F-A6AC-433978CC04BC}" srcOrd="1" destOrd="0" presId="urn:microsoft.com/office/officeart/2018/2/layout/IconVerticalSolidList"/>
    <dgm:cxn modelId="{41113879-95E2-42BD-876D-D5EE6C4C4138}" type="presParOf" srcId="{F00682F0-3297-429C-ABFF-CBAEB5564F95}" destId="{7B2B3EB5-C9E2-467F-B933-063DEA56C9D7}" srcOrd="2" destOrd="0" presId="urn:microsoft.com/office/officeart/2018/2/layout/IconVerticalSolidList"/>
    <dgm:cxn modelId="{4ED6DFF2-8FA4-4DB5-ADC5-0161D75E1914}" type="presParOf" srcId="{F00682F0-3297-429C-ABFF-CBAEB5564F95}" destId="{80BD3CC4-0B9B-4DC7-AD24-F466637D63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BF9693-20DB-4E96-B799-1047E3171C37}" type="doc">
      <dgm:prSet loTypeId="urn:microsoft.com/office/officeart/2018/5/layout/IconLeafLabelList" loCatId="icon" qsTypeId="urn:microsoft.com/office/officeart/2005/8/quickstyle/simple1" qsCatId="simple" csTypeId="urn:microsoft.com/office/officeart/2005/8/colors/accent4_2" csCatId="accent4" phldr="1"/>
      <dgm:spPr/>
      <dgm:t>
        <a:bodyPr/>
        <a:lstStyle/>
        <a:p>
          <a:endParaRPr lang="en-US"/>
        </a:p>
      </dgm:t>
    </dgm:pt>
    <dgm:pt modelId="{285BECC2-B819-4E95-B0E4-875B43F7A4B6}">
      <dgm:prSet custT="1"/>
      <dgm:spPr/>
      <dgm:t>
        <a:bodyPr/>
        <a:lstStyle/>
        <a:p>
          <a:pPr>
            <a:lnSpc>
              <a:spcPct val="100000"/>
            </a:lnSpc>
            <a:defRPr cap="all"/>
          </a:pPr>
          <a:r>
            <a:rPr lang="en-US" sz="1800" b="1" cap="none" dirty="0">
              <a:latin typeface="Times New Roman" panose="02020603050405020304" pitchFamily="18" charset="0"/>
              <a:cs typeface="Times New Roman" panose="02020603050405020304" pitchFamily="18" charset="0"/>
            </a:rPr>
            <a:t>Data set: </a:t>
          </a:r>
          <a:r>
            <a:rPr lang="en-US" sz="1800" cap="none" dirty="0">
              <a:latin typeface="Times New Roman" panose="02020603050405020304" pitchFamily="18" charset="0"/>
              <a:cs typeface="Times New Roman" panose="02020603050405020304" pitchFamily="18" charset="0"/>
            </a:rPr>
            <a:t>applications removed from database: </a:t>
          </a:r>
        </a:p>
      </dgm:t>
    </dgm:pt>
    <dgm:pt modelId="{E711ED88-E8AB-438D-975F-43EFBA210869}" type="parTrans" cxnId="{E7B56758-8330-4D00-A7CB-4CEFCC1056A5}">
      <dgm:prSet/>
      <dgm:spPr/>
      <dgm:t>
        <a:bodyPr/>
        <a:lstStyle/>
        <a:p>
          <a:endParaRPr lang="en-US" sz="1800" dirty="0">
            <a:latin typeface="Times New Roman" panose="02020603050405020304" pitchFamily="18" charset="0"/>
            <a:cs typeface="Times New Roman" panose="02020603050405020304" pitchFamily="18" charset="0"/>
          </a:endParaRPr>
        </a:p>
      </dgm:t>
    </dgm:pt>
    <dgm:pt modelId="{6B75D253-F4A6-4F46-9E23-002F121F00FE}" type="sibTrans" cxnId="{E7B56758-8330-4D00-A7CB-4CEFCC1056A5}">
      <dgm:prSet/>
      <dgm:spPr/>
      <dgm:t>
        <a:bodyPr/>
        <a:lstStyle/>
        <a:p>
          <a:endParaRPr lang="en-US" sz="1800" dirty="0">
            <a:latin typeface="Times New Roman" panose="02020603050405020304" pitchFamily="18" charset="0"/>
            <a:cs typeface="Times New Roman" panose="02020603050405020304" pitchFamily="18" charset="0"/>
          </a:endParaRPr>
        </a:p>
      </dgm:t>
    </dgm:pt>
    <dgm:pt modelId="{DEDBE704-6070-40BB-8F45-59ECD982F447}">
      <dgm:prSet custT="1"/>
      <dgm:spPr/>
      <dgm:t>
        <a:bodyPr/>
        <a:lstStyle/>
        <a:p>
          <a:pPr>
            <a:lnSpc>
              <a:spcPct val="100000"/>
            </a:lnSpc>
            <a:defRPr cap="all"/>
          </a:pPr>
          <a:r>
            <a:rPr lang="en-US" sz="1800" b="1" cap="none" dirty="0">
              <a:latin typeface="Times New Roman" panose="02020603050405020304" pitchFamily="18" charset="0"/>
              <a:cs typeface="Times New Roman" panose="02020603050405020304" pitchFamily="18" charset="0"/>
            </a:rPr>
            <a:t>Plot:</a:t>
          </a:r>
          <a:r>
            <a:rPr lang="en-US" sz="1800" cap="none" dirty="0">
              <a:latin typeface="Times New Roman" panose="02020603050405020304" pitchFamily="18" charset="0"/>
              <a:cs typeface="Times New Roman" panose="02020603050405020304" pitchFamily="18" charset="0"/>
            </a:rPr>
            <a:t> industry vs no. of applications </a:t>
          </a:r>
        </a:p>
      </dgm:t>
    </dgm:pt>
    <dgm:pt modelId="{3C6123F4-458A-4389-8DD9-87A90292749F}" type="parTrans" cxnId="{E59E4F08-15AF-4E2E-BFEF-D871CC0F5006}">
      <dgm:prSet/>
      <dgm:spPr/>
      <dgm:t>
        <a:bodyPr/>
        <a:lstStyle/>
        <a:p>
          <a:endParaRPr lang="en-US" sz="1800" dirty="0">
            <a:latin typeface="Times New Roman" panose="02020603050405020304" pitchFamily="18" charset="0"/>
            <a:cs typeface="Times New Roman" panose="02020603050405020304" pitchFamily="18" charset="0"/>
          </a:endParaRPr>
        </a:p>
      </dgm:t>
    </dgm:pt>
    <dgm:pt modelId="{93321E5B-9030-4501-8ABC-0F618B6E0629}" type="sibTrans" cxnId="{E59E4F08-15AF-4E2E-BFEF-D871CC0F5006}">
      <dgm:prSet/>
      <dgm:spPr/>
      <dgm:t>
        <a:bodyPr/>
        <a:lstStyle/>
        <a:p>
          <a:endParaRPr lang="en-US" sz="1800" dirty="0">
            <a:latin typeface="Times New Roman" panose="02020603050405020304" pitchFamily="18" charset="0"/>
            <a:cs typeface="Times New Roman" panose="02020603050405020304" pitchFamily="18" charset="0"/>
          </a:endParaRPr>
        </a:p>
      </dgm:t>
    </dgm:pt>
    <dgm:pt modelId="{A8060867-CF26-4754-BCA1-CFFA1DE67356}">
      <dgm:prSet custT="1"/>
      <dgm:spPr/>
      <dgm:t>
        <a:bodyPr/>
        <a:lstStyle/>
        <a:p>
          <a:pPr>
            <a:lnSpc>
              <a:spcPct val="100000"/>
            </a:lnSpc>
            <a:defRPr cap="all"/>
          </a:pPr>
          <a:r>
            <a:rPr lang="en-US" sz="1800" b="1" cap="none" dirty="0">
              <a:latin typeface="Times New Roman" panose="02020603050405020304" pitchFamily="18" charset="0"/>
              <a:cs typeface="Times New Roman" panose="02020603050405020304" pitchFamily="18" charset="0"/>
            </a:rPr>
            <a:t>Observation: </a:t>
          </a:r>
          <a:r>
            <a:rPr lang="en-US" sz="1800" cap="none" dirty="0">
              <a:latin typeface="Times New Roman" panose="02020603050405020304" pitchFamily="18" charset="0"/>
              <a:cs typeface="Times New Roman" panose="02020603050405020304" pitchFamily="18" charset="0"/>
            </a:rPr>
            <a:t>highest number of applications filed from salons and barber shops</a:t>
          </a:r>
        </a:p>
      </dgm:t>
    </dgm:pt>
    <dgm:pt modelId="{CB734780-F9A5-43C3-8F58-45E579F1A842}" type="parTrans" cxnId="{895D751A-9D2E-4EEB-8212-4D8D424F95D0}">
      <dgm:prSet/>
      <dgm:spPr/>
      <dgm:t>
        <a:bodyPr/>
        <a:lstStyle/>
        <a:p>
          <a:endParaRPr lang="en-US" sz="1800" dirty="0">
            <a:latin typeface="Times New Roman" panose="02020603050405020304" pitchFamily="18" charset="0"/>
            <a:cs typeface="Times New Roman" panose="02020603050405020304" pitchFamily="18" charset="0"/>
          </a:endParaRPr>
        </a:p>
      </dgm:t>
    </dgm:pt>
    <dgm:pt modelId="{2984E473-A565-4E3F-95E3-C251721B10D5}" type="sibTrans" cxnId="{895D751A-9D2E-4EEB-8212-4D8D424F95D0}">
      <dgm:prSet/>
      <dgm:spPr/>
      <dgm:t>
        <a:bodyPr/>
        <a:lstStyle/>
        <a:p>
          <a:endParaRPr lang="en-US" sz="1800" dirty="0">
            <a:latin typeface="Times New Roman" panose="02020603050405020304" pitchFamily="18" charset="0"/>
            <a:cs typeface="Times New Roman" panose="02020603050405020304" pitchFamily="18" charset="0"/>
          </a:endParaRPr>
        </a:p>
      </dgm:t>
    </dgm:pt>
    <dgm:pt modelId="{9C4B3DFF-A94C-4090-847E-509D79CE714F}" type="pres">
      <dgm:prSet presAssocID="{22BF9693-20DB-4E96-B799-1047E3171C37}" presName="root" presStyleCnt="0">
        <dgm:presLayoutVars>
          <dgm:dir/>
          <dgm:resizeHandles val="exact"/>
        </dgm:presLayoutVars>
      </dgm:prSet>
      <dgm:spPr/>
    </dgm:pt>
    <dgm:pt modelId="{5730859C-319C-472A-986C-FCC35ABF0C71}" type="pres">
      <dgm:prSet presAssocID="{285BECC2-B819-4E95-B0E4-875B43F7A4B6}" presName="compNode" presStyleCnt="0"/>
      <dgm:spPr/>
    </dgm:pt>
    <dgm:pt modelId="{2BF25AF3-2DA5-4E14-A388-58FA0178FA09}" type="pres">
      <dgm:prSet presAssocID="{285BECC2-B819-4E95-B0E4-875B43F7A4B6}" presName="iconBgRect" presStyleLbl="bgShp" presStyleIdx="0" presStyleCnt="3"/>
      <dgm:spPr>
        <a:prstGeom prst="round2DiagRect">
          <a:avLst>
            <a:gd name="adj1" fmla="val 29727"/>
            <a:gd name="adj2" fmla="val 0"/>
          </a:avLst>
        </a:prstGeom>
      </dgm:spPr>
    </dgm:pt>
    <dgm:pt modelId="{E98E4A23-C0D0-46BB-A7EB-CF38392EB045}" type="pres">
      <dgm:prSet presAssocID="{285BECC2-B819-4E95-B0E4-875B43F7A4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3F479CC-AD48-4357-B942-6306774265E0}" type="pres">
      <dgm:prSet presAssocID="{285BECC2-B819-4E95-B0E4-875B43F7A4B6}" presName="spaceRect" presStyleCnt="0"/>
      <dgm:spPr/>
    </dgm:pt>
    <dgm:pt modelId="{0DF3263F-2F1E-429A-B844-C6F21D84B034}" type="pres">
      <dgm:prSet presAssocID="{285BECC2-B819-4E95-B0E4-875B43F7A4B6}" presName="textRect" presStyleLbl="revTx" presStyleIdx="0" presStyleCnt="3">
        <dgm:presLayoutVars>
          <dgm:chMax val="1"/>
          <dgm:chPref val="1"/>
        </dgm:presLayoutVars>
      </dgm:prSet>
      <dgm:spPr/>
    </dgm:pt>
    <dgm:pt modelId="{0BA13E02-B9E5-4851-B9D0-4522CE96EB6F}" type="pres">
      <dgm:prSet presAssocID="{6B75D253-F4A6-4F46-9E23-002F121F00FE}" presName="sibTrans" presStyleCnt="0"/>
      <dgm:spPr/>
    </dgm:pt>
    <dgm:pt modelId="{F78B75BE-9977-4C8D-86A8-FDB9F183890B}" type="pres">
      <dgm:prSet presAssocID="{DEDBE704-6070-40BB-8F45-59ECD982F447}" presName="compNode" presStyleCnt="0"/>
      <dgm:spPr/>
    </dgm:pt>
    <dgm:pt modelId="{4A6D193C-3BEA-4E7B-A4DE-1FF7B4E1924F}" type="pres">
      <dgm:prSet presAssocID="{DEDBE704-6070-40BB-8F45-59ECD982F447}" presName="iconBgRect" presStyleLbl="bgShp" presStyleIdx="1" presStyleCnt="3"/>
      <dgm:spPr>
        <a:prstGeom prst="round2DiagRect">
          <a:avLst>
            <a:gd name="adj1" fmla="val 29727"/>
            <a:gd name="adj2" fmla="val 0"/>
          </a:avLst>
        </a:prstGeom>
      </dgm:spPr>
    </dgm:pt>
    <dgm:pt modelId="{CF799CA4-D694-4BD7-99F8-CA2BC05321B2}" type="pres">
      <dgm:prSet presAssocID="{DEDBE704-6070-40BB-8F45-59ECD982F4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ctory"/>
        </a:ext>
      </dgm:extLst>
    </dgm:pt>
    <dgm:pt modelId="{BB5CA6F3-BE92-4538-9138-C95EB929DC0D}" type="pres">
      <dgm:prSet presAssocID="{DEDBE704-6070-40BB-8F45-59ECD982F447}" presName="spaceRect" presStyleCnt="0"/>
      <dgm:spPr/>
    </dgm:pt>
    <dgm:pt modelId="{C1DB0903-98EA-4BF3-AFB6-3456C463E826}" type="pres">
      <dgm:prSet presAssocID="{DEDBE704-6070-40BB-8F45-59ECD982F447}" presName="textRect" presStyleLbl="revTx" presStyleIdx="1" presStyleCnt="3">
        <dgm:presLayoutVars>
          <dgm:chMax val="1"/>
          <dgm:chPref val="1"/>
        </dgm:presLayoutVars>
      </dgm:prSet>
      <dgm:spPr/>
    </dgm:pt>
    <dgm:pt modelId="{D672BABA-F56C-45E5-9008-77D74D01FAAE}" type="pres">
      <dgm:prSet presAssocID="{93321E5B-9030-4501-8ABC-0F618B6E0629}" presName="sibTrans" presStyleCnt="0"/>
      <dgm:spPr/>
    </dgm:pt>
    <dgm:pt modelId="{E212FD4B-0B46-4CA8-B3F7-24A8A8FB422C}" type="pres">
      <dgm:prSet presAssocID="{A8060867-CF26-4754-BCA1-CFFA1DE67356}" presName="compNode" presStyleCnt="0"/>
      <dgm:spPr/>
    </dgm:pt>
    <dgm:pt modelId="{EBA74ADE-A9A7-4FE4-B4A4-336CEF9561BA}" type="pres">
      <dgm:prSet presAssocID="{A8060867-CF26-4754-BCA1-CFFA1DE67356}" presName="iconBgRect" presStyleLbl="bgShp" presStyleIdx="2" presStyleCnt="3"/>
      <dgm:spPr>
        <a:prstGeom prst="round2DiagRect">
          <a:avLst>
            <a:gd name="adj1" fmla="val 29727"/>
            <a:gd name="adj2" fmla="val 0"/>
          </a:avLst>
        </a:prstGeom>
      </dgm:spPr>
    </dgm:pt>
    <dgm:pt modelId="{79AB8DEA-E3E6-463B-94EE-BEC1DC1C5252}" type="pres">
      <dgm:prSet presAssocID="{A8060867-CF26-4754-BCA1-CFFA1DE673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b"/>
        </a:ext>
      </dgm:extLst>
    </dgm:pt>
    <dgm:pt modelId="{50DBEC6E-2218-4EE5-99EF-48A19094DA08}" type="pres">
      <dgm:prSet presAssocID="{A8060867-CF26-4754-BCA1-CFFA1DE67356}" presName="spaceRect" presStyleCnt="0"/>
      <dgm:spPr/>
    </dgm:pt>
    <dgm:pt modelId="{A8576B27-4455-4E39-BCDF-B963997A853F}" type="pres">
      <dgm:prSet presAssocID="{A8060867-CF26-4754-BCA1-CFFA1DE67356}" presName="textRect" presStyleLbl="revTx" presStyleIdx="2" presStyleCnt="3">
        <dgm:presLayoutVars>
          <dgm:chMax val="1"/>
          <dgm:chPref val="1"/>
        </dgm:presLayoutVars>
      </dgm:prSet>
      <dgm:spPr/>
    </dgm:pt>
  </dgm:ptLst>
  <dgm:cxnLst>
    <dgm:cxn modelId="{E59E4F08-15AF-4E2E-BFEF-D871CC0F5006}" srcId="{22BF9693-20DB-4E96-B799-1047E3171C37}" destId="{DEDBE704-6070-40BB-8F45-59ECD982F447}" srcOrd="1" destOrd="0" parTransId="{3C6123F4-458A-4389-8DD9-87A90292749F}" sibTransId="{93321E5B-9030-4501-8ABC-0F618B6E0629}"/>
    <dgm:cxn modelId="{895D751A-9D2E-4EEB-8212-4D8D424F95D0}" srcId="{22BF9693-20DB-4E96-B799-1047E3171C37}" destId="{A8060867-CF26-4754-BCA1-CFFA1DE67356}" srcOrd="2" destOrd="0" parTransId="{CB734780-F9A5-43C3-8F58-45E579F1A842}" sibTransId="{2984E473-A565-4E3F-95E3-C251721B10D5}"/>
    <dgm:cxn modelId="{63FB2640-2FB2-4093-8224-92BF2B2422A5}" type="presOf" srcId="{285BECC2-B819-4E95-B0E4-875B43F7A4B6}" destId="{0DF3263F-2F1E-429A-B844-C6F21D84B034}" srcOrd="0" destOrd="0" presId="urn:microsoft.com/office/officeart/2018/5/layout/IconLeafLabelList"/>
    <dgm:cxn modelId="{E37DBE6C-AEC6-41C1-BF30-C11BC5A106C0}" type="presOf" srcId="{DEDBE704-6070-40BB-8F45-59ECD982F447}" destId="{C1DB0903-98EA-4BF3-AFB6-3456C463E826}" srcOrd="0" destOrd="0" presId="urn:microsoft.com/office/officeart/2018/5/layout/IconLeafLabelList"/>
    <dgm:cxn modelId="{E7B56758-8330-4D00-A7CB-4CEFCC1056A5}" srcId="{22BF9693-20DB-4E96-B799-1047E3171C37}" destId="{285BECC2-B819-4E95-B0E4-875B43F7A4B6}" srcOrd="0" destOrd="0" parTransId="{E711ED88-E8AB-438D-975F-43EFBA210869}" sibTransId="{6B75D253-F4A6-4F46-9E23-002F121F00FE}"/>
    <dgm:cxn modelId="{EA2B59C3-9C25-47A8-B10F-91BF371B8669}" type="presOf" srcId="{A8060867-CF26-4754-BCA1-CFFA1DE67356}" destId="{A8576B27-4455-4E39-BCDF-B963997A853F}" srcOrd="0" destOrd="0" presId="urn:microsoft.com/office/officeart/2018/5/layout/IconLeafLabelList"/>
    <dgm:cxn modelId="{498393EA-92B6-4ECF-BC4D-9167418A2CAA}" type="presOf" srcId="{22BF9693-20DB-4E96-B799-1047E3171C37}" destId="{9C4B3DFF-A94C-4090-847E-509D79CE714F}" srcOrd="0" destOrd="0" presId="urn:microsoft.com/office/officeart/2018/5/layout/IconLeafLabelList"/>
    <dgm:cxn modelId="{187D80A3-C923-41BA-9EED-B2457A2E42B6}" type="presParOf" srcId="{9C4B3DFF-A94C-4090-847E-509D79CE714F}" destId="{5730859C-319C-472A-986C-FCC35ABF0C71}" srcOrd="0" destOrd="0" presId="urn:microsoft.com/office/officeart/2018/5/layout/IconLeafLabelList"/>
    <dgm:cxn modelId="{7C9597F6-740E-4FC4-8D48-AE3ABC9C5462}" type="presParOf" srcId="{5730859C-319C-472A-986C-FCC35ABF0C71}" destId="{2BF25AF3-2DA5-4E14-A388-58FA0178FA09}" srcOrd="0" destOrd="0" presId="urn:microsoft.com/office/officeart/2018/5/layout/IconLeafLabelList"/>
    <dgm:cxn modelId="{108BE30A-B5C4-4D2C-8C18-8FF1ED1431F1}" type="presParOf" srcId="{5730859C-319C-472A-986C-FCC35ABF0C71}" destId="{E98E4A23-C0D0-46BB-A7EB-CF38392EB045}" srcOrd="1" destOrd="0" presId="urn:microsoft.com/office/officeart/2018/5/layout/IconLeafLabelList"/>
    <dgm:cxn modelId="{28860EDA-9FEE-4DD4-880C-38AD224BFB91}" type="presParOf" srcId="{5730859C-319C-472A-986C-FCC35ABF0C71}" destId="{73F479CC-AD48-4357-B942-6306774265E0}" srcOrd="2" destOrd="0" presId="urn:microsoft.com/office/officeart/2018/5/layout/IconLeafLabelList"/>
    <dgm:cxn modelId="{7F259378-8192-43C5-8384-2561D6570EBD}" type="presParOf" srcId="{5730859C-319C-472A-986C-FCC35ABF0C71}" destId="{0DF3263F-2F1E-429A-B844-C6F21D84B034}" srcOrd="3" destOrd="0" presId="urn:microsoft.com/office/officeart/2018/5/layout/IconLeafLabelList"/>
    <dgm:cxn modelId="{DE6966A8-9552-43EA-AAAA-FB37034EE849}" type="presParOf" srcId="{9C4B3DFF-A94C-4090-847E-509D79CE714F}" destId="{0BA13E02-B9E5-4851-B9D0-4522CE96EB6F}" srcOrd="1" destOrd="0" presId="urn:microsoft.com/office/officeart/2018/5/layout/IconLeafLabelList"/>
    <dgm:cxn modelId="{20AA9219-685E-45C7-9B13-6A3D39344A2E}" type="presParOf" srcId="{9C4B3DFF-A94C-4090-847E-509D79CE714F}" destId="{F78B75BE-9977-4C8D-86A8-FDB9F183890B}" srcOrd="2" destOrd="0" presId="urn:microsoft.com/office/officeart/2018/5/layout/IconLeafLabelList"/>
    <dgm:cxn modelId="{9668953A-DBC7-42B8-910F-41B81947739D}" type="presParOf" srcId="{F78B75BE-9977-4C8D-86A8-FDB9F183890B}" destId="{4A6D193C-3BEA-4E7B-A4DE-1FF7B4E1924F}" srcOrd="0" destOrd="0" presId="urn:microsoft.com/office/officeart/2018/5/layout/IconLeafLabelList"/>
    <dgm:cxn modelId="{AAE2D72F-6782-4D82-975D-D948D1F7AC2C}" type="presParOf" srcId="{F78B75BE-9977-4C8D-86A8-FDB9F183890B}" destId="{CF799CA4-D694-4BD7-99F8-CA2BC05321B2}" srcOrd="1" destOrd="0" presId="urn:microsoft.com/office/officeart/2018/5/layout/IconLeafLabelList"/>
    <dgm:cxn modelId="{FD4EEC1A-F528-473E-AFD1-DAC2C9074198}" type="presParOf" srcId="{F78B75BE-9977-4C8D-86A8-FDB9F183890B}" destId="{BB5CA6F3-BE92-4538-9138-C95EB929DC0D}" srcOrd="2" destOrd="0" presId="urn:microsoft.com/office/officeart/2018/5/layout/IconLeafLabelList"/>
    <dgm:cxn modelId="{6BFB26C6-B9A0-4B62-8A9D-C07C7E31F3B2}" type="presParOf" srcId="{F78B75BE-9977-4C8D-86A8-FDB9F183890B}" destId="{C1DB0903-98EA-4BF3-AFB6-3456C463E826}" srcOrd="3" destOrd="0" presId="urn:microsoft.com/office/officeart/2018/5/layout/IconLeafLabelList"/>
    <dgm:cxn modelId="{927DCF4C-2745-48DD-A6BA-3F28B07CC4E3}" type="presParOf" srcId="{9C4B3DFF-A94C-4090-847E-509D79CE714F}" destId="{D672BABA-F56C-45E5-9008-77D74D01FAAE}" srcOrd="3" destOrd="0" presId="urn:microsoft.com/office/officeart/2018/5/layout/IconLeafLabelList"/>
    <dgm:cxn modelId="{61471B80-1721-42A8-A408-410E82D28221}" type="presParOf" srcId="{9C4B3DFF-A94C-4090-847E-509D79CE714F}" destId="{E212FD4B-0B46-4CA8-B3F7-24A8A8FB422C}" srcOrd="4" destOrd="0" presId="urn:microsoft.com/office/officeart/2018/5/layout/IconLeafLabelList"/>
    <dgm:cxn modelId="{A37435FF-92DF-4F8E-A9C7-8B6EEBB56150}" type="presParOf" srcId="{E212FD4B-0B46-4CA8-B3F7-24A8A8FB422C}" destId="{EBA74ADE-A9A7-4FE4-B4A4-336CEF9561BA}" srcOrd="0" destOrd="0" presId="urn:microsoft.com/office/officeart/2018/5/layout/IconLeafLabelList"/>
    <dgm:cxn modelId="{8FF2B292-768F-4EEA-A886-A5A6E04DF93D}" type="presParOf" srcId="{E212FD4B-0B46-4CA8-B3F7-24A8A8FB422C}" destId="{79AB8DEA-E3E6-463B-94EE-BEC1DC1C5252}" srcOrd="1" destOrd="0" presId="urn:microsoft.com/office/officeart/2018/5/layout/IconLeafLabelList"/>
    <dgm:cxn modelId="{338E5760-A87B-450B-8424-12C5B50EC8FD}" type="presParOf" srcId="{E212FD4B-0B46-4CA8-B3F7-24A8A8FB422C}" destId="{50DBEC6E-2218-4EE5-99EF-48A19094DA08}" srcOrd="2" destOrd="0" presId="urn:microsoft.com/office/officeart/2018/5/layout/IconLeafLabelList"/>
    <dgm:cxn modelId="{A830B046-2D22-4D48-B56D-FB51DAD1FE03}" type="presParOf" srcId="{E212FD4B-0B46-4CA8-B3F7-24A8A8FB422C}" destId="{A8576B27-4455-4E39-BCDF-B963997A853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BF9693-20DB-4E96-B799-1047E3171C37}" type="doc">
      <dgm:prSet loTypeId="urn:microsoft.com/office/officeart/2018/5/layout/IconCircleLabelList" loCatId="icon" qsTypeId="urn:microsoft.com/office/officeart/2005/8/quickstyle/simple1" qsCatId="simple" csTypeId="urn:microsoft.com/office/officeart/2005/8/colors/accent4_2" csCatId="accent4" phldr="1"/>
      <dgm:spPr/>
      <dgm:t>
        <a:bodyPr/>
        <a:lstStyle/>
        <a:p>
          <a:endParaRPr lang="en-US"/>
        </a:p>
      </dgm:t>
    </dgm:pt>
    <dgm:pt modelId="{285BECC2-B819-4E95-B0E4-875B43F7A4B6}">
      <dgm:prSet custT="1"/>
      <dgm:spPr/>
      <dgm:t>
        <a:bodyPr/>
        <a:lstStyle/>
        <a:p>
          <a:pPr>
            <a:lnSpc>
              <a:spcPct val="100000"/>
            </a:lnSpc>
            <a:defRPr cap="all"/>
          </a:pPr>
          <a:r>
            <a:rPr lang="en-US" sz="1800" b="1" cap="none" dirty="0">
              <a:latin typeface="Times New Roman" panose="02020603050405020304" pitchFamily="18" charset="0"/>
              <a:cs typeface="Times New Roman" panose="02020603050405020304" pitchFamily="18" charset="0"/>
            </a:rPr>
            <a:t>Data set: </a:t>
          </a:r>
          <a:r>
            <a:rPr lang="en-US" sz="1800" cap="none" dirty="0">
              <a:latin typeface="Times New Roman" panose="02020603050405020304" pitchFamily="18" charset="0"/>
              <a:cs typeface="Times New Roman" panose="02020603050405020304" pitchFamily="18" charset="0"/>
            </a:rPr>
            <a:t>full data set</a:t>
          </a:r>
        </a:p>
      </dgm:t>
    </dgm:pt>
    <dgm:pt modelId="{E711ED88-E8AB-438D-975F-43EFBA210869}" type="parTrans" cxnId="{E7B56758-8330-4D00-A7CB-4CEFCC1056A5}">
      <dgm:prSet/>
      <dgm:spPr/>
      <dgm:t>
        <a:bodyPr/>
        <a:lstStyle/>
        <a:p>
          <a:endParaRPr lang="en-US" sz="1800" dirty="0">
            <a:latin typeface="Times New Roman" panose="02020603050405020304" pitchFamily="18" charset="0"/>
            <a:cs typeface="Times New Roman" panose="02020603050405020304" pitchFamily="18" charset="0"/>
          </a:endParaRPr>
        </a:p>
      </dgm:t>
    </dgm:pt>
    <dgm:pt modelId="{6B75D253-F4A6-4F46-9E23-002F121F00FE}" type="sibTrans" cxnId="{E7B56758-8330-4D00-A7CB-4CEFCC1056A5}">
      <dgm:prSet/>
      <dgm:spPr/>
      <dgm:t>
        <a:bodyPr/>
        <a:lstStyle/>
        <a:p>
          <a:endParaRPr lang="en-US" sz="1800" dirty="0">
            <a:latin typeface="Times New Roman" panose="02020603050405020304" pitchFamily="18" charset="0"/>
            <a:cs typeface="Times New Roman" panose="02020603050405020304" pitchFamily="18" charset="0"/>
          </a:endParaRPr>
        </a:p>
      </dgm:t>
    </dgm:pt>
    <dgm:pt modelId="{DEDBE704-6070-40BB-8F45-59ECD982F447}">
      <dgm:prSet custT="1"/>
      <dgm:spPr/>
      <dgm:t>
        <a:bodyPr/>
        <a:lstStyle/>
        <a:p>
          <a:pPr>
            <a:lnSpc>
              <a:spcPct val="100000"/>
            </a:lnSpc>
            <a:defRPr cap="all"/>
          </a:pPr>
          <a:r>
            <a:rPr lang="en-US" sz="1800" b="1" cap="none" dirty="0">
              <a:latin typeface="Times New Roman" panose="02020603050405020304" pitchFamily="18" charset="0"/>
              <a:cs typeface="Times New Roman" panose="02020603050405020304" pitchFamily="18" charset="0"/>
            </a:rPr>
            <a:t>Plot:</a:t>
          </a:r>
          <a:r>
            <a:rPr lang="en-US" sz="1800" cap="none" dirty="0">
              <a:latin typeface="Times New Roman" panose="02020603050405020304" pitchFamily="18" charset="0"/>
              <a:cs typeface="Times New Roman" panose="02020603050405020304" pitchFamily="18" charset="0"/>
            </a:rPr>
            <a:t> industry vs no. of applications, category as no. of jobs retained</a:t>
          </a:r>
        </a:p>
      </dgm:t>
    </dgm:pt>
    <dgm:pt modelId="{3C6123F4-458A-4389-8DD9-87A90292749F}" type="parTrans" cxnId="{E59E4F08-15AF-4E2E-BFEF-D871CC0F5006}">
      <dgm:prSet/>
      <dgm:spPr/>
      <dgm:t>
        <a:bodyPr/>
        <a:lstStyle/>
        <a:p>
          <a:endParaRPr lang="en-US" sz="1800" dirty="0">
            <a:latin typeface="Times New Roman" panose="02020603050405020304" pitchFamily="18" charset="0"/>
            <a:cs typeface="Times New Roman" panose="02020603050405020304" pitchFamily="18" charset="0"/>
          </a:endParaRPr>
        </a:p>
      </dgm:t>
    </dgm:pt>
    <dgm:pt modelId="{93321E5B-9030-4501-8ABC-0F618B6E0629}" type="sibTrans" cxnId="{E59E4F08-15AF-4E2E-BFEF-D871CC0F5006}">
      <dgm:prSet/>
      <dgm:spPr/>
      <dgm:t>
        <a:bodyPr/>
        <a:lstStyle/>
        <a:p>
          <a:endParaRPr lang="en-US" sz="1800" dirty="0">
            <a:latin typeface="Times New Roman" panose="02020603050405020304" pitchFamily="18" charset="0"/>
            <a:cs typeface="Times New Roman" panose="02020603050405020304" pitchFamily="18" charset="0"/>
          </a:endParaRPr>
        </a:p>
      </dgm:t>
    </dgm:pt>
    <dgm:pt modelId="{A8060867-CF26-4754-BCA1-CFFA1DE67356}">
      <dgm:prSet custT="1"/>
      <dgm:spPr/>
      <dgm:t>
        <a:bodyPr/>
        <a:lstStyle/>
        <a:p>
          <a:pPr algn="l">
            <a:lnSpc>
              <a:spcPct val="100000"/>
            </a:lnSpc>
            <a:defRPr cap="all"/>
          </a:pPr>
          <a:r>
            <a:rPr lang="en-US" sz="1800" b="1" cap="none" dirty="0">
              <a:latin typeface="Times New Roman" panose="02020603050405020304" pitchFamily="18" charset="0"/>
              <a:cs typeface="Times New Roman" panose="02020603050405020304" pitchFamily="18" charset="0"/>
            </a:rPr>
            <a:t>Observation: </a:t>
          </a:r>
          <a:r>
            <a:rPr lang="en-US" sz="1800" cap="none" dirty="0">
              <a:latin typeface="Times New Roman" panose="02020603050405020304" pitchFamily="18" charset="0"/>
              <a:cs typeface="Times New Roman" panose="02020603050405020304" pitchFamily="18" charset="0"/>
            </a:rPr>
            <a:t>no. of jobs retained are 1 majorly from the applications from ‘other </a:t>
          </a:r>
          <a:r>
            <a:rPr lang="en-US" sz="1800" cap="none" dirty="0" err="1">
              <a:latin typeface="Times New Roman" panose="02020603050405020304" pitchFamily="18" charset="0"/>
              <a:cs typeface="Times New Roman" panose="02020603050405020304" pitchFamily="18" charset="0"/>
            </a:rPr>
            <a:t>services’industry</a:t>
          </a:r>
          <a:r>
            <a:rPr lang="en-US" sz="1800" cap="none" dirty="0">
              <a:latin typeface="Times New Roman" panose="02020603050405020304" pitchFamily="18" charset="0"/>
              <a:cs typeface="Times New Roman" panose="02020603050405020304" pitchFamily="18" charset="0"/>
            </a:rPr>
            <a:t>. other industry applications are also considerably high.</a:t>
          </a:r>
        </a:p>
      </dgm:t>
    </dgm:pt>
    <dgm:pt modelId="{CB734780-F9A5-43C3-8F58-45E579F1A842}" type="parTrans" cxnId="{895D751A-9D2E-4EEB-8212-4D8D424F95D0}">
      <dgm:prSet/>
      <dgm:spPr/>
      <dgm:t>
        <a:bodyPr/>
        <a:lstStyle/>
        <a:p>
          <a:endParaRPr lang="en-US" sz="1800" dirty="0">
            <a:latin typeface="Times New Roman" panose="02020603050405020304" pitchFamily="18" charset="0"/>
            <a:cs typeface="Times New Roman" panose="02020603050405020304" pitchFamily="18" charset="0"/>
          </a:endParaRPr>
        </a:p>
      </dgm:t>
    </dgm:pt>
    <dgm:pt modelId="{2984E473-A565-4E3F-95E3-C251721B10D5}" type="sibTrans" cxnId="{895D751A-9D2E-4EEB-8212-4D8D424F95D0}">
      <dgm:prSet/>
      <dgm:spPr/>
      <dgm:t>
        <a:bodyPr/>
        <a:lstStyle/>
        <a:p>
          <a:endParaRPr lang="en-US" sz="1800" dirty="0">
            <a:latin typeface="Times New Roman" panose="02020603050405020304" pitchFamily="18" charset="0"/>
            <a:cs typeface="Times New Roman" panose="02020603050405020304" pitchFamily="18" charset="0"/>
          </a:endParaRPr>
        </a:p>
      </dgm:t>
    </dgm:pt>
    <dgm:pt modelId="{1CF606AA-578F-4922-8CCA-5BE1E3607E12}" type="pres">
      <dgm:prSet presAssocID="{22BF9693-20DB-4E96-B799-1047E3171C37}" presName="root" presStyleCnt="0">
        <dgm:presLayoutVars>
          <dgm:dir/>
          <dgm:resizeHandles val="exact"/>
        </dgm:presLayoutVars>
      </dgm:prSet>
      <dgm:spPr/>
    </dgm:pt>
    <dgm:pt modelId="{CE36B864-DCD8-41E3-86FE-033496CB4F3D}" type="pres">
      <dgm:prSet presAssocID="{285BECC2-B819-4E95-B0E4-875B43F7A4B6}" presName="compNode" presStyleCnt="0"/>
      <dgm:spPr/>
    </dgm:pt>
    <dgm:pt modelId="{D7D58F7D-96A8-4D0D-A3FD-C3E0FC984A82}" type="pres">
      <dgm:prSet presAssocID="{285BECC2-B819-4E95-B0E4-875B43F7A4B6}" presName="iconBgRect" presStyleLbl="bgShp" presStyleIdx="0" presStyleCnt="3" custLinFactNeighborX="-2323" custLinFactNeighborY="-41807"/>
      <dgm:spPr/>
    </dgm:pt>
    <dgm:pt modelId="{D63C4370-AED6-46D4-8017-9718BAE5D797}" type="pres">
      <dgm:prSet presAssocID="{285BECC2-B819-4E95-B0E4-875B43F7A4B6}" presName="iconRect" presStyleLbl="node1" presStyleIdx="0" presStyleCnt="3" custLinFactNeighborX="-4313" custLinFactNeighborY="-2102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7091FAF-78BF-4825-86BC-A4104FD3E207}" type="pres">
      <dgm:prSet presAssocID="{285BECC2-B819-4E95-B0E4-875B43F7A4B6}" presName="spaceRect" presStyleCnt="0"/>
      <dgm:spPr/>
    </dgm:pt>
    <dgm:pt modelId="{0B348AC3-FC32-4EC2-AA65-0AD3A866F1F8}" type="pres">
      <dgm:prSet presAssocID="{285BECC2-B819-4E95-B0E4-875B43F7A4B6}" presName="textRect" presStyleLbl="revTx" presStyleIdx="0" presStyleCnt="3" custLinFactNeighborX="5685" custLinFactNeighborY="-27536">
        <dgm:presLayoutVars>
          <dgm:chMax val="1"/>
          <dgm:chPref val="1"/>
        </dgm:presLayoutVars>
      </dgm:prSet>
      <dgm:spPr/>
    </dgm:pt>
    <dgm:pt modelId="{BD6C888D-2A11-4008-A652-ECF0304E92FE}" type="pres">
      <dgm:prSet presAssocID="{6B75D253-F4A6-4F46-9E23-002F121F00FE}" presName="sibTrans" presStyleCnt="0"/>
      <dgm:spPr/>
    </dgm:pt>
    <dgm:pt modelId="{9797F0F7-5429-42C3-AC35-A5EA47637CAE}" type="pres">
      <dgm:prSet presAssocID="{DEDBE704-6070-40BB-8F45-59ECD982F447}" presName="compNode" presStyleCnt="0"/>
      <dgm:spPr/>
    </dgm:pt>
    <dgm:pt modelId="{490E4FEA-D6EE-49B2-B646-208C91C51E5B}" type="pres">
      <dgm:prSet presAssocID="{DEDBE704-6070-40BB-8F45-59ECD982F447}" presName="iconBgRect" presStyleLbl="bgShp" presStyleIdx="1" presStyleCnt="3" custLinFactNeighborX="9290" custLinFactNeighborY="-40259"/>
      <dgm:spPr/>
    </dgm:pt>
    <dgm:pt modelId="{355B920E-F3BF-46BB-8F5A-5BA99698023E}" type="pres">
      <dgm:prSet presAssocID="{DEDBE704-6070-40BB-8F45-59ECD982F447}" presName="iconRect" presStyleLbl="node1" presStyleIdx="1" presStyleCnt="3" custLinFactNeighborX="15108" custLinFactNeighborY="-3112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ctory"/>
        </a:ext>
      </dgm:extLst>
    </dgm:pt>
    <dgm:pt modelId="{940D4891-831F-4FF0-992F-5F35C9BC54B3}" type="pres">
      <dgm:prSet presAssocID="{DEDBE704-6070-40BB-8F45-59ECD982F447}" presName="spaceRect" presStyleCnt="0"/>
      <dgm:spPr/>
    </dgm:pt>
    <dgm:pt modelId="{E25CD1C4-F72F-4629-BDDF-8F9B2B5F2967}" type="pres">
      <dgm:prSet presAssocID="{DEDBE704-6070-40BB-8F45-59ECD982F447}" presName="textRect" presStyleLbl="revTx" presStyleIdx="1" presStyleCnt="3" custScaleX="148717" custLinFactNeighborX="3306" custLinFactNeighborY="-21772">
        <dgm:presLayoutVars>
          <dgm:chMax val="1"/>
          <dgm:chPref val="1"/>
        </dgm:presLayoutVars>
      </dgm:prSet>
      <dgm:spPr/>
    </dgm:pt>
    <dgm:pt modelId="{78C46D84-0AA4-4AE1-AD1E-D0EE7D4FFBBF}" type="pres">
      <dgm:prSet presAssocID="{93321E5B-9030-4501-8ABC-0F618B6E0629}" presName="sibTrans" presStyleCnt="0"/>
      <dgm:spPr/>
    </dgm:pt>
    <dgm:pt modelId="{95027866-849A-4D06-8FBB-2321D74E904F}" type="pres">
      <dgm:prSet presAssocID="{A8060867-CF26-4754-BCA1-CFFA1DE67356}" presName="compNode" presStyleCnt="0"/>
      <dgm:spPr/>
    </dgm:pt>
    <dgm:pt modelId="{62FA8A55-3457-44AE-9BE5-A6AE96A284BE}" type="pres">
      <dgm:prSet presAssocID="{A8060867-CF26-4754-BCA1-CFFA1DE67356}" presName="iconBgRect" presStyleLbl="bgShp" presStyleIdx="2" presStyleCnt="3" custLinFactNeighborX="-95324" custLinFactNeighborY="-71064"/>
      <dgm:spPr/>
    </dgm:pt>
    <dgm:pt modelId="{049C3DD7-9F2D-479D-BD5F-1ABFADE0A099}" type="pres">
      <dgm:prSet presAssocID="{A8060867-CF26-4754-BCA1-CFFA1DE67356}" presName="iconRect" presStyleLbl="node1" presStyleIdx="2" presStyleCnt="3" custScaleY="93704" custLinFactX="-67352" custLinFactY="-30031" custLinFactNeighborX="-100000"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lder"/>
        </a:ext>
      </dgm:extLst>
    </dgm:pt>
    <dgm:pt modelId="{B55C8CFD-D6F6-41DE-8EB5-B59231082F26}" type="pres">
      <dgm:prSet presAssocID="{A8060867-CF26-4754-BCA1-CFFA1DE67356}" presName="spaceRect" presStyleCnt="0"/>
      <dgm:spPr/>
    </dgm:pt>
    <dgm:pt modelId="{BFBF24CE-AB59-4428-9163-24E393CB85AC}" type="pres">
      <dgm:prSet presAssocID="{A8060867-CF26-4754-BCA1-CFFA1DE67356}" presName="textRect" presStyleLbl="revTx" presStyleIdx="2" presStyleCnt="3" custScaleX="293842" custScaleY="222544" custLinFactNeighborX="-12079" custLinFactNeighborY="-17151">
        <dgm:presLayoutVars>
          <dgm:chMax val="1"/>
          <dgm:chPref val="1"/>
        </dgm:presLayoutVars>
      </dgm:prSet>
      <dgm:spPr/>
    </dgm:pt>
  </dgm:ptLst>
  <dgm:cxnLst>
    <dgm:cxn modelId="{E59E4F08-15AF-4E2E-BFEF-D871CC0F5006}" srcId="{22BF9693-20DB-4E96-B799-1047E3171C37}" destId="{DEDBE704-6070-40BB-8F45-59ECD982F447}" srcOrd="1" destOrd="0" parTransId="{3C6123F4-458A-4389-8DD9-87A90292749F}" sibTransId="{93321E5B-9030-4501-8ABC-0F618B6E0629}"/>
    <dgm:cxn modelId="{895D751A-9D2E-4EEB-8212-4D8D424F95D0}" srcId="{22BF9693-20DB-4E96-B799-1047E3171C37}" destId="{A8060867-CF26-4754-BCA1-CFFA1DE67356}" srcOrd="2" destOrd="0" parTransId="{CB734780-F9A5-43C3-8F58-45E579F1A842}" sibTransId="{2984E473-A565-4E3F-95E3-C251721B10D5}"/>
    <dgm:cxn modelId="{ACF8EC2A-70BA-4691-BE24-A59573FB131C}" type="presOf" srcId="{22BF9693-20DB-4E96-B799-1047E3171C37}" destId="{1CF606AA-578F-4922-8CCA-5BE1E3607E12}" srcOrd="0" destOrd="0" presId="urn:microsoft.com/office/officeart/2018/5/layout/IconCircleLabelList"/>
    <dgm:cxn modelId="{5AFE3249-5CBC-47EB-B86A-E127AE328CD2}" type="presOf" srcId="{A8060867-CF26-4754-BCA1-CFFA1DE67356}" destId="{BFBF24CE-AB59-4428-9163-24E393CB85AC}" srcOrd="0" destOrd="0" presId="urn:microsoft.com/office/officeart/2018/5/layout/IconCircleLabelList"/>
    <dgm:cxn modelId="{E7B56758-8330-4D00-A7CB-4CEFCC1056A5}" srcId="{22BF9693-20DB-4E96-B799-1047E3171C37}" destId="{285BECC2-B819-4E95-B0E4-875B43F7A4B6}" srcOrd="0" destOrd="0" parTransId="{E711ED88-E8AB-438D-975F-43EFBA210869}" sibTransId="{6B75D253-F4A6-4F46-9E23-002F121F00FE}"/>
    <dgm:cxn modelId="{CB13F1B6-4878-4312-9F41-03C9E7FEF431}" type="presOf" srcId="{285BECC2-B819-4E95-B0E4-875B43F7A4B6}" destId="{0B348AC3-FC32-4EC2-AA65-0AD3A866F1F8}" srcOrd="0" destOrd="0" presId="urn:microsoft.com/office/officeart/2018/5/layout/IconCircleLabelList"/>
    <dgm:cxn modelId="{3906BDE2-0EAA-4414-B017-F477C8894E96}" type="presOf" srcId="{DEDBE704-6070-40BB-8F45-59ECD982F447}" destId="{E25CD1C4-F72F-4629-BDDF-8F9B2B5F2967}" srcOrd="0" destOrd="0" presId="urn:microsoft.com/office/officeart/2018/5/layout/IconCircleLabelList"/>
    <dgm:cxn modelId="{A2F762CD-B74C-4F80-9237-D3877B60D6B4}" type="presParOf" srcId="{1CF606AA-578F-4922-8CCA-5BE1E3607E12}" destId="{CE36B864-DCD8-41E3-86FE-033496CB4F3D}" srcOrd="0" destOrd="0" presId="urn:microsoft.com/office/officeart/2018/5/layout/IconCircleLabelList"/>
    <dgm:cxn modelId="{E107DDE3-DF93-4D45-B7DE-F2230190B306}" type="presParOf" srcId="{CE36B864-DCD8-41E3-86FE-033496CB4F3D}" destId="{D7D58F7D-96A8-4D0D-A3FD-C3E0FC984A82}" srcOrd="0" destOrd="0" presId="urn:microsoft.com/office/officeart/2018/5/layout/IconCircleLabelList"/>
    <dgm:cxn modelId="{6775125A-01B0-4E58-B0E2-51606BC5D622}" type="presParOf" srcId="{CE36B864-DCD8-41E3-86FE-033496CB4F3D}" destId="{D63C4370-AED6-46D4-8017-9718BAE5D797}" srcOrd="1" destOrd="0" presId="urn:microsoft.com/office/officeart/2018/5/layout/IconCircleLabelList"/>
    <dgm:cxn modelId="{97651690-5124-44FD-BF50-5FC33E36C73C}" type="presParOf" srcId="{CE36B864-DCD8-41E3-86FE-033496CB4F3D}" destId="{17091FAF-78BF-4825-86BC-A4104FD3E207}" srcOrd="2" destOrd="0" presId="urn:microsoft.com/office/officeart/2018/5/layout/IconCircleLabelList"/>
    <dgm:cxn modelId="{94707B00-8190-45B3-8616-96B27BD2D39A}" type="presParOf" srcId="{CE36B864-DCD8-41E3-86FE-033496CB4F3D}" destId="{0B348AC3-FC32-4EC2-AA65-0AD3A866F1F8}" srcOrd="3" destOrd="0" presId="urn:microsoft.com/office/officeart/2018/5/layout/IconCircleLabelList"/>
    <dgm:cxn modelId="{148CC92F-2147-4880-B2D5-B4E0DB898397}" type="presParOf" srcId="{1CF606AA-578F-4922-8CCA-5BE1E3607E12}" destId="{BD6C888D-2A11-4008-A652-ECF0304E92FE}" srcOrd="1" destOrd="0" presId="urn:microsoft.com/office/officeart/2018/5/layout/IconCircleLabelList"/>
    <dgm:cxn modelId="{224872BD-5F7C-4F87-AC80-69076C539605}" type="presParOf" srcId="{1CF606AA-578F-4922-8CCA-5BE1E3607E12}" destId="{9797F0F7-5429-42C3-AC35-A5EA47637CAE}" srcOrd="2" destOrd="0" presId="urn:microsoft.com/office/officeart/2018/5/layout/IconCircleLabelList"/>
    <dgm:cxn modelId="{A1BEDAA8-DC3A-4117-85B0-80FF7C22CC9D}" type="presParOf" srcId="{9797F0F7-5429-42C3-AC35-A5EA47637CAE}" destId="{490E4FEA-D6EE-49B2-B646-208C91C51E5B}" srcOrd="0" destOrd="0" presId="urn:microsoft.com/office/officeart/2018/5/layout/IconCircleLabelList"/>
    <dgm:cxn modelId="{ACA3CE0D-FB91-4297-8036-AD03809474F0}" type="presParOf" srcId="{9797F0F7-5429-42C3-AC35-A5EA47637CAE}" destId="{355B920E-F3BF-46BB-8F5A-5BA99698023E}" srcOrd="1" destOrd="0" presId="urn:microsoft.com/office/officeart/2018/5/layout/IconCircleLabelList"/>
    <dgm:cxn modelId="{EB4495A0-C3FD-4E3F-B177-AA778EC44556}" type="presParOf" srcId="{9797F0F7-5429-42C3-AC35-A5EA47637CAE}" destId="{940D4891-831F-4FF0-992F-5F35C9BC54B3}" srcOrd="2" destOrd="0" presId="urn:microsoft.com/office/officeart/2018/5/layout/IconCircleLabelList"/>
    <dgm:cxn modelId="{440F0209-1A07-4D14-940C-51645FCA1486}" type="presParOf" srcId="{9797F0F7-5429-42C3-AC35-A5EA47637CAE}" destId="{E25CD1C4-F72F-4629-BDDF-8F9B2B5F2967}" srcOrd="3" destOrd="0" presId="urn:microsoft.com/office/officeart/2018/5/layout/IconCircleLabelList"/>
    <dgm:cxn modelId="{31A4D291-B801-4A98-82D2-706A4105FB49}" type="presParOf" srcId="{1CF606AA-578F-4922-8CCA-5BE1E3607E12}" destId="{78C46D84-0AA4-4AE1-AD1E-D0EE7D4FFBBF}" srcOrd="3" destOrd="0" presId="urn:microsoft.com/office/officeart/2018/5/layout/IconCircleLabelList"/>
    <dgm:cxn modelId="{27ADA266-1A42-4D9F-8D34-D0CE86884AE6}" type="presParOf" srcId="{1CF606AA-578F-4922-8CCA-5BE1E3607E12}" destId="{95027866-849A-4D06-8FBB-2321D74E904F}" srcOrd="4" destOrd="0" presId="urn:microsoft.com/office/officeart/2018/5/layout/IconCircleLabelList"/>
    <dgm:cxn modelId="{35A32CC0-E1E8-418C-9018-30727825278B}" type="presParOf" srcId="{95027866-849A-4D06-8FBB-2321D74E904F}" destId="{62FA8A55-3457-44AE-9BE5-A6AE96A284BE}" srcOrd="0" destOrd="0" presId="urn:microsoft.com/office/officeart/2018/5/layout/IconCircleLabelList"/>
    <dgm:cxn modelId="{BCE2F501-BD63-4258-833B-8725F5226C59}" type="presParOf" srcId="{95027866-849A-4D06-8FBB-2321D74E904F}" destId="{049C3DD7-9F2D-479D-BD5F-1ABFADE0A099}" srcOrd="1" destOrd="0" presId="urn:microsoft.com/office/officeart/2018/5/layout/IconCircleLabelList"/>
    <dgm:cxn modelId="{9DD0030C-5741-4633-BE62-AF3CE0951583}" type="presParOf" srcId="{95027866-849A-4D06-8FBB-2321D74E904F}" destId="{B55C8CFD-D6F6-41DE-8EB5-B59231082F26}" srcOrd="2" destOrd="0" presId="urn:microsoft.com/office/officeart/2018/5/layout/IconCircleLabelList"/>
    <dgm:cxn modelId="{973D6F01-A1AC-4EFB-B5CC-BBBDD013F8B2}" type="presParOf" srcId="{95027866-849A-4D06-8FBB-2321D74E904F}" destId="{BFBF24CE-AB59-4428-9163-24E393CB85A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196169-4421-427A-9120-A1CC453AE64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E60ED59-D7EE-43B3-9F99-4B46B6954D2E}">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Dataset: </a:t>
          </a:r>
          <a:r>
            <a:rPr lang="en-US" sz="1800" dirty="0">
              <a:latin typeface="Times New Roman" panose="02020603050405020304" pitchFamily="18" charset="0"/>
              <a:cs typeface="Times New Roman" panose="02020603050405020304" pitchFamily="18" charset="0"/>
            </a:rPr>
            <a:t>Removed applications from database</a:t>
          </a:r>
        </a:p>
      </dgm:t>
    </dgm:pt>
    <dgm:pt modelId="{097756E3-752F-4F6A-9298-E481372E254E}" type="parTrans" cxnId="{764505A2-2E5B-4134-8390-FB5A89233332}">
      <dgm:prSet/>
      <dgm:spPr/>
      <dgm:t>
        <a:bodyPr/>
        <a:lstStyle/>
        <a:p>
          <a:endParaRPr lang="en-US" sz="1800">
            <a:latin typeface="Times New Roman" panose="02020603050405020304" pitchFamily="18" charset="0"/>
            <a:cs typeface="Times New Roman" panose="02020603050405020304" pitchFamily="18" charset="0"/>
          </a:endParaRPr>
        </a:p>
      </dgm:t>
    </dgm:pt>
    <dgm:pt modelId="{805A3647-A748-4F4B-B56E-13B8D29BE5FC}" type="sibTrans" cxnId="{764505A2-2E5B-4134-8390-FB5A89233332}">
      <dgm:prSet/>
      <dgm:spPr/>
      <dgm:t>
        <a:bodyPr/>
        <a:lstStyle/>
        <a:p>
          <a:pPr>
            <a:lnSpc>
              <a:spcPct val="100000"/>
            </a:lnSpc>
          </a:pPr>
          <a:endParaRPr lang="en-US" sz="1800">
            <a:latin typeface="Times New Roman" panose="02020603050405020304" pitchFamily="18" charset="0"/>
            <a:cs typeface="Times New Roman" panose="02020603050405020304" pitchFamily="18" charset="0"/>
          </a:endParaRPr>
        </a:p>
      </dgm:t>
    </dgm:pt>
    <dgm:pt modelId="{C0D713C1-37DF-4AA5-85D9-CCA33C895114}">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Plot: </a:t>
          </a:r>
          <a:r>
            <a:rPr lang="en-US" sz="1800" dirty="0">
              <a:latin typeface="Times New Roman" panose="02020603050405020304" pitchFamily="18" charset="0"/>
              <a:cs typeface="Times New Roman" panose="02020603050405020304" pitchFamily="18" charset="0"/>
            </a:rPr>
            <a:t>Industry vs total number of applications with category as no. of jobs retained. </a:t>
          </a:r>
        </a:p>
      </dgm:t>
    </dgm:pt>
    <dgm:pt modelId="{FA8E88B7-F591-4E00-B2E5-1C5CF9C2C7EC}" type="parTrans" cxnId="{8124E791-6EE5-438D-B707-5C226456E9A9}">
      <dgm:prSet/>
      <dgm:spPr/>
      <dgm:t>
        <a:bodyPr/>
        <a:lstStyle/>
        <a:p>
          <a:endParaRPr lang="en-US" sz="1800">
            <a:latin typeface="Times New Roman" panose="02020603050405020304" pitchFamily="18" charset="0"/>
            <a:cs typeface="Times New Roman" panose="02020603050405020304" pitchFamily="18" charset="0"/>
          </a:endParaRPr>
        </a:p>
      </dgm:t>
    </dgm:pt>
    <dgm:pt modelId="{8913AE39-F70F-4A5F-81B3-B5A10AC5AE93}" type="sibTrans" cxnId="{8124E791-6EE5-438D-B707-5C226456E9A9}">
      <dgm:prSet/>
      <dgm:spPr/>
      <dgm:t>
        <a:bodyPr/>
        <a:lstStyle/>
        <a:p>
          <a:pPr>
            <a:lnSpc>
              <a:spcPct val="100000"/>
            </a:lnSpc>
          </a:pPr>
          <a:endParaRPr lang="en-US" sz="1800">
            <a:latin typeface="Times New Roman" panose="02020603050405020304" pitchFamily="18" charset="0"/>
            <a:cs typeface="Times New Roman" panose="02020603050405020304" pitchFamily="18" charset="0"/>
          </a:endParaRPr>
        </a:p>
      </dgm:t>
    </dgm:pt>
    <dgm:pt modelId="{0FD619AE-1C5D-4237-AA89-3686BD5D2513}">
      <dgm:prSet custT="1"/>
      <dgm:spPr/>
      <dgm:t>
        <a:bodyPr/>
        <a:lstStyle/>
        <a:p>
          <a:pPr>
            <a:lnSpc>
              <a:spcPct val="100000"/>
            </a:lnSpc>
          </a:pPr>
          <a:r>
            <a:rPr lang="en-US" sz="1800" b="1">
              <a:latin typeface="Times New Roman" panose="02020603050405020304" pitchFamily="18" charset="0"/>
              <a:cs typeface="Times New Roman" panose="02020603050405020304" pitchFamily="18" charset="0"/>
            </a:rPr>
            <a:t>Observation: </a:t>
          </a:r>
          <a:r>
            <a:rPr lang="en-US" sz="1800">
              <a:latin typeface="Times New Roman" panose="02020603050405020304" pitchFamily="18" charset="0"/>
              <a:cs typeface="Times New Roman" panose="02020603050405020304" pitchFamily="18" charset="0"/>
            </a:rPr>
            <a:t>Across all of the industries, most of the number of jobs retained =1. </a:t>
          </a:r>
          <a:endParaRPr lang="en-US" sz="1800" dirty="0">
            <a:latin typeface="Times New Roman" panose="02020603050405020304" pitchFamily="18" charset="0"/>
            <a:cs typeface="Times New Roman" panose="02020603050405020304" pitchFamily="18" charset="0"/>
          </a:endParaRPr>
        </a:p>
      </dgm:t>
    </dgm:pt>
    <dgm:pt modelId="{7AF211F1-0627-4BA3-A1A0-B68E1861CC93}" type="parTrans" cxnId="{8AE148FF-BD24-4290-91DA-67DE0AA41454}">
      <dgm:prSet/>
      <dgm:spPr/>
      <dgm:t>
        <a:bodyPr/>
        <a:lstStyle/>
        <a:p>
          <a:endParaRPr lang="en-US" sz="1800">
            <a:latin typeface="Times New Roman" panose="02020603050405020304" pitchFamily="18" charset="0"/>
            <a:cs typeface="Times New Roman" panose="02020603050405020304" pitchFamily="18" charset="0"/>
          </a:endParaRPr>
        </a:p>
      </dgm:t>
    </dgm:pt>
    <dgm:pt modelId="{9ED0A43D-0039-44EF-ACB2-0D7918060C2A}" type="sibTrans" cxnId="{8AE148FF-BD24-4290-91DA-67DE0AA41454}">
      <dgm:prSet/>
      <dgm:spPr/>
      <dgm:t>
        <a:bodyPr/>
        <a:lstStyle/>
        <a:p>
          <a:pPr>
            <a:lnSpc>
              <a:spcPct val="100000"/>
            </a:lnSpc>
          </a:pPr>
          <a:endParaRPr lang="en-US" sz="1800">
            <a:latin typeface="Times New Roman" panose="02020603050405020304" pitchFamily="18" charset="0"/>
            <a:cs typeface="Times New Roman" panose="02020603050405020304" pitchFamily="18" charset="0"/>
          </a:endParaRPr>
        </a:p>
      </dgm:t>
    </dgm:pt>
    <dgm:pt modelId="{86CA59E7-E641-462C-BD47-7F7B9B3C939F}">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One job is saved for each of the applications in ‘Other services’ industry</a:t>
          </a:r>
        </a:p>
      </dgm:t>
    </dgm:pt>
    <dgm:pt modelId="{0F7F928F-97EB-45E4-B416-2CB2602C2A90}" type="parTrans" cxnId="{1BD08603-BA6D-4924-AFF7-FD155B17AAEB}">
      <dgm:prSet/>
      <dgm:spPr/>
      <dgm:t>
        <a:bodyPr/>
        <a:lstStyle/>
        <a:p>
          <a:endParaRPr lang="en-US" sz="1800">
            <a:latin typeface="Times New Roman" panose="02020603050405020304" pitchFamily="18" charset="0"/>
            <a:cs typeface="Times New Roman" panose="02020603050405020304" pitchFamily="18" charset="0"/>
          </a:endParaRPr>
        </a:p>
      </dgm:t>
    </dgm:pt>
    <dgm:pt modelId="{3CACF0AF-D1B4-4AF3-A7FE-8F4FA79B66EB}" type="sibTrans" cxnId="{1BD08603-BA6D-4924-AFF7-FD155B17AAEB}">
      <dgm:prSet/>
      <dgm:spPr/>
      <dgm:t>
        <a:bodyPr/>
        <a:lstStyle/>
        <a:p>
          <a:endParaRPr lang="en-US" sz="1800">
            <a:latin typeface="Times New Roman" panose="02020603050405020304" pitchFamily="18" charset="0"/>
            <a:cs typeface="Times New Roman" panose="02020603050405020304" pitchFamily="18" charset="0"/>
          </a:endParaRPr>
        </a:p>
      </dgm:t>
    </dgm:pt>
    <dgm:pt modelId="{2AA65AC8-FE44-4CFA-BEBD-DFA79E33332A}" type="pres">
      <dgm:prSet presAssocID="{77196169-4421-427A-9120-A1CC453AE645}" presName="root" presStyleCnt="0">
        <dgm:presLayoutVars>
          <dgm:dir/>
          <dgm:resizeHandles val="exact"/>
        </dgm:presLayoutVars>
      </dgm:prSet>
      <dgm:spPr/>
    </dgm:pt>
    <dgm:pt modelId="{8A3295FA-21F7-4D97-8115-A6BE6E691CB9}" type="pres">
      <dgm:prSet presAssocID="{77196169-4421-427A-9120-A1CC453AE645}" presName="container" presStyleCnt="0">
        <dgm:presLayoutVars>
          <dgm:dir/>
          <dgm:resizeHandles val="exact"/>
        </dgm:presLayoutVars>
      </dgm:prSet>
      <dgm:spPr/>
    </dgm:pt>
    <dgm:pt modelId="{B88AEDB0-EC2E-4B64-9AC8-90E8DDCFE901}" type="pres">
      <dgm:prSet presAssocID="{3E60ED59-D7EE-43B3-9F99-4B46B6954D2E}" presName="compNode" presStyleCnt="0"/>
      <dgm:spPr/>
    </dgm:pt>
    <dgm:pt modelId="{160E8ED6-D314-42A4-9108-49815D11CABC}" type="pres">
      <dgm:prSet presAssocID="{3E60ED59-D7EE-43B3-9F99-4B46B6954D2E}" presName="iconBgRect" presStyleLbl="bgShp" presStyleIdx="0" presStyleCnt="4"/>
      <dgm:spPr/>
    </dgm:pt>
    <dgm:pt modelId="{8DA3E9E6-2AE6-4F5D-A542-1BB37EE6B0A7}" type="pres">
      <dgm:prSet presAssocID="{3E60ED59-D7EE-43B3-9F99-4B46B6954D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888973D-F1E1-4B2D-9590-4DA72B76EB9D}" type="pres">
      <dgm:prSet presAssocID="{3E60ED59-D7EE-43B3-9F99-4B46B6954D2E}" presName="spaceRect" presStyleCnt="0"/>
      <dgm:spPr/>
    </dgm:pt>
    <dgm:pt modelId="{E2CE7F39-9097-4ECA-8362-8A30EF35D670}" type="pres">
      <dgm:prSet presAssocID="{3E60ED59-D7EE-43B3-9F99-4B46B6954D2E}" presName="textRect" presStyleLbl="revTx" presStyleIdx="0" presStyleCnt="4">
        <dgm:presLayoutVars>
          <dgm:chMax val="1"/>
          <dgm:chPref val="1"/>
        </dgm:presLayoutVars>
      </dgm:prSet>
      <dgm:spPr/>
    </dgm:pt>
    <dgm:pt modelId="{012439E4-C5BB-4395-87A3-E993F334C5DD}" type="pres">
      <dgm:prSet presAssocID="{805A3647-A748-4F4B-B56E-13B8D29BE5FC}" presName="sibTrans" presStyleLbl="sibTrans2D1" presStyleIdx="0" presStyleCnt="0"/>
      <dgm:spPr/>
    </dgm:pt>
    <dgm:pt modelId="{7BFFA083-E89F-4197-9D82-FB514CC25D6F}" type="pres">
      <dgm:prSet presAssocID="{C0D713C1-37DF-4AA5-85D9-CCA33C895114}" presName="compNode" presStyleCnt="0"/>
      <dgm:spPr/>
    </dgm:pt>
    <dgm:pt modelId="{E8444916-1912-4AB2-9ED8-DD885D41D2C5}" type="pres">
      <dgm:prSet presAssocID="{C0D713C1-37DF-4AA5-85D9-CCA33C895114}" presName="iconBgRect" presStyleLbl="bgShp" presStyleIdx="1" presStyleCnt="4" custLinFactNeighborX="-6999" custLinFactNeighborY="-9525"/>
      <dgm:spPr/>
    </dgm:pt>
    <dgm:pt modelId="{D388800F-1923-4EB0-8089-380BF6D06D4B}" type="pres">
      <dgm:prSet presAssocID="{C0D713C1-37DF-4AA5-85D9-CCA33C895114}" presName="iconRect" presStyleLbl="node1" presStyleIdx="1" presStyleCnt="4" custLinFactNeighborX="1412" custLinFactNeighborY="-2101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B776B712-62AC-49B0-8EFC-3E8D28C7435E}" type="pres">
      <dgm:prSet presAssocID="{C0D713C1-37DF-4AA5-85D9-CCA33C895114}" presName="spaceRect" presStyleCnt="0"/>
      <dgm:spPr/>
    </dgm:pt>
    <dgm:pt modelId="{4C1C9DA4-A3CB-4098-8268-D8CF0ED74C5E}" type="pres">
      <dgm:prSet presAssocID="{C0D713C1-37DF-4AA5-85D9-CCA33C895114}" presName="textRect" presStyleLbl="revTx" presStyleIdx="1" presStyleCnt="4" custLinFactNeighborX="-3284" custLinFactNeighborY="2400">
        <dgm:presLayoutVars>
          <dgm:chMax val="1"/>
          <dgm:chPref val="1"/>
        </dgm:presLayoutVars>
      </dgm:prSet>
      <dgm:spPr/>
    </dgm:pt>
    <dgm:pt modelId="{FAF6F440-7D45-4908-A13A-4DF1FF262DE1}" type="pres">
      <dgm:prSet presAssocID="{8913AE39-F70F-4A5F-81B3-B5A10AC5AE93}" presName="sibTrans" presStyleLbl="sibTrans2D1" presStyleIdx="0" presStyleCnt="0"/>
      <dgm:spPr/>
    </dgm:pt>
    <dgm:pt modelId="{B0A3E333-AF9C-445E-A2A8-6BF7D63C354E}" type="pres">
      <dgm:prSet presAssocID="{0FD619AE-1C5D-4237-AA89-3686BD5D2513}" presName="compNode" presStyleCnt="0"/>
      <dgm:spPr/>
    </dgm:pt>
    <dgm:pt modelId="{97E85628-281B-4CD1-A1AC-8DB9EA2098CC}" type="pres">
      <dgm:prSet presAssocID="{0FD619AE-1C5D-4237-AA89-3686BD5D2513}" presName="iconBgRect" presStyleLbl="bgShp" presStyleIdx="2" presStyleCnt="4"/>
      <dgm:spPr/>
    </dgm:pt>
    <dgm:pt modelId="{0C0B88C6-5D0A-4388-B478-FBB6FE027F40}" type="pres">
      <dgm:prSet presAssocID="{0FD619AE-1C5D-4237-AA89-3686BD5D25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ffice Worker"/>
        </a:ext>
      </dgm:extLst>
    </dgm:pt>
    <dgm:pt modelId="{D302C47F-EBC4-4285-B5DC-592FB02A5679}" type="pres">
      <dgm:prSet presAssocID="{0FD619AE-1C5D-4237-AA89-3686BD5D2513}" presName="spaceRect" presStyleCnt="0"/>
      <dgm:spPr/>
    </dgm:pt>
    <dgm:pt modelId="{3B474F5C-4624-4FC8-9112-272F31958A59}" type="pres">
      <dgm:prSet presAssocID="{0FD619AE-1C5D-4237-AA89-3686BD5D2513}" presName="textRect" presStyleLbl="revTx" presStyleIdx="2" presStyleCnt="4">
        <dgm:presLayoutVars>
          <dgm:chMax val="1"/>
          <dgm:chPref val="1"/>
        </dgm:presLayoutVars>
      </dgm:prSet>
      <dgm:spPr/>
    </dgm:pt>
    <dgm:pt modelId="{57B9F678-251D-42EE-A812-50C4543B985F}" type="pres">
      <dgm:prSet presAssocID="{9ED0A43D-0039-44EF-ACB2-0D7918060C2A}" presName="sibTrans" presStyleLbl="sibTrans2D1" presStyleIdx="0" presStyleCnt="0"/>
      <dgm:spPr/>
    </dgm:pt>
    <dgm:pt modelId="{7315567F-A947-40CF-BEE1-ACE4DEA34FCE}" type="pres">
      <dgm:prSet presAssocID="{86CA59E7-E641-462C-BD47-7F7B9B3C939F}" presName="compNode" presStyleCnt="0"/>
      <dgm:spPr/>
    </dgm:pt>
    <dgm:pt modelId="{BCD6DCCE-BEF5-4E54-9D28-71CBFF9528C3}" type="pres">
      <dgm:prSet presAssocID="{86CA59E7-E641-462C-BD47-7F7B9B3C939F}" presName="iconBgRect" presStyleLbl="bgShp" presStyleIdx="3" presStyleCnt="4"/>
      <dgm:spPr/>
    </dgm:pt>
    <dgm:pt modelId="{8956A34C-C554-4F13-99D2-D95FB3B7FB2C}" type="pres">
      <dgm:prSet presAssocID="{86CA59E7-E641-462C-BD47-7F7B9B3C939F}" presName="iconRect" presStyleLbl="node1" presStyleIdx="3" presStyleCnt="4" custScaleX="70977" custScaleY="117448"/>
      <dgm:spPr/>
    </dgm:pt>
    <dgm:pt modelId="{425FAFC0-9A47-4F80-974C-C2D66322E505}" type="pres">
      <dgm:prSet presAssocID="{86CA59E7-E641-462C-BD47-7F7B9B3C939F}" presName="spaceRect" presStyleCnt="0"/>
      <dgm:spPr/>
    </dgm:pt>
    <dgm:pt modelId="{9F5A8208-DC9E-40E2-8723-1CAC967F3D1B}" type="pres">
      <dgm:prSet presAssocID="{86CA59E7-E641-462C-BD47-7F7B9B3C939F}" presName="textRect" presStyleLbl="revTx" presStyleIdx="3" presStyleCnt="4">
        <dgm:presLayoutVars>
          <dgm:chMax val="1"/>
          <dgm:chPref val="1"/>
        </dgm:presLayoutVars>
      </dgm:prSet>
      <dgm:spPr/>
    </dgm:pt>
  </dgm:ptLst>
  <dgm:cxnLst>
    <dgm:cxn modelId="{1BD08603-BA6D-4924-AFF7-FD155B17AAEB}" srcId="{77196169-4421-427A-9120-A1CC453AE645}" destId="{86CA59E7-E641-462C-BD47-7F7B9B3C939F}" srcOrd="3" destOrd="0" parTransId="{0F7F928F-97EB-45E4-B416-2CB2602C2A90}" sibTransId="{3CACF0AF-D1B4-4AF3-A7FE-8F4FA79B66EB}"/>
    <dgm:cxn modelId="{BAC68F83-D295-4D59-B836-76E242F50AFA}" type="presOf" srcId="{805A3647-A748-4F4B-B56E-13B8D29BE5FC}" destId="{012439E4-C5BB-4395-87A3-E993F334C5DD}" srcOrd="0" destOrd="0" presId="urn:microsoft.com/office/officeart/2018/2/layout/IconCircleList"/>
    <dgm:cxn modelId="{8124E791-6EE5-438D-B707-5C226456E9A9}" srcId="{77196169-4421-427A-9120-A1CC453AE645}" destId="{C0D713C1-37DF-4AA5-85D9-CCA33C895114}" srcOrd="1" destOrd="0" parTransId="{FA8E88B7-F591-4E00-B2E5-1C5CF9C2C7EC}" sibTransId="{8913AE39-F70F-4A5F-81B3-B5A10AC5AE93}"/>
    <dgm:cxn modelId="{764505A2-2E5B-4134-8390-FB5A89233332}" srcId="{77196169-4421-427A-9120-A1CC453AE645}" destId="{3E60ED59-D7EE-43B3-9F99-4B46B6954D2E}" srcOrd="0" destOrd="0" parTransId="{097756E3-752F-4F6A-9298-E481372E254E}" sibTransId="{805A3647-A748-4F4B-B56E-13B8D29BE5FC}"/>
    <dgm:cxn modelId="{D4AECBA5-E98D-4B8B-92B4-3BBC8DB05418}" type="presOf" srcId="{9ED0A43D-0039-44EF-ACB2-0D7918060C2A}" destId="{57B9F678-251D-42EE-A812-50C4543B985F}" srcOrd="0" destOrd="0" presId="urn:microsoft.com/office/officeart/2018/2/layout/IconCircleList"/>
    <dgm:cxn modelId="{6A5276A6-C79C-4A5F-8FFD-E1218737D4DC}" type="presOf" srcId="{3E60ED59-D7EE-43B3-9F99-4B46B6954D2E}" destId="{E2CE7F39-9097-4ECA-8362-8A30EF35D670}" srcOrd="0" destOrd="0" presId="urn:microsoft.com/office/officeart/2018/2/layout/IconCircleList"/>
    <dgm:cxn modelId="{B7D03CAF-8641-4651-BD79-E33B871CC76C}" type="presOf" srcId="{0FD619AE-1C5D-4237-AA89-3686BD5D2513}" destId="{3B474F5C-4624-4FC8-9112-272F31958A59}" srcOrd="0" destOrd="0" presId="urn:microsoft.com/office/officeart/2018/2/layout/IconCircleList"/>
    <dgm:cxn modelId="{94A005C1-880E-47AA-8CDB-3866902BB3AD}" type="presOf" srcId="{86CA59E7-E641-462C-BD47-7F7B9B3C939F}" destId="{9F5A8208-DC9E-40E2-8723-1CAC967F3D1B}" srcOrd="0" destOrd="0" presId="urn:microsoft.com/office/officeart/2018/2/layout/IconCircleList"/>
    <dgm:cxn modelId="{9CF004D7-ABF5-45F2-B7D1-36CEFF5548B0}" type="presOf" srcId="{77196169-4421-427A-9120-A1CC453AE645}" destId="{2AA65AC8-FE44-4CFA-BEBD-DFA79E33332A}" srcOrd="0" destOrd="0" presId="urn:microsoft.com/office/officeart/2018/2/layout/IconCircleList"/>
    <dgm:cxn modelId="{341A79D7-7D5A-4570-8507-0B70AAF589B0}" type="presOf" srcId="{8913AE39-F70F-4A5F-81B3-B5A10AC5AE93}" destId="{FAF6F440-7D45-4908-A13A-4DF1FF262DE1}" srcOrd="0" destOrd="0" presId="urn:microsoft.com/office/officeart/2018/2/layout/IconCircleList"/>
    <dgm:cxn modelId="{3B746BF0-144C-47A6-95A4-B83A2A984A67}" type="presOf" srcId="{C0D713C1-37DF-4AA5-85D9-CCA33C895114}" destId="{4C1C9DA4-A3CB-4098-8268-D8CF0ED74C5E}" srcOrd="0" destOrd="0" presId="urn:microsoft.com/office/officeart/2018/2/layout/IconCircleList"/>
    <dgm:cxn modelId="{8AE148FF-BD24-4290-91DA-67DE0AA41454}" srcId="{77196169-4421-427A-9120-A1CC453AE645}" destId="{0FD619AE-1C5D-4237-AA89-3686BD5D2513}" srcOrd="2" destOrd="0" parTransId="{7AF211F1-0627-4BA3-A1A0-B68E1861CC93}" sibTransId="{9ED0A43D-0039-44EF-ACB2-0D7918060C2A}"/>
    <dgm:cxn modelId="{4CB56748-01B0-4436-822A-0E1FB01B6FFE}" type="presParOf" srcId="{2AA65AC8-FE44-4CFA-BEBD-DFA79E33332A}" destId="{8A3295FA-21F7-4D97-8115-A6BE6E691CB9}" srcOrd="0" destOrd="0" presId="urn:microsoft.com/office/officeart/2018/2/layout/IconCircleList"/>
    <dgm:cxn modelId="{83F8A7FD-01A6-4182-A822-27D473826705}" type="presParOf" srcId="{8A3295FA-21F7-4D97-8115-A6BE6E691CB9}" destId="{B88AEDB0-EC2E-4B64-9AC8-90E8DDCFE901}" srcOrd="0" destOrd="0" presId="urn:microsoft.com/office/officeart/2018/2/layout/IconCircleList"/>
    <dgm:cxn modelId="{5BDD1E9A-F34D-43CE-97F0-B7C39E3D4CAF}" type="presParOf" srcId="{B88AEDB0-EC2E-4B64-9AC8-90E8DDCFE901}" destId="{160E8ED6-D314-42A4-9108-49815D11CABC}" srcOrd="0" destOrd="0" presId="urn:microsoft.com/office/officeart/2018/2/layout/IconCircleList"/>
    <dgm:cxn modelId="{EAD6F27F-84D9-4BFE-A1A2-8E3F62470640}" type="presParOf" srcId="{B88AEDB0-EC2E-4B64-9AC8-90E8DDCFE901}" destId="{8DA3E9E6-2AE6-4F5D-A542-1BB37EE6B0A7}" srcOrd="1" destOrd="0" presId="urn:microsoft.com/office/officeart/2018/2/layout/IconCircleList"/>
    <dgm:cxn modelId="{D0C38404-BE03-48CD-B012-C321B25CC268}" type="presParOf" srcId="{B88AEDB0-EC2E-4B64-9AC8-90E8DDCFE901}" destId="{4888973D-F1E1-4B2D-9590-4DA72B76EB9D}" srcOrd="2" destOrd="0" presId="urn:microsoft.com/office/officeart/2018/2/layout/IconCircleList"/>
    <dgm:cxn modelId="{503CF044-98C4-4DE8-8907-768EFCCECDB2}" type="presParOf" srcId="{B88AEDB0-EC2E-4B64-9AC8-90E8DDCFE901}" destId="{E2CE7F39-9097-4ECA-8362-8A30EF35D670}" srcOrd="3" destOrd="0" presId="urn:microsoft.com/office/officeart/2018/2/layout/IconCircleList"/>
    <dgm:cxn modelId="{800361B0-CB7D-4DD1-9CB7-98A2432D21D6}" type="presParOf" srcId="{8A3295FA-21F7-4D97-8115-A6BE6E691CB9}" destId="{012439E4-C5BB-4395-87A3-E993F334C5DD}" srcOrd="1" destOrd="0" presId="urn:microsoft.com/office/officeart/2018/2/layout/IconCircleList"/>
    <dgm:cxn modelId="{65A2DBD5-29C0-47C8-8A65-689C7EBBE58F}" type="presParOf" srcId="{8A3295FA-21F7-4D97-8115-A6BE6E691CB9}" destId="{7BFFA083-E89F-4197-9D82-FB514CC25D6F}" srcOrd="2" destOrd="0" presId="urn:microsoft.com/office/officeart/2018/2/layout/IconCircleList"/>
    <dgm:cxn modelId="{C92EBD3E-F85E-4545-9B10-7C3E9734F1C8}" type="presParOf" srcId="{7BFFA083-E89F-4197-9D82-FB514CC25D6F}" destId="{E8444916-1912-4AB2-9ED8-DD885D41D2C5}" srcOrd="0" destOrd="0" presId="urn:microsoft.com/office/officeart/2018/2/layout/IconCircleList"/>
    <dgm:cxn modelId="{DA79D32C-143C-467D-8F1F-82535AEA851C}" type="presParOf" srcId="{7BFFA083-E89F-4197-9D82-FB514CC25D6F}" destId="{D388800F-1923-4EB0-8089-380BF6D06D4B}" srcOrd="1" destOrd="0" presId="urn:microsoft.com/office/officeart/2018/2/layout/IconCircleList"/>
    <dgm:cxn modelId="{C18D6057-77C0-42FA-9336-5EDEDFC2BC83}" type="presParOf" srcId="{7BFFA083-E89F-4197-9D82-FB514CC25D6F}" destId="{B776B712-62AC-49B0-8EFC-3E8D28C7435E}" srcOrd="2" destOrd="0" presId="urn:microsoft.com/office/officeart/2018/2/layout/IconCircleList"/>
    <dgm:cxn modelId="{44EF6E2A-C837-462B-87BC-CBC25CDA45CA}" type="presParOf" srcId="{7BFFA083-E89F-4197-9D82-FB514CC25D6F}" destId="{4C1C9DA4-A3CB-4098-8268-D8CF0ED74C5E}" srcOrd="3" destOrd="0" presId="urn:microsoft.com/office/officeart/2018/2/layout/IconCircleList"/>
    <dgm:cxn modelId="{1BF39FA9-E870-4AE9-BEED-9199D635424A}" type="presParOf" srcId="{8A3295FA-21F7-4D97-8115-A6BE6E691CB9}" destId="{FAF6F440-7D45-4908-A13A-4DF1FF262DE1}" srcOrd="3" destOrd="0" presId="urn:microsoft.com/office/officeart/2018/2/layout/IconCircleList"/>
    <dgm:cxn modelId="{B8EB5F83-AF42-46ED-AC8C-9E9B723AA34C}" type="presParOf" srcId="{8A3295FA-21F7-4D97-8115-A6BE6E691CB9}" destId="{B0A3E333-AF9C-445E-A2A8-6BF7D63C354E}" srcOrd="4" destOrd="0" presId="urn:microsoft.com/office/officeart/2018/2/layout/IconCircleList"/>
    <dgm:cxn modelId="{D5E35284-0DA2-4598-BE3F-8C0FEBA7E7FB}" type="presParOf" srcId="{B0A3E333-AF9C-445E-A2A8-6BF7D63C354E}" destId="{97E85628-281B-4CD1-A1AC-8DB9EA2098CC}" srcOrd="0" destOrd="0" presId="urn:microsoft.com/office/officeart/2018/2/layout/IconCircleList"/>
    <dgm:cxn modelId="{B71E8D74-CA26-4EEF-9006-C4F7C56B0D35}" type="presParOf" srcId="{B0A3E333-AF9C-445E-A2A8-6BF7D63C354E}" destId="{0C0B88C6-5D0A-4388-B478-FBB6FE027F40}" srcOrd="1" destOrd="0" presId="urn:microsoft.com/office/officeart/2018/2/layout/IconCircleList"/>
    <dgm:cxn modelId="{493B35BD-A04D-45F0-A5D2-FC1686F04AF5}" type="presParOf" srcId="{B0A3E333-AF9C-445E-A2A8-6BF7D63C354E}" destId="{D302C47F-EBC4-4285-B5DC-592FB02A5679}" srcOrd="2" destOrd="0" presId="urn:microsoft.com/office/officeart/2018/2/layout/IconCircleList"/>
    <dgm:cxn modelId="{2B0050E1-B53F-4DD7-8387-4F5475E78688}" type="presParOf" srcId="{B0A3E333-AF9C-445E-A2A8-6BF7D63C354E}" destId="{3B474F5C-4624-4FC8-9112-272F31958A59}" srcOrd="3" destOrd="0" presId="urn:microsoft.com/office/officeart/2018/2/layout/IconCircleList"/>
    <dgm:cxn modelId="{CF1F5263-485A-468D-ABF4-73FFB4A3972A}" type="presParOf" srcId="{8A3295FA-21F7-4D97-8115-A6BE6E691CB9}" destId="{57B9F678-251D-42EE-A812-50C4543B985F}" srcOrd="5" destOrd="0" presId="urn:microsoft.com/office/officeart/2018/2/layout/IconCircleList"/>
    <dgm:cxn modelId="{24A246A8-4B68-4C5C-B6C6-F031E25CB6F3}" type="presParOf" srcId="{8A3295FA-21F7-4D97-8115-A6BE6E691CB9}" destId="{7315567F-A947-40CF-BEE1-ACE4DEA34FCE}" srcOrd="6" destOrd="0" presId="urn:microsoft.com/office/officeart/2018/2/layout/IconCircleList"/>
    <dgm:cxn modelId="{6AB89E61-9A5C-49C2-8129-E95F9EA0BBF9}" type="presParOf" srcId="{7315567F-A947-40CF-BEE1-ACE4DEA34FCE}" destId="{BCD6DCCE-BEF5-4E54-9D28-71CBFF9528C3}" srcOrd="0" destOrd="0" presId="urn:microsoft.com/office/officeart/2018/2/layout/IconCircleList"/>
    <dgm:cxn modelId="{F59EDB33-AA2D-4DE5-BB3D-BCC9482748A2}" type="presParOf" srcId="{7315567F-A947-40CF-BEE1-ACE4DEA34FCE}" destId="{8956A34C-C554-4F13-99D2-D95FB3B7FB2C}" srcOrd="1" destOrd="0" presId="urn:microsoft.com/office/officeart/2018/2/layout/IconCircleList"/>
    <dgm:cxn modelId="{A947D271-EE6B-4634-9A4B-2A90F8DC2959}" type="presParOf" srcId="{7315567F-A947-40CF-BEE1-ACE4DEA34FCE}" destId="{425FAFC0-9A47-4F80-974C-C2D66322E505}" srcOrd="2" destOrd="0" presId="urn:microsoft.com/office/officeart/2018/2/layout/IconCircleList"/>
    <dgm:cxn modelId="{1C61B499-B89C-404E-96E9-A1DF10160E0C}" type="presParOf" srcId="{7315567F-A947-40CF-BEE1-ACE4DEA34FCE}" destId="{9F5A8208-DC9E-40E2-8723-1CAC967F3D1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1F471-9D72-45F4-B341-643D332AEAAE}">
      <dsp:nvSpPr>
        <dsp:cNvPr id="0" name=""/>
        <dsp:cNvSpPr/>
      </dsp:nvSpPr>
      <dsp:spPr>
        <a:xfrm>
          <a:off x="700679" y="109883"/>
          <a:ext cx="526025" cy="5260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ABE73D-6F00-4F2A-B8A1-0A33CBD91C8B}">
      <dsp:nvSpPr>
        <dsp:cNvPr id="0" name=""/>
        <dsp:cNvSpPr/>
      </dsp:nvSpPr>
      <dsp:spPr>
        <a:xfrm>
          <a:off x="379219" y="811356"/>
          <a:ext cx="1168945" cy="46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Exploratory data analysis</a:t>
          </a:r>
        </a:p>
      </dsp:txBody>
      <dsp:txXfrm>
        <a:off x="379219" y="811356"/>
        <a:ext cx="1168945" cy="467578"/>
      </dsp:txXfrm>
    </dsp:sp>
    <dsp:sp modelId="{64C43488-A28A-4D61-ADDB-14C7A42E2CA3}">
      <dsp:nvSpPr>
        <dsp:cNvPr id="0" name=""/>
        <dsp:cNvSpPr/>
      </dsp:nvSpPr>
      <dsp:spPr>
        <a:xfrm flipH="1">
          <a:off x="2048317" y="138683"/>
          <a:ext cx="520822" cy="5260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E9206D-2971-4913-AAAD-B0BDD66CE3E8}">
      <dsp:nvSpPr>
        <dsp:cNvPr id="0" name=""/>
        <dsp:cNvSpPr/>
      </dsp:nvSpPr>
      <dsp:spPr>
        <a:xfrm>
          <a:off x="1752729" y="811356"/>
          <a:ext cx="1168945" cy="46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Model build &amp; validation</a:t>
          </a:r>
        </a:p>
      </dsp:txBody>
      <dsp:txXfrm>
        <a:off x="1752729" y="811356"/>
        <a:ext cx="1168945" cy="467578"/>
      </dsp:txXfrm>
    </dsp:sp>
    <dsp:sp modelId="{79EDAF9B-8B49-40F7-81C3-62F4F18E6575}">
      <dsp:nvSpPr>
        <dsp:cNvPr id="0" name=""/>
        <dsp:cNvSpPr/>
      </dsp:nvSpPr>
      <dsp:spPr>
        <a:xfrm>
          <a:off x="3447700" y="116706"/>
          <a:ext cx="526025" cy="5260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60A6C6-4151-47C2-8523-7262AD35040E}">
      <dsp:nvSpPr>
        <dsp:cNvPr id="0" name=""/>
        <dsp:cNvSpPr/>
      </dsp:nvSpPr>
      <dsp:spPr>
        <a:xfrm>
          <a:off x="3126240" y="811356"/>
          <a:ext cx="1168945" cy="46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Further analysis </a:t>
          </a:r>
        </a:p>
      </dsp:txBody>
      <dsp:txXfrm>
        <a:off x="3126240" y="811356"/>
        <a:ext cx="1168945" cy="467578"/>
      </dsp:txXfrm>
    </dsp:sp>
    <dsp:sp modelId="{F3109F93-AC87-4F7F-8B94-3FD103090B61}">
      <dsp:nvSpPr>
        <dsp:cNvPr id="0" name=""/>
        <dsp:cNvSpPr/>
      </dsp:nvSpPr>
      <dsp:spPr>
        <a:xfrm>
          <a:off x="4821211" y="109883"/>
          <a:ext cx="526025" cy="5260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4A18E1-8CE0-486C-B893-84F1D66A24CF}">
      <dsp:nvSpPr>
        <dsp:cNvPr id="0" name=""/>
        <dsp:cNvSpPr/>
      </dsp:nvSpPr>
      <dsp:spPr>
        <a:xfrm>
          <a:off x="4499751" y="811356"/>
          <a:ext cx="1168945" cy="46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Scope of enhancement</a:t>
          </a:r>
        </a:p>
      </dsp:txBody>
      <dsp:txXfrm>
        <a:off x="4499751" y="811356"/>
        <a:ext cx="1168945" cy="467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5E803-7AB5-445F-8E57-97A2F77AB8B9}">
      <dsp:nvSpPr>
        <dsp:cNvPr id="0" name=""/>
        <dsp:cNvSpPr/>
      </dsp:nvSpPr>
      <dsp:spPr>
        <a:xfrm>
          <a:off x="0" y="2004"/>
          <a:ext cx="4345858" cy="112367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0D06F-E074-49A1-9878-815D9F2F7F1F}">
      <dsp:nvSpPr>
        <dsp:cNvPr id="0" name=""/>
        <dsp:cNvSpPr/>
      </dsp:nvSpPr>
      <dsp:spPr>
        <a:xfrm>
          <a:off x="339912" y="254832"/>
          <a:ext cx="618627" cy="6180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5CB3A-55A2-44D5-B280-ABDD131E3B29}">
      <dsp:nvSpPr>
        <dsp:cNvPr id="0" name=""/>
        <dsp:cNvSpPr/>
      </dsp:nvSpPr>
      <dsp:spPr>
        <a:xfrm>
          <a:off x="1298453" y="2004"/>
          <a:ext cx="2927384" cy="1124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39" tIns="119039" rIns="119039" bIns="119039"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 set: </a:t>
          </a:r>
          <a:r>
            <a:rPr lang="en-US" sz="1800" kern="1200" dirty="0">
              <a:latin typeface="Times New Roman" panose="02020603050405020304" pitchFamily="18" charset="0"/>
              <a:cs typeface="Times New Roman" panose="02020603050405020304" pitchFamily="18" charset="0"/>
            </a:rPr>
            <a:t>Applications removed from database: </a:t>
          </a:r>
        </a:p>
      </dsp:txBody>
      <dsp:txXfrm>
        <a:off x="1298453" y="2004"/>
        <a:ext cx="2927384" cy="1124777"/>
      </dsp:txXfrm>
    </dsp:sp>
    <dsp:sp modelId="{40F77D47-0AA8-4131-A1A2-4FF30FB4CE4C}">
      <dsp:nvSpPr>
        <dsp:cNvPr id="0" name=""/>
        <dsp:cNvSpPr/>
      </dsp:nvSpPr>
      <dsp:spPr>
        <a:xfrm>
          <a:off x="0" y="1369977"/>
          <a:ext cx="4345858" cy="112367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35D38B-5F78-42CA-AE4C-09507675E8C3}">
      <dsp:nvSpPr>
        <dsp:cNvPr id="0" name=""/>
        <dsp:cNvSpPr/>
      </dsp:nvSpPr>
      <dsp:spPr>
        <a:xfrm>
          <a:off x="326265" y="1629628"/>
          <a:ext cx="618627" cy="6180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DF6B6-4857-4B44-8CC2-8331E92E53DB}">
      <dsp:nvSpPr>
        <dsp:cNvPr id="0" name=""/>
        <dsp:cNvSpPr/>
      </dsp:nvSpPr>
      <dsp:spPr>
        <a:xfrm>
          <a:off x="1298453" y="1369977"/>
          <a:ext cx="2927384" cy="1124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39" tIns="119039" rIns="119039" bIns="119039"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Plot:</a:t>
          </a:r>
          <a:r>
            <a:rPr lang="en-US" sz="1800" kern="1200" dirty="0">
              <a:latin typeface="Times New Roman" panose="02020603050405020304" pitchFamily="18" charset="0"/>
              <a:cs typeface="Times New Roman" panose="02020603050405020304" pitchFamily="18" charset="0"/>
            </a:rPr>
            <a:t> Industry vs no. of applications </a:t>
          </a:r>
        </a:p>
      </dsp:txBody>
      <dsp:txXfrm>
        <a:off x="1298453" y="1369977"/>
        <a:ext cx="2927384" cy="1124777"/>
      </dsp:txXfrm>
    </dsp:sp>
    <dsp:sp modelId="{D642BAAD-12EB-4563-BE39-26C667BB1E7A}">
      <dsp:nvSpPr>
        <dsp:cNvPr id="0" name=""/>
        <dsp:cNvSpPr/>
      </dsp:nvSpPr>
      <dsp:spPr>
        <a:xfrm>
          <a:off x="0" y="2737949"/>
          <a:ext cx="4345858" cy="112367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EDBB1-4EC3-4D1F-A6AC-433978CC04BC}">
      <dsp:nvSpPr>
        <dsp:cNvPr id="0" name=""/>
        <dsp:cNvSpPr/>
      </dsp:nvSpPr>
      <dsp:spPr>
        <a:xfrm>
          <a:off x="340245" y="2990777"/>
          <a:ext cx="618627" cy="6180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BD3CC4-0B9B-4DC7-AD24-F466637D6336}">
      <dsp:nvSpPr>
        <dsp:cNvPr id="0" name=""/>
        <dsp:cNvSpPr/>
      </dsp:nvSpPr>
      <dsp:spPr>
        <a:xfrm>
          <a:off x="1299117" y="2737949"/>
          <a:ext cx="2927384" cy="1124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39" tIns="119039" rIns="119039" bIns="119039"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Observation: </a:t>
          </a:r>
          <a:r>
            <a:rPr lang="en-US" sz="1800" kern="1200" dirty="0">
              <a:latin typeface="Times New Roman" panose="02020603050405020304" pitchFamily="18" charset="0"/>
              <a:cs typeface="Times New Roman" panose="02020603050405020304" pitchFamily="18" charset="0"/>
            </a:rPr>
            <a:t>Highest number of applications filed from the industry ‘Other services’</a:t>
          </a:r>
        </a:p>
      </dsp:txBody>
      <dsp:txXfrm>
        <a:off x="1299117" y="2737949"/>
        <a:ext cx="2927384" cy="11247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25AF3-2DA5-4E14-A388-58FA0178FA09}">
      <dsp:nvSpPr>
        <dsp:cNvPr id="0" name=""/>
        <dsp:cNvSpPr/>
      </dsp:nvSpPr>
      <dsp:spPr>
        <a:xfrm>
          <a:off x="252975" y="934586"/>
          <a:ext cx="791332" cy="791332"/>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8E4A23-C0D0-46BB-A7EB-CF38392EB045}">
      <dsp:nvSpPr>
        <dsp:cNvPr id="0" name=""/>
        <dsp:cNvSpPr/>
      </dsp:nvSpPr>
      <dsp:spPr>
        <a:xfrm>
          <a:off x="421620" y="1103230"/>
          <a:ext cx="454042" cy="4540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F3263F-2F1E-429A-B844-C6F21D84B034}">
      <dsp:nvSpPr>
        <dsp:cNvPr id="0" name=""/>
        <dsp:cNvSpPr/>
      </dsp:nvSpPr>
      <dsp:spPr>
        <a:xfrm>
          <a:off x="9" y="1972398"/>
          <a:ext cx="1297265" cy="95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1" kern="1200" cap="none" dirty="0">
              <a:latin typeface="Times New Roman" panose="02020603050405020304" pitchFamily="18" charset="0"/>
              <a:cs typeface="Times New Roman" panose="02020603050405020304" pitchFamily="18" charset="0"/>
            </a:rPr>
            <a:t>Data set: </a:t>
          </a:r>
          <a:r>
            <a:rPr lang="en-US" sz="1800" kern="1200" cap="none" dirty="0">
              <a:latin typeface="Times New Roman" panose="02020603050405020304" pitchFamily="18" charset="0"/>
              <a:cs typeface="Times New Roman" panose="02020603050405020304" pitchFamily="18" charset="0"/>
            </a:rPr>
            <a:t>applications removed from database: </a:t>
          </a:r>
        </a:p>
      </dsp:txBody>
      <dsp:txXfrm>
        <a:off x="9" y="1972398"/>
        <a:ext cx="1297265" cy="957746"/>
      </dsp:txXfrm>
    </dsp:sp>
    <dsp:sp modelId="{4A6D193C-3BEA-4E7B-A4DE-1FF7B4E1924F}">
      <dsp:nvSpPr>
        <dsp:cNvPr id="0" name=""/>
        <dsp:cNvSpPr/>
      </dsp:nvSpPr>
      <dsp:spPr>
        <a:xfrm>
          <a:off x="1777262" y="934586"/>
          <a:ext cx="791332" cy="791332"/>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99CA4-D694-4BD7-99F8-CA2BC05321B2}">
      <dsp:nvSpPr>
        <dsp:cNvPr id="0" name=""/>
        <dsp:cNvSpPr/>
      </dsp:nvSpPr>
      <dsp:spPr>
        <a:xfrm>
          <a:off x="1945907" y="1103230"/>
          <a:ext cx="454042" cy="4540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B0903-98EA-4BF3-AFB6-3456C463E826}">
      <dsp:nvSpPr>
        <dsp:cNvPr id="0" name=""/>
        <dsp:cNvSpPr/>
      </dsp:nvSpPr>
      <dsp:spPr>
        <a:xfrm>
          <a:off x="1524296" y="1972398"/>
          <a:ext cx="1297265" cy="95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1" kern="1200" cap="none" dirty="0">
              <a:latin typeface="Times New Roman" panose="02020603050405020304" pitchFamily="18" charset="0"/>
              <a:cs typeface="Times New Roman" panose="02020603050405020304" pitchFamily="18" charset="0"/>
            </a:rPr>
            <a:t>Plot:</a:t>
          </a:r>
          <a:r>
            <a:rPr lang="en-US" sz="1800" kern="1200" cap="none" dirty="0">
              <a:latin typeface="Times New Roman" panose="02020603050405020304" pitchFamily="18" charset="0"/>
              <a:cs typeface="Times New Roman" panose="02020603050405020304" pitchFamily="18" charset="0"/>
            </a:rPr>
            <a:t> industry vs no. of applications </a:t>
          </a:r>
        </a:p>
      </dsp:txBody>
      <dsp:txXfrm>
        <a:off x="1524296" y="1972398"/>
        <a:ext cx="1297265" cy="957746"/>
      </dsp:txXfrm>
    </dsp:sp>
    <dsp:sp modelId="{EBA74ADE-A9A7-4FE4-B4A4-336CEF9561BA}">
      <dsp:nvSpPr>
        <dsp:cNvPr id="0" name=""/>
        <dsp:cNvSpPr/>
      </dsp:nvSpPr>
      <dsp:spPr>
        <a:xfrm>
          <a:off x="3301550" y="934586"/>
          <a:ext cx="791332" cy="791332"/>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B8DEA-E3E6-463B-94EE-BEC1DC1C5252}">
      <dsp:nvSpPr>
        <dsp:cNvPr id="0" name=""/>
        <dsp:cNvSpPr/>
      </dsp:nvSpPr>
      <dsp:spPr>
        <a:xfrm>
          <a:off x="3470194" y="1103230"/>
          <a:ext cx="454042" cy="4540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76B27-4455-4E39-BCDF-B963997A853F}">
      <dsp:nvSpPr>
        <dsp:cNvPr id="0" name=""/>
        <dsp:cNvSpPr/>
      </dsp:nvSpPr>
      <dsp:spPr>
        <a:xfrm>
          <a:off x="3048583" y="1972398"/>
          <a:ext cx="1297265" cy="95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1" kern="1200" cap="none" dirty="0">
              <a:latin typeface="Times New Roman" panose="02020603050405020304" pitchFamily="18" charset="0"/>
              <a:cs typeface="Times New Roman" panose="02020603050405020304" pitchFamily="18" charset="0"/>
            </a:rPr>
            <a:t>Observation: </a:t>
          </a:r>
          <a:r>
            <a:rPr lang="en-US" sz="1800" kern="1200" cap="none" dirty="0">
              <a:latin typeface="Times New Roman" panose="02020603050405020304" pitchFamily="18" charset="0"/>
              <a:cs typeface="Times New Roman" panose="02020603050405020304" pitchFamily="18" charset="0"/>
            </a:rPr>
            <a:t>highest number of applications filed from salons and barber shops</a:t>
          </a:r>
        </a:p>
      </dsp:txBody>
      <dsp:txXfrm>
        <a:off x="3048583" y="1972398"/>
        <a:ext cx="1297265" cy="9577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58F7D-96A8-4D0D-A3FD-C3E0FC984A82}">
      <dsp:nvSpPr>
        <dsp:cNvPr id="0" name=""/>
        <dsp:cNvSpPr/>
      </dsp:nvSpPr>
      <dsp:spPr>
        <a:xfrm>
          <a:off x="764492" y="0"/>
          <a:ext cx="879257" cy="879257"/>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C4370-AED6-46D4-8017-9718BAE5D797}">
      <dsp:nvSpPr>
        <dsp:cNvPr id="0" name=""/>
        <dsp:cNvSpPr/>
      </dsp:nvSpPr>
      <dsp:spPr>
        <a:xfrm>
          <a:off x="950541" y="144755"/>
          <a:ext cx="504492" cy="504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348AC3-FC32-4EC2-AA65-0AD3A866F1F8}">
      <dsp:nvSpPr>
        <dsp:cNvPr id="0" name=""/>
        <dsp:cNvSpPr/>
      </dsp:nvSpPr>
      <dsp:spPr>
        <a:xfrm>
          <a:off x="585787" y="985243"/>
          <a:ext cx="1441406" cy="84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1" kern="1200" cap="none" dirty="0">
              <a:latin typeface="Times New Roman" panose="02020603050405020304" pitchFamily="18" charset="0"/>
              <a:cs typeface="Times New Roman" panose="02020603050405020304" pitchFamily="18" charset="0"/>
            </a:rPr>
            <a:t>Data set: </a:t>
          </a:r>
          <a:r>
            <a:rPr lang="en-US" sz="1800" kern="1200" cap="none" dirty="0">
              <a:latin typeface="Times New Roman" panose="02020603050405020304" pitchFamily="18" charset="0"/>
              <a:cs typeface="Times New Roman" panose="02020603050405020304" pitchFamily="18" charset="0"/>
            </a:rPr>
            <a:t>full data set</a:t>
          </a:r>
        </a:p>
      </dsp:txBody>
      <dsp:txXfrm>
        <a:off x="585787" y="985243"/>
        <a:ext cx="1441406" cy="840040"/>
      </dsp:txXfrm>
    </dsp:sp>
    <dsp:sp modelId="{490E4FEA-D6EE-49B2-B646-208C91C51E5B}">
      <dsp:nvSpPr>
        <dsp:cNvPr id="0" name=""/>
        <dsp:cNvSpPr/>
      </dsp:nvSpPr>
      <dsp:spPr>
        <a:xfrm>
          <a:off x="2911357" y="0"/>
          <a:ext cx="879257" cy="879257"/>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B920E-F3BF-46BB-8F5A-5BA99698023E}">
      <dsp:nvSpPr>
        <dsp:cNvPr id="0" name=""/>
        <dsp:cNvSpPr/>
      </dsp:nvSpPr>
      <dsp:spPr>
        <a:xfrm>
          <a:off x="3093276" y="93812"/>
          <a:ext cx="504492" cy="504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CD1C4-F72F-4629-BDDF-8F9B2B5F2967}">
      <dsp:nvSpPr>
        <dsp:cNvPr id="0" name=""/>
        <dsp:cNvSpPr/>
      </dsp:nvSpPr>
      <dsp:spPr>
        <a:xfrm>
          <a:off x="2245148" y="1033663"/>
          <a:ext cx="2143616" cy="84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1" kern="1200" cap="none" dirty="0">
              <a:latin typeface="Times New Roman" panose="02020603050405020304" pitchFamily="18" charset="0"/>
              <a:cs typeface="Times New Roman" panose="02020603050405020304" pitchFamily="18" charset="0"/>
            </a:rPr>
            <a:t>Plot:</a:t>
          </a:r>
          <a:r>
            <a:rPr lang="en-US" sz="1800" kern="1200" cap="none" dirty="0">
              <a:latin typeface="Times New Roman" panose="02020603050405020304" pitchFamily="18" charset="0"/>
              <a:cs typeface="Times New Roman" panose="02020603050405020304" pitchFamily="18" charset="0"/>
            </a:rPr>
            <a:t> industry vs no. of applications, category as no. of jobs retained</a:t>
          </a:r>
        </a:p>
      </dsp:txBody>
      <dsp:txXfrm>
        <a:off x="2245148" y="1033663"/>
        <a:ext cx="2143616" cy="840040"/>
      </dsp:txXfrm>
    </dsp:sp>
    <dsp:sp modelId="{62FA8A55-3457-44AE-9BE5-A6AE96A284BE}">
      <dsp:nvSpPr>
        <dsp:cNvPr id="0" name=""/>
        <dsp:cNvSpPr/>
      </dsp:nvSpPr>
      <dsp:spPr>
        <a:xfrm>
          <a:off x="1144704" y="1792113"/>
          <a:ext cx="879257" cy="879257"/>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9C3DD7-9F2D-479D-BD5F-1ABFADE0A099}">
      <dsp:nvSpPr>
        <dsp:cNvPr id="0" name=""/>
        <dsp:cNvSpPr/>
      </dsp:nvSpPr>
      <dsp:spPr>
        <a:xfrm>
          <a:off x="1325953" y="1948336"/>
          <a:ext cx="504492" cy="4727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BF24CE-AB59-4428-9163-24E393CB85AC}">
      <dsp:nvSpPr>
        <dsp:cNvPr id="0" name=""/>
        <dsp:cNvSpPr/>
      </dsp:nvSpPr>
      <dsp:spPr>
        <a:xfrm>
          <a:off x="130641" y="2911289"/>
          <a:ext cx="4235456" cy="1869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cap="all"/>
          </a:pPr>
          <a:r>
            <a:rPr lang="en-US" sz="1800" b="1" kern="1200" cap="none" dirty="0">
              <a:latin typeface="Times New Roman" panose="02020603050405020304" pitchFamily="18" charset="0"/>
              <a:cs typeface="Times New Roman" panose="02020603050405020304" pitchFamily="18" charset="0"/>
            </a:rPr>
            <a:t>Observation: </a:t>
          </a:r>
          <a:r>
            <a:rPr lang="en-US" sz="1800" kern="1200" cap="none" dirty="0">
              <a:latin typeface="Times New Roman" panose="02020603050405020304" pitchFamily="18" charset="0"/>
              <a:cs typeface="Times New Roman" panose="02020603050405020304" pitchFamily="18" charset="0"/>
            </a:rPr>
            <a:t>no. of jobs retained are 1 majorly from the applications from ‘other </a:t>
          </a:r>
          <a:r>
            <a:rPr lang="en-US" sz="1800" kern="1200" cap="none" dirty="0" err="1">
              <a:latin typeface="Times New Roman" panose="02020603050405020304" pitchFamily="18" charset="0"/>
              <a:cs typeface="Times New Roman" panose="02020603050405020304" pitchFamily="18" charset="0"/>
            </a:rPr>
            <a:t>services’industry</a:t>
          </a:r>
          <a:r>
            <a:rPr lang="en-US" sz="1800" kern="1200" cap="none" dirty="0">
              <a:latin typeface="Times New Roman" panose="02020603050405020304" pitchFamily="18" charset="0"/>
              <a:cs typeface="Times New Roman" panose="02020603050405020304" pitchFamily="18" charset="0"/>
            </a:rPr>
            <a:t>. other industry applications are also considerably high.</a:t>
          </a:r>
        </a:p>
      </dsp:txBody>
      <dsp:txXfrm>
        <a:off x="130641" y="2911289"/>
        <a:ext cx="4235456" cy="18694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E8ED6-D314-42A4-9108-49815D11CABC}">
      <dsp:nvSpPr>
        <dsp:cNvPr id="0" name=""/>
        <dsp:cNvSpPr/>
      </dsp:nvSpPr>
      <dsp:spPr>
        <a:xfrm>
          <a:off x="46244" y="1182375"/>
          <a:ext cx="686684" cy="6866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3E9E6-2AE6-4F5D-A542-1BB37EE6B0A7}">
      <dsp:nvSpPr>
        <dsp:cNvPr id="0" name=""/>
        <dsp:cNvSpPr/>
      </dsp:nvSpPr>
      <dsp:spPr>
        <a:xfrm>
          <a:off x="190448" y="1326579"/>
          <a:ext cx="398277" cy="3982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CE7F39-9097-4ECA-8362-8A30EF35D670}">
      <dsp:nvSpPr>
        <dsp:cNvPr id="0" name=""/>
        <dsp:cNvSpPr/>
      </dsp:nvSpPr>
      <dsp:spPr>
        <a:xfrm>
          <a:off x="880075" y="1182375"/>
          <a:ext cx="1618613" cy="686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Dataset: </a:t>
          </a:r>
          <a:r>
            <a:rPr lang="en-US" sz="1800" kern="1200" dirty="0">
              <a:latin typeface="Times New Roman" panose="02020603050405020304" pitchFamily="18" charset="0"/>
              <a:cs typeface="Times New Roman" panose="02020603050405020304" pitchFamily="18" charset="0"/>
            </a:rPr>
            <a:t>Removed applications from database</a:t>
          </a:r>
        </a:p>
      </dsp:txBody>
      <dsp:txXfrm>
        <a:off x="880075" y="1182375"/>
        <a:ext cx="1618613" cy="686684"/>
      </dsp:txXfrm>
    </dsp:sp>
    <dsp:sp modelId="{E8444916-1912-4AB2-9ED8-DD885D41D2C5}">
      <dsp:nvSpPr>
        <dsp:cNvPr id="0" name=""/>
        <dsp:cNvSpPr/>
      </dsp:nvSpPr>
      <dsp:spPr>
        <a:xfrm>
          <a:off x="2732659" y="1116969"/>
          <a:ext cx="686684" cy="6866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8800F-1923-4EB0-8089-380BF6D06D4B}">
      <dsp:nvSpPr>
        <dsp:cNvPr id="0" name=""/>
        <dsp:cNvSpPr/>
      </dsp:nvSpPr>
      <dsp:spPr>
        <a:xfrm>
          <a:off x="2930547" y="1242865"/>
          <a:ext cx="398277" cy="3982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C9DA4-A3CB-4098-8268-D8CF0ED74C5E}">
      <dsp:nvSpPr>
        <dsp:cNvPr id="0" name=""/>
        <dsp:cNvSpPr/>
      </dsp:nvSpPr>
      <dsp:spPr>
        <a:xfrm>
          <a:off x="3561395" y="1198856"/>
          <a:ext cx="1618613" cy="686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Plot: </a:t>
          </a:r>
          <a:r>
            <a:rPr lang="en-US" sz="1800" kern="1200" dirty="0">
              <a:latin typeface="Times New Roman" panose="02020603050405020304" pitchFamily="18" charset="0"/>
              <a:cs typeface="Times New Roman" panose="02020603050405020304" pitchFamily="18" charset="0"/>
            </a:rPr>
            <a:t>Industry vs total number of applications with category as no. of jobs retained. </a:t>
          </a:r>
        </a:p>
      </dsp:txBody>
      <dsp:txXfrm>
        <a:off x="3561395" y="1198856"/>
        <a:ext cx="1618613" cy="686684"/>
      </dsp:txXfrm>
    </dsp:sp>
    <dsp:sp modelId="{97E85628-281B-4CD1-A1AC-8DB9EA2098CC}">
      <dsp:nvSpPr>
        <dsp:cNvPr id="0" name=""/>
        <dsp:cNvSpPr/>
      </dsp:nvSpPr>
      <dsp:spPr>
        <a:xfrm>
          <a:off x="46244" y="2634699"/>
          <a:ext cx="686684" cy="6866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B88C6-5D0A-4388-B478-FBB6FE027F40}">
      <dsp:nvSpPr>
        <dsp:cNvPr id="0" name=""/>
        <dsp:cNvSpPr/>
      </dsp:nvSpPr>
      <dsp:spPr>
        <a:xfrm>
          <a:off x="190448" y="2778903"/>
          <a:ext cx="398277" cy="3982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474F5C-4624-4FC8-9112-272F31958A59}">
      <dsp:nvSpPr>
        <dsp:cNvPr id="0" name=""/>
        <dsp:cNvSpPr/>
      </dsp:nvSpPr>
      <dsp:spPr>
        <a:xfrm>
          <a:off x="880075" y="2634699"/>
          <a:ext cx="1618613" cy="686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Observation: </a:t>
          </a:r>
          <a:r>
            <a:rPr lang="en-US" sz="1800" kern="1200">
              <a:latin typeface="Times New Roman" panose="02020603050405020304" pitchFamily="18" charset="0"/>
              <a:cs typeface="Times New Roman" panose="02020603050405020304" pitchFamily="18" charset="0"/>
            </a:rPr>
            <a:t>Across all of the industries, most of the number of jobs retained =1. </a:t>
          </a:r>
          <a:endParaRPr lang="en-US" sz="1800" kern="1200" dirty="0">
            <a:latin typeface="Times New Roman" panose="02020603050405020304" pitchFamily="18" charset="0"/>
            <a:cs typeface="Times New Roman" panose="02020603050405020304" pitchFamily="18" charset="0"/>
          </a:endParaRPr>
        </a:p>
      </dsp:txBody>
      <dsp:txXfrm>
        <a:off x="880075" y="2634699"/>
        <a:ext cx="1618613" cy="686684"/>
      </dsp:txXfrm>
    </dsp:sp>
    <dsp:sp modelId="{BCD6DCCE-BEF5-4E54-9D28-71CBFF9528C3}">
      <dsp:nvSpPr>
        <dsp:cNvPr id="0" name=""/>
        <dsp:cNvSpPr/>
      </dsp:nvSpPr>
      <dsp:spPr>
        <a:xfrm>
          <a:off x="2780720" y="2634699"/>
          <a:ext cx="686684" cy="6866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56A34C-C554-4F13-99D2-D95FB3B7FB2C}">
      <dsp:nvSpPr>
        <dsp:cNvPr id="0" name=""/>
        <dsp:cNvSpPr/>
      </dsp:nvSpPr>
      <dsp:spPr>
        <a:xfrm>
          <a:off x="2982719" y="2744157"/>
          <a:ext cx="282685" cy="4677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5A8208-DC9E-40E2-8723-1CAC967F3D1B}">
      <dsp:nvSpPr>
        <dsp:cNvPr id="0" name=""/>
        <dsp:cNvSpPr/>
      </dsp:nvSpPr>
      <dsp:spPr>
        <a:xfrm>
          <a:off x="3614551" y="2634699"/>
          <a:ext cx="1618613" cy="686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job is saved for each of the applications in ‘Other services’ industry</a:t>
          </a:r>
        </a:p>
      </dsp:txBody>
      <dsp:txXfrm>
        <a:off x="3614551" y="2634699"/>
        <a:ext cx="1618613" cy="6866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161FBCD-C09B-4F1F-83B5-8E289B697430}" type="datetimeFigureOut">
              <a:rPr lang="en-US" smtClean="0"/>
              <a:t>3/4/2022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EEEB27F-4D14-44BF-82F4-ED036D18DB90}" type="slidenum">
              <a:rPr lang="en-US" smtClean="0"/>
              <a:t>‹#›</a:t>
            </a:fld>
            <a:endParaRPr lang="en-US"/>
          </a:p>
        </p:txBody>
      </p:sp>
    </p:spTree>
    <p:extLst>
      <p:ext uri="{BB962C8B-B14F-4D97-AF65-F5344CB8AC3E}">
        <p14:creationId xmlns:p14="http://schemas.microsoft.com/office/powerpoint/2010/main" val="240276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&lt;1M loans related article </a:t>
            </a:r>
          </a:p>
        </p:txBody>
      </p:sp>
      <p:sp>
        <p:nvSpPr>
          <p:cNvPr id="4" name="Slide Number Placeholder 3"/>
          <p:cNvSpPr>
            <a:spLocks noGrp="1"/>
          </p:cNvSpPr>
          <p:nvPr>
            <p:ph type="sldNum" sz="quarter" idx="5"/>
          </p:nvPr>
        </p:nvSpPr>
        <p:spPr/>
        <p:txBody>
          <a:bodyPr/>
          <a:lstStyle/>
          <a:p>
            <a:fld id="{FEEEB27F-4D14-44BF-82F4-ED036D18DB90}" type="slidenum">
              <a:rPr lang="en-US" smtClean="0"/>
              <a:t>5</a:t>
            </a:fld>
            <a:endParaRPr lang="en-US"/>
          </a:p>
        </p:txBody>
      </p:sp>
    </p:spTree>
    <p:extLst>
      <p:ext uri="{BB962C8B-B14F-4D97-AF65-F5344CB8AC3E}">
        <p14:creationId xmlns:p14="http://schemas.microsoft.com/office/powerpoint/2010/main" val="204052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Exempt category only observed for slides 10 and 11</a:t>
            </a:r>
          </a:p>
        </p:txBody>
      </p:sp>
      <p:sp>
        <p:nvSpPr>
          <p:cNvPr id="4" name="Slide Number Placeholder 3"/>
          <p:cNvSpPr>
            <a:spLocks noGrp="1"/>
          </p:cNvSpPr>
          <p:nvPr>
            <p:ph type="sldNum" sz="quarter" idx="5"/>
          </p:nvPr>
        </p:nvSpPr>
        <p:spPr/>
        <p:txBody>
          <a:bodyPr/>
          <a:lstStyle/>
          <a:p>
            <a:fld id="{FEEEB27F-4D14-44BF-82F4-ED036D18DB90}" type="slidenum">
              <a:rPr lang="en-US" smtClean="0"/>
              <a:t>13</a:t>
            </a:fld>
            <a:endParaRPr lang="en-US"/>
          </a:p>
        </p:txBody>
      </p:sp>
    </p:spTree>
    <p:extLst>
      <p:ext uri="{BB962C8B-B14F-4D97-AF65-F5344CB8AC3E}">
        <p14:creationId xmlns:p14="http://schemas.microsoft.com/office/powerpoint/2010/main" val="163476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184DA70-C731-4C70-880D-CCD4705E623C}" type="datetime1">
              <a:rPr lang="en-US" smtClean="0"/>
              <a:t>3/4/2022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8733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66774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50883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2896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351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16384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4420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798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775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829771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2D6E202-B606-4609-B914-27C9371A1F6D}" type="datetime1">
              <a:rPr lang="en-US" smtClean="0"/>
              <a:t>3/4/2022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583248"/>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2D6E202-B606-4609-B914-27C9371A1F6D}" type="datetime1">
              <a:rPr lang="en-US" smtClean="0"/>
              <a:t>3/4/2022</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76448740"/>
      </p:ext>
    </p:extLst>
  </p:cSld>
  <p:clrMap bg1="lt1" tx1="dk1" bg2="lt2" tx2="dk2" accent1="accent1" accent2="accent2" accent3="accent3" accent4="accent4" accent5="accent5" accent6="accent6" hlink="hlink" folHlink="folHlink"/>
  <p:sldLayoutIdLst>
    <p:sldLayoutId id="2147484634" r:id="rId1"/>
    <p:sldLayoutId id="2147484635" r:id="rId2"/>
    <p:sldLayoutId id="2147484636" r:id="rId3"/>
    <p:sldLayoutId id="2147484637" r:id="rId4"/>
    <p:sldLayoutId id="2147484638" r:id="rId5"/>
    <p:sldLayoutId id="2147484639" r:id="rId6"/>
    <p:sldLayoutId id="2147484640" r:id="rId7"/>
    <p:sldLayoutId id="2147484641" r:id="rId8"/>
    <p:sldLayoutId id="2147484642" r:id="rId9"/>
    <p:sldLayoutId id="2147484643" r:id="rId10"/>
    <p:sldLayoutId id="2147484644"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6.tmp"/><Relationship Id="rId4" Type="http://schemas.openxmlformats.org/officeDocument/2006/relationships/image" Target="../media/image35.tmp"/></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hyperlink" Target="https://www.bizjournals.com/atlanta/news/feature/on-leadership/2021" TargetMode="External"/><Relationship Id="rId3" Type="http://schemas.openxmlformats.org/officeDocument/2006/relationships/hyperlink" Target="https://www.cnn.com/projects/ppp-business-loans/states/ga" TargetMode="External"/><Relationship Id="rId7" Type="http://schemas.openxmlformats.org/officeDocument/2006/relationships/hyperlink" Target="https://www.womply.com/blog/are-ppp-loans-public-information-what-data-is-available/" TargetMode="External"/><Relationship Id="rId12" Type="http://schemas.openxmlformats.org/officeDocument/2006/relationships/hyperlink" Target="https://www.forbes.com/sites/brockblake/2021/04/06/why-ppp-loan-applications-are-getting-stuck-and-how-to-keep-yours-moving/?sh=2e86468e4872" TargetMode="External"/><Relationship Id="rId2" Type="http://schemas.openxmlformats.org/officeDocument/2006/relationships/hyperlink" Target="https://data.onlineathens.com/paycheck-protection-program-loans/" TargetMode="External"/><Relationship Id="rId1" Type="http://schemas.openxmlformats.org/officeDocument/2006/relationships/slideLayout" Target="../slideLayouts/slideLayout2.xml"/><Relationship Id="rId6" Type="http://schemas.openxmlformats.org/officeDocument/2006/relationships/hyperlink" Target="https://www.sba.gov/sites/default/files/2020-07/PPP%20Results%20-%20Sunday%20FINAL.pdf" TargetMode="External"/><Relationship Id="rId11" Type="http://schemas.openxmlformats.org/officeDocument/2006/relationships/hyperlink" Target="https://projects.propublica.org/coronavirus/bailouts/faq" TargetMode="External"/><Relationship Id="rId5" Type="http://schemas.openxmlformats.org/officeDocument/2006/relationships/hyperlink" Target="https://www.sba.gov/sites/default/files/2021-03/BorrowerApplication2483ARPrevisions%20%28final%203-18-21%29-508.pdf" TargetMode="External"/><Relationship Id="rId10" Type="http://schemas.openxmlformats.org/officeDocument/2006/relationships/hyperlink" Target="https://www.justice.gov/archives/oip/foia-guide-2004-edition-exemption-4" TargetMode="External"/><Relationship Id="rId4" Type="http://schemas.openxmlformats.org/officeDocument/2006/relationships/hyperlink" Target="https://opendata.atlantaregional.com/datasets/ppp-loans-georgia-1/explore" TargetMode="External"/><Relationship Id="rId9" Type="http://schemas.openxmlformats.org/officeDocument/2006/relationships/hyperlink" Target="https://www.forbes.com/advisor/business-loans/how-many-jobs-were-saved-because-of-ppp-loa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investopedia.com/your-guide-to-the-paycheck-protection-program-ppp-and-how-to-apply-4802195#:~:text=Round%20three%20funding%20of%20%24284,rounds%20of%20PPP%20loan%20fund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702F89A-C09F-4D0A-9EF7-8C248DA34881}"/>
              </a:ext>
            </a:extLst>
          </p:cNvPr>
          <p:cNvSpPr/>
          <p:nvPr/>
        </p:nvSpPr>
        <p:spPr>
          <a:xfrm>
            <a:off x="887008" y="1273354"/>
            <a:ext cx="9913035" cy="1877437"/>
          </a:xfrm>
          <a:prstGeom prst="rect">
            <a:avLst/>
          </a:prstGeom>
          <a:noFill/>
        </p:spPr>
        <p:txBody>
          <a:bodyPr wrap="none" lIns="91440" tIns="45720" rIns="91440" bIns="45720">
            <a:spAutoFit/>
          </a:bodyPr>
          <a:lstStyle/>
          <a:p>
            <a:pPr algn="ctr"/>
            <a:r>
              <a:rPr lang="en-US" sz="3600" b="1" spc="50" dirty="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University of Maryland College Park</a:t>
            </a:r>
          </a:p>
          <a:p>
            <a:pPr algn="ctr"/>
            <a:r>
              <a:rPr lang="en-US" sz="3600" b="1" spc="50" dirty="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Information Challenge 2022</a:t>
            </a:r>
          </a:p>
          <a:p>
            <a:pPr algn="ctr"/>
            <a:r>
              <a:rPr lang="en-US" sz="4400" b="1" spc="50" dirty="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Paycheck protection program: Analysis</a:t>
            </a:r>
            <a:endParaRPr lang="en-US" sz="4400" b="1" cap="none" spc="50" dirty="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C6E15F8E-B0DC-4B9C-A38B-2A24AA747653}"/>
              </a:ext>
            </a:extLst>
          </p:cNvPr>
          <p:cNvSpPr txBox="1"/>
          <p:nvPr/>
        </p:nvSpPr>
        <p:spPr>
          <a:xfrm>
            <a:off x="9103057" y="4384317"/>
            <a:ext cx="2538484"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 IC22-052</a:t>
            </a:r>
          </a:p>
          <a:p>
            <a:pPr algn="ctr"/>
            <a:r>
              <a:rPr lang="en-US" b="1" u="sng" dirty="0">
                <a:latin typeface="Times New Roman" panose="02020603050405020304" pitchFamily="18" charset="0"/>
                <a:cs typeface="Times New Roman" panose="02020603050405020304" pitchFamily="18" charset="0"/>
              </a:rPr>
              <a:t>Team members</a:t>
            </a:r>
            <a:r>
              <a:rPr lang="en-US" dirty="0">
                <a:latin typeface="Times New Roman" panose="02020603050405020304" pitchFamily="18" charset="0"/>
                <a:cs typeface="Times New Roman" panose="02020603050405020304" pitchFamily="18" charset="0"/>
              </a:rPr>
              <a:t>: </a:t>
            </a:r>
          </a:p>
          <a:p>
            <a:pPr algn="ctr"/>
            <a:r>
              <a:rPr lang="en-US" dirty="0" err="1">
                <a:latin typeface="Times New Roman" panose="02020603050405020304" pitchFamily="18" charset="0"/>
                <a:cs typeface="Times New Roman" panose="02020603050405020304" pitchFamily="18" charset="0"/>
              </a:rPr>
              <a:t>Manikanta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Koneru</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Jayasree Karthik Nandula</a:t>
            </a:r>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A853F17D-4F3D-42FC-B1B3-AAF8A028BED7}"/>
              </a:ext>
            </a:extLst>
          </p:cNvPr>
          <p:cNvSpPr txBox="1"/>
          <p:nvPr/>
        </p:nvSpPr>
        <p:spPr>
          <a:xfrm>
            <a:off x="7201689" y="166137"/>
            <a:ext cx="4512638" cy="165819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3600" b="1" spc="-120" dirty="0">
                <a:latin typeface="Times New Roman" panose="02020603050405020304" pitchFamily="18" charset="0"/>
                <a:ea typeface="+mj-ea"/>
                <a:cs typeface="Times New Roman" panose="02020603050405020304" pitchFamily="18" charset="0"/>
              </a:rPr>
              <a:t>Analysis on industry and jobs retained:</a:t>
            </a:r>
          </a:p>
        </p:txBody>
      </p:sp>
      <p:pic>
        <p:nvPicPr>
          <p:cNvPr id="48" name="Picture 47" descr="Chart, bar chart&#10;&#10;Description automatically generated">
            <a:extLst>
              <a:ext uri="{FF2B5EF4-FFF2-40B4-BE49-F238E27FC236}">
                <a16:creationId xmlns:a16="http://schemas.microsoft.com/office/drawing/2014/main" id="{1ABB8FB5-C236-4756-BE49-EC4B48A54F38}"/>
              </a:ext>
            </a:extLst>
          </p:cNvPr>
          <p:cNvPicPr>
            <a:picLocks noChangeAspect="1"/>
          </p:cNvPicPr>
          <p:nvPr/>
        </p:nvPicPr>
        <p:blipFill>
          <a:blip r:embed="rId2"/>
          <a:stretch>
            <a:fillRect/>
          </a:stretch>
        </p:blipFill>
        <p:spPr>
          <a:xfrm>
            <a:off x="0" y="81886"/>
            <a:ext cx="6807303" cy="6776114"/>
          </a:xfrm>
          <a:prstGeom prst="rect">
            <a:avLst/>
          </a:prstGeom>
        </p:spPr>
      </p:pic>
      <p:graphicFrame>
        <p:nvGraphicFramePr>
          <p:cNvPr id="50" name="TextBox 5">
            <a:extLst>
              <a:ext uri="{FF2B5EF4-FFF2-40B4-BE49-F238E27FC236}">
                <a16:creationId xmlns:a16="http://schemas.microsoft.com/office/drawing/2014/main" id="{BDAFA4FC-B3E5-4D71-BBBE-0EA7F6AD74CD}"/>
              </a:ext>
            </a:extLst>
          </p:cNvPr>
          <p:cNvGraphicFramePr/>
          <p:nvPr>
            <p:extLst>
              <p:ext uri="{D42A27DB-BD31-4B8C-83A1-F6EECF244321}">
                <p14:modId xmlns:p14="http://schemas.microsoft.com/office/powerpoint/2010/main" val="3956467252"/>
              </p:ext>
            </p:extLst>
          </p:nvPr>
        </p:nvGraphicFramePr>
        <p:xfrm>
          <a:off x="7117307" y="1610436"/>
          <a:ext cx="4844955" cy="4988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936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9CC6B7C-D41B-41AD-86C6-D7595B5ABF3C}"/>
              </a:ext>
            </a:extLst>
          </p:cNvPr>
          <p:cNvSpPr txBox="1"/>
          <p:nvPr/>
        </p:nvSpPr>
        <p:spPr>
          <a:xfrm>
            <a:off x="6931082" y="0"/>
            <a:ext cx="5044828" cy="1371600"/>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3600" b="1" spc="-120">
                <a:latin typeface="Times New Roman" panose="02020603050405020304" pitchFamily="18" charset="0"/>
                <a:ea typeface="+mj-ea"/>
                <a:cs typeface="Times New Roman" panose="02020603050405020304" pitchFamily="18" charset="0"/>
              </a:rPr>
              <a:t>Analysis on industry and jobs retained:</a:t>
            </a:r>
            <a:endParaRPr lang="en-US" sz="3600" b="1" spc="-120" dirty="0">
              <a:latin typeface="Times New Roman" panose="02020603050405020304" pitchFamily="18" charset="0"/>
              <a:ea typeface="+mj-ea"/>
              <a:cs typeface="Times New Roman" panose="02020603050405020304" pitchFamily="18" charset="0"/>
            </a:endParaRPr>
          </a:p>
        </p:txBody>
      </p:sp>
      <p:pic>
        <p:nvPicPr>
          <p:cNvPr id="5" name="Picture 4" descr="Chart&#10;&#10;Description automatically generated">
            <a:extLst>
              <a:ext uri="{FF2B5EF4-FFF2-40B4-BE49-F238E27FC236}">
                <a16:creationId xmlns:a16="http://schemas.microsoft.com/office/drawing/2014/main" id="{A09FE652-B835-452D-B812-C90CE325AE81}"/>
              </a:ext>
            </a:extLst>
          </p:cNvPr>
          <p:cNvPicPr>
            <a:picLocks noChangeAspect="1"/>
          </p:cNvPicPr>
          <p:nvPr/>
        </p:nvPicPr>
        <p:blipFill>
          <a:blip r:embed="rId2"/>
          <a:stretch>
            <a:fillRect/>
          </a:stretch>
        </p:blipFill>
        <p:spPr>
          <a:xfrm>
            <a:off x="68239" y="307075"/>
            <a:ext cx="6387151" cy="6100550"/>
          </a:xfrm>
          <a:prstGeom prst="rect">
            <a:avLst/>
          </a:prstGeom>
        </p:spPr>
      </p:pic>
      <p:graphicFrame>
        <p:nvGraphicFramePr>
          <p:cNvPr id="27" name="TextBox 5">
            <a:extLst>
              <a:ext uri="{FF2B5EF4-FFF2-40B4-BE49-F238E27FC236}">
                <a16:creationId xmlns:a16="http://schemas.microsoft.com/office/drawing/2014/main" id="{8B66013C-C0A4-454D-937E-9466953B7650}"/>
              </a:ext>
            </a:extLst>
          </p:cNvPr>
          <p:cNvGraphicFramePr/>
          <p:nvPr>
            <p:extLst>
              <p:ext uri="{D42A27DB-BD31-4B8C-83A1-F6EECF244321}">
                <p14:modId xmlns:p14="http://schemas.microsoft.com/office/powerpoint/2010/main" val="1558701282"/>
              </p:ext>
            </p:extLst>
          </p:nvPr>
        </p:nvGraphicFramePr>
        <p:xfrm>
          <a:off x="6720840" y="1767385"/>
          <a:ext cx="5279409" cy="4503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480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ar chart&#10;&#10;Description automatically generated">
            <a:extLst>
              <a:ext uri="{FF2B5EF4-FFF2-40B4-BE49-F238E27FC236}">
                <a16:creationId xmlns:a16="http://schemas.microsoft.com/office/drawing/2014/main" id="{0078C60E-94DF-45F6-B1B6-2C2FD6327CEA}"/>
              </a:ext>
            </a:extLst>
          </p:cNvPr>
          <p:cNvPicPr>
            <a:picLocks noChangeAspect="1"/>
          </p:cNvPicPr>
          <p:nvPr/>
        </p:nvPicPr>
        <p:blipFill>
          <a:blip r:embed="rId2"/>
          <a:stretch>
            <a:fillRect/>
          </a:stretch>
        </p:blipFill>
        <p:spPr>
          <a:xfrm>
            <a:off x="-1" y="832369"/>
            <a:ext cx="7028598" cy="5867785"/>
          </a:xfrm>
          <a:prstGeom prst="rect">
            <a:avLst/>
          </a:prstGeom>
        </p:spPr>
      </p:pic>
      <p:sp>
        <p:nvSpPr>
          <p:cNvPr id="17" name="TextBox 16">
            <a:extLst>
              <a:ext uri="{FF2B5EF4-FFF2-40B4-BE49-F238E27FC236}">
                <a16:creationId xmlns:a16="http://schemas.microsoft.com/office/drawing/2014/main" id="{5865D056-395F-4EE1-A5AF-1A32DB473E7F}"/>
              </a:ext>
            </a:extLst>
          </p:cNvPr>
          <p:cNvSpPr txBox="1"/>
          <p:nvPr/>
        </p:nvSpPr>
        <p:spPr>
          <a:xfrm>
            <a:off x="7110113" y="832369"/>
            <a:ext cx="3923836"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Full dataset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Plot: </a:t>
            </a:r>
            <a:r>
              <a:rPr lang="en-US" dirty="0">
                <a:latin typeface="Times New Roman" panose="02020603050405020304" pitchFamily="18" charset="0"/>
                <a:cs typeface="Times New Roman" panose="02020603050405020304" pitchFamily="18" charset="0"/>
              </a:rPr>
              <a:t>Industry vs no. of applications, categorized by lender</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Filter: </a:t>
            </a:r>
            <a:r>
              <a:rPr lang="en-US" dirty="0">
                <a:latin typeface="Times New Roman" panose="02020603050405020304" pitchFamily="18" charset="0"/>
                <a:cs typeface="Times New Roman" panose="02020603050405020304" pitchFamily="18" charset="0"/>
              </a:rPr>
              <a:t>Loan status: Exempt 4 (disbursed but not paid in full or charged off ) and paid in full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Observation:</a:t>
            </a:r>
            <a:r>
              <a:rPr lang="en-US" dirty="0">
                <a:latin typeface="Times New Roman" panose="02020603050405020304" pitchFamily="18" charset="0"/>
                <a:cs typeface="Times New Roman" panose="02020603050405020304" pitchFamily="18" charset="0"/>
              </a:rPr>
              <a:t> Top 10 lenders are as listed.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Major lenders:</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Benworth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Captial</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Capital Plus Financial LLC</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Prestamos</a:t>
            </a:r>
            <a:r>
              <a:rPr lang="en-US" dirty="0">
                <a:latin typeface="Times New Roman" panose="02020603050405020304" pitchFamily="18" charset="0"/>
                <a:cs typeface="Times New Roman" panose="02020603050405020304" pitchFamily="18" charset="0"/>
              </a:rPr>
              <a:t> CDFI LLC </a:t>
            </a:r>
          </a:p>
          <a:p>
            <a:endParaRPr lang="en-US"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BAEEE762-CBD5-4819-9C37-435AF29AB523}"/>
              </a:ext>
            </a:extLst>
          </p:cNvPr>
          <p:cNvSpPr txBox="1"/>
          <p:nvPr/>
        </p:nvSpPr>
        <p:spPr>
          <a:xfrm>
            <a:off x="375313" y="186038"/>
            <a:ext cx="728790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Analysis on Industry vs lender:</a:t>
            </a:r>
          </a:p>
        </p:txBody>
      </p:sp>
    </p:spTree>
    <p:extLst>
      <p:ext uri="{BB962C8B-B14F-4D97-AF65-F5344CB8AC3E}">
        <p14:creationId xmlns:p14="http://schemas.microsoft.com/office/powerpoint/2010/main" val="282013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D0689C1D-CDA0-42F9-BEA1-45A25F21387F}"/>
              </a:ext>
            </a:extLst>
          </p:cNvPr>
          <p:cNvPicPr>
            <a:picLocks noChangeAspect="1"/>
          </p:cNvPicPr>
          <p:nvPr/>
        </p:nvPicPr>
        <p:blipFill>
          <a:blip r:embed="rId3"/>
          <a:stretch>
            <a:fillRect/>
          </a:stretch>
        </p:blipFill>
        <p:spPr>
          <a:xfrm>
            <a:off x="34369" y="886215"/>
            <a:ext cx="6990413" cy="584806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F70A70C-5606-4D7B-8972-A6BB4F403EB4}"/>
              </a:ext>
            </a:extLst>
          </p:cNvPr>
          <p:cNvPicPr>
            <a:picLocks noChangeAspect="1"/>
          </p:cNvPicPr>
          <p:nvPr/>
        </p:nvPicPr>
        <p:blipFill>
          <a:blip r:embed="rId4"/>
          <a:stretch>
            <a:fillRect/>
          </a:stretch>
        </p:blipFill>
        <p:spPr>
          <a:xfrm>
            <a:off x="6036468" y="3398043"/>
            <a:ext cx="119063" cy="61913"/>
          </a:xfrm>
          <a:prstGeom prst="rect">
            <a:avLst/>
          </a:prstGeom>
        </p:spPr>
      </p:pic>
      <p:pic>
        <p:nvPicPr>
          <p:cNvPr id="9" name="Picture 8" descr="Text&#10;&#10;Description automatically generated">
            <a:extLst>
              <a:ext uri="{FF2B5EF4-FFF2-40B4-BE49-F238E27FC236}">
                <a16:creationId xmlns:a16="http://schemas.microsoft.com/office/drawing/2014/main" id="{576EA393-23B0-466A-B557-156537A5AF9B}"/>
              </a:ext>
            </a:extLst>
          </p:cNvPr>
          <p:cNvPicPr>
            <a:picLocks noChangeAspect="1"/>
          </p:cNvPicPr>
          <p:nvPr/>
        </p:nvPicPr>
        <p:blipFill>
          <a:blip r:embed="rId5"/>
          <a:stretch>
            <a:fillRect/>
          </a:stretch>
        </p:blipFill>
        <p:spPr>
          <a:xfrm>
            <a:off x="7324662" y="4142095"/>
            <a:ext cx="4071219" cy="13443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7D4156A3-00A1-41B4-910A-D650B1EF3A76}"/>
              </a:ext>
            </a:extLst>
          </p:cNvPr>
          <p:cNvSpPr txBox="1"/>
          <p:nvPr/>
        </p:nvSpPr>
        <p:spPr>
          <a:xfrm>
            <a:off x="7324662" y="947630"/>
            <a:ext cx="4071219"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Dataset: </a:t>
            </a:r>
            <a:r>
              <a:rPr lang="en-US" dirty="0">
                <a:latin typeface="Times New Roman" panose="02020603050405020304" pitchFamily="18" charset="0"/>
                <a:cs typeface="Times New Roman" panose="02020603050405020304" pitchFamily="18" charset="0"/>
              </a:rPr>
              <a:t>Applications removed from database</a:t>
            </a:r>
          </a:p>
          <a:p>
            <a:r>
              <a:rPr lang="en-US" b="1" dirty="0">
                <a:latin typeface="Times New Roman" panose="02020603050405020304" pitchFamily="18" charset="0"/>
                <a:cs typeface="Times New Roman" panose="02020603050405020304" pitchFamily="18" charset="0"/>
              </a:rPr>
              <a:t>Plot: </a:t>
            </a:r>
            <a:r>
              <a:rPr lang="en-US" dirty="0">
                <a:latin typeface="Times New Roman" panose="02020603050405020304" pitchFamily="18" charset="0"/>
                <a:cs typeface="Times New Roman" panose="02020603050405020304" pitchFamily="18" charset="0"/>
              </a:rPr>
              <a:t>Industry vs no. of applications categorized by lenders</a:t>
            </a:r>
          </a:p>
          <a:p>
            <a:r>
              <a:rPr lang="en-US" b="1" dirty="0">
                <a:latin typeface="Times New Roman" panose="02020603050405020304" pitchFamily="18" charset="0"/>
                <a:cs typeface="Times New Roman" panose="02020603050405020304" pitchFamily="18" charset="0"/>
              </a:rPr>
              <a:t>Filter: </a:t>
            </a:r>
            <a:r>
              <a:rPr lang="en-US" dirty="0">
                <a:latin typeface="Times New Roman" panose="02020603050405020304" pitchFamily="18" charset="0"/>
                <a:cs typeface="Times New Roman" panose="02020603050405020304" pitchFamily="18" charset="0"/>
              </a:rPr>
              <a:t>Loan status as Exempt 4 (disbursed but not paid in full or charged off) </a:t>
            </a:r>
          </a:p>
          <a:p>
            <a:r>
              <a:rPr lang="en-US" b="1" dirty="0">
                <a:latin typeface="Times New Roman" panose="02020603050405020304" pitchFamily="18" charset="0"/>
                <a:cs typeface="Times New Roman" panose="02020603050405020304" pitchFamily="18" charset="0"/>
              </a:rPr>
              <a:t>Major lender: </a:t>
            </a:r>
            <a:r>
              <a:rPr lang="en-US" dirty="0" err="1">
                <a:latin typeface="Times New Roman" panose="02020603050405020304" pitchFamily="18" charset="0"/>
                <a:cs typeface="Times New Roman" panose="02020603050405020304" pitchFamily="18" charset="0"/>
              </a:rPr>
              <a:t>Prestamos</a:t>
            </a:r>
            <a:r>
              <a:rPr lang="en-US" dirty="0">
                <a:latin typeface="Times New Roman" panose="02020603050405020304" pitchFamily="18" charset="0"/>
                <a:cs typeface="Times New Roman" panose="02020603050405020304" pitchFamily="18" charset="0"/>
              </a:rPr>
              <a:t> CDFI LLC </a:t>
            </a:r>
          </a:p>
        </p:txBody>
      </p:sp>
      <p:sp>
        <p:nvSpPr>
          <p:cNvPr id="11" name="TextBox 10">
            <a:extLst>
              <a:ext uri="{FF2B5EF4-FFF2-40B4-BE49-F238E27FC236}">
                <a16:creationId xmlns:a16="http://schemas.microsoft.com/office/drawing/2014/main" id="{020295C7-A7EA-4392-95BA-0B52EDC58BD6}"/>
              </a:ext>
            </a:extLst>
          </p:cNvPr>
          <p:cNvSpPr txBox="1"/>
          <p:nvPr/>
        </p:nvSpPr>
        <p:spPr>
          <a:xfrm>
            <a:off x="210094" y="123719"/>
            <a:ext cx="984830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Analysis on Industry vs lender (continued):</a:t>
            </a:r>
          </a:p>
        </p:txBody>
      </p:sp>
    </p:spTree>
    <p:extLst>
      <p:ext uri="{BB962C8B-B14F-4D97-AF65-F5344CB8AC3E}">
        <p14:creationId xmlns:p14="http://schemas.microsoft.com/office/powerpoint/2010/main" val="190642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0055-EF48-4CA1-8541-7FA8CB9EDD31}"/>
              </a:ext>
            </a:extLst>
          </p:cNvPr>
          <p:cNvSpPr>
            <a:spLocks noGrp="1"/>
          </p:cNvSpPr>
          <p:nvPr>
            <p:ph type="title"/>
          </p:nvPr>
        </p:nvSpPr>
        <p:spPr>
          <a:xfrm>
            <a:off x="514205" y="433758"/>
            <a:ext cx="10058400" cy="520907"/>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Machine learning: Decision tree</a:t>
            </a:r>
          </a:p>
        </p:txBody>
      </p:sp>
      <p:sp>
        <p:nvSpPr>
          <p:cNvPr id="3" name="Content Placeholder 2">
            <a:extLst>
              <a:ext uri="{FF2B5EF4-FFF2-40B4-BE49-F238E27FC236}">
                <a16:creationId xmlns:a16="http://schemas.microsoft.com/office/drawing/2014/main" id="{DB56EE68-9464-4B84-A958-16C1B4C043BD}"/>
              </a:ext>
            </a:extLst>
          </p:cNvPr>
          <p:cNvSpPr>
            <a:spLocks noGrp="1"/>
          </p:cNvSpPr>
          <p:nvPr>
            <p:ph idx="1"/>
          </p:nvPr>
        </p:nvSpPr>
        <p:spPr>
          <a:xfrm>
            <a:off x="514205" y="1205727"/>
            <a:ext cx="10058400" cy="1981025"/>
          </a:xfrm>
        </p:spPr>
        <p:txBody>
          <a:bodyPr>
            <a:norm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Predictive model to traverse from observations (branches) to conclusions about the item’s target value(leaf node).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White-box model, works well on large datasets, little data preparation, in-built feature selection</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Accuracy &amp; error rate computed through confusion matrix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Gini impurity, information gain, variance reduction, measure of goodness</a:t>
            </a:r>
          </a:p>
        </p:txBody>
      </p:sp>
      <p:graphicFrame>
        <p:nvGraphicFramePr>
          <p:cNvPr id="6" name="Table 5">
            <a:extLst>
              <a:ext uri="{FF2B5EF4-FFF2-40B4-BE49-F238E27FC236}">
                <a16:creationId xmlns:a16="http://schemas.microsoft.com/office/drawing/2014/main" id="{945617FA-1CB2-4763-8714-E5E0FFAFA2CE}"/>
              </a:ext>
            </a:extLst>
          </p:cNvPr>
          <p:cNvGraphicFramePr>
            <a:graphicFrameLocks noGrp="1"/>
          </p:cNvGraphicFramePr>
          <p:nvPr>
            <p:extLst>
              <p:ext uri="{D42A27DB-BD31-4B8C-83A1-F6EECF244321}">
                <p14:modId xmlns:p14="http://schemas.microsoft.com/office/powerpoint/2010/main" val="37782263"/>
              </p:ext>
            </p:extLst>
          </p:nvPr>
        </p:nvGraphicFramePr>
        <p:xfrm>
          <a:off x="687150" y="3514147"/>
          <a:ext cx="4917782" cy="1925164"/>
        </p:xfrm>
        <a:graphic>
          <a:graphicData uri="http://schemas.openxmlformats.org/drawingml/2006/table">
            <a:tbl>
              <a:tblPr/>
              <a:tblGrid>
                <a:gridCol w="1807616">
                  <a:extLst>
                    <a:ext uri="{9D8B030D-6E8A-4147-A177-3AD203B41FA5}">
                      <a16:colId xmlns:a16="http://schemas.microsoft.com/office/drawing/2014/main" val="510155386"/>
                    </a:ext>
                  </a:extLst>
                </a:gridCol>
                <a:gridCol w="1103179">
                  <a:extLst>
                    <a:ext uri="{9D8B030D-6E8A-4147-A177-3AD203B41FA5}">
                      <a16:colId xmlns:a16="http://schemas.microsoft.com/office/drawing/2014/main" val="631735609"/>
                    </a:ext>
                  </a:extLst>
                </a:gridCol>
                <a:gridCol w="1103179">
                  <a:extLst>
                    <a:ext uri="{9D8B030D-6E8A-4147-A177-3AD203B41FA5}">
                      <a16:colId xmlns:a16="http://schemas.microsoft.com/office/drawing/2014/main" val="617221624"/>
                    </a:ext>
                  </a:extLst>
                </a:gridCol>
                <a:gridCol w="903808">
                  <a:extLst>
                    <a:ext uri="{9D8B030D-6E8A-4147-A177-3AD203B41FA5}">
                      <a16:colId xmlns:a16="http://schemas.microsoft.com/office/drawing/2014/main" val="1812035669"/>
                    </a:ext>
                  </a:extLst>
                </a:gridCol>
              </a:tblGrid>
              <a:tr h="334352">
                <a:tc>
                  <a:txBody>
                    <a:bodyPr/>
                    <a:lstStyle/>
                    <a:p>
                      <a:pPr algn="ctr" fontAlgn="ctr"/>
                      <a:r>
                        <a:rPr lang="en-US" sz="1100" b="0" i="0" u="none" strike="noStrike">
                          <a:solidFill>
                            <a:srgbClr val="000000"/>
                          </a:solidFill>
                          <a:effectLst/>
                          <a:latin typeface="Calibri" panose="020F0502020204030204" pitchFamily="34" charset="0"/>
                        </a:rPr>
                        <a:t>Test data</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100" b="0" i="0" u="none" strike="noStrike">
                          <a:solidFill>
                            <a:srgbClr val="000000"/>
                          </a:solidFill>
                          <a:effectLst/>
                          <a:latin typeface="Calibri" panose="020F0502020204030204" pitchFamily="34" charset="0"/>
                        </a:rPr>
                        <a:t>Predicted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15089973"/>
                  </a:ext>
                </a:extLst>
              </a:tr>
              <a:tr h="628230">
                <a:tc rowSpan="3">
                  <a:txBody>
                    <a:bodyPr/>
                    <a:lstStyle/>
                    <a:p>
                      <a:pPr algn="ctr" fontAlgn="ctr"/>
                      <a:r>
                        <a:rPr lang="en-US" sz="1100" b="0" i="0" u="none" strike="noStrike">
                          <a:solidFill>
                            <a:srgbClr val="000000"/>
                          </a:solidFill>
                          <a:effectLst/>
                          <a:latin typeface="Calibri" panose="020F0502020204030204" pitchFamily="34" charset="0"/>
                        </a:rPr>
                        <a:t>Actual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Category</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Not removed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Removed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642191"/>
                  </a:ext>
                </a:extLst>
              </a:tr>
              <a:tr h="628230">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Not removed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165059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341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367639"/>
                  </a:ext>
                </a:extLst>
              </a:tr>
              <a:tr h="33435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Removed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755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6994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99212"/>
                  </a:ext>
                </a:extLst>
              </a:tr>
            </a:tbl>
          </a:graphicData>
        </a:graphic>
      </p:graphicFrame>
      <p:pic>
        <p:nvPicPr>
          <p:cNvPr id="8" name="Picture 7" descr="A picture containing text, sky, line, screenshot&#10;&#10;Description automatically generated">
            <a:extLst>
              <a:ext uri="{FF2B5EF4-FFF2-40B4-BE49-F238E27FC236}">
                <a16:creationId xmlns:a16="http://schemas.microsoft.com/office/drawing/2014/main" id="{12733A04-474C-4725-A4FA-937F9D05E21C}"/>
              </a:ext>
            </a:extLst>
          </p:cNvPr>
          <p:cNvPicPr>
            <a:picLocks noChangeAspect="1"/>
          </p:cNvPicPr>
          <p:nvPr/>
        </p:nvPicPr>
        <p:blipFill>
          <a:blip r:embed="rId2"/>
          <a:stretch>
            <a:fillRect/>
          </a:stretch>
        </p:blipFill>
        <p:spPr>
          <a:xfrm>
            <a:off x="6587070" y="3135573"/>
            <a:ext cx="4770938" cy="3366297"/>
          </a:xfrm>
          <a:prstGeom prst="rect">
            <a:avLst/>
          </a:prstGeom>
        </p:spPr>
      </p:pic>
    </p:spTree>
    <p:extLst>
      <p:ext uri="{BB962C8B-B14F-4D97-AF65-F5344CB8AC3E}">
        <p14:creationId xmlns:p14="http://schemas.microsoft.com/office/powerpoint/2010/main" val="392897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E6A3-A364-43CA-843C-73A202B60926}"/>
              </a:ext>
            </a:extLst>
          </p:cNvPr>
          <p:cNvSpPr>
            <a:spLocks noGrp="1"/>
          </p:cNvSpPr>
          <p:nvPr>
            <p:ph type="title"/>
          </p:nvPr>
        </p:nvSpPr>
        <p:spPr>
          <a:xfrm>
            <a:off x="687487" y="354359"/>
            <a:ext cx="10058400" cy="1069296"/>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Machine learning: Random forest</a:t>
            </a:r>
          </a:p>
        </p:txBody>
      </p:sp>
      <p:sp>
        <p:nvSpPr>
          <p:cNvPr id="4" name="TextBox 3">
            <a:extLst>
              <a:ext uri="{FF2B5EF4-FFF2-40B4-BE49-F238E27FC236}">
                <a16:creationId xmlns:a16="http://schemas.microsoft.com/office/drawing/2014/main" id="{6B151CE3-8393-45AF-BEAB-C5FE81EC5193}"/>
              </a:ext>
            </a:extLst>
          </p:cNvPr>
          <p:cNvSpPr txBox="1"/>
          <p:nvPr/>
        </p:nvSpPr>
        <p:spPr>
          <a:xfrm>
            <a:off x="605040" y="1232802"/>
            <a:ext cx="10058400" cy="12890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Ensemble learning method – builds multitude of decision trees at training time.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Output for classification -&gt; class selected by most trees.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Bagging(reduces overfitting), ranking of variable importance, reduces variance, improves accuracy</a:t>
            </a:r>
          </a:p>
        </p:txBody>
      </p:sp>
      <p:graphicFrame>
        <p:nvGraphicFramePr>
          <p:cNvPr id="3" name="Table 2">
            <a:extLst>
              <a:ext uri="{FF2B5EF4-FFF2-40B4-BE49-F238E27FC236}">
                <a16:creationId xmlns:a16="http://schemas.microsoft.com/office/drawing/2014/main" id="{CC848407-B62E-4088-9B63-B33B8E37FC14}"/>
              </a:ext>
            </a:extLst>
          </p:cNvPr>
          <p:cNvGraphicFramePr>
            <a:graphicFrameLocks noGrp="1"/>
          </p:cNvGraphicFramePr>
          <p:nvPr>
            <p:extLst>
              <p:ext uri="{D42A27DB-BD31-4B8C-83A1-F6EECF244321}">
                <p14:modId xmlns:p14="http://schemas.microsoft.com/office/powerpoint/2010/main" val="547410842"/>
              </p:ext>
            </p:extLst>
          </p:nvPr>
        </p:nvGraphicFramePr>
        <p:xfrm>
          <a:off x="866919" y="2869442"/>
          <a:ext cx="4610421" cy="2464654"/>
        </p:xfrm>
        <a:graphic>
          <a:graphicData uri="http://schemas.openxmlformats.org/drawingml/2006/table">
            <a:tbl>
              <a:tblPr/>
              <a:tblGrid>
                <a:gridCol w="1694641">
                  <a:extLst>
                    <a:ext uri="{9D8B030D-6E8A-4147-A177-3AD203B41FA5}">
                      <a16:colId xmlns:a16="http://schemas.microsoft.com/office/drawing/2014/main" val="1705910934"/>
                    </a:ext>
                  </a:extLst>
                </a:gridCol>
                <a:gridCol w="1034230">
                  <a:extLst>
                    <a:ext uri="{9D8B030D-6E8A-4147-A177-3AD203B41FA5}">
                      <a16:colId xmlns:a16="http://schemas.microsoft.com/office/drawing/2014/main" val="4502878"/>
                    </a:ext>
                  </a:extLst>
                </a:gridCol>
                <a:gridCol w="1034230">
                  <a:extLst>
                    <a:ext uri="{9D8B030D-6E8A-4147-A177-3AD203B41FA5}">
                      <a16:colId xmlns:a16="http://schemas.microsoft.com/office/drawing/2014/main" val="3763934474"/>
                    </a:ext>
                  </a:extLst>
                </a:gridCol>
                <a:gridCol w="847320">
                  <a:extLst>
                    <a:ext uri="{9D8B030D-6E8A-4147-A177-3AD203B41FA5}">
                      <a16:colId xmlns:a16="http://schemas.microsoft.com/office/drawing/2014/main" val="4012264702"/>
                    </a:ext>
                  </a:extLst>
                </a:gridCol>
              </a:tblGrid>
              <a:tr h="428048">
                <a:tc>
                  <a:txBody>
                    <a:bodyPr/>
                    <a:lstStyle/>
                    <a:p>
                      <a:pPr algn="ctr" fontAlgn="ctr"/>
                      <a:r>
                        <a:rPr lang="en-US" sz="1100" b="0" i="0" u="none" strike="noStrike">
                          <a:solidFill>
                            <a:srgbClr val="000000"/>
                          </a:solidFill>
                          <a:effectLst/>
                          <a:latin typeface="Calibri" panose="020F0502020204030204" pitchFamily="34" charset="0"/>
                        </a:rPr>
                        <a:t>Test data</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100" b="0" i="0" u="none" strike="noStrike" dirty="0">
                          <a:solidFill>
                            <a:srgbClr val="000000"/>
                          </a:solidFill>
                          <a:effectLst/>
                          <a:latin typeface="Calibri" panose="020F0502020204030204" pitchFamily="34" charset="0"/>
                        </a:rPr>
                        <a:t>Predicted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064120"/>
                  </a:ext>
                </a:extLst>
              </a:tr>
              <a:tr h="804279">
                <a:tc rowSpan="3">
                  <a:txBody>
                    <a:bodyPr/>
                    <a:lstStyle/>
                    <a:p>
                      <a:pPr algn="ctr" fontAlgn="ctr"/>
                      <a:r>
                        <a:rPr lang="en-US" sz="1100" b="0" i="0" u="none" strike="noStrike">
                          <a:solidFill>
                            <a:srgbClr val="000000"/>
                          </a:solidFill>
                          <a:effectLst/>
                          <a:latin typeface="Calibri" panose="020F0502020204030204" pitchFamily="34" charset="0"/>
                        </a:rPr>
                        <a:t>Actual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Category</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Not removed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Removed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9922537"/>
                  </a:ext>
                </a:extLst>
              </a:tr>
              <a:tr h="804279">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Not removed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165154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246</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5943048"/>
                  </a:ext>
                </a:extLst>
              </a:tr>
              <a:tr h="428048">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Removed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712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7037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989604"/>
                  </a:ext>
                </a:extLst>
              </a:tr>
            </a:tbl>
          </a:graphicData>
        </a:graphic>
      </p:graphicFrame>
      <p:pic>
        <p:nvPicPr>
          <p:cNvPr id="13" name="Picture 12" descr="A picture containing text, sky, line, screenshot&#10;&#10;Description automatically generated">
            <a:extLst>
              <a:ext uri="{FF2B5EF4-FFF2-40B4-BE49-F238E27FC236}">
                <a16:creationId xmlns:a16="http://schemas.microsoft.com/office/drawing/2014/main" id="{F61F72BA-0063-48B3-B690-CD65546935E7}"/>
              </a:ext>
            </a:extLst>
          </p:cNvPr>
          <p:cNvPicPr>
            <a:picLocks noChangeAspect="1"/>
          </p:cNvPicPr>
          <p:nvPr/>
        </p:nvPicPr>
        <p:blipFill>
          <a:blip r:embed="rId2"/>
          <a:stretch>
            <a:fillRect/>
          </a:stretch>
        </p:blipFill>
        <p:spPr>
          <a:xfrm>
            <a:off x="6504649" y="2545910"/>
            <a:ext cx="4770938" cy="3366297"/>
          </a:xfrm>
          <a:prstGeom prst="rect">
            <a:avLst/>
          </a:prstGeom>
        </p:spPr>
      </p:pic>
      <p:sp>
        <p:nvSpPr>
          <p:cNvPr id="9" name="Content Placeholder 8">
            <a:extLst>
              <a:ext uri="{FF2B5EF4-FFF2-40B4-BE49-F238E27FC236}">
                <a16:creationId xmlns:a16="http://schemas.microsoft.com/office/drawing/2014/main" id="{52D724CD-67A1-484A-B3D4-48A8C0F8058B}"/>
              </a:ext>
            </a:extLst>
          </p:cNvPr>
          <p:cNvSpPr>
            <a:spLocks noGrp="1"/>
          </p:cNvSpPr>
          <p:nvPr>
            <p:ph idx="1"/>
          </p:nvPr>
        </p:nvSpPr>
        <p:spPr/>
        <p:txBody>
          <a:bodyPr/>
          <a:lstStyle/>
          <a:p>
            <a:r>
              <a:rPr lang="en-US" dirty="0"/>
              <a:t> </a:t>
            </a:r>
          </a:p>
        </p:txBody>
      </p:sp>
    </p:spTree>
    <p:extLst>
      <p:ext uri="{BB962C8B-B14F-4D97-AF65-F5344CB8AC3E}">
        <p14:creationId xmlns:p14="http://schemas.microsoft.com/office/powerpoint/2010/main" val="82147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54D0-0FE9-4A72-AFF3-FC7C3E59F1AF}"/>
              </a:ext>
            </a:extLst>
          </p:cNvPr>
          <p:cNvSpPr>
            <a:spLocks noGrp="1"/>
          </p:cNvSpPr>
          <p:nvPr>
            <p:ph type="title"/>
          </p:nvPr>
        </p:nvSpPr>
        <p:spPr>
          <a:xfrm>
            <a:off x="649224" y="645106"/>
            <a:ext cx="6652328" cy="1259894"/>
          </a:xfrm>
        </p:spPr>
        <p:txBody>
          <a:bodyPr vert="horz" lIns="91440" tIns="45720" rIns="91440" bIns="45720" rtlCol="0" anchor="t">
            <a:normAutofit/>
          </a:bodyPr>
          <a:lstStyle/>
          <a:p>
            <a:r>
              <a:rPr lang="en-US" sz="3600" b="1" dirty="0">
                <a:solidFill>
                  <a:schemeClr val="tx1"/>
                </a:solidFill>
                <a:latin typeface="Times New Roman" panose="02020603050405020304" pitchFamily="18" charset="0"/>
                <a:cs typeface="Times New Roman" panose="02020603050405020304" pitchFamily="18" charset="0"/>
              </a:rPr>
              <a:t>Feature importance:</a:t>
            </a:r>
          </a:p>
        </p:txBody>
      </p:sp>
      <p:sp>
        <p:nvSpPr>
          <p:cNvPr id="6" name="TextBox 5">
            <a:extLst>
              <a:ext uri="{FF2B5EF4-FFF2-40B4-BE49-F238E27FC236}">
                <a16:creationId xmlns:a16="http://schemas.microsoft.com/office/drawing/2014/main" id="{3AC7E8F2-AFE7-419E-9B94-909DF8F6D938}"/>
              </a:ext>
            </a:extLst>
          </p:cNvPr>
          <p:cNvSpPr txBox="1"/>
          <p:nvPr/>
        </p:nvSpPr>
        <p:spPr>
          <a:xfrm>
            <a:off x="649225" y="1360075"/>
            <a:ext cx="7696381" cy="2173736"/>
          </a:xfrm>
          <a:prstGeom prst="rect">
            <a:avLst/>
          </a:prstGeom>
        </p:spPr>
        <p:txBody>
          <a:bodyPr vert="horz" lIns="91440" tIns="45720" rIns="91440" bIns="45720" rtlCol="0">
            <a:normAutofit/>
          </a:bodyPr>
          <a:lstStyle/>
          <a:p>
            <a:pPr>
              <a:spcBef>
                <a:spcPts val="1000"/>
              </a:spcBef>
              <a:buClr>
                <a:schemeClr val="accent1"/>
              </a:buCl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Bias observed in the data due to the fields ‘Loan Status’, ‘undisbursed amount’: </a:t>
            </a:r>
          </a:p>
        </p:txBody>
      </p:sp>
      <p:pic>
        <p:nvPicPr>
          <p:cNvPr id="5" name="Picture 4" descr="Graphical user interface, text, application&#10;&#10;Description automatically generated">
            <a:extLst>
              <a:ext uri="{FF2B5EF4-FFF2-40B4-BE49-F238E27FC236}">
                <a16:creationId xmlns:a16="http://schemas.microsoft.com/office/drawing/2014/main" id="{CC5A222B-3F17-4ED4-B8F3-C74D5F957328}"/>
              </a:ext>
            </a:extLst>
          </p:cNvPr>
          <p:cNvPicPr>
            <a:picLocks noChangeAspect="1"/>
          </p:cNvPicPr>
          <p:nvPr/>
        </p:nvPicPr>
        <p:blipFill>
          <a:blip r:embed="rId2"/>
          <a:stretch>
            <a:fillRect/>
          </a:stretch>
        </p:blipFill>
        <p:spPr>
          <a:xfrm>
            <a:off x="8550322" y="58647"/>
            <a:ext cx="2808654" cy="3372476"/>
          </a:xfrm>
          <a:prstGeom prst="rect">
            <a:avLst/>
          </a:prstGeom>
        </p:spPr>
      </p:pic>
      <p:pic>
        <p:nvPicPr>
          <p:cNvPr id="7" name="Picture 6" descr="Table&#10;&#10;Description automatically generated">
            <a:extLst>
              <a:ext uri="{FF2B5EF4-FFF2-40B4-BE49-F238E27FC236}">
                <a16:creationId xmlns:a16="http://schemas.microsoft.com/office/drawing/2014/main" id="{6724434A-EEB4-49EB-A863-D756DE6C2C83}"/>
              </a:ext>
            </a:extLst>
          </p:cNvPr>
          <p:cNvPicPr>
            <a:picLocks noChangeAspect="1"/>
          </p:cNvPicPr>
          <p:nvPr/>
        </p:nvPicPr>
        <p:blipFill>
          <a:blip r:embed="rId3"/>
          <a:stretch>
            <a:fillRect/>
          </a:stretch>
        </p:blipFill>
        <p:spPr>
          <a:xfrm>
            <a:off x="741527" y="1952839"/>
            <a:ext cx="5451627" cy="1580971"/>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161658FE-7692-4F74-8ED3-0EAF198039C8}"/>
              </a:ext>
            </a:extLst>
          </p:cNvPr>
          <p:cNvPicPr>
            <a:picLocks noChangeAspect="1"/>
          </p:cNvPicPr>
          <p:nvPr/>
        </p:nvPicPr>
        <p:blipFill>
          <a:blip r:embed="rId4"/>
          <a:stretch>
            <a:fillRect/>
          </a:stretch>
        </p:blipFill>
        <p:spPr>
          <a:xfrm>
            <a:off x="6978675" y="3429000"/>
            <a:ext cx="4680742" cy="3302656"/>
          </a:xfrm>
          <a:prstGeom prst="rect">
            <a:avLst/>
          </a:prstGeom>
        </p:spPr>
      </p:pic>
      <p:sp>
        <p:nvSpPr>
          <p:cNvPr id="13" name="TextBox 12">
            <a:extLst>
              <a:ext uri="{FF2B5EF4-FFF2-40B4-BE49-F238E27FC236}">
                <a16:creationId xmlns:a16="http://schemas.microsoft.com/office/drawing/2014/main" id="{37851D43-7281-44C7-999B-95E31E82C072}"/>
              </a:ext>
            </a:extLst>
          </p:cNvPr>
          <p:cNvSpPr txBox="1"/>
          <p:nvPr/>
        </p:nvSpPr>
        <p:spPr>
          <a:xfrm>
            <a:off x="649224" y="4163237"/>
            <a:ext cx="58799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Due to possible bias, explored model excluding top 3 features. Resulting model is just as good as random guessing. </a:t>
            </a:r>
          </a:p>
        </p:txBody>
      </p:sp>
    </p:spTree>
    <p:extLst>
      <p:ext uri="{BB962C8B-B14F-4D97-AF65-F5344CB8AC3E}">
        <p14:creationId xmlns:p14="http://schemas.microsoft.com/office/powerpoint/2010/main" val="4145912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445E-9BE7-42D8-8F42-787489D691AD}"/>
              </a:ext>
            </a:extLst>
          </p:cNvPr>
          <p:cNvSpPr>
            <a:spLocks noGrp="1"/>
          </p:cNvSpPr>
          <p:nvPr>
            <p:ph type="title"/>
          </p:nvPr>
        </p:nvSpPr>
        <p:spPr>
          <a:xfrm>
            <a:off x="548041" y="49157"/>
            <a:ext cx="10772775" cy="844771"/>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Literature survey - evidence</a:t>
            </a:r>
          </a:p>
        </p:txBody>
      </p:sp>
      <p:sp>
        <p:nvSpPr>
          <p:cNvPr id="3" name="Content Placeholder 2">
            <a:extLst>
              <a:ext uri="{FF2B5EF4-FFF2-40B4-BE49-F238E27FC236}">
                <a16:creationId xmlns:a16="http://schemas.microsoft.com/office/drawing/2014/main" id="{BB9B83DF-B404-4303-89ED-8A79825C32CA}"/>
              </a:ext>
            </a:extLst>
          </p:cNvPr>
          <p:cNvSpPr>
            <a:spLocks noGrp="1"/>
          </p:cNvSpPr>
          <p:nvPr>
            <p:ph idx="1"/>
          </p:nvPr>
        </p:nvSpPr>
        <p:spPr>
          <a:xfrm>
            <a:off x="567091" y="893928"/>
            <a:ext cx="10753725" cy="3766185"/>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References: </a:t>
            </a:r>
          </a:p>
          <a:p>
            <a:r>
              <a:rPr lang="en-US" sz="1800" dirty="0">
                <a:latin typeface="Times New Roman" panose="02020603050405020304" pitchFamily="18" charset="0"/>
                <a:cs typeface="Times New Roman" panose="02020603050405020304" pitchFamily="18" charset="0"/>
                <a:hlinkClick r:id="rId2"/>
              </a:rPr>
              <a:t>https://data.onlineathens.com/paycheck-protection-program-loans/</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3"/>
              </a:rPr>
              <a:t>https://www.cnn.com/projects/ppp-business-loans/states/ga</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4"/>
              </a:rPr>
              <a:t>https://opendata.atlantaregional.com/datasets/ppp-loans-georgia-1/explore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hlinkClick r:id="rId5"/>
              </a:rPr>
              <a:t>https://www.sba.gov/sites/default/files/2021-03/BorrowerApplication2483ARPrevisions%20%28final%203-18-21%29-508.pdf</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6"/>
              </a:rPr>
              <a:t>https://www.sba.gov/sites/default/files/2020-07/PPP%20Results%20-%20Sunday%20FINAL.pdf</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7"/>
              </a:rPr>
              <a:t>https://www.womply.com/blog/are-ppp-loans-public-information-what-data-is-available/</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8"/>
              </a:rPr>
              <a:t>https://www.bizjournals.com/atlanta/news/feature/on-leadership/2021</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9"/>
              </a:rPr>
              <a:t>https://www.forbes.com/advisor/business-loans/how-many-jobs-were-saved-because-of-ppp-loans/</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10"/>
              </a:rPr>
              <a:t>https://www.justice.gov/archives/oip/foia-guide-2004-edition-exemption-4</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11"/>
              </a:rPr>
              <a:t>https://projects.propublica.org/coronavirus/bailouts/faq</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12"/>
              </a:rPr>
              <a:t>https://www.forbes.com/sites/brockblake/2021/04/06/why-ppp-loan-applications-are-getting-stuck-and-how-to-keep-yours-moving/?sh=2e86468e4872</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hlinkClick r:id="rId2"/>
              </a:rPr>
              <a:t>https://data.onlineathens.com/paycheck-protection-program-loans/</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3390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AF4DC-EDD5-4E0A-B531-F5F2BFC1BFB1}"/>
              </a:ext>
            </a:extLst>
          </p:cNvPr>
          <p:cNvSpPr>
            <a:spLocks noGrp="1"/>
          </p:cNvSpPr>
          <p:nvPr>
            <p:ph idx="1"/>
          </p:nvPr>
        </p:nvSpPr>
        <p:spPr>
          <a:xfrm>
            <a:off x="526530" y="1545907"/>
            <a:ext cx="10753725" cy="3766185"/>
          </a:xfrm>
        </p:spPr>
        <p:txBody>
          <a:bodyPr/>
          <a:lstStyle/>
          <a:p>
            <a:r>
              <a:rPr lang="en-US" dirty="0">
                <a:solidFill>
                  <a:schemeClr val="tx1"/>
                </a:solidFill>
                <a:latin typeface="Times New Roman" panose="02020603050405020304" pitchFamily="18" charset="0"/>
                <a:cs typeface="Times New Roman" panose="02020603050405020304" pitchFamily="18" charset="0"/>
              </a:rPr>
              <a:t>Considering additional important demographic information from the PPP application form could help us uncover better insights.</a:t>
            </a:r>
          </a:p>
          <a:p>
            <a:r>
              <a:rPr lang="en-US" dirty="0">
                <a:solidFill>
                  <a:schemeClr val="tx1"/>
                </a:solidFill>
                <a:latin typeface="Times New Roman" panose="02020603050405020304" pitchFamily="18" charset="0"/>
                <a:cs typeface="Times New Roman" panose="02020603050405020304" pitchFamily="18" charset="0"/>
              </a:rPr>
              <a:t>Ex: gender, ethnicity etc.</a:t>
            </a:r>
          </a:p>
        </p:txBody>
      </p:sp>
      <p:sp>
        <p:nvSpPr>
          <p:cNvPr id="7" name="TextBox 6">
            <a:extLst>
              <a:ext uri="{FF2B5EF4-FFF2-40B4-BE49-F238E27FC236}">
                <a16:creationId xmlns:a16="http://schemas.microsoft.com/office/drawing/2014/main" id="{CDD66CAF-B97F-4860-8CD9-2EEFC29B60E0}"/>
              </a:ext>
            </a:extLst>
          </p:cNvPr>
          <p:cNvSpPr txBox="1"/>
          <p:nvPr/>
        </p:nvSpPr>
        <p:spPr>
          <a:xfrm>
            <a:off x="676656" y="655093"/>
            <a:ext cx="46391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6420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664C-1520-4DA2-AB27-94EA2635DB5F}"/>
              </a:ext>
            </a:extLst>
          </p:cNvPr>
          <p:cNvSpPr>
            <a:spLocks noGrp="1"/>
          </p:cNvSpPr>
          <p:nvPr>
            <p:ph type="title"/>
          </p:nvPr>
        </p:nvSpPr>
        <p:spPr>
          <a:xfrm>
            <a:off x="812042" y="451766"/>
            <a:ext cx="10242645" cy="640055"/>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02A8614-B9E8-41B0-81E8-94A14E42C764}"/>
              </a:ext>
            </a:extLst>
          </p:cNvPr>
          <p:cNvSpPr>
            <a:spLocks noGrp="1"/>
          </p:cNvSpPr>
          <p:nvPr>
            <p:ph idx="1"/>
          </p:nvPr>
        </p:nvSpPr>
        <p:spPr>
          <a:xfrm>
            <a:off x="719137" y="1151871"/>
            <a:ext cx="10753725" cy="3766185"/>
          </a:xfrm>
        </p:spPr>
        <p:txBody>
          <a:bodyPr>
            <a:normAutofit/>
          </a:bodyPr>
          <a:lstStyle/>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Exploratory data analysis</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Model build: </a:t>
            </a:r>
          </a:p>
          <a:p>
            <a:pPr marL="560070" lvl="3" indent="-285750">
              <a:buFont typeface="Wingdings" panose="05000000000000000000" pitchFamily="2" charset="2"/>
              <a:buChar char="§"/>
            </a:pPr>
            <a:r>
              <a:rPr lang="en-US" i="0" dirty="0">
                <a:solidFill>
                  <a:schemeClr val="tx1"/>
                </a:solidFill>
                <a:latin typeface="Times New Roman" panose="02020603050405020304" pitchFamily="18" charset="0"/>
                <a:cs typeface="Times New Roman" panose="02020603050405020304" pitchFamily="18" charset="0"/>
              </a:rPr>
              <a:t>Decision tree</a:t>
            </a:r>
          </a:p>
          <a:p>
            <a:pPr marL="560070" lvl="3" indent="-285750">
              <a:buFont typeface="Wingdings" panose="05000000000000000000" pitchFamily="2" charset="2"/>
              <a:buChar char="§"/>
            </a:pPr>
            <a:r>
              <a:rPr lang="en-US" i="0" dirty="0">
                <a:solidFill>
                  <a:schemeClr val="tx1"/>
                </a:solidFill>
                <a:latin typeface="Times New Roman" panose="02020603050405020304" pitchFamily="18" charset="0"/>
                <a:cs typeface="Times New Roman" panose="02020603050405020304" pitchFamily="18" charset="0"/>
              </a:rPr>
              <a:t>Random forest</a:t>
            </a:r>
          </a:p>
          <a:p>
            <a:pPr marL="560070" lvl="3" indent="-285750">
              <a:buFont typeface="Wingdings" panose="05000000000000000000" pitchFamily="2" charset="2"/>
              <a:buChar char="§"/>
            </a:pPr>
            <a:r>
              <a:rPr lang="en-US" i="0" dirty="0">
                <a:solidFill>
                  <a:schemeClr val="tx1"/>
                </a:solidFill>
                <a:latin typeface="Times New Roman" panose="02020603050405020304" pitchFamily="18" charset="0"/>
                <a:cs typeface="Times New Roman" panose="02020603050405020304" pitchFamily="18" charset="0"/>
              </a:rPr>
              <a:t>Feature selection</a:t>
            </a:r>
          </a:p>
          <a:p>
            <a:pPr lvl="1">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References</a:t>
            </a:r>
          </a:p>
          <a:p>
            <a:pPr lvl="1">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33536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394379" y="324424"/>
            <a:ext cx="10058400" cy="799148"/>
          </a:xfrm>
        </p:spPr>
        <p:txBody>
          <a:bodyPr vert="horz" lIns="91440" tIns="45720" rIns="91440" bIns="45720" rtlCol="0">
            <a:normAutofit/>
          </a:bodyPr>
          <a:lstStyle/>
          <a:p>
            <a:r>
              <a:rPr lang="en-US" sz="3600" b="1" dirty="0">
                <a:solidFill>
                  <a:schemeClr val="tx1"/>
                </a:solidFill>
                <a:latin typeface="Times New Roman" panose="02020603050405020304" pitchFamily="18" charset="0"/>
                <a:cs typeface="Times New Roman" panose="02020603050405020304" pitchFamily="18" charset="0"/>
              </a:rPr>
              <a:t>Introduction:</a:t>
            </a:r>
          </a:p>
        </p:txBody>
      </p:sp>
      <p:graphicFrame>
        <p:nvGraphicFramePr>
          <p:cNvPr id="3" name="Diagram 2">
            <a:extLst>
              <a:ext uri="{FF2B5EF4-FFF2-40B4-BE49-F238E27FC236}">
                <a16:creationId xmlns:a16="http://schemas.microsoft.com/office/drawing/2014/main" id="{CC528F5B-194B-469E-B997-A6BA84B3F8D3}"/>
              </a:ext>
            </a:extLst>
          </p:cNvPr>
          <p:cNvGraphicFramePr/>
          <p:nvPr>
            <p:extLst>
              <p:ext uri="{D42A27DB-BD31-4B8C-83A1-F6EECF244321}">
                <p14:modId xmlns:p14="http://schemas.microsoft.com/office/powerpoint/2010/main" val="3421205532"/>
              </p:ext>
            </p:extLst>
          </p:nvPr>
        </p:nvGraphicFramePr>
        <p:xfrm>
          <a:off x="2729552" y="4421875"/>
          <a:ext cx="6047916" cy="1388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825AF9E-1129-4BD7-BD02-26F38C4BD991}"/>
              </a:ext>
            </a:extLst>
          </p:cNvPr>
          <p:cNvSpPr txBox="1"/>
          <p:nvPr/>
        </p:nvSpPr>
        <p:spPr>
          <a:xfrm>
            <a:off x="394378" y="1123572"/>
            <a:ext cx="11274457" cy="3826689"/>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 Small Business Administration:</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United States government agency that provides support to entrepreneurs and small businesses. </a:t>
            </a:r>
          </a:p>
          <a:p>
            <a:pPr marL="0" marR="0">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Paycheck protection program:</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SBA-backed loan that helps businesses keep their workforce employed during the COVID-19 crisis.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Periodical release of data by SBA on 11.5 million approved applications, of which some applications were later on removed from the database. </a:t>
            </a:r>
          </a:p>
          <a:p>
            <a:endParaRPr lang="en-US" dirty="0">
              <a:latin typeface="Times New Roman" panose="02020603050405020304" pitchFamily="18" charset="0"/>
              <a:cs typeface="Times New Roman" panose="02020603050405020304" pitchFamily="18" charset="0"/>
            </a:endParaRPr>
          </a:p>
          <a:p>
            <a:pPr algn="just" rtl="0">
              <a:spcBef>
                <a:spcPts val="0"/>
              </a:spcBef>
              <a:spcAft>
                <a:spcPts val="800"/>
              </a:spcAft>
            </a:pPr>
            <a:r>
              <a:rPr lang="en-US" b="1" dirty="0">
                <a:latin typeface="Times New Roman" panose="02020603050405020304" pitchFamily="18" charset="0"/>
                <a:cs typeface="Times New Roman" panose="02020603050405020304" pitchFamily="18" charset="0"/>
              </a:rPr>
              <a:t>Goal: </a:t>
            </a:r>
            <a:r>
              <a:rPr lang="en-US" sz="1800" b="0" i="0" u="none" strike="noStrike" dirty="0">
                <a:effectLst/>
                <a:latin typeface="Times New Roman" panose="02020603050405020304" pitchFamily="18" charset="0"/>
                <a:cs typeface="Times New Roman" panose="02020603050405020304" pitchFamily="18" charset="0"/>
              </a:rPr>
              <a:t>through data analysis, develop an understanding of why these loans might have been removed. </a:t>
            </a:r>
            <a:endParaRPr lang="en-US" b="0" dirty="0">
              <a:effectLst/>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C28F-A50E-4C74-89F4-BAF6D21107AF}"/>
              </a:ext>
            </a:extLst>
          </p:cNvPr>
          <p:cNvSpPr>
            <a:spLocks noGrp="1"/>
          </p:cNvSpPr>
          <p:nvPr>
            <p:ph type="title"/>
          </p:nvPr>
        </p:nvSpPr>
        <p:spPr>
          <a:xfrm>
            <a:off x="6271338" y="2224585"/>
            <a:ext cx="5349921" cy="1750077"/>
          </a:xfrm>
        </p:spPr>
        <p:txBody>
          <a:bodyPr vert="horz" lIns="91440" tIns="45720" rIns="91440" bIns="45720" rtlCol="0" anchor="t">
            <a:noAutofit/>
          </a:bodyPr>
          <a:lstStyle/>
          <a:p>
            <a:pPr>
              <a:lnSpc>
                <a:spcPct val="90000"/>
              </a:lnSpc>
            </a:pPr>
            <a:r>
              <a:rPr lang="en-US" sz="1800" spc="5" dirty="0">
                <a:solidFill>
                  <a:schemeClr val="tx1"/>
                </a:solidFill>
                <a:effectLst/>
                <a:latin typeface="Times New Roman" panose="02020603050405020304" pitchFamily="18" charset="0"/>
                <a:cs typeface="Times New Roman" panose="02020603050405020304" pitchFamily="18" charset="0"/>
              </a:rPr>
              <a:t>The Consolidated Appropriations Act, 2021 (CAA) extended the Paycheck Protection Program (PPP) through </a:t>
            </a:r>
            <a:r>
              <a:rPr lang="en-US" sz="1800" b="1" spc="5" dirty="0">
                <a:solidFill>
                  <a:schemeClr val="tx1"/>
                </a:solidFill>
                <a:effectLst/>
                <a:latin typeface="Times New Roman" panose="02020603050405020304" pitchFamily="18" charset="0"/>
                <a:cs typeface="Times New Roman" panose="02020603050405020304" pitchFamily="18" charset="0"/>
              </a:rPr>
              <a:t>March 31, 2021</a:t>
            </a:r>
            <a:r>
              <a:rPr lang="en-US" sz="1800" spc="5" dirty="0">
                <a:solidFill>
                  <a:schemeClr val="tx1"/>
                </a:solidFill>
                <a:effectLst/>
                <a:latin typeface="Times New Roman" panose="02020603050405020304" pitchFamily="18" charset="0"/>
                <a:cs typeface="Times New Roman" panose="02020603050405020304" pitchFamily="18" charset="0"/>
              </a:rPr>
              <a:t>. However, the PPP funds have been exhausted, meaning the PPP </a:t>
            </a:r>
            <a:r>
              <a:rPr lang="en-US" sz="1800" spc="5" dirty="0">
                <a:solidFill>
                  <a:schemeClr val="tx1"/>
                </a:solidFill>
                <a:latin typeface="Times New Roman" panose="02020603050405020304" pitchFamily="18" charset="0"/>
                <a:cs typeface="Times New Roman" panose="02020603050405020304" pitchFamily="18" charset="0"/>
              </a:rPr>
              <a:t>program is no longer available as of May 31, 2021.</a:t>
            </a:r>
            <a:br>
              <a:rPr lang="en-US" sz="1800" spc="5" dirty="0">
                <a:solidFill>
                  <a:schemeClr val="tx1"/>
                </a:solidFill>
                <a:latin typeface="Times New Roman" panose="02020603050405020304" pitchFamily="18" charset="0"/>
                <a:cs typeface="Times New Roman" panose="02020603050405020304" pitchFamily="18" charset="0"/>
              </a:rPr>
            </a:br>
            <a:br>
              <a:rPr lang="en-US" sz="1800" spc="5" dirty="0">
                <a:solidFill>
                  <a:schemeClr val="tx1"/>
                </a:solidFill>
                <a:latin typeface="Times New Roman" panose="02020603050405020304" pitchFamily="18" charset="0"/>
                <a:cs typeface="Times New Roman" panose="02020603050405020304" pitchFamily="18" charset="0"/>
              </a:rPr>
            </a:br>
            <a:r>
              <a:rPr lang="en-US" sz="1800" spc="5" dirty="0">
                <a:solidFill>
                  <a:schemeClr val="tx1"/>
                </a:solidFill>
                <a:latin typeface="Times New Roman" panose="02020603050405020304" pitchFamily="18" charset="0"/>
                <a:cs typeface="Times New Roman" panose="02020603050405020304" pitchFamily="18" charset="0"/>
              </a:rPr>
              <a:t>The amount of funds made available in the third round totaled $284 billion. Maximum loans of $10 million were available to first-draw borrowers, and loans up to $2 million were offered to second-draw, small business owners.</a:t>
            </a:r>
            <a:br>
              <a:rPr lang="en-US" sz="1800" spc="5" dirty="0">
                <a:solidFill>
                  <a:schemeClr val="tx1"/>
                </a:solidFill>
                <a:latin typeface="Times New Roman" panose="02020603050405020304" pitchFamily="18" charset="0"/>
                <a:cs typeface="Times New Roman" panose="02020603050405020304" pitchFamily="18" charset="0"/>
              </a:rPr>
            </a:br>
            <a:endParaRPr lang="en-US" sz="1800" spc="5"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E7D608-9E68-4F12-82F4-8F987D0F9440}"/>
              </a:ext>
            </a:extLst>
          </p:cNvPr>
          <p:cNvSpPr txBox="1"/>
          <p:nvPr/>
        </p:nvSpPr>
        <p:spPr>
          <a:xfrm>
            <a:off x="648457" y="5844405"/>
            <a:ext cx="11163868" cy="708194"/>
          </a:xfrm>
          <a:prstGeom prst="rect">
            <a:avLst/>
          </a:prstGeom>
        </p:spPr>
        <p:txBody>
          <a:bodyPr vert="horz" lIns="91440" tIns="45720" rIns="91440" bIns="45720" rtlCol="0">
            <a:normAutofit/>
          </a:bodyPr>
          <a:lstStyle/>
          <a:p>
            <a:pPr>
              <a:spcBef>
                <a:spcPts val="1000"/>
              </a:spcBef>
              <a:buClr>
                <a:srgbClr val="F6A22F"/>
              </a:buCl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Reference: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u="sng" dirty="0">
                <a:solidFill>
                  <a:schemeClr val="tx1">
                    <a:lumMod val="75000"/>
                    <a:lumOff val="25000"/>
                  </a:schemeClr>
                </a:solidFill>
                <a:effectLst/>
                <a:latin typeface="Times New Roman" panose="02020603050405020304" pitchFamily="18" charset="0"/>
                <a:cs typeface="Times New Roman" panose="02020603050405020304" pitchFamily="18" charset="0"/>
                <a:hlinkClick r:id="rId2"/>
              </a:rPr>
              <a:t>https://www.investopedia.com/your-guide-to-the-paycheck-protection-program-ppp-and-how-to-apply-4802195#:~:text=Round%20three%20funding%20of%20%24284,rounds%20of%20PPP%20loan%20funding</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a:t>
            </a:r>
          </a:p>
          <a:p>
            <a:pPr>
              <a:spcBef>
                <a:spcPts val="1000"/>
              </a:spcBef>
              <a:buClr>
                <a:srgbClr val="F6A22F"/>
              </a:buClr>
              <a:buFont typeface="Wingdings 3" charset="2"/>
              <a:buChar cha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Picture 3" descr="Chart, line chart&#10;&#10;Description automatically generated">
            <a:extLst>
              <a:ext uri="{FF2B5EF4-FFF2-40B4-BE49-F238E27FC236}">
                <a16:creationId xmlns:a16="http://schemas.microsoft.com/office/drawing/2014/main" id="{27239D6C-E914-4153-AEB0-B0E123A28BA7}"/>
              </a:ext>
            </a:extLst>
          </p:cNvPr>
          <p:cNvPicPr>
            <a:picLocks noChangeAspect="1"/>
          </p:cNvPicPr>
          <p:nvPr/>
        </p:nvPicPr>
        <p:blipFill>
          <a:blip r:embed="rId3"/>
          <a:stretch>
            <a:fillRect/>
          </a:stretch>
        </p:blipFill>
        <p:spPr>
          <a:xfrm>
            <a:off x="784745" y="1680302"/>
            <a:ext cx="5135918" cy="3980336"/>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06ECB93A-EA45-4AF1-87B1-94ABC1A408E9}"/>
              </a:ext>
            </a:extLst>
          </p:cNvPr>
          <p:cNvSpPr txBox="1"/>
          <p:nvPr/>
        </p:nvSpPr>
        <p:spPr>
          <a:xfrm>
            <a:off x="648457" y="274032"/>
            <a:ext cx="9621672" cy="923330"/>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Exploratory data analysis:</a:t>
            </a:r>
          </a:p>
          <a:p>
            <a:r>
              <a:rPr lang="en-US" b="1" dirty="0">
                <a:latin typeface="Times New Roman" panose="02020603050405020304" pitchFamily="18" charset="0"/>
                <a:cs typeface="Times New Roman" panose="02020603050405020304" pitchFamily="18" charset="0"/>
              </a:rPr>
              <a:t>Plot: </a:t>
            </a:r>
            <a:r>
              <a:rPr lang="en-US" dirty="0">
                <a:latin typeface="Times New Roman" panose="02020603050405020304" pitchFamily="18" charset="0"/>
                <a:cs typeface="Times New Roman" panose="02020603050405020304" pitchFamily="18" charset="0"/>
              </a:rPr>
              <a:t>Loan approval date vs no. of applications (Time series graph)</a:t>
            </a:r>
          </a:p>
        </p:txBody>
      </p:sp>
    </p:spTree>
    <p:extLst>
      <p:ext uri="{BB962C8B-B14F-4D97-AF65-F5344CB8AC3E}">
        <p14:creationId xmlns:p14="http://schemas.microsoft.com/office/powerpoint/2010/main" val="33015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scatter chart&#10;&#10;Description automatically generated">
            <a:extLst>
              <a:ext uri="{FF2B5EF4-FFF2-40B4-BE49-F238E27FC236}">
                <a16:creationId xmlns:a16="http://schemas.microsoft.com/office/drawing/2014/main" id="{4628DD52-3121-4883-99BC-731DD1395270}"/>
              </a:ext>
            </a:extLst>
          </p:cNvPr>
          <p:cNvPicPr>
            <a:picLocks noChangeAspect="1"/>
          </p:cNvPicPr>
          <p:nvPr/>
        </p:nvPicPr>
        <p:blipFill rotWithShape="1">
          <a:blip r:embed="rId3"/>
          <a:srcRect r="5287"/>
          <a:stretch/>
        </p:blipFill>
        <p:spPr>
          <a:xfrm>
            <a:off x="1348869" y="1659200"/>
            <a:ext cx="4212113" cy="3446609"/>
          </a:xfrm>
          <a:prstGeom prst="rect">
            <a:avLst/>
          </a:prstGeom>
        </p:spPr>
      </p:pic>
      <p:pic>
        <p:nvPicPr>
          <p:cNvPr id="16" name="Picture 15" descr="Chart, scatter chart&#10;&#10;Description automatically generated">
            <a:extLst>
              <a:ext uri="{FF2B5EF4-FFF2-40B4-BE49-F238E27FC236}">
                <a16:creationId xmlns:a16="http://schemas.microsoft.com/office/drawing/2014/main" id="{5509E6A5-6282-4900-9B6E-438A595F6862}"/>
              </a:ext>
            </a:extLst>
          </p:cNvPr>
          <p:cNvPicPr>
            <a:picLocks noChangeAspect="1"/>
          </p:cNvPicPr>
          <p:nvPr/>
        </p:nvPicPr>
        <p:blipFill rotWithShape="1">
          <a:blip r:embed="rId4"/>
          <a:srcRect r="7838"/>
          <a:stretch/>
        </p:blipFill>
        <p:spPr>
          <a:xfrm>
            <a:off x="6001377" y="1604180"/>
            <a:ext cx="4189087" cy="3522648"/>
          </a:xfrm>
          <a:prstGeom prst="rect">
            <a:avLst/>
          </a:prstGeom>
        </p:spPr>
      </p:pic>
      <p:sp>
        <p:nvSpPr>
          <p:cNvPr id="135" name="TextBox 134">
            <a:extLst>
              <a:ext uri="{FF2B5EF4-FFF2-40B4-BE49-F238E27FC236}">
                <a16:creationId xmlns:a16="http://schemas.microsoft.com/office/drawing/2014/main" id="{3BD7083A-EEF2-4D82-AF47-F7393221AACA}"/>
              </a:ext>
            </a:extLst>
          </p:cNvPr>
          <p:cNvSpPr txBox="1"/>
          <p:nvPr/>
        </p:nvSpPr>
        <p:spPr>
          <a:xfrm>
            <a:off x="498143" y="5147847"/>
            <a:ext cx="11006468"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13132"/>
                </a:solidFill>
                <a:effectLst/>
                <a:latin typeface="Times New Roman" panose="02020603050405020304" pitchFamily="18" charset="0"/>
                <a:cs typeface="Times New Roman" panose="02020603050405020304" pitchFamily="18" charset="0"/>
              </a:rPr>
              <a:t>The Georgia loans of $14.4 billion as of June 27 — represent about 55% of the 278,000 active small businesses in the state, according to the National Federation of Independent Business. </a:t>
            </a:r>
          </a:p>
          <a:p>
            <a:pPr marL="285750" indent="-285750">
              <a:buFont typeface="Arial" panose="020B0604020202020204" pitchFamily="34" charset="0"/>
              <a:buChar char="•"/>
            </a:pPr>
            <a:r>
              <a:rPr lang="en-US" b="0" i="0" dirty="0">
                <a:solidFill>
                  <a:srgbClr val="313132"/>
                </a:solidFill>
                <a:effectLst/>
                <a:latin typeface="Times New Roman" panose="02020603050405020304" pitchFamily="18" charset="0"/>
                <a:cs typeface="Times New Roman" panose="02020603050405020304" pitchFamily="18" charset="0"/>
              </a:rPr>
              <a:t>About 18,300 companies in the state received loans of between $150,000 and $10 million, and another 139,000 state-based businesses obtained loans of less than $150,000, according to the SBA. </a:t>
            </a:r>
          </a:p>
          <a:p>
            <a:pPr marL="285750" indent="-285750">
              <a:buFont typeface="Arial" panose="020B0604020202020204" pitchFamily="34" charset="0"/>
              <a:buChar char="•"/>
            </a:pPr>
            <a:r>
              <a:rPr lang="en-US" b="0" i="0" dirty="0">
                <a:solidFill>
                  <a:srgbClr val="313132"/>
                </a:solidFill>
                <a:effectLst/>
                <a:latin typeface="Times New Roman" panose="02020603050405020304" pitchFamily="18" charset="0"/>
                <a:cs typeface="Times New Roman" panose="02020603050405020304" pitchFamily="18" charset="0"/>
              </a:rPr>
              <a:t>The loans helped companies retain more than 800,000 jobs.</a:t>
            </a:r>
            <a:endParaRPr lang="en-US" dirty="0">
              <a:latin typeface="Times New Roman" panose="02020603050405020304" pitchFamily="18" charset="0"/>
              <a:cs typeface="Times New Roman" panose="02020603050405020304" pitchFamily="18" charset="0"/>
            </a:endParaRPr>
          </a:p>
        </p:txBody>
      </p:sp>
      <p:sp>
        <p:nvSpPr>
          <p:cNvPr id="136" name="TextBox 135">
            <a:extLst>
              <a:ext uri="{FF2B5EF4-FFF2-40B4-BE49-F238E27FC236}">
                <a16:creationId xmlns:a16="http://schemas.microsoft.com/office/drawing/2014/main" id="{2AA998F4-6B74-486F-BA11-FD45EA8FE3A8}"/>
              </a:ext>
            </a:extLst>
          </p:cNvPr>
          <p:cNvSpPr txBox="1"/>
          <p:nvPr/>
        </p:nvSpPr>
        <p:spPr>
          <a:xfrm>
            <a:off x="675564" y="293427"/>
            <a:ext cx="9451075" cy="1015663"/>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Exploratory data analysis: </a:t>
            </a:r>
          </a:p>
          <a:p>
            <a:r>
              <a:rPr lang="en-US" sz="2400" b="1" dirty="0">
                <a:latin typeface="Times New Roman" panose="02020603050405020304" pitchFamily="18" charset="0"/>
                <a:cs typeface="Times New Roman" panose="02020603050405020304" pitchFamily="18" charset="0"/>
              </a:rPr>
              <a:t>Plots: </a:t>
            </a:r>
            <a:r>
              <a:rPr lang="en-US" sz="2400" dirty="0">
                <a:latin typeface="Times New Roman" panose="02020603050405020304" pitchFamily="18" charset="0"/>
                <a:cs typeface="Times New Roman" panose="02020603050405020304" pitchFamily="18" charset="0"/>
              </a:rPr>
              <a:t>Jobs retained vs loan amount requested – Full data &amp; removed data</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02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Map&#10;&#10;Description automatically generated">
            <a:extLst>
              <a:ext uri="{FF2B5EF4-FFF2-40B4-BE49-F238E27FC236}">
                <a16:creationId xmlns:a16="http://schemas.microsoft.com/office/drawing/2014/main" id="{0396BE91-4B9C-428B-9972-50B085C8075B}"/>
              </a:ext>
            </a:extLst>
          </p:cNvPr>
          <p:cNvPicPr>
            <a:picLocks noChangeAspect="1"/>
          </p:cNvPicPr>
          <p:nvPr/>
        </p:nvPicPr>
        <p:blipFill rotWithShape="1">
          <a:blip r:embed="rId2"/>
          <a:srcRect t="1" r="20510" b="8350"/>
          <a:stretch/>
        </p:blipFill>
        <p:spPr>
          <a:xfrm>
            <a:off x="-14989" y="-44971"/>
            <a:ext cx="6968240" cy="6329765"/>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51DE84BF-1B03-4AE1-9B10-314808B3D074}"/>
              </a:ext>
            </a:extLst>
          </p:cNvPr>
          <p:cNvSpPr txBox="1"/>
          <p:nvPr/>
        </p:nvSpPr>
        <p:spPr>
          <a:xfrm>
            <a:off x="7218247" y="1161929"/>
            <a:ext cx="4225418" cy="2300467"/>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rPr>
              <a:t>Counties in Georgia with highest number of applications: Fulton, Dekalb, Gwinnett, Clayton, Cherokee, Cobb</a:t>
            </a:r>
          </a:p>
          <a:p>
            <a:pPr indent="-182880" defTabSz="914400">
              <a:lnSpc>
                <a:spcPct val="90000"/>
              </a:lnSpc>
              <a:spcAft>
                <a:spcPts val="60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rPr>
              <a:t>Counties characterized by many small businesses</a:t>
            </a:r>
          </a:p>
          <a:p>
            <a:pPr indent="-182880" defTabSz="914400">
              <a:lnSpc>
                <a:spcPct val="90000"/>
              </a:lnSpc>
              <a:spcAft>
                <a:spcPts val="60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rPr>
              <a:t>Highest no. of PPP applications from these counties as affected by COVID19</a:t>
            </a: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475B2167-8950-4748-8305-B347079213F4}"/>
              </a:ext>
            </a:extLst>
          </p:cNvPr>
          <p:cNvCxnSpPr/>
          <p:nvPr/>
        </p:nvCxnSpPr>
        <p:spPr>
          <a:xfrm>
            <a:off x="1464546" y="1705723"/>
            <a:ext cx="3464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4152C08-CD87-42C8-93AA-E310E11FA7D8}"/>
              </a:ext>
            </a:extLst>
          </p:cNvPr>
          <p:cNvSpPr txBox="1"/>
          <p:nvPr/>
        </p:nvSpPr>
        <p:spPr>
          <a:xfrm>
            <a:off x="4940584" y="1573997"/>
            <a:ext cx="1600200" cy="307777"/>
          </a:xfrm>
          <a:prstGeom prst="rect">
            <a:avLst/>
          </a:prstGeom>
          <a:noFill/>
        </p:spPr>
        <p:txBody>
          <a:bodyPr wrap="square" rtlCol="0">
            <a:spAutoFit/>
          </a:bodyPr>
          <a:lstStyle/>
          <a:p>
            <a:pPr>
              <a:spcAft>
                <a:spcPts val="600"/>
              </a:spcAft>
            </a:pPr>
            <a:r>
              <a:rPr lang="en-US" sz="1400" dirty="0"/>
              <a:t>FULTON</a:t>
            </a:r>
          </a:p>
        </p:txBody>
      </p:sp>
      <p:cxnSp>
        <p:nvCxnSpPr>
          <p:cNvPr id="24" name="Straight Arrow Connector 23">
            <a:extLst>
              <a:ext uri="{FF2B5EF4-FFF2-40B4-BE49-F238E27FC236}">
                <a16:creationId xmlns:a16="http://schemas.microsoft.com/office/drawing/2014/main" id="{7748A1B5-77BA-49AE-B7D3-F1F9E3544802}"/>
              </a:ext>
            </a:extLst>
          </p:cNvPr>
          <p:cNvCxnSpPr/>
          <p:nvPr/>
        </p:nvCxnSpPr>
        <p:spPr>
          <a:xfrm>
            <a:off x="1833183" y="1431500"/>
            <a:ext cx="4096753" cy="21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F1E82D8-3451-41AF-A133-0A262B7E1341}"/>
              </a:ext>
            </a:extLst>
          </p:cNvPr>
          <p:cNvSpPr txBox="1"/>
          <p:nvPr/>
        </p:nvSpPr>
        <p:spPr>
          <a:xfrm>
            <a:off x="5782981" y="1111375"/>
            <a:ext cx="2061411" cy="307777"/>
          </a:xfrm>
          <a:prstGeom prst="rect">
            <a:avLst/>
          </a:prstGeom>
          <a:noFill/>
        </p:spPr>
        <p:txBody>
          <a:bodyPr wrap="square" rtlCol="0">
            <a:spAutoFit/>
          </a:bodyPr>
          <a:lstStyle/>
          <a:p>
            <a:pPr>
              <a:spcAft>
                <a:spcPts val="600"/>
              </a:spcAft>
            </a:pPr>
            <a:r>
              <a:rPr lang="en-US" sz="1400" dirty="0"/>
              <a:t>GWINNETT</a:t>
            </a:r>
          </a:p>
        </p:txBody>
      </p:sp>
      <p:cxnSp>
        <p:nvCxnSpPr>
          <p:cNvPr id="29" name="Straight Arrow Connector 28">
            <a:extLst>
              <a:ext uri="{FF2B5EF4-FFF2-40B4-BE49-F238E27FC236}">
                <a16:creationId xmlns:a16="http://schemas.microsoft.com/office/drawing/2014/main" id="{1037A2F8-233C-49D6-BDED-AEFCFAC299BD}"/>
              </a:ext>
            </a:extLst>
          </p:cNvPr>
          <p:cNvCxnSpPr>
            <a:cxnSpLocks/>
          </p:cNvCxnSpPr>
          <p:nvPr/>
        </p:nvCxnSpPr>
        <p:spPr>
          <a:xfrm>
            <a:off x="1980137" y="1133599"/>
            <a:ext cx="4628751" cy="270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D9D6E63-30F3-458F-8156-539222D96E8A}"/>
              </a:ext>
            </a:extLst>
          </p:cNvPr>
          <p:cNvSpPr txBox="1"/>
          <p:nvPr/>
        </p:nvSpPr>
        <p:spPr>
          <a:xfrm>
            <a:off x="5941584" y="1465140"/>
            <a:ext cx="2061411" cy="307777"/>
          </a:xfrm>
          <a:prstGeom prst="rect">
            <a:avLst/>
          </a:prstGeom>
          <a:noFill/>
        </p:spPr>
        <p:txBody>
          <a:bodyPr wrap="square" rtlCol="0">
            <a:spAutoFit/>
          </a:bodyPr>
          <a:lstStyle/>
          <a:p>
            <a:pPr>
              <a:spcAft>
                <a:spcPts val="600"/>
              </a:spcAft>
            </a:pPr>
            <a:r>
              <a:rPr lang="en-US" sz="1400" dirty="0"/>
              <a:t>DELKAB</a:t>
            </a:r>
          </a:p>
        </p:txBody>
      </p:sp>
      <p:cxnSp>
        <p:nvCxnSpPr>
          <p:cNvPr id="39" name="Straight Arrow Connector 38">
            <a:extLst>
              <a:ext uri="{FF2B5EF4-FFF2-40B4-BE49-F238E27FC236}">
                <a16:creationId xmlns:a16="http://schemas.microsoft.com/office/drawing/2014/main" id="{2EB7B0D4-72B7-4C64-BE6A-F9699017FE9B}"/>
              </a:ext>
            </a:extLst>
          </p:cNvPr>
          <p:cNvCxnSpPr/>
          <p:nvPr/>
        </p:nvCxnSpPr>
        <p:spPr>
          <a:xfrm>
            <a:off x="1671403" y="1834472"/>
            <a:ext cx="3949908" cy="429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E38FB1-1E0B-4085-AB8F-8A172448CB34}"/>
              </a:ext>
            </a:extLst>
          </p:cNvPr>
          <p:cNvSpPr txBox="1"/>
          <p:nvPr/>
        </p:nvSpPr>
        <p:spPr>
          <a:xfrm>
            <a:off x="5702300" y="2203804"/>
            <a:ext cx="1250950" cy="307777"/>
          </a:xfrm>
          <a:prstGeom prst="rect">
            <a:avLst/>
          </a:prstGeom>
          <a:noFill/>
        </p:spPr>
        <p:txBody>
          <a:bodyPr wrap="square" rtlCol="0">
            <a:spAutoFit/>
          </a:bodyPr>
          <a:lstStyle/>
          <a:p>
            <a:r>
              <a:rPr lang="en-US" sz="1400" dirty="0"/>
              <a:t>CLAYTON</a:t>
            </a:r>
          </a:p>
        </p:txBody>
      </p:sp>
      <p:cxnSp>
        <p:nvCxnSpPr>
          <p:cNvPr id="45" name="Straight Arrow Connector 44">
            <a:extLst>
              <a:ext uri="{FF2B5EF4-FFF2-40B4-BE49-F238E27FC236}">
                <a16:creationId xmlns:a16="http://schemas.microsoft.com/office/drawing/2014/main" id="{7BA62EC1-2CF6-433F-8C6C-1C4CB7176234}"/>
              </a:ext>
            </a:extLst>
          </p:cNvPr>
          <p:cNvCxnSpPr/>
          <p:nvPr/>
        </p:nvCxnSpPr>
        <p:spPr>
          <a:xfrm flipV="1">
            <a:off x="1164341" y="984771"/>
            <a:ext cx="3994150" cy="59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A8FDBE1-B2DE-4300-9F3E-CD98CC91ED84}"/>
              </a:ext>
            </a:extLst>
          </p:cNvPr>
          <p:cNvSpPr txBox="1"/>
          <p:nvPr/>
        </p:nvSpPr>
        <p:spPr>
          <a:xfrm>
            <a:off x="5257800" y="850900"/>
            <a:ext cx="1447800" cy="307777"/>
          </a:xfrm>
          <a:prstGeom prst="rect">
            <a:avLst/>
          </a:prstGeom>
          <a:noFill/>
        </p:spPr>
        <p:txBody>
          <a:bodyPr wrap="square" rtlCol="0">
            <a:spAutoFit/>
          </a:bodyPr>
          <a:lstStyle/>
          <a:p>
            <a:r>
              <a:rPr lang="en-US" sz="1400" dirty="0"/>
              <a:t>COBB</a:t>
            </a:r>
          </a:p>
        </p:txBody>
      </p:sp>
      <p:cxnSp>
        <p:nvCxnSpPr>
          <p:cNvPr id="58" name="Straight Arrow Connector 57">
            <a:extLst>
              <a:ext uri="{FF2B5EF4-FFF2-40B4-BE49-F238E27FC236}">
                <a16:creationId xmlns:a16="http://schemas.microsoft.com/office/drawing/2014/main" id="{85897F90-42E7-4F5A-9702-833560832F9F}"/>
              </a:ext>
            </a:extLst>
          </p:cNvPr>
          <p:cNvCxnSpPr/>
          <p:nvPr/>
        </p:nvCxnSpPr>
        <p:spPr>
          <a:xfrm>
            <a:off x="1393350" y="1144299"/>
            <a:ext cx="4086700" cy="1541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79C1B98-8A6D-4C25-B1C3-66D74E998016}"/>
              </a:ext>
            </a:extLst>
          </p:cNvPr>
          <p:cNvSpPr txBox="1"/>
          <p:nvPr/>
        </p:nvSpPr>
        <p:spPr>
          <a:xfrm>
            <a:off x="5605034" y="2679435"/>
            <a:ext cx="1268366" cy="307777"/>
          </a:xfrm>
          <a:prstGeom prst="rect">
            <a:avLst/>
          </a:prstGeom>
          <a:noFill/>
        </p:spPr>
        <p:txBody>
          <a:bodyPr wrap="square" rtlCol="0">
            <a:spAutoFit/>
          </a:bodyPr>
          <a:lstStyle/>
          <a:p>
            <a:r>
              <a:rPr lang="en-US" sz="1400" dirty="0"/>
              <a:t>CHEROKEE</a:t>
            </a:r>
          </a:p>
        </p:txBody>
      </p:sp>
      <p:pic>
        <p:nvPicPr>
          <p:cNvPr id="64" name="Picture 63" descr="Map&#10;&#10;Description automatically generated">
            <a:extLst>
              <a:ext uri="{FF2B5EF4-FFF2-40B4-BE49-F238E27FC236}">
                <a16:creationId xmlns:a16="http://schemas.microsoft.com/office/drawing/2014/main" id="{0350BC75-F9E2-4CC7-9F4D-EA1A24DC110A}"/>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218247" y="3119911"/>
            <a:ext cx="4388163" cy="3227695"/>
          </a:xfrm>
          <a:prstGeom prst="rect">
            <a:avLst/>
          </a:prstGeom>
        </p:spPr>
      </p:pic>
      <p:sp>
        <p:nvSpPr>
          <p:cNvPr id="65" name="TextBox 64">
            <a:extLst>
              <a:ext uri="{FF2B5EF4-FFF2-40B4-BE49-F238E27FC236}">
                <a16:creationId xmlns:a16="http://schemas.microsoft.com/office/drawing/2014/main" id="{56E44A71-5F8E-40AD-A6CD-EF4229A57E24}"/>
              </a:ext>
            </a:extLst>
          </p:cNvPr>
          <p:cNvSpPr txBox="1"/>
          <p:nvPr/>
        </p:nvSpPr>
        <p:spPr>
          <a:xfrm>
            <a:off x="7192370" y="218364"/>
            <a:ext cx="4619767"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Georgia: </a:t>
            </a:r>
            <a:r>
              <a:rPr lang="en-US" dirty="0">
                <a:latin typeface="Times New Roman" panose="02020603050405020304" pitchFamily="18" charset="0"/>
                <a:cs typeface="Times New Roman" panose="02020603050405020304" pitchFamily="18" charset="0"/>
              </a:rPr>
              <a:t>Counties with most applications</a:t>
            </a:r>
          </a:p>
          <a:p>
            <a:r>
              <a:rPr lang="en-US" dirty="0">
                <a:latin typeface="Times New Roman" panose="02020603050405020304" pitchFamily="18" charset="0"/>
                <a:cs typeface="Times New Roman" panose="02020603050405020304" pitchFamily="18" charset="0"/>
              </a:rPr>
              <a:t>Historically Underutilized Business zones in pink</a:t>
            </a:r>
          </a:p>
        </p:txBody>
      </p:sp>
    </p:spTree>
    <p:extLst>
      <p:ext uri="{BB962C8B-B14F-4D97-AF65-F5344CB8AC3E}">
        <p14:creationId xmlns:p14="http://schemas.microsoft.com/office/powerpoint/2010/main" val="269556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78C742BD-FB4C-4D98-8B23-C7675CBD408E}"/>
              </a:ext>
            </a:extLst>
          </p:cNvPr>
          <p:cNvPicPr>
            <a:picLocks noChangeAspect="1"/>
          </p:cNvPicPr>
          <p:nvPr/>
        </p:nvPicPr>
        <p:blipFill>
          <a:blip r:embed="rId2"/>
          <a:stretch>
            <a:fillRect/>
          </a:stretch>
        </p:blipFill>
        <p:spPr>
          <a:xfrm>
            <a:off x="846160" y="1955434"/>
            <a:ext cx="7164893" cy="2077818"/>
          </a:xfrm>
          <a:prstGeom prst="rect">
            <a:avLst/>
          </a:prstGeom>
        </p:spPr>
      </p:pic>
      <p:sp>
        <p:nvSpPr>
          <p:cNvPr id="5" name="TextBox 4">
            <a:extLst>
              <a:ext uri="{FF2B5EF4-FFF2-40B4-BE49-F238E27FC236}">
                <a16:creationId xmlns:a16="http://schemas.microsoft.com/office/drawing/2014/main" id="{741CB177-92AF-4AAA-9FA1-F0DA14B27272}"/>
              </a:ext>
            </a:extLst>
          </p:cNvPr>
          <p:cNvSpPr txBox="1"/>
          <p:nvPr/>
        </p:nvSpPr>
        <p:spPr>
          <a:xfrm>
            <a:off x="484495" y="339061"/>
            <a:ext cx="1084978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Applications breakdown w.r.t Loan status:</a:t>
            </a:r>
          </a:p>
        </p:txBody>
      </p:sp>
    </p:spTree>
    <p:extLst>
      <p:ext uri="{BB962C8B-B14F-4D97-AF65-F5344CB8AC3E}">
        <p14:creationId xmlns:p14="http://schemas.microsoft.com/office/powerpoint/2010/main" val="97206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45">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744CADF-1894-41E8-A1C2-A9C12F021471}"/>
              </a:ext>
            </a:extLst>
          </p:cNvPr>
          <p:cNvSpPr txBox="1"/>
          <p:nvPr/>
        </p:nvSpPr>
        <p:spPr>
          <a:xfrm>
            <a:off x="6794604" y="200993"/>
            <a:ext cx="5274566" cy="165819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3600" b="1" spc="-120" dirty="0">
                <a:latin typeface="Times New Roman" panose="02020603050405020304" pitchFamily="18" charset="0"/>
                <a:ea typeface="+mj-ea"/>
                <a:cs typeface="Times New Roman" panose="02020603050405020304" pitchFamily="18" charset="0"/>
              </a:rPr>
              <a:t>Analysis on industry type vs number of applications</a:t>
            </a:r>
          </a:p>
        </p:txBody>
      </p:sp>
      <p:pic>
        <p:nvPicPr>
          <p:cNvPr id="5" name="Picture 4" descr="Chart&#10;&#10;Description automatically generated">
            <a:extLst>
              <a:ext uri="{FF2B5EF4-FFF2-40B4-BE49-F238E27FC236}">
                <a16:creationId xmlns:a16="http://schemas.microsoft.com/office/drawing/2014/main" id="{C239C8C5-BB2A-4F1D-AC50-DBEC8CF9347A}"/>
              </a:ext>
            </a:extLst>
          </p:cNvPr>
          <p:cNvPicPr>
            <a:picLocks noChangeAspect="1"/>
          </p:cNvPicPr>
          <p:nvPr/>
        </p:nvPicPr>
        <p:blipFill rotWithShape="1">
          <a:blip r:embed="rId2"/>
          <a:srcRect r="22871"/>
          <a:stretch/>
        </p:blipFill>
        <p:spPr>
          <a:xfrm>
            <a:off x="73764" y="47767"/>
            <a:ext cx="6598010" cy="6762465"/>
          </a:xfrm>
          <a:prstGeom prst="rect">
            <a:avLst/>
          </a:prstGeom>
        </p:spPr>
      </p:pic>
      <p:graphicFrame>
        <p:nvGraphicFramePr>
          <p:cNvPr id="41" name="TextBox 5">
            <a:extLst>
              <a:ext uri="{FF2B5EF4-FFF2-40B4-BE49-F238E27FC236}">
                <a16:creationId xmlns:a16="http://schemas.microsoft.com/office/drawing/2014/main" id="{B4810DE2-6D1A-479E-A1E7-599E30769F68}"/>
              </a:ext>
            </a:extLst>
          </p:cNvPr>
          <p:cNvGraphicFramePr/>
          <p:nvPr>
            <p:extLst>
              <p:ext uri="{D42A27DB-BD31-4B8C-83A1-F6EECF244321}">
                <p14:modId xmlns:p14="http://schemas.microsoft.com/office/powerpoint/2010/main" val="2900486655"/>
              </p:ext>
            </p:extLst>
          </p:nvPr>
        </p:nvGraphicFramePr>
        <p:xfrm>
          <a:off x="7197213" y="2011680"/>
          <a:ext cx="4345858" cy="3864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0232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10;&#10;Description automatically generated">
            <a:extLst>
              <a:ext uri="{FF2B5EF4-FFF2-40B4-BE49-F238E27FC236}">
                <a16:creationId xmlns:a16="http://schemas.microsoft.com/office/drawing/2014/main" id="{833A23F7-EFCB-4F7B-A4E3-AE31B4F0840C}"/>
              </a:ext>
            </a:extLst>
          </p:cNvPr>
          <p:cNvPicPr>
            <a:picLocks noChangeAspect="1"/>
          </p:cNvPicPr>
          <p:nvPr/>
        </p:nvPicPr>
        <p:blipFill>
          <a:blip r:embed="rId2"/>
          <a:stretch>
            <a:fillRect/>
          </a:stretch>
        </p:blipFill>
        <p:spPr>
          <a:xfrm>
            <a:off x="0" y="1185990"/>
            <a:ext cx="12192000" cy="5672010"/>
          </a:xfrm>
          <a:prstGeom prst="rect">
            <a:avLst/>
          </a:prstGeom>
        </p:spPr>
      </p:pic>
      <p:sp>
        <p:nvSpPr>
          <p:cNvPr id="31" name="TextBox 30">
            <a:extLst>
              <a:ext uri="{FF2B5EF4-FFF2-40B4-BE49-F238E27FC236}">
                <a16:creationId xmlns:a16="http://schemas.microsoft.com/office/drawing/2014/main" id="{9C01C1B3-318F-4A55-8828-C3847F82744C}"/>
              </a:ext>
            </a:extLst>
          </p:cNvPr>
          <p:cNvSpPr txBox="1"/>
          <p:nvPr/>
        </p:nvSpPr>
        <p:spPr>
          <a:xfrm>
            <a:off x="3091721" y="3083189"/>
            <a:ext cx="6198432" cy="369332"/>
          </a:xfrm>
          <a:prstGeom prst="rect">
            <a:avLst/>
          </a:prstGeom>
          <a:noFill/>
        </p:spPr>
        <p:txBody>
          <a:bodyPr wrap="square">
            <a:spAutoFit/>
          </a:bodyPr>
          <a:lstStyle/>
          <a:p>
            <a:endParaRPr lang="en-US" dirty="0"/>
          </a:p>
        </p:txBody>
      </p:sp>
      <p:sp>
        <p:nvSpPr>
          <p:cNvPr id="17" name="TextBox 16">
            <a:extLst>
              <a:ext uri="{FF2B5EF4-FFF2-40B4-BE49-F238E27FC236}">
                <a16:creationId xmlns:a16="http://schemas.microsoft.com/office/drawing/2014/main" id="{7A5259E4-382C-4112-9283-7629B5AA8869}"/>
              </a:ext>
            </a:extLst>
          </p:cNvPr>
          <p:cNvSpPr txBox="1"/>
          <p:nvPr/>
        </p:nvSpPr>
        <p:spPr>
          <a:xfrm>
            <a:off x="376990" y="263889"/>
            <a:ext cx="850087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Analysis on industry type (continued):</a:t>
            </a:r>
          </a:p>
        </p:txBody>
      </p:sp>
      <p:graphicFrame>
        <p:nvGraphicFramePr>
          <p:cNvPr id="37" name="TextBox 5">
            <a:extLst>
              <a:ext uri="{FF2B5EF4-FFF2-40B4-BE49-F238E27FC236}">
                <a16:creationId xmlns:a16="http://schemas.microsoft.com/office/drawing/2014/main" id="{3871783B-082E-410A-81D9-BDE3E8DA8E76}"/>
              </a:ext>
            </a:extLst>
          </p:cNvPr>
          <p:cNvGraphicFramePr/>
          <p:nvPr>
            <p:extLst>
              <p:ext uri="{D42A27DB-BD31-4B8C-83A1-F6EECF244321}">
                <p14:modId xmlns:p14="http://schemas.microsoft.com/office/powerpoint/2010/main" val="3202784978"/>
              </p:ext>
            </p:extLst>
          </p:nvPr>
        </p:nvGraphicFramePr>
        <p:xfrm>
          <a:off x="5616894" y="745167"/>
          <a:ext cx="4345858" cy="3864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952445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16c05727-aa75-4e4a-9b5f-8a80a1165891"/>
    <ds:schemaRef ds:uri="http://purl.org/dc/elements/1.1/"/>
    <ds:schemaRef ds:uri="http://schemas.microsoft.com/office/2006/metadata/properties"/>
    <ds:schemaRef ds:uri="http://schemas.openxmlformats.org/package/2006/metadata/core-properties"/>
    <ds:schemaRef ds:uri="http://purl.org/dc/terms/"/>
    <ds:schemaRef ds:uri="71af3243-3dd4-4a8d-8c0d-dd76da1f02a5"/>
    <ds:schemaRef ds:uri="http://www.w3.org/XML/1998/namespace"/>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842</TotalTime>
  <Words>1170</Words>
  <Application>Microsoft Office PowerPoint</Application>
  <PresentationFormat>Widescreen</PresentationFormat>
  <Paragraphs>142</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Wingdings</vt:lpstr>
      <vt:lpstr>Wingdings 3</vt:lpstr>
      <vt:lpstr>Metropolitan</vt:lpstr>
      <vt:lpstr>PowerPoint Presentation</vt:lpstr>
      <vt:lpstr>Contents:</vt:lpstr>
      <vt:lpstr>Introduction:</vt:lpstr>
      <vt:lpstr>The Consolidated Appropriations Act, 2021 (CAA) extended the Paycheck Protection Program (PPP) through March 31, 2021. However, the PPP funds have been exhausted, meaning the PPP program is no longer available as of May 31, 2021.  The amount of funds made available in the third round totaled $284 billion. Maximum loans of $10 million were available to first-draw borrowers, and loans up to $2 million were offered to second-draw, small business owners.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Decision tree</vt:lpstr>
      <vt:lpstr>Machine learning: Random forest</vt:lpstr>
      <vt:lpstr>Feature importance:</vt:lpstr>
      <vt:lpstr>Literature survey -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Paycheck protection program: Analysis</dc:title>
  <dc:creator>Sai Jayasree Karthik Nandula</dc:creator>
  <cp:lastModifiedBy>Sai Jayasree Karthik Nandula</cp:lastModifiedBy>
  <cp:revision>1</cp:revision>
  <dcterms:created xsi:type="dcterms:W3CDTF">2022-03-03T19:12:58Z</dcterms:created>
  <dcterms:modified xsi:type="dcterms:W3CDTF">2022-03-05T06:51:01Z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