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c39442cc4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c39442c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c39442c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c39442c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c39442cc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c39442c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c39442c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c39442c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c39442cc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c39442c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c39442c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c39442c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c39442cc4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c39442c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sinva/imodel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Approval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by Manimaran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</a:t>
            </a:r>
            <a:r>
              <a:rPr lang="en"/>
              <a:t>steps</a:t>
            </a:r>
            <a:r>
              <a:rPr lang="en"/>
              <a:t> that can be taken next</a:t>
            </a:r>
            <a:endParaRPr/>
          </a:p>
        </p:txBody>
      </p:sp>
      <p:grpSp>
        <p:nvGrpSpPr>
          <p:cNvPr id="110" name="Google Shape;110;p22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11" name="Google Shape;111;p2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Trying a different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2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There are lot of categorical features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CatBoost, XgBoost can be considered, because of the above point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15" name="Google Shape;115;p22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16" name="Google Shape;116;p2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Different Objective/Target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2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The Target assumed here may not make business sense.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 new Target </a:t>
            </a:r>
            <a:r>
              <a:rPr lang="en" sz="1400">
                <a:solidFill>
                  <a:schemeClr val="lt1"/>
                </a:solidFill>
              </a:rPr>
              <a:t>which</a:t>
            </a:r>
            <a:r>
              <a:rPr lang="en" sz="1400">
                <a:solidFill>
                  <a:schemeClr val="lt1"/>
                </a:solidFill>
              </a:rPr>
              <a:t> can represent the applicant’s financial capability can be used.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20" name="Google Shape;120;p22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21" name="Google Shape;121;p2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Using Applicant’s Bank account transactions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24" name="Google Shape;124;p22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This can help to represent the applicant’s financial habits more reliably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2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2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slides will detail on the following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Assumption.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Decisions </a:t>
            </a:r>
            <a:r>
              <a:rPr lang="en"/>
              <a:t>behind</a:t>
            </a:r>
            <a:r>
              <a:rPr lang="en"/>
              <a:t> what data was fed to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Analysis of important features found when training.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steps that can be taken to improve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PS: The decisions made will probably not make business sense, due to limited data and domain knowledge.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Assumption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Assumption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do not have a defined “TARGET” for the dataset, I defined “GOOD” and “BAD” applicants based on the number of months that they have paid their dues on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For more details: Refer the code in Target Analysis and its subsections of the notebook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Decisions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Decisions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had multiple applicants with the same information (they may have reapplied post rejection), so the duplicate records were filtered.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Age and Employment Status of the applicant was calculated with the date when the notebook was run as reference.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For more details: Refer the code in Data Preprocessing and its subsections of the notebook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modeled the data with a rules based classifier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imodels</a:t>
            </a:r>
            <a:r>
              <a:rPr lang="en"/>
              <a:t>, based on the coefficients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education, income and Age were found in most of the rules, which makes sense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For more details: Refer the code in </a:t>
            </a:r>
            <a:r>
              <a:rPr lang="en" sz="1200"/>
              <a:t>Trained Rules and Coeffs</a:t>
            </a:r>
            <a:r>
              <a:rPr lang="en" sz="1200"/>
              <a:t> under Training with Clean data section of the notebook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