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 ." userId="05af9a9030edffab" providerId="LiveId" clId="{E5FBC068-0B28-4DC5-8C0B-31339C11FC38}"/>
    <pc:docChg chg="modSld">
      <pc:chgData name="Gana ." userId="05af9a9030edffab" providerId="LiveId" clId="{E5FBC068-0B28-4DC5-8C0B-31339C11FC38}" dt="2025-03-21T04:53:16.841" v="63" actId="20577"/>
      <pc:docMkLst>
        <pc:docMk/>
      </pc:docMkLst>
      <pc:sldChg chg="modSp mod">
        <pc:chgData name="Gana ." userId="05af9a9030edffab" providerId="LiveId" clId="{E5FBC068-0B28-4DC5-8C0B-31339C11FC38}" dt="2025-03-21T04:53:16.841" v="63" actId="20577"/>
        <pc:sldMkLst>
          <pc:docMk/>
          <pc:sldMk cId="95992585" sldId="256"/>
        </pc:sldMkLst>
        <pc:spChg chg="mod">
          <ac:chgData name="Gana ." userId="05af9a9030edffab" providerId="LiveId" clId="{E5FBC068-0B28-4DC5-8C0B-31339C11FC38}" dt="2025-03-21T04:52:42.411" v="54" actId="20577"/>
          <ac:spMkLst>
            <pc:docMk/>
            <pc:sldMk cId="95992585" sldId="256"/>
            <ac:spMk id="2" creationId="{DC1F1BB4-CE32-4261-BF80-8F36ABDB1EA6}"/>
          </ac:spMkLst>
        </pc:spChg>
        <pc:spChg chg="mod">
          <ac:chgData name="Gana ." userId="05af9a9030edffab" providerId="LiveId" clId="{E5FBC068-0B28-4DC5-8C0B-31339C11FC38}" dt="2025-03-21T04:53:16.841" v="63" actId="20577"/>
          <ac:spMkLst>
            <pc:docMk/>
            <pc:sldMk cId="95992585" sldId="256"/>
            <ac:spMk id="3" creationId="{8B097971-ACEB-45F6-9D22-D550653926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C1F1BB4-CE32-4261-BF80-8F36ABDB1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B097971-ACEB-45F6-9D22-D55065392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Market Entry Analysis for ABG Motors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eatmap - Potential Buyers">
            <a:extLst>
              <a:ext uri="{FF2B5EF4-FFF2-40B4-BE49-F238E27FC236}">
                <a16:creationId xmlns:a16="http://schemas.microsoft.com/office/drawing/2014/main" id="{42DE6770-B8C9-4BF9-8913-7790C9C28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40"/>
            <a:ext cx="12192000" cy="64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Income vs Gender Analysis">
            <a:extLst>
              <a:ext uri="{FF2B5EF4-FFF2-40B4-BE49-F238E27FC236}">
                <a16:creationId xmlns:a16="http://schemas.microsoft.com/office/drawing/2014/main" id="{05FFE80E-3B41-4E66-9D1E-C958D8534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ge vs Predicted Purchase">
            <a:extLst>
              <a:ext uri="{FF2B5EF4-FFF2-40B4-BE49-F238E27FC236}">
                <a16:creationId xmlns:a16="http://schemas.microsoft.com/office/drawing/2014/main" id="{4031E7D0-CA21-4CEC-8F44-6871E4517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CAPSTONE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Gana .</cp:lastModifiedBy>
  <cp:revision>1</cp:revision>
  <dcterms:created xsi:type="dcterms:W3CDTF">2025-03-21T04:50:38Z</dcterms:created>
  <dcterms:modified xsi:type="dcterms:W3CDTF">2025-03-21T04:53:25Z</dcterms:modified>
</cp:coreProperties>
</file>