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86DEFF2-DF26-4552-BB18-6C9C8DEE8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Sales Insight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92F0AC5-753D-469E-A50D-A949EB41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04-01-2023 07:24:36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onth">
            <a:extLst>
              <a:ext uri="{FF2B5EF4-FFF2-40B4-BE49-F238E27FC236}">
                <a16:creationId xmlns:a16="http://schemas.microsoft.com/office/drawing/2014/main" id="{E72B1CA7-EFE3-4B01-A0EF-E74C7C637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2395537"/>
            <a:ext cx="56197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-Revenue Analysis">
            <a:extLst>
              <a:ext uri="{FF2B5EF4-FFF2-40B4-BE49-F238E27FC236}">
                <a16:creationId xmlns:a16="http://schemas.microsoft.com/office/drawing/2014/main" id="{7FD342B1-CA2E-47D1-AEA8-BE04C24E8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rofit">
            <a:extLst>
              <a:ext uri="{FF2B5EF4-FFF2-40B4-BE49-F238E27FC236}">
                <a16:creationId xmlns:a16="http://schemas.microsoft.com/office/drawing/2014/main" id="{80D0DAD8-AEFF-4A10-B332-69F46F158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619375"/>
            <a:ext cx="952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-Profit Analysis">
            <a:extLst>
              <a:ext uri="{FF2B5EF4-FFF2-40B4-BE49-F238E27FC236}">
                <a16:creationId xmlns:a16="http://schemas.microsoft.com/office/drawing/2014/main" id="{E980C025-B55F-4756-AB01-86959516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Profit Margin By Market ">
            <a:extLst>
              <a:ext uri="{FF2B5EF4-FFF2-40B4-BE49-F238E27FC236}">
                <a16:creationId xmlns:a16="http://schemas.microsoft.com/office/drawing/2014/main" id="{03279750-8FB3-4BC0-AEDD-EB3211450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787"/>
            <a:ext cx="12192000" cy="54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Profit Trend">
            <a:extLst>
              <a:ext uri="{FF2B5EF4-FFF2-40B4-BE49-F238E27FC236}">
                <a16:creationId xmlns:a16="http://schemas.microsoft.com/office/drawing/2014/main" id="{A03CB5C5-0A43-41BC-A28C-A3E5920C0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91" y="0"/>
            <a:ext cx="7707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Customer Table">
            <a:extLst>
              <a:ext uri="{FF2B5EF4-FFF2-40B4-BE49-F238E27FC236}">
                <a16:creationId xmlns:a16="http://schemas.microsoft.com/office/drawing/2014/main" id="{A0955063-6057-42D1-BB0A-99E2F33C2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61" y="0"/>
            <a:ext cx="3951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Pie Chart">
            <a:extLst>
              <a:ext uri="{FF2B5EF4-FFF2-40B4-BE49-F238E27FC236}">
                <a16:creationId xmlns:a16="http://schemas.microsoft.com/office/drawing/2014/main" id="{2405B562-8432-43AE-BD1C-EE778A94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78" y="0"/>
            <a:ext cx="10376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id="{FB61668A-82F6-4173-9913-A3E6C73A3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66687"/>
            <a:ext cx="19050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antity">
            <a:extLst>
              <a:ext uri="{FF2B5EF4-FFF2-40B4-BE49-F238E27FC236}">
                <a16:creationId xmlns:a16="http://schemas.microsoft.com/office/drawing/2014/main" id="{F7DED6A4-B7AA-4167-AFFE-EA5283FB4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561975"/>
            <a:ext cx="1905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Market">
            <a:extLst>
              <a:ext uri="{FF2B5EF4-FFF2-40B4-BE49-F238E27FC236}">
                <a16:creationId xmlns:a16="http://schemas.microsoft.com/office/drawing/2014/main" id="{8B5B27D7-C0CE-4D02-86EC-DF4BFAC9F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385"/>
            <a:ext cx="12192000" cy="53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Quantity By Markets ">
            <a:extLst>
              <a:ext uri="{FF2B5EF4-FFF2-40B4-BE49-F238E27FC236}">
                <a16:creationId xmlns:a16="http://schemas.microsoft.com/office/drawing/2014/main" id="{D86ABA90-CC9C-4ADD-B70B-A4DE239E3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63" y="0"/>
            <a:ext cx="3184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7 Customers">
            <a:extLst>
              <a:ext uri="{FF2B5EF4-FFF2-40B4-BE49-F238E27FC236}">
                <a16:creationId xmlns:a16="http://schemas.microsoft.com/office/drawing/2014/main" id="{168F496C-5825-4EC7-B060-E52DFBB9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156"/>
            <a:ext cx="12192000" cy="37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7 Products">
            <a:extLst>
              <a:ext uri="{FF2B5EF4-FFF2-40B4-BE49-F238E27FC236}">
                <a16:creationId xmlns:a16="http://schemas.microsoft.com/office/drawing/2014/main" id="{A247487E-A899-46AF-BCA4-B53CD5853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2955"/>
            <a:ext cx="12192000" cy="37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By Year">
            <a:extLst>
              <a:ext uri="{FF2B5EF4-FFF2-40B4-BE49-F238E27FC236}">
                <a16:creationId xmlns:a16="http://schemas.microsoft.com/office/drawing/2014/main" id="{6EA09B45-D626-4E48-A16B-370618732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186" y="0"/>
            <a:ext cx="591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Year">
            <a:extLst>
              <a:ext uri="{FF2B5EF4-FFF2-40B4-BE49-F238E27FC236}">
                <a16:creationId xmlns:a16="http://schemas.microsoft.com/office/drawing/2014/main" id="{8770C91A-8644-4743-B511-093F0EA86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1076325"/>
            <a:ext cx="2305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Project Sales Insight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Sales Insight</dc:title>
  <dc:creator>Lenovo</dc:creator>
  <cp:lastModifiedBy>MANISH AHIRWAR</cp:lastModifiedBy>
  <cp:revision>1</cp:revision>
  <dcterms:created xsi:type="dcterms:W3CDTF">2023-01-04T01:54:46Z</dcterms:created>
  <dcterms:modified xsi:type="dcterms:W3CDTF">2023-06-26T16:36:56Z</dcterms:modified>
</cp:coreProperties>
</file>