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Relationship Id="rId5" Target="https://shorturl.at/lwAGL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543300" y="1981857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8076248" y="7018993"/>
            <a:ext cx="860446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21">
                <a:solidFill>
                  <a:srgbClr val="000000"/>
                </a:solidFill>
                <a:latin typeface="Trebuchet MS"/>
              </a:rPr>
              <a:t>Mani D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711721244032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III Btech CSBS</a:t>
            </a:r>
          </a:p>
          <a:p>
            <a:pPr algn="l">
              <a:lnSpc>
                <a:spcPts val="3600"/>
              </a:lnSpc>
            </a:pPr>
            <a:r>
              <a:rPr lang="en-US" sz="3000" spc="22">
                <a:solidFill>
                  <a:srgbClr val="000000"/>
                </a:solidFill>
                <a:latin typeface="Trebuchet MS"/>
              </a:rPr>
              <a:t>KGiSL Institute of Technology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572500" y="3657223"/>
            <a:ext cx="2788920" cy="59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63740" y="2049117"/>
            <a:ext cx="6325075" cy="795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92340" y="3000707"/>
            <a:ext cx="632507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">
                <a:solidFill>
                  <a:srgbClr val="2D936B"/>
                </a:solidFill>
                <a:latin typeface="Trebuchet MS Bold"/>
              </a:rPr>
              <a:t>Text Generation Using RNN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63940" y="6000117"/>
            <a:ext cx="255753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-7">
                <a:solidFill>
                  <a:srgbClr val="2D936B"/>
                </a:solidFill>
                <a:latin typeface="Trebuchet MS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5216188" y="791502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801600" y="106330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287625" y="8912860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46275" y="1854200"/>
            <a:ext cx="13912812" cy="5391215"/>
          </a:xfrm>
          <a:custGeom>
            <a:avLst/>
            <a:gdLst/>
            <a:ahLst/>
            <a:cxnLst/>
            <a:rect r="r" b="b" t="t" l="l"/>
            <a:pathLst>
              <a:path h="5391215" w="13912812">
                <a:moveTo>
                  <a:pt x="0" y="0"/>
                </a:moveTo>
                <a:lnTo>
                  <a:pt x="13912813" y="0"/>
                </a:lnTo>
                <a:lnTo>
                  <a:pt x="13912813" y="5391215"/>
                </a:lnTo>
                <a:lnTo>
                  <a:pt x="0" y="5391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84282" y="7529550"/>
            <a:ext cx="13295780" cy="1088592"/>
          </a:xfrm>
          <a:custGeom>
            <a:avLst/>
            <a:gdLst/>
            <a:ahLst/>
            <a:cxnLst/>
            <a:rect r="r" b="b" t="t" l="l"/>
            <a:pathLst>
              <a:path h="1088592" w="13295780">
                <a:moveTo>
                  <a:pt x="0" y="0"/>
                </a:moveTo>
                <a:lnTo>
                  <a:pt x="13295781" y="0"/>
                </a:lnTo>
                <a:lnTo>
                  <a:pt x="13295781" y="1088592"/>
                </a:lnTo>
                <a:lnTo>
                  <a:pt x="0" y="108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32998" y="572451"/>
            <a:ext cx="450365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4888" y="9174797"/>
            <a:ext cx="184594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37" u="sng">
                <a:solidFill>
                  <a:srgbClr val="006FC0"/>
                </a:solidFill>
                <a:latin typeface="Trebuchet MS"/>
                <a:hlinkClick r:id="rId5" tooltip="https://shorturl.at/lwAGL"/>
              </a:rPr>
              <a:t>Demo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0181" y="7238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10390" y="1001553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5285" y="3888909"/>
            <a:ext cx="12790137" cy="338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Trebuchet MS"/>
              </a:rPr>
              <a:t>Time Series Forecasting of Maximum Temperature using Recurrent Neural Networks: </a:t>
            </a:r>
            <a:r>
              <a:rPr lang="en-US" sz="5400">
                <a:solidFill>
                  <a:srgbClr val="000000"/>
                </a:solidFill>
                <a:latin typeface="Trebuchet MS Bold"/>
              </a:rPr>
              <a:t>A Case Study of Seattle Weather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39433" y="7929562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18674" y="9985052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79006" y="2081094"/>
            <a:ext cx="9618264" cy="652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9"/>
              </a:lnSpc>
            </a:pP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4. Solution and Value Proposition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1" y="1590531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2882658"/>
            <a:ext cx="10789920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Build an RNN-based text generation model to produce text that makes sense and is relevant to the given context. </a:t>
            </a:r>
          </a:p>
          <a:p>
            <a:pPr algn="l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Take on the challenge of writing prose that has the same fluency and semantic coherence as human language.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Use a large corpus of text data to teach the model the intricate patterns and structures seen in natural language.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58400" y="1753076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3015" y="2771537"/>
            <a:ext cx="11547158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Develop a text generation system that leverages Recurrent Neural Networks (RNNs) to overcome challenges in producing coherent and contextually relevant information, hence addressing inadequacies in existing methods.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RNN architecture can be used to manage sequential data and extract intricate language patterns. Train the model on a range of text corpora using preprocessing techniques to maximize learning. 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Create an advanced text generation model that can generate text that resembles human writing. Natural language processing will progress as a result, and personalized chatbots, content production, and writing assistance could all benefit from this.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919880" y="1629153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0618" y="3350895"/>
            <a:ext cx="12798267" cy="282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Our temperature forecasting model caters to diverse industries such as agriculture, events, energy, emergency response, and urban planning.</a:t>
            </a:r>
          </a:p>
          <a:p>
            <a:pPr algn="l" marL="542925" indent="-271462" lvl="1">
              <a:lnSpc>
                <a:spcPts val="3600"/>
              </a:lnSpc>
            </a:pPr>
          </a:p>
          <a:p>
            <a:pPr algn="l" marL="542925" indent="-27146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rebuchet MS"/>
              </a:rPr>
              <a:t> Stakeholders include farmers, event organizers, energy providers, emergency responders, and urban planners, who rely on accurate temperature predictions for decision-making and risk management.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2103597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671513" y="594360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43097" y="2579847"/>
            <a:ext cx="9761220" cy="574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With the help of our Recurrent Neural Network (RNN)-powered text production technology, users may easily and quickly produce quality writing while streamlining content development methods. </a:t>
            </a:r>
          </a:p>
          <a:p>
            <a:pPr algn="l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The method ensures that the content meets professional writing standards and effectively communicates the desired message by producing coherent and contextually appropriate prose. 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solution meets a variety of user needs, such as content creation, chatbot development, and assistance with creative writing, and provides critical support in various domains of natural language processing.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604488" y="1491042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1314748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56146" y="2690813"/>
            <a:ext cx="10104120" cy="615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method produces text that is as coherent and fluid as human-generated stuff. </a:t>
            </a:r>
          </a:p>
          <a:p>
            <a:pPr algn="l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Users can generate high-quality writing quickly, which speeds up their content production processes and saves them valuable time.</a:t>
            </a:r>
          </a:p>
          <a:p>
            <a:pPr algn="l">
              <a:lnSpc>
                <a:spcPts val="3240"/>
              </a:lnSpc>
            </a:pP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Our system has applications across industries and areas and may be used for a wide range of user needs, from content creation to chatbot development. 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 Our technology is driven by state-of-the-art Recurrent Neural Networks (RNNs) and provides customers with incomparable results while showcasing the newest advancements in natural language processing.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144500" y="762476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9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14355" y="2407444"/>
            <a:ext cx="11247120" cy="615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In RNN architecture, sequential dependencies in text data are captured by recurrent neural networks (RNNs), which enables the production of coherent text. 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Dense word embeddings, which capture the semantic relationships between words, are utilized to enhance the model's language comprehension.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To predict the next word in a sequence, the model is trained on multiple text corpora. The text production abilities of the model are enhanced by iterative learning. 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rebuchet MS"/>
              </a:rPr>
              <a:t> The utilization of regularization strategies and hyperparameter modifications optimizes model performance and ensures dependable, superior text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DAGC7DaeSGQ</dc:identifier>
  <dcterms:modified xsi:type="dcterms:W3CDTF">2011-08-01T06:04:30Z</dcterms:modified>
  <cp:revision>1</cp:revision>
  <dc:title>TNSTC NM.pptx</dc:title>
</cp:coreProperties>
</file>