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84bdb7e5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84bdb7e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4bdb7e5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84bdb7e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baa12b7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baa12b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abaa12b7e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abaa12b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abaa12b7e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abaa12b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abaa12b7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abaa12b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84bdb7e58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84bdb7e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4bdb7e58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84bdb7e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4bdb7e5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4bdb7e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4bdb7e5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4bdb7e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4bdb7e5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4bdb7e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arkgituma.medium.com/asynchronous-video-compression-and-upload-in-react-native-d7f74ea03f75" TargetMode="External"/><Relationship Id="rId4" Type="http://schemas.openxmlformats.org/officeDocument/2006/relationships/hyperlink" Target="https://www.npmjs.com/package/react-native-video-processing" TargetMode="External"/><Relationship Id="rId5" Type="http://schemas.openxmlformats.org/officeDocument/2006/relationships/hyperlink" Target="https://www.youtube.com/watch?v=HRjgeT6NQJM&amp;feature=youtu.be&amp;ab_channel=ShahenHovhannisyan" TargetMode="External"/><Relationship Id="rId6" Type="http://schemas.openxmlformats.org/officeDocument/2006/relationships/hyperlink" Target="https://github.com/JohnProg/Blog-App" TargetMode="External"/><Relationship Id="rId7" Type="http://schemas.openxmlformats.org/officeDocument/2006/relationships/hyperlink" Target="https://www.youtube.com/watch?v=GTOatl1E8QE&amp;ab_channel=GeekyA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MANIKANDAN 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2019202028 (Regular)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53250" y="3110750"/>
            <a:ext cx="3937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MS.S.KANIMOZHI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Fellow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Feeds means,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Shows Recent activity in the </a:t>
            </a:r>
            <a:r>
              <a:rPr lang="en" sz="1800"/>
              <a:t>department.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Upcoming events also listed here.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Any circular also notify using notification Like exam time table, any event changes ( latest)</a:t>
            </a:r>
            <a:endParaRPr sz="1800"/>
          </a:p>
        </p:txBody>
      </p:sp>
      <p:pic>
        <p:nvPicPr>
          <p:cNvPr id="136" name="Google Shape;136;p22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</a:t>
            </a:r>
            <a:r>
              <a:rPr lang="en"/>
              <a:t>.Profile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Profile screen show the </a:t>
            </a:r>
            <a:r>
              <a:rPr b="1" lang="en"/>
              <a:t>current</a:t>
            </a:r>
            <a:r>
              <a:rPr b="1" lang="en"/>
              <a:t> profile of the user like student,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Teaching follo, Assistant professor,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P</a:t>
            </a:r>
            <a:r>
              <a:rPr b="1" lang="en"/>
              <a:t>rofessor and Head of the department (HOD)</a:t>
            </a:r>
            <a:endParaRPr b="1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25" y="152400"/>
            <a:ext cx="24731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Description text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Document like pdf, doc, ect…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Reference link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video </a:t>
            </a:r>
            <a:endParaRPr b="1"/>
          </a:p>
        </p:txBody>
      </p:sp>
      <p:sp>
        <p:nvSpPr>
          <p:cNvPr id="153" name="Google Shape;153;p25"/>
          <p:cNvSpPr txBox="1"/>
          <p:nvPr/>
        </p:nvSpPr>
        <p:spPr>
          <a:xfrm>
            <a:off x="1090750" y="1908825"/>
            <a:ext cx="229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Information Data Types</a:t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Title text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Year like 2001, 2002, ect…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Project domain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Best and Average projects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</a:t>
            </a:r>
            <a:r>
              <a:rPr b="1" lang="en"/>
              <a:t>uggestion </a:t>
            </a:r>
            <a:r>
              <a:rPr b="1" lang="en"/>
              <a:t> projects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Best review projects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Most commented projects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Worst review projects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endParaRPr b="1"/>
          </a:p>
        </p:txBody>
      </p:sp>
      <p:sp>
        <p:nvSpPr>
          <p:cNvPr id="159" name="Google Shape;159;p26"/>
          <p:cNvSpPr txBox="1"/>
          <p:nvPr/>
        </p:nvSpPr>
        <p:spPr>
          <a:xfrm>
            <a:off x="1090750" y="1908825"/>
            <a:ext cx="229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Retrieval</a:t>
            </a: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4939500" y="470150"/>
            <a:ext cx="3837000" cy="43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the </a:t>
            </a:r>
            <a:r>
              <a:rPr b="1" lang="en"/>
              <a:t>current</a:t>
            </a:r>
            <a:r>
              <a:rPr b="1" lang="en"/>
              <a:t> year project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Project Mark = 35%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Current year student review mark = 30%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Description text = 5%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Ppt and other docs = 5%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video = 5%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solved = 5%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Project goal achievement p</a:t>
            </a:r>
            <a:r>
              <a:rPr b="1" lang="en"/>
              <a:t>ercentage</a:t>
            </a:r>
            <a:r>
              <a:rPr b="1" lang="en"/>
              <a:t>= 5%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solution = 5%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Real world usage (like publish the paper or live the app in playstore, ect..)</a:t>
            </a:r>
            <a:r>
              <a:rPr b="1" lang="en"/>
              <a:t>= 5%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endParaRPr b="1"/>
          </a:p>
        </p:txBody>
      </p:sp>
      <p:sp>
        <p:nvSpPr>
          <p:cNvPr id="165" name="Google Shape;165;p27"/>
          <p:cNvSpPr txBox="1"/>
          <p:nvPr/>
        </p:nvSpPr>
        <p:spPr>
          <a:xfrm>
            <a:off x="1100175" y="921500"/>
            <a:ext cx="22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Analysis</a:t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00" y="1568000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Videos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Images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PDFs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and Image compression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Video and Image occupies the large amount of space in the database and also consumes the user's internet also.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Before uploading the video and image into the server, compress in the frontend itself and we send that to the backend.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Compression also reduce the size of the file it help as to store more data in the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We also upload the video to youtube so that people from outside also can see the project details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lang="en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https://markgituma.medium.com/asynchronous-video-compression-and-upload-in-react-native-d7f74ea03f75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https://www.npmjs.com/package/react-native-video-processing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https://www.youtube.com/watch?v=HRjgeT6NQJM&amp;feature=youtu.be&amp;ab_channel=ShahenHovhannisyan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https://github.com/JohnProg/Blog-App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https://www.youtube.com/watch?v=GTOatl1E8QE&amp;ab_channel=GeekyAnts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Project Documentation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3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last 10 years in MCA department, Every year 100 students are doing final year project but no get more then mark.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Students are </a:t>
            </a:r>
            <a:r>
              <a:rPr lang="en"/>
              <a:t>putting</a:t>
            </a:r>
            <a:r>
              <a:rPr lang="en"/>
              <a:t> at least 3 months to do the R&amp;D, But after the </a:t>
            </a:r>
            <a:r>
              <a:rPr lang="en"/>
              <a:t>academic</a:t>
            </a:r>
            <a:r>
              <a:rPr lang="en"/>
              <a:t> the that work is not </a:t>
            </a:r>
            <a:r>
              <a:rPr lang="en"/>
              <a:t>exposed</a:t>
            </a:r>
            <a:r>
              <a:rPr lang="en"/>
              <a:t> to outer world.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some of the project are so great but they are as a students project without any feature steps in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this MCA Projects WIKIPEDIA Keep documenting the project with pdf document, links and video demo.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57750" y="1030950"/>
            <a:ext cx="28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Domain : Mobile application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4" name="Google Shape;74;p15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75" name="Google Shape;75;p15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Google Shape;76;p15"/>
            <p:cNvCxnSpPr>
              <a:stCxn id="75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Student upload the project details with doc</a:t>
            </a:r>
            <a:endParaRPr sz="14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2212025" y="2692171"/>
            <a:ext cx="196200" cy="1404905"/>
            <a:chOff x="2512925" y="2768371"/>
            <a:chExt cx="196200" cy="1404905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Compress the video, image and pdf in frentend</a:t>
            </a:r>
            <a:endParaRPr sz="14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83" name="Google Shape;83;p15"/>
            <p:cNvCxnSpPr>
              <a:stCxn id="84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4" name="Google Shape;84;p15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Store the Information to the backend DB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87" name="Google Shape;87;p15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8" name="Google Shape;88;p15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6241670" y="3487950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If any want the project then we can search the project name inside application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389600"/>
            <a:ext cx="2808000" cy="31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&gt; Project  list and details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 . Review comments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 .  Review rating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&gt; Upload project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&gt; feeds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&gt; Profile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300" y="818025"/>
            <a:ext cx="4902650" cy="39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1.</a:t>
            </a:r>
            <a:r>
              <a:rPr lang="en"/>
              <a:t>Project  list and details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this module, show all projects item and user can search the project name.</a:t>
            </a:r>
            <a:endParaRPr sz="15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25" y="376125"/>
            <a:ext cx="2562699" cy="45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781425" y="582675"/>
            <a:ext cx="98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PROJECTS</a:t>
            </a:r>
            <a:endParaRPr b="1"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624850" y="649950"/>
            <a:ext cx="1143000" cy="271500"/>
          </a:xfrm>
          <a:prstGeom prst="rect">
            <a:avLst/>
          </a:prstGeom>
          <a:solidFill>
            <a:srgbClr val="FAF8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826575" y="608700"/>
            <a:ext cx="10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PROJECTS</a:t>
            </a:r>
            <a:endParaRPr b="1" sz="11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479175" y="1008525"/>
            <a:ext cx="1434300" cy="22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1624850" y="951225"/>
            <a:ext cx="90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</a:t>
            </a:r>
            <a:endParaRPr sz="10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r>
              <a:rPr lang="en"/>
              <a:t>.Upload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upload project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6232500" cy="23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For upload a project you need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create a profile first.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After that you can upload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Text, document and links.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450" y="963075"/>
            <a:ext cx="4605650" cy="34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</a:t>
            </a:r>
            <a:r>
              <a:rPr lang="en"/>
              <a:t>. Feeds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C16D6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