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BE4D2B9-2AA3-4F29-B879-D112A083B604}" type="datetimeFigureOut">
              <a:rPr lang="en-US" smtClean="0"/>
              <a:t>11/18/2018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F330B6D-634C-4645-9AA5-F80A725193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E4D2B9-2AA3-4F29-B879-D112A083B604}"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30B6D-634C-4645-9AA5-F80A725193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E4D2B9-2AA3-4F29-B879-D112A083B604}"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30B6D-634C-4645-9AA5-F80A725193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E4D2B9-2AA3-4F29-B879-D112A083B604}"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30B6D-634C-4645-9AA5-F80A725193E7}"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BE4D2B9-2AA3-4F29-B879-D112A083B604}"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30B6D-634C-4645-9AA5-F80A725193E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BE4D2B9-2AA3-4F29-B879-D112A083B604}"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30B6D-634C-4645-9AA5-F80A725193E7}"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BE4D2B9-2AA3-4F29-B879-D112A083B604}" type="datetimeFigureOut">
              <a:rPr lang="en-US" smtClean="0"/>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30B6D-634C-4645-9AA5-F80A725193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E4D2B9-2AA3-4F29-B879-D112A083B604}" type="datetimeFigureOut">
              <a:rPr lang="en-US" smtClean="0"/>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30B6D-634C-4645-9AA5-F80A725193E7}"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4D2B9-2AA3-4F29-B879-D112A083B604}" type="datetimeFigureOut">
              <a:rPr lang="en-US" smtClean="0"/>
              <a:t>11/18/2018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30B6D-634C-4645-9AA5-F80A725193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BE4D2B9-2AA3-4F29-B879-D112A083B604}"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30B6D-634C-4645-9AA5-F80A725193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BE4D2B9-2AA3-4F29-B879-D112A083B604}" type="datetimeFigureOut">
              <a:rPr lang="en-US" smtClean="0"/>
              <a:t>11/18/2018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F330B6D-634C-4645-9AA5-F80A725193E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BE4D2B9-2AA3-4F29-B879-D112A083B604}" type="datetimeFigureOut">
              <a:rPr lang="en-US" smtClean="0"/>
              <a:t>11/18/2018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F330B6D-634C-4645-9AA5-F80A725193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067800" cy="5638800"/>
          </a:xfrm>
        </p:spPr>
        <p:txBody>
          <a:bodyPr>
            <a:normAutofit fontScale="90000"/>
          </a:bodyPr>
          <a:lstStyle/>
          <a:p>
            <a:br>
              <a:rPr lang="en-US" dirty="0"/>
            </a:br>
            <a:r>
              <a:rPr lang="en-US" dirty="0"/>
              <a:t>ANDROID DEVELOPMENT FUNDAMENTALS</a:t>
            </a:r>
            <a:br>
              <a:rPr lang="en-US" dirty="0"/>
            </a:br>
            <a:r>
              <a:rPr lang="en-US" dirty="0"/>
              <a:t>SKILLING</a:t>
            </a:r>
            <a:br>
              <a:rPr lang="en-US" dirty="0"/>
            </a:br>
            <a:r>
              <a:rPr lang="en-US" dirty="0"/>
              <a:t>Coursecode:15CS3113</a:t>
            </a:r>
            <a:br>
              <a:rPr lang="en-US" dirty="0"/>
            </a:br>
            <a:r>
              <a:rPr lang="en-US" dirty="0"/>
              <a:t>				</a:t>
            </a:r>
            <a:r>
              <a:rPr lang="en-IN" b="1" dirty="0"/>
              <a:t>Submitted by</a:t>
            </a:r>
            <a:br>
              <a:rPr lang="en-US" dirty="0"/>
            </a:br>
            <a:r>
              <a:rPr lang="en-US" dirty="0"/>
              <a:t>				</a:t>
            </a:r>
            <a:r>
              <a:rPr lang="en-IN" sz="2700" dirty="0">
                <a:latin typeface="Times New Roman" pitchFamily="18" charset="0"/>
                <a:cs typeface="Times New Roman" pitchFamily="18" charset="0"/>
              </a:rPr>
              <a:t>G.MANIKANTA- 160030370</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				</a:t>
            </a:r>
            <a:r>
              <a:rPr lang="en-IN" sz="2700" dirty="0">
                <a:latin typeface="Times New Roman" pitchFamily="18" charset="0"/>
                <a:cs typeface="Times New Roman" pitchFamily="18" charset="0"/>
              </a:rPr>
              <a:t>K.SIVA NANDINI- 160030574</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				</a:t>
            </a:r>
            <a:r>
              <a:rPr lang="en-IN" sz="2700" dirty="0">
                <a:latin typeface="Times New Roman" pitchFamily="18" charset="0"/>
                <a:cs typeface="Times New Roman" pitchFamily="18" charset="0"/>
              </a:rPr>
              <a:t>P.RUKMINI- 160031083</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dirty="0"/>
              <a:t>package </a:t>
            </a:r>
            <a:r>
              <a:rPr lang="en-IN" dirty="0" err="1"/>
              <a:t>vij.klu.projectapp</a:t>
            </a:r>
            <a:r>
              <a:rPr lang="en-IN" dirty="0"/>
              <a:t>;</a:t>
            </a:r>
            <a:endParaRPr lang="en-US" dirty="0"/>
          </a:p>
          <a:p>
            <a:r>
              <a:rPr lang="en-IN" dirty="0"/>
              <a:t>import </a:t>
            </a:r>
            <a:r>
              <a:rPr lang="en-IN" dirty="0" err="1"/>
              <a:t>android.content.Intent</a:t>
            </a:r>
            <a:r>
              <a:rPr lang="en-IN" dirty="0"/>
              <a:t>;</a:t>
            </a:r>
            <a:endParaRPr lang="en-US" dirty="0"/>
          </a:p>
          <a:p>
            <a:r>
              <a:rPr lang="en-IN" dirty="0"/>
              <a:t>import android.support.v7.app.AppCompatActivity;</a:t>
            </a:r>
            <a:endParaRPr lang="en-US" dirty="0"/>
          </a:p>
          <a:p>
            <a:r>
              <a:rPr lang="en-IN" dirty="0"/>
              <a:t>import </a:t>
            </a:r>
            <a:r>
              <a:rPr lang="en-IN" dirty="0" err="1"/>
              <a:t>android.os.Bundle</a:t>
            </a:r>
            <a:r>
              <a:rPr lang="en-IN" dirty="0"/>
              <a:t>;</a:t>
            </a:r>
            <a:endParaRPr lang="en-US" dirty="0"/>
          </a:p>
          <a:p>
            <a:r>
              <a:rPr lang="en-IN" dirty="0"/>
              <a:t>import </a:t>
            </a:r>
            <a:r>
              <a:rPr lang="en-IN" dirty="0" err="1"/>
              <a:t>android.view.View</a:t>
            </a:r>
            <a:r>
              <a:rPr lang="en-IN" dirty="0"/>
              <a:t>;</a:t>
            </a:r>
            <a:endParaRPr lang="en-US" dirty="0"/>
          </a:p>
          <a:p>
            <a:r>
              <a:rPr lang="en-IN" dirty="0"/>
              <a:t>import </a:t>
            </a:r>
            <a:r>
              <a:rPr lang="en-IN" dirty="0" err="1"/>
              <a:t>android.widget.Button</a:t>
            </a:r>
            <a:r>
              <a:rPr lang="en-IN" dirty="0"/>
              <a:t>;</a:t>
            </a:r>
            <a:endParaRPr lang="en-US" dirty="0"/>
          </a:p>
          <a:p>
            <a:r>
              <a:rPr lang="en-IN" dirty="0"/>
              <a:t>Public class </a:t>
            </a:r>
            <a:r>
              <a:rPr lang="en-IN" dirty="0" err="1"/>
              <a:t>MainActivity</a:t>
            </a:r>
            <a:r>
              <a:rPr lang="en-IN" dirty="0"/>
              <a:t> extends </a:t>
            </a:r>
            <a:r>
              <a:rPr lang="en-IN" dirty="0" err="1"/>
              <a:t>AppCompatActivity</a:t>
            </a:r>
            <a:r>
              <a:rPr lang="en-IN" dirty="0"/>
              <a:t>{ @Override</a:t>
            </a:r>
            <a:endParaRPr lang="en-US" dirty="0"/>
          </a:p>
          <a:p>
            <a:r>
              <a:rPr lang="en-IN" dirty="0"/>
              <a:t>    protected void </a:t>
            </a:r>
            <a:r>
              <a:rPr lang="en-IN" dirty="0" err="1"/>
              <a:t>onCreate</a:t>
            </a:r>
            <a:r>
              <a:rPr lang="en-IN" dirty="0"/>
              <a:t>(Bundle </a:t>
            </a:r>
            <a:r>
              <a:rPr lang="en-IN" dirty="0" err="1"/>
              <a:t>savedInstanceState</a:t>
            </a:r>
            <a:r>
              <a:rPr lang="en-IN" dirty="0"/>
              <a:t>) {</a:t>
            </a:r>
            <a:endParaRPr lang="en-US" dirty="0"/>
          </a:p>
          <a:p>
            <a:r>
              <a:rPr lang="en-IN" dirty="0" err="1"/>
              <a:t>super.onCreate</a:t>
            </a:r>
            <a:r>
              <a:rPr lang="en-IN" dirty="0"/>
              <a:t>(</a:t>
            </a:r>
            <a:r>
              <a:rPr lang="en-IN" dirty="0" err="1"/>
              <a:t>savedInstanceState</a:t>
            </a:r>
            <a:r>
              <a:rPr lang="en-IN" dirty="0"/>
              <a:t>);</a:t>
            </a:r>
            <a:endParaRPr lang="en-US" dirty="0"/>
          </a:p>
          <a:p>
            <a:r>
              <a:rPr lang="en-IN" dirty="0" err="1"/>
              <a:t>setContentView</a:t>
            </a:r>
            <a:r>
              <a:rPr lang="en-IN" dirty="0"/>
              <a:t>(</a:t>
            </a:r>
            <a:r>
              <a:rPr lang="en-IN" dirty="0" err="1"/>
              <a:t>R.layout.activity_main</a:t>
            </a:r>
            <a:r>
              <a:rPr lang="en-IN" dirty="0"/>
              <a:t>);</a:t>
            </a:r>
            <a:endParaRPr lang="en-US" dirty="0"/>
          </a:p>
          <a:p>
            <a:r>
              <a:rPr lang="en-IN" dirty="0"/>
              <a:t>        Button </a:t>
            </a:r>
            <a:r>
              <a:rPr lang="en-IN" dirty="0" err="1"/>
              <a:t>btn</a:t>
            </a:r>
            <a:r>
              <a:rPr lang="en-IN" dirty="0"/>
              <a:t>=(Button)</a:t>
            </a:r>
            <a:r>
              <a:rPr lang="en-IN" dirty="0" err="1"/>
              <a:t>findViewById</a:t>
            </a:r>
            <a:r>
              <a:rPr lang="en-IN" dirty="0"/>
              <a:t>(R.id.info);</a:t>
            </a:r>
            <a:endParaRPr lang="en-US" dirty="0"/>
          </a:p>
          <a:p>
            <a:r>
              <a:rPr lang="en-IN" dirty="0" err="1"/>
              <a:t>btn.setOnClickListener</a:t>
            </a:r>
            <a:r>
              <a:rPr lang="en-IN" dirty="0"/>
              <a:t>(new </a:t>
            </a:r>
            <a:r>
              <a:rPr lang="en-IN" dirty="0" err="1"/>
              <a:t>View.OnClickListener</a:t>
            </a:r>
            <a:r>
              <a:rPr lang="en-IN" dirty="0"/>
              <a:t>() {</a:t>
            </a:r>
            <a:endParaRPr lang="en-US" dirty="0"/>
          </a:p>
          <a:p>
            <a:r>
              <a:rPr lang="en-IN" dirty="0"/>
              <a:t>            @</a:t>
            </a:r>
            <a:r>
              <a:rPr lang="en-IN" dirty="0" err="1"/>
              <a:t>Overrid</a:t>
            </a:r>
            <a:endParaRPr lang="en-US" dirty="0"/>
          </a:p>
          <a:p>
            <a:r>
              <a:rPr lang="en-IN" dirty="0"/>
              <a:t>public void </a:t>
            </a:r>
            <a:r>
              <a:rPr lang="en-IN" dirty="0" err="1"/>
              <a:t>onClick</a:t>
            </a:r>
            <a:r>
              <a:rPr lang="en-IN" dirty="0"/>
              <a:t>(View </a:t>
            </a:r>
            <a:r>
              <a:rPr lang="en-IN" dirty="0" err="1"/>
              <a:t>view</a:t>
            </a:r>
            <a:r>
              <a:rPr lang="en-IN" dirty="0"/>
              <a:t>) {</a:t>
            </a:r>
            <a:endParaRPr lang="en-US" dirty="0"/>
          </a:p>
          <a:p>
            <a:r>
              <a:rPr lang="en-IN" dirty="0"/>
              <a:t>Intent </a:t>
            </a:r>
            <a:r>
              <a:rPr lang="en-IN" dirty="0" err="1"/>
              <a:t>intent</a:t>
            </a:r>
            <a:r>
              <a:rPr lang="en-IN" dirty="0"/>
              <a:t>=</a:t>
            </a:r>
            <a:r>
              <a:rPr lang="en-IN" dirty="0" err="1"/>
              <a:t>newIntent</a:t>
            </a:r>
            <a:r>
              <a:rPr lang="en-IN" dirty="0"/>
              <a:t>(</a:t>
            </a:r>
            <a:r>
              <a:rPr lang="en-IN" dirty="0" err="1"/>
              <a:t>MainActivity.this,LoginScreen.class</a:t>
            </a:r>
            <a:r>
              <a:rPr lang="en-IN" dirty="0"/>
              <a:t>)</a:t>
            </a:r>
            <a:endParaRPr lang="en-US" dirty="0"/>
          </a:p>
          <a:p>
            <a:r>
              <a:rPr lang="en-IN" dirty="0" err="1"/>
              <a:t>startActivity</a:t>
            </a:r>
            <a:r>
              <a:rPr lang="en-IN" dirty="0"/>
              <a:t>(intent);</a:t>
            </a:r>
            <a:endParaRPr lang="en-US" dirty="0"/>
          </a:p>
          <a:p>
            <a:r>
              <a:rPr lang="en-IN" dirty="0"/>
              <a:t>    }</a:t>
            </a:r>
            <a:endParaRPr lang="en-US" dirty="0"/>
          </a:p>
          <a:p>
            <a:r>
              <a:rPr lang="en-IN" dirty="0"/>
              <a:t>        });</a:t>
            </a:r>
            <a:endParaRPr lang="en-US" dirty="0"/>
          </a:p>
          <a:p>
            <a:r>
              <a:rPr lang="en-IN" dirty="0"/>
              <a:t>}}</a:t>
            </a:r>
            <a:endParaRPr lang="en-US" dirty="0"/>
          </a:p>
          <a:p>
            <a:endParaRPr lang="en-US" dirty="0"/>
          </a:p>
        </p:txBody>
      </p:sp>
      <p:sp>
        <p:nvSpPr>
          <p:cNvPr id="2" name="Title 1"/>
          <p:cNvSpPr>
            <a:spLocks noGrp="1"/>
          </p:cNvSpPr>
          <p:nvPr>
            <p:ph type="title"/>
          </p:nvPr>
        </p:nvSpPr>
        <p:spPr/>
        <p:txBody>
          <a:bodyPr>
            <a:normAutofit fontScale="90000"/>
          </a:bodyPr>
          <a:lstStyle/>
          <a:p>
            <a:r>
              <a:rPr lang="en-IN" b="1" dirty="0"/>
              <a:t>MAIN­ACTIVITY.JAVA</a:t>
            </a: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IN" dirty="0"/>
              <a:t>package </a:t>
            </a:r>
            <a:r>
              <a:rPr lang="en-IN" dirty="0" err="1"/>
              <a:t>vij.klu.projectapp</a:t>
            </a:r>
            <a:r>
              <a:rPr lang="en-IN" dirty="0"/>
              <a:t>;</a:t>
            </a:r>
            <a:endParaRPr lang="en-US" dirty="0"/>
          </a:p>
          <a:p>
            <a:r>
              <a:rPr lang="en-IN" dirty="0"/>
              <a:t>import </a:t>
            </a:r>
            <a:r>
              <a:rPr lang="en-IN" dirty="0" err="1"/>
              <a:t>android.content.Intent</a:t>
            </a:r>
            <a:r>
              <a:rPr lang="en-IN" dirty="0"/>
              <a:t>;</a:t>
            </a:r>
            <a:endParaRPr lang="en-US" dirty="0"/>
          </a:p>
          <a:p>
            <a:r>
              <a:rPr lang="en-IN" dirty="0"/>
              <a:t>import android.support.v7.app.AppCompatActivity;</a:t>
            </a:r>
            <a:endParaRPr lang="en-US" dirty="0"/>
          </a:p>
          <a:p>
            <a:r>
              <a:rPr lang="en-IN" dirty="0"/>
              <a:t>import </a:t>
            </a:r>
            <a:r>
              <a:rPr lang="en-IN" dirty="0" err="1"/>
              <a:t>android.os.Bundle</a:t>
            </a:r>
            <a:r>
              <a:rPr lang="en-IN" dirty="0"/>
              <a:t>;</a:t>
            </a:r>
            <a:endParaRPr lang="en-US" dirty="0"/>
          </a:p>
          <a:p>
            <a:r>
              <a:rPr lang="en-IN" dirty="0"/>
              <a:t>import </a:t>
            </a:r>
            <a:r>
              <a:rPr lang="en-IN" dirty="0" err="1"/>
              <a:t>android.view.View</a:t>
            </a:r>
            <a:r>
              <a:rPr lang="en-IN" dirty="0"/>
              <a:t>;</a:t>
            </a:r>
            <a:endParaRPr lang="en-US" dirty="0"/>
          </a:p>
          <a:p>
            <a:r>
              <a:rPr lang="en-IN" dirty="0"/>
              <a:t>import </a:t>
            </a:r>
            <a:r>
              <a:rPr lang="en-IN" dirty="0" err="1"/>
              <a:t>android.widget.Button</a:t>
            </a:r>
            <a:r>
              <a:rPr lang="en-IN" dirty="0"/>
              <a:t>;</a:t>
            </a:r>
            <a:endParaRPr lang="en-US" dirty="0"/>
          </a:p>
          <a:p>
            <a:r>
              <a:rPr lang="en-IN" dirty="0"/>
              <a:t>import </a:t>
            </a:r>
            <a:r>
              <a:rPr lang="en-IN" dirty="0" err="1"/>
              <a:t>android.widget.EditText</a:t>
            </a:r>
            <a:r>
              <a:rPr lang="en-IN" dirty="0"/>
              <a:t>;</a:t>
            </a:r>
            <a:endParaRPr lang="en-US" dirty="0"/>
          </a:p>
          <a:p>
            <a:r>
              <a:rPr lang="en-IN" dirty="0"/>
              <a:t> </a:t>
            </a:r>
            <a:endParaRPr lang="en-US" dirty="0"/>
          </a:p>
          <a:p>
            <a:r>
              <a:rPr lang="en-IN" dirty="0"/>
              <a:t>public class </a:t>
            </a:r>
            <a:r>
              <a:rPr lang="en-IN" dirty="0" err="1"/>
              <a:t>LoginScreen</a:t>
            </a:r>
            <a:r>
              <a:rPr lang="en-IN" dirty="0"/>
              <a:t> extends </a:t>
            </a:r>
            <a:r>
              <a:rPr lang="en-IN" dirty="0" err="1"/>
              <a:t>AppCompatActivity</a:t>
            </a:r>
            <a:r>
              <a:rPr lang="en-IN" dirty="0"/>
              <a:t> {</a:t>
            </a:r>
            <a:endParaRPr lang="en-US" dirty="0"/>
          </a:p>
          <a:p>
            <a:r>
              <a:rPr lang="en-IN" dirty="0" err="1"/>
              <a:t>EditText</a:t>
            </a:r>
            <a:r>
              <a:rPr lang="en-IN" dirty="0"/>
              <a:t> e1,e2;</a:t>
            </a:r>
            <a:endParaRPr lang="en-US" dirty="0"/>
          </a:p>
          <a:p>
            <a:r>
              <a:rPr lang="en-IN" dirty="0"/>
              <a:t>    Button b1;</a:t>
            </a:r>
            <a:endParaRPr lang="en-US" dirty="0"/>
          </a:p>
          <a:p>
            <a:r>
              <a:rPr lang="en-IN" dirty="0"/>
              <a:t> </a:t>
            </a:r>
            <a:endParaRPr lang="en-US" dirty="0"/>
          </a:p>
          <a:p>
            <a:r>
              <a:rPr lang="en-IN" dirty="0"/>
              <a:t>    @Override</a:t>
            </a:r>
            <a:endParaRPr lang="en-US" dirty="0"/>
          </a:p>
          <a:p>
            <a:r>
              <a:rPr lang="en-IN" dirty="0"/>
              <a:t>    protected void </a:t>
            </a:r>
            <a:r>
              <a:rPr lang="en-IN" dirty="0" err="1"/>
              <a:t>onCreate</a:t>
            </a:r>
            <a:r>
              <a:rPr lang="en-IN" dirty="0"/>
              <a:t>(Bundle </a:t>
            </a:r>
            <a:r>
              <a:rPr lang="en-IN" dirty="0" err="1"/>
              <a:t>savedInstanceState</a:t>
            </a:r>
            <a:r>
              <a:rPr lang="en-IN" dirty="0"/>
              <a:t>) {</a:t>
            </a:r>
            <a:endParaRPr lang="en-US" dirty="0"/>
          </a:p>
          <a:p>
            <a:r>
              <a:rPr lang="en-IN" dirty="0" err="1"/>
              <a:t>super.onCreate</a:t>
            </a:r>
            <a:r>
              <a:rPr lang="en-IN" dirty="0"/>
              <a:t>(</a:t>
            </a:r>
            <a:r>
              <a:rPr lang="en-IN" dirty="0" err="1"/>
              <a:t>savedInstanceState</a:t>
            </a:r>
            <a:r>
              <a:rPr lang="en-IN" dirty="0"/>
              <a:t>);</a:t>
            </a:r>
            <a:endParaRPr lang="en-US" dirty="0"/>
          </a:p>
          <a:p>
            <a:r>
              <a:rPr lang="en-IN" dirty="0" err="1"/>
              <a:t>setContentView</a:t>
            </a:r>
            <a:r>
              <a:rPr lang="en-IN" dirty="0"/>
              <a:t>(</a:t>
            </a:r>
            <a:r>
              <a:rPr lang="en-IN" dirty="0" err="1"/>
              <a:t>R.layout.activity_login_screen</a:t>
            </a:r>
            <a:r>
              <a:rPr lang="en-IN" dirty="0"/>
              <a:t>);</a:t>
            </a:r>
            <a:endParaRPr lang="en-US" dirty="0"/>
          </a:p>
          <a:p>
            <a:r>
              <a:rPr lang="en-IN" dirty="0"/>
              <a:t>        e1= (</a:t>
            </a:r>
            <a:r>
              <a:rPr lang="en-IN" dirty="0" err="1"/>
              <a:t>EditText</a:t>
            </a:r>
            <a:r>
              <a:rPr lang="en-IN" dirty="0"/>
              <a:t>) </a:t>
            </a:r>
            <a:r>
              <a:rPr lang="en-IN" dirty="0" err="1"/>
              <a:t>findViewById</a:t>
            </a:r>
            <a:r>
              <a:rPr lang="en-IN" dirty="0"/>
              <a:t>(</a:t>
            </a:r>
            <a:r>
              <a:rPr lang="en-IN" dirty="0" err="1"/>
              <a:t>R.id.loginid</a:t>
            </a:r>
            <a:r>
              <a:rPr lang="en-IN" dirty="0"/>
              <a:t>);</a:t>
            </a:r>
            <a:endParaRPr lang="en-US" dirty="0"/>
          </a:p>
          <a:p>
            <a:r>
              <a:rPr lang="en-IN" dirty="0"/>
              <a:t>        e2= (</a:t>
            </a:r>
            <a:r>
              <a:rPr lang="en-IN" dirty="0" err="1"/>
              <a:t>EditText</a:t>
            </a:r>
            <a:r>
              <a:rPr lang="en-IN" dirty="0"/>
              <a:t>) </a:t>
            </a:r>
            <a:r>
              <a:rPr lang="en-IN" dirty="0" err="1"/>
              <a:t>findViewById</a:t>
            </a:r>
            <a:r>
              <a:rPr lang="en-IN" dirty="0"/>
              <a:t>(</a:t>
            </a:r>
            <a:r>
              <a:rPr lang="en-IN" dirty="0" err="1"/>
              <a:t>R.id.pass</a:t>
            </a:r>
            <a:r>
              <a:rPr lang="en-IN" dirty="0"/>
              <a:t>);</a:t>
            </a:r>
            <a:endParaRPr lang="en-US" dirty="0"/>
          </a:p>
          <a:p>
            <a:r>
              <a:rPr lang="en-IN" dirty="0"/>
              <a:t>        b1= (Button) </a:t>
            </a:r>
            <a:r>
              <a:rPr lang="en-IN" dirty="0" err="1"/>
              <a:t>findViewById</a:t>
            </a:r>
            <a:r>
              <a:rPr lang="en-IN" dirty="0"/>
              <a:t>(</a:t>
            </a:r>
            <a:r>
              <a:rPr lang="en-IN" dirty="0" err="1"/>
              <a:t>R.id.button</a:t>
            </a:r>
            <a:r>
              <a:rPr lang="en-IN" dirty="0"/>
              <a:t>);</a:t>
            </a:r>
            <a:endParaRPr lang="en-US" dirty="0"/>
          </a:p>
          <a:p>
            <a:r>
              <a:rPr lang="en-IN" dirty="0"/>
              <a:t>        </a:t>
            </a:r>
            <a:endParaRPr lang="en-US" dirty="0"/>
          </a:p>
        </p:txBody>
      </p:sp>
      <p:sp>
        <p:nvSpPr>
          <p:cNvPr id="2" name="Title 1"/>
          <p:cNvSpPr>
            <a:spLocks noGrp="1"/>
          </p:cNvSpPr>
          <p:nvPr>
            <p:ph type="title"/>
          </p:nvPr>
        </p:nvSpPr>
        <p:spPr/>
        <p:txBody>
          <a:bodyPr>
            <a:normAutofit fontScale="90000"/>
          </a:bodyPr>
          <a:lstStyle/>
          <a:p>
            <a:r>
              <a:rPr lang="en-IN" b="1" u="sng" dirty="0"/>
              <a:t>LOGINSCREEN.JAVA</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IN" dirty="0"/>
              <a:t>b1.setOnClickListener(new </a:t>
            </a:r>
            <a:r>
              <a:rPr lang="en-IN" dirty="0" err="1"/>
              <a:t>View.OnClickListener</a:t>
            </a:r>
            <a:r>
              <a:rPr lang="en-IN" dirty="0"/>
              <a:t>() {</a:t>
            </a:r>
            <a:endParaRPr lang="en-US" dirty="0"/>
          </a:p>
          <a:p>
            <a:r>
              <a:rPr lang="en-IN" dirty="0"/>
              <a:t>            @Override</a:t>
            </a:r>
            <a:endParaRPr lang="en-US" dirty="0"/>
          </a:p>
          <a:p>
            <a:r>
              <a:rPr lang="en-IN" dirty="0"/>
              <a:t>            public void </a:t>
            </a:r>
            <a:r>
              <a:rPr lang="en-IN" dirty="0" err="1"/>
              <a:t>onClick</a:t>
            </a:r>
            <a:r>
              <a:rPr lang="en-IN" dirty="0"/>
              <a:t>(View </a:t>
            </a:r>
            <a:r>
              <a:rPr lang="en-IN" dirty="0" err="1"/>
              <a:t>view</a:t>
            </a:r>
            <a:r>
              <a:rPr lang="en-IN" dirty="0"/>
              <a:t>) {</a:t>
            </a:r>
            <a:endParaRPr lang="en-US" dirty="0"/>
          </a:p>
          <a:p>
            <a:r>
              <a:rPr lang="en-IN" dirty="0"/>
              <a:t>                String id=e1.getText().</a:t>
            </a:r>
            <a:r>
              <a:rPr lang="en-IN" dirty="0" err="1"/>
              <a:t>toString</a:t>
            </a:r>
            <a:r>
              <a:rPr lang="en-IN" dirty="0"/>
              <a:t>();</a:t>
            </a:r>
            <a:endParaRPr lang="en-US" dirty="0"/>
          </a:p>
          <a:p>
            <a:r>
              <a:rPr lang="en-IN" dirty="0"/>
              <a:t>                String password=e2.getText().</a:t>
            </a:r>
            <a:r>
              <a:rPr lang="en-IN" dirty="0" err="1"/>
              <a:t>toString</a:t>
            </a:r>
            <a:r>
              <a:rPr lang="en-IN" dirty="0"/>
              <a:t>();</a:t>
            </a:r>
            <a:endParaRPr lang="en-US" dirty="0"/>
          </a:p>
          <a:p>
            <a:r>
              <a:rPr lang="en-IN" dirty="0"/>
              <a:t>                if(</a:t>
            </a:r>
            <a:r>
              <a:rPr lang="en-IN" dirty="0" err="1"/>
              <a:t>id.equals</a:t>
            </a:r>
            <a:r>
              <a:rPr lang="en-IN" dirty="0"/>
              <a:t>("admin") &amp;&amp;</a:t>
            </a:r>
            <a:r>
              <a:rPr lang="en-IN" dirty="0" err="1"/>
              <a:t>password.equals</a:t>
            </a:r>
            <a:r>
              <a:rPr lang="en-IN" dirty="0"/>
              <a:t>("admin"))</a:t>
            </a:r>
            <a:endParaRPr lang="en-US" dirty="0"/>
          </a:p>
          <a:p>
            <a:r>
              <a:rPr lang="en-IN" dirty="0"/>
              <a:t>                {</a:t>
            </a:r>
            <a:endParaRPr lang="en-US" dirty="0"/>
          </a:p>
          <a:p>
            <a:r>
              <a:rPr lang="en-IN" dirty="0"/>
              <a:t>                    Intent </a:t>
            </a:r>
            <a:r>
              <a:rPr lang="en-IN" dirty="0" err="1"/>
              <a:t>intent</a:t>
            </a:r>
            <a:r>
              <a:rPr lang="en-IN" dirty="0"/>
              <a:t>=new Intent(</a:t>
            </a:r>
            <a:r>
              <a:rPr lang="en-IN" dirty="0" err="1"/>
              <a:t>LoginScreen.this,Inserting.class</a:t>
            </a:r>
            <a:r>
              <a:rPr lang="en-IN" dirty="0"/>
              <a:t>);</a:t>
            </a:r>
            <a:endParaRPr lang="en-US" dirty="0"/>
          </a:p>
          <a:p>
            <a:r>
              <a:rPr lang="en-IN" dirty="0" err="1"/>
              <a:t>startActivity</a:t>
            </a:r>
            <a:r>
              <a:rPr lang="en-IN" dirty="0"/>
              <a:t>(intent);</a:t>
            </a:r>
            <a:endParaRPr lang="en-US" dirty="0"/>
          </a:p>
          <a:p>
            <a:r>
              <a:rPr lang="en-IN" dirty="0"/>
              <a:t>                }</a:t>
            </a:r>
            <a:endParaRPr lang="en-US" dirty="0"/>
          </a:p>
          <a:p>
            <a:r>
              <a:rPr lang="en-IN" dirty="0"/>
              <a:t>                if(</a:t>
            </a:r>
            <a:r>
              <a:rPr lang="en-IN" dirty="0" err="1"/>
              <a:t>id.equals</a:t>
            </a:r>
            <a:r>
              <a:rPr lang="en-IN" dirty="0"/>
              <a:t>("user")&amp;&amp;</a:t>
            </a:r>
            <a:r>
              <a:rPr lang="en-IN" dirty="0" err="1"/>
              <a:t>password.equals</a:t>
            </a:r>
            <a:r>
              <a:rPr lang="en-IN" dirty="0"/>
              <a:t>("user"))</a:t>
            </a:r>
            <a:endParaRPr lang="en-US" dirty="0"/>
          </a:p>
          <a:p>
            <a:r>
              <a:rPr lang="en-IN" dirty="0"/>
              <a:t>                {</a:t>
            </a:r>
            <a:endParaRPr lang="en-US" dirty="0"/>
          </a:p>
          <a:p>
            <a:r>
              <a:rPr lang="en-IN" dirty="0"/>
              <a:t>                    Intent </a:t>
            </a:r>
            <a:r>
              <a:rPr lang="en-IN" dirty="0" err="1"/>
              <a:t>intent</a:t>
            </a:r>
            <a:r>
              <a:rPr lang="en-IN" dirty="0"/>
              <a:t>=new Intent(</a:t>
            </a:r>
            <a:r>
              <a:rPr lang="en-IN" dirty="0" err="1"/>
              <a:t>LoginScreen.this,CategoryActivity.class</a:t>
            </a:r>
            <a:r>
              <a:rPr lang="en-IN" dirty="0"/>
              <a:t>);</a:t>
            </a:r>
            <a:endParaRPr lang="en-US" dirty="0"/>
          </a:p>
          <a:p>
            <a:r>
              <a:rPr lang="en-IN" dirty="0" err="1"/>
              <a:t>startActivity</a:t>
            </a:r>
            <a:r>
              <a:rPr lang="en-IN" dirty="0"/>
              <a:t>(intent);</a:t>
            </a:r>
            <a:endParaRPr lang="en-US" dirty="0"/>
          </a:p>
          <a:p>
            <a:r>
              <a:rPr lang="en-IN" dirty="0"/>
              <a:t>                }</a:t>
            </a:r>
            <a:endParaRPr lang="en-US" dirty="0"/>
          </a:p>
          <a:p>
            <a:r>
              <a:rPr lang="en-IN" dirty="0"/>
              <a:t>                Intent </a:t>
            </a:r>
            <a:r>
              <a:rPr lang="en-IN" dirty="0" err="1"/>
              <a:t>intent</a:t>
            </a:r>
            <a:r>
              <a:rPr lang="en-IN" dirty="0"/>
              <a:t>=</a:t>
            </a:r>
            <a:r>
              <a:rPr lang="en-IN" dirty="0" err="1"/>
              <a:t>getIntent</a:t>
            </a:r>
            <a:r>
              <a:rPr lang="en-IN" dirty="0"/>
              <a:t>();</a:t>
            </a:r>
            <a:endParaRPr lang="en-US" dirty="0"/>
          </a:p>
          <a:p>
            <a:r>
              <a:rPr lang="en-IN" dirty="0"/>
              <a:t>            }</a:t>
            </a:r>
            <a:endParaRPr lang="en-US" dirty="0"/>
          </a:p>
          <a:p>
            <a:r>
              <a:rPr lang="en-IN" dirty="0"/>
              <a:t>        });</a:t>
            </a:r>
            <a:endParaRPr lang="en-US" dirty="0"/>
          </a:p>
          <a:p>
            <a:r>
              <a:rPr lang="en-IN" dirty="0"/>
              <a:t>    }</a:t>
            </a:r>
            <a:endParaRPr lang="en-US" dirty="0"/>
          </a:p>
          <a:p>
            <a:r>
              <a:rPr lang="en-IN" dirty="0"/>
              <a:t>}</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endParaRPr lang="en-US" dirty="0"/>
          </a:p>
          <a:p>
            <a:r>
              <a:rPr lang="en-IN" dirty="0"/>
              <a:t>package </a:t>
            </a:r>
            <a:r>
              <a:rPr lang="en-IN" dirty="0" err="1"/>
              <a:t>vij.klu.projectapp</a:t>
            </a:r>
            <a:r>
              <a:rPr lang="en-IN" dirty="0"/>
              <a:t>;</a:t>
            </a:r>
            <a:endParaRPr lang="en-US" dirty="0"/>
          </a:p>
          <a:p>
            <a:r>
              <a:rPr lang="en-IN" dirty="0"/>
              <a:t>import </a:t>
            </a:r>
            <a:r>
              <a:rPr lang="en-IN" dirty="0" err="1"/>
              <a:t>android.content.Intent</a:t>
            </a:r>
            <a:r>
              <a:rPr lang="en-IN" dirty="0"/>
              <a:t>;</a:t>
            </a:r>
            <a:endParaRPr lang="en-US" dirty="0"/>
          </a:p>
          <a:p>
            <a:r>
              <a:rPr lang="en-IN" dirty="0"/>
              <a:t>import android.support.v7.app.AppCompatActivity;</a:t>
            </a:r>
            <a:endParaRPr lang="en-US" dirty="0"/>
          </a:p>
          <a:p>
            <a:r>
              <a:rPr lang="en-IN" dirty="0"/>
              <a:t>import </a:t>
            </a:r>
            <a:r>
              <a:rPr lang="en-IN" dirty="0" err="1"/>
              <a:t>android.os.Bundle</a:t>
            </a:r>
            <a:r>
              <a:rPr lang="en-IN" dirty="0"/>
              <a:t>;</a:t>
            </a:r>
            <a:endParaRPr lang="en-US" dirty="0"/>
          </a:p>
          <a:p>
            <a:r>
              <a:rPr lang="en-IN" dirty="0"/>
              <a:t>import </a:t>
            </a:r>
            <a:r>
              <a:rPr lang="en-IN" dirty="0" err="1"/>
              <a:t>android.view.View</a:t>
            </a:r>
            <a:r>
              <a:rPr lang="en-IN" dirty="0"/>
              <a:t>;</a:t>
            </a:r>
            <a:endParaRPr lang="en-US" dirty="0"/>
          </a:p>
          <a:p>
            <a:r>
              <a:rPr lang="en-IN" dirty="0"/>
              <a:t>import </a:t>
            </a:r>
            <a:r>
              <a:rPr lang="en-IN" dirty="0" err="1"/>
              <a:t>android.widget.Button</a:t>
            </a:r>
            <a:r>
              <a:rPr lang="en-IN" dirty="0"/>
              <a:t>;</a:t>
            </a:r>
            <a:endParaRPr lang="en-US" dirty="0"/>
          </a:p>
          <a:p>
            <a:r>
              <a:rPr lang="en-IN" dirty="0"/>
              <a:t>import </a:t>
            </a:r>
            <a:r>
              <a:rPr lang="en-IN" dirty="0" err="1"/>
              <a:t>android.widget.EditText</a:t>
            </a:r>
            <a:r>
              <a:rPr lang="en-IN" dirty="0"/>
              <a:t>;</a:t>
            </a:r>
            <a:endParaRPr lang="en-US" dirty="0"/>
          </a:p>
          <a:p>
            <a:r>
              <a:rPr lang="en-IN" dirty="0"/>
              <a:t>import </a:t>
            </a:r>
            <a:r>
              <a:rPr lang="en-IN" dirty="0" err="1"/>
              <a:t>android.widget.RatingBar</a:t>
            </a:r>
            <a:r>
              <a:rPr lang="en-IN" dirty="0"/>
              <a:t>;</a:t>
            </a:r>
            <a:endParaRPr lang="en-US" dirty="0"/>
          </a:p>
          <a:p>
            <a:r>
              <a:rPr lang="en-IN" dirty="0"/>
              <a:t>import </a:t>
            </a:r>
            <a:r>
              <a:rPr lang="en-IN" dirty="0" err="1"/>
              <a:t>android.widget.Toast</a:t>
            </a:r>
            <a:r>
              <a:rPr lang="en-IN" dirty="0"/>
              <a:t>;</a:t>
            </a:r>
            <a:endParaRPr lang="en-US" dirty="0"/>
          </a:p>
          <a:p>
            <a:r>
              <a:rPr lang="en-IN" dirty="0"/>
              <a:t>public class Inserting extends </a:t>
            </a:r>
            <a:r>
              <a:rPr lang="en-IN" dirty="0" err="1"/>
              <a:t>AppCompatActivity</a:t>
            </a:r>
            <a:r>
              <a:rPr lang="en-IN" dirty="0"/>
              <a:t> {</a:t>
            </a:r>
            <a:endParaRPr lang="en-US" dirty="0"/>
          </a:p>
          <a:p>
            <a:r>
              <a:rPr lang="en-IN" dirty="0" err="1"/>
              <a:t>DataBaseHelpermyDb</a:t>
            </a:r>
            <a:r>
              <a:rPr lang="en-IN" dirty="0"/>
              <a:t>;</a:t>
            </a:r>
            <a:endParaRPr lang="en-US" dirty="0"/>
          </a:p>
          <a:p>
            <a:r>
              <a:rPr lang="en-IN" dirty="0"/>
              <a:t>   Button </a:t>
            </a:r>
            <a:r>
              <a:rPr lang="en-IN" dirty="0" err="1"/>
              <a:t>btn</a:t>
            </a:r>
            <a:r>
              <a:rPr lang="en-IN" dirty="0"/>
              <a:t>;</a:t>
            </a:r>
            <a:endParaRPr lang="en-US" dirty="0"/>
          </a:p>
          <a:p>
            <a:r>
              <a:rPr lang="en-IN" dirty="0" err="1"/>
              <a:t>EditTextmname</a:t>
            </a:r>
            <a:r>
              <a:rPr lang="en-IN" dirty="0"/>
              <a:t>;</a:t>
            </a:r>
            <a:endParaRPr lang="en-US" dirty="0"/>
          </a:p>
          <a:p>
            <a:r>
              <a:rPr lang="en-IN" dirty="0" err="1"/>
              <a:t>EditText</a:t>
            </a:r>
            <a:r>
              <a:rPr lang="en-IN" dirty="0"/>
              <a:t> cast;</a:t>
            </a:r>
            <a:endParaRPr lang="en-US" dirty="0"/>
          </a:p>
          <a:p>
            <a:r>
              <a:rPr lang="en-IN" dirty="0"/>
              <a:t> </a:t>
            </a:r>
            <a:endParaRPr lang="en-US" dirty="0"/>
          </a:p>
          <a:p>
            <a:endParaRPr lang="en-US" dirty="0"/>
          </a:p>
        </p:txBody>
      </p:sp>
      <p:sp>
        <p:nvSpPr>
          <p:cNvPr id="2" name="Title 1"/>
          <p:cNvSpPr>
            <a:spLocks noGrp="1"/>
          </p:cNvSpPr>
          <p:nvPr>
            <p:ph type="title"/>
          </p:nvPr>
        </p:nvSpPr>
        <p:spPr/>
        <p:txBody>
          <a:bodyPr/>
          <a:lstStyle/>
          <a:p>
            <a:r>
              <a:rPr lang="en-IN" b="1" u="sng" dirty="0"/>
              <a:t>INSERTING.JAVA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sz="2300" dirty="0" err="1"/>
              <a:t>EditText</a:t>
            </a:r>
            <a:r>
              <a:rPr lang="en-IN" sz="2300" dirty="0"/>
              <a:t> time;</a:t>
            </a:r>
            <a:endParaRPr lang="en-US" sz="2300" dirty="0"/>
          </a:p>
          <a:p>
            <a:r>
              <a:rPr lang="en-IN" sz="2300" dirty="0" err="1"/>
              <a:t>EditTextth</a:t>
            </a:r>
            <a:r>
              <a:rPr lang="en-IN" sz="2300" dirty="0"/>
              <a:t>;</a:t>
            </a:r>
            <a:endParaRPr lang="en-US" sz="2300" dirty="0"/>
          </a:p>
          <a:p>
            <a:r>
              <a:rPr lang="en-IN" sz="2300" dirty="0" err="1"/>
              <a:t>EditTextcat,Rating</a:t>
            </a:r>
            <a:r>
              <a:rPr lang="en-IN" sz="2300" dirty="0"/>
              <a:t>;</a:t>
            </a:r>
            <a:endParaRPr lang="en-US" sz="2300" dirty="0"/>
          </a:p>
          <a:p>
            <a:r>
              <a:rPr lang="en-IN" sz="2300" dirty="0"/>
              <a:t>    @Override</a:t>
            </a:r>
            <a:endParaRPr lang="en-US" sz="2300" dirty="0"/>
          </a:p>
          <a:p>
            <a:r>
              <a:rPr lang="en-IN" sz="2300" dirty="0"/>
              <a:t>    protected void </a:t>
            </a:r>
            <a:r>
              <a:rPr lang="en-IN" sz="2300" dirty="0" err="1"/>
              <a:t>onCreate</a:t>
            </a:r>
            <a:r>
              <a:rPr lang="en-IN" sz="2300" dirty="0"/>
              <a:t>(Bundle </a:t>
            </a:r>
            <a:r>
              <a:rPr lang="en-IN" sz="2300" dirty="0" err="1"/>
              <a:t>savedInstanceState</a:t>
            </a:r>
            <a:r>
              <a:rPr lang="en-IN" sz="2300" dirty="0"/>
              <a:t>) {</a:t>
            </a:r>
            <a:endParaRPr lang="en-US" sz="2300" dirty="0"/>
          </a:p>
          <a:p>
            <a:r>
              <a:rPr lang="en-IN" sz="2300" dirty="0" err="1"/>
              <a:t>super.onCreate</a:t>
            </a:r>
            <a:r>
              <a:rPr lang="en-IN" sz="2300" dirty="0"/>
              <a:t>(</a:t>
            </a:r>
            <a:r>
              <a:rPr lang="en-IN" sz="2300" dirty="0" err="1"/>
              <a:t>savedInstanceState</a:t>
            </a:r>
            <a:r>
              <a:rPr lang="en-IN" sz="2300" dirty="0"/>
              <a:t>);</a:t>
            </a:r>
            <a:endParaRPr lang="en-US" sz="2300" dirty="0"/>
          </a:p>
          <a:p>
            <a:r>
              <a:rPr lang="en-IN" sz="2300" dirty="0" err="1"/>
              <a:t>setContentView</a:t>
            </a:r>
            <a:r>
              <a:rPr lang="en-IN" sz="2300" dirty="0"/>
              <a:t>(</a:t>
            </a:r>
            <a:r>
              <a:rPr lang="en-IN" sz="2300" dirty="0" err="1"/>
              <a:t>R.layout.activity_inserting</a:t>
            </a:r>
            <a:r>
              <a:rPr lang="en-IN" sz="2300" dirty="0"/>
              <a:t>);</a:t>
            </a:r>
            <a:endParaRPr lang="en-US" sz="2300" dirty="0"/>
          </a:p>
          <a:p>
            <a:r>
              <a:rPr lang="en-IN" sz="2300" dirty="0" err="1"/>
              <a:t>myDb</a:t>
            </a:r>
            <a:r>
              <a:rPr lang="en-IN" sz="2300" dirty="0"/>
              <a:t> = new </a:t>
            </a:r>
            <a:r>
              <a:rPr lang="en-IN" sz="2300" dirty="0" err="1"/>
              <a:t>DataBaseHelper</a:t>
            </a:r>
            <a:r>
              <a:rPr lang="en-IN" sz="2300" dirty="0"/>
              <a:t>(this);</a:t>
            </a:r>
            <a:endParaRPr lang="en-US" sz="2300" dirty="0"/>
          </a:p>
          <a:p>
            <a:r>
              <a:rPr lang="en-IN" sz="2300" dirty="0" err="1"/>
              <a:t>mname</a:t>
            </a:r>
            <a:r>
              <a:rPr lang="en-IN" sz="2300" dirty="0"/>
              <a:t> = (</a:t>
            </a:r>
            <a:r>
              <a:rPr lang="en-IN" sz="2300" dirty="0" err="1"/>
              <a:t>EditText</a:t>
            </a:r>
            <a:r>
              <a:rPr lang="en-IN" sz="2300" dirty="0"/>
              <a:t>) </a:t>
            </a:r>
            <a:r>
              <a:rPr lang="en-IN" sz="2300" dirty="0" err="1"/>
              <a:t>findViewById</a:t>
            </a:r>
            <a:r>
              <a:rPr lang="en-IN" sz="2300" dirty="0"/>
              <a:t>(R.id.name);</a:t>
            </a:r>
            <a:endParaRPr lang="en-US" sz="2300" dirty="0"/>
          </a:p>
          <a:p>
            <a:r>
              <a:rPr lang="en-IN" sz="2300" dirty="0"/>
              <a:t>         cast = (</a:t>
            </a:r>
            <a:r>
              <a:rPr lang="en-IN" sz="2300" dirty="0" err="1"/>
              <a:t>EditText</a:t>
            </a:r>
            <a:r>
              <a:rPr lang="en-IN" sz="2300" dirty="0"/>
              <a:t>) </a:t>
            </a:r>
            <a:r>
              <a:rPr lang="en-IN" sz="2300" dirty="0" err="1"/>
              <a:t>findViewById</a:t>
            </a:r>
            <a:r>
              <a:rPr lang="en-IN" sz="2300" dirty="0"/>
              <a:t>(</a:t>
            </a:r>
            <a:r>
              <a:rPr lang="en-IN" sz="2300" dirty="0" err="1"/>
              <a:t>R.id.cast</a:t>
            </a:r>
            <a:r>
              <a:rPr lang="en-IN" sz="2300" dirty="0"/>
              <a:t>);</a:t>
            </a:r>
            <a:endParaRPr lang="en-US" sz="2300" dirty="0"/>
          </a:p>
          <a:p>
            <a:r>
              <a:rPr lang="en-IN" sz="2300" dirty="0"/>
              <a:t>        Rating=(</a:t>
            </a:r>
            <a:r>
              <a:rPr lang="en-IN" sz="2300" dirty="0" err="1"/>
              <a:t>EditText</a:t>
            </a:r>
            <a:r>
              <a:rPr lang="en-IN" sz="2300" dirty="0"/>
              <a:t>)</a:t>
            </a:r>
            <a:r>
              <a:rPr lang="en-IN" sz="2300" dirty="0" err="1"/>
              <a:t>findViewById</a:t>
            </a:r>
            <a:r>
              <a:rPr lang="en-IN" sz="2300" dirty="0"/>
              <a:t>(R.id.r1);</a:t>
            </a:r>
            <a:endParaRPr lang="en-US" sz="23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4830763"/>
          </a:xfrm>
        </p:spPr>
        <p:txBody>
          <a:bodyPr>
            <a:normAutofit fontScale="25000" lnSpcReduction="20000"/>
          </a:bodyPr>
          <a:lstStyle/>
          <a:p>
            <a:r>
              <a:rPr lang="en-IN" dirty="0"/>
              <a:t> </a:t>
            </a:r>
            <a:r>
              <a:rPr lang="en-IN" sz="7200" dirty="0"/>
              <a:t>time = (</a:t>
            </a:r>
            <a:r>
              <a:rPr lang="en-IN" sz="7200" dirty="0" err="1"/>
              <a:t>EditText</a:t>
            </a:r>
            <a:r>
              <a:rPr lang="en-IN" sz="7200" dirty="0"/>
              <a:t>) </a:t>
            </a:r>
            <a:r>
              <a:rPr lang="en-IN" sz="7200" dirty="0" err="1"/>
              <a:t>findViewById</a:t>
            </a:r>
            <a:r>
              <a:rPr lang="en-IN" sz="7200" dirty="0"/>
              <a:t>(</a:t>
            </a:r>
            <a:r>
              <a:rPr lang="en-IN" sz="7200" dirty="0" err="1"/>
              <a:t>R.id.Timings</a:t>
            </a:r>
            <a:r>
              <a:rPr lang="en-IN" sz="7200" dirty="0"/>
              <a:t>);</a:t>
            </a:r>
            <a:endParaRPr lang="en-US" sz="7200" dirty="0"/>
          </a:p>
          <a:p>
            <a:r>
              <a:rPr lang="en-IN" sz="5500" dirty="0" err="1"/>
              <a:t>th</a:t>
            </a:r>
            <a:r>
              <a:rPr lang="en-IN" sz="5500" dirty="0"/>
              <a:t> = (</a:t>
            </a:r>
            <a:r>
              <a:rPr lang="en-IN" sz="5500" dirty="0" err="1"/>
              <a:t>EditText</a:t>
            </a:r>
            <a:r>
              <a:rPr lang="en-IN" sz="5500" dirty="0"/>
              <a:t>) </a:t>
            </a:r>
            <a:r>
              <a:rPr lang="en-IN" sz="5500" dirty="0" err="1"/>
              <a:t>findViewById</a:t>
            </a:r>
            <a:r>
              <a:rPr lang="en-IN" sz="5500" dirty="0"/>
              <a:t>(</a:t>
            </a:r>
            <a:r>
              <a:rPr lang="en-IN" sz="5500" dirty="0" err="1"/>
              <a:t>R.id.Theatre</a:t>
            </a:r>
            <a:r>
              <a:rPr lang="en-IN" sz="5500" dirty="0"/>
              <a:t>);</a:t>
            </a:r>
            <a:endParaRPr lang="en-US" sz="5500" dirty="0"/>
          </a:p>
          <a:p>
            <a:r>
              <a:rPr lang="en-IN" sz="5500" dirty="0"/>
              <a:t>         cat = (</a:t>
            </a:r>
            <a:r>
              <a:rPr lang="en-IN" sz="5500" dirty="0" err="1"/>
              <a:t>EditText</a:t>
            </a:r>
            <a:r>
              <a:rPr lang="en-IN" sz="5500" dirty="0"/>
              <a:t>) </a:t>
            </a:r>
            <a:r>
              <a:rPr lang="en-IN" sz="5500" dirty="0" err="1"/>
              <a:t>findViewById</a:t>
            </a:r>
            <a:r>
              <a:rPr lang="en-IN" sz="5500" dirty="0"/>
              <a:t>(</a:t>
            </a:r>
            <a:r>
              <a:rPr lang="en-IN" sz="5500" dirty="0" err="1"/>
              <a:t>R.id.category</a:t>
            </a:r>
            <a:r>
              <a:rPr lang="en-IN" sz="5500" dirty="0"/>
              <a:t>);</a:t>
            </a:r>
            <a:endParaRPr lang="en-US" sz="5500" dirty="0"/>
          </a:p>
          <a:p>
            <a:r>
              <a:rPr lang="en-IN" sz="5500" dirty="0" err="1"/>
              <a:t>btn</a:t>
            </a:r>
            <a:r>
              <a:rPr lang="en-IN" sz="5500" dirty="0"/>
              <a:t> = (Button) </a:t>
            </a:r>
            <a:r>
              <a:rPr lang="en-IN" sz="5500" dirty="0" err="1"/>
              <a:t>findViewById</a:t>
            </a:r>
            <a:r>
              <a:rPr lang="en-IN" sz="5500" dirty="0"/>
              <a:t>(</a:t>
            </a:r>
            <a:r>
              <a:rPr lang="en-IN" sz="5500" dirty="0" err="1"/>
              <a:t>R.id.insert</a:t>
            </a:r>
            <a:r>
              <a:rPr lang="en-IN" sz="5500" dirty="0"/>
              <a:t>);</a:t>
            </a:r>
            <a:endParaRPr lang="en-US" sz="5500" dirty="0"/>
          </a:p>
          <a:p>
            <a:r>
              <a:rPr lang="en-IN" sz="5500" dirty="0" err="1"/>
              <a:t>AddData</a:t>
            </a:r>
            <a:r>
              <a:rPr lang="en-IN" sz="5500" dirty="0"/>
              <a:t>();</a:t>
            </a:r>
            <a:endParaRPr lang="en-US" sz="5500" dirty="0"/>
          </a:p>
          <a:p>
            <a:r>
              <a:rPr lang="en-IN" sz="5500" dirty="0"/>
              <a:t>        Intent </a:t>
            </a:r>
            <a:r>
              <a:rPr lang="en-IN" sz="5500" dirty="0" err="1"/>
              <a:t>intent</a:t>
            </a:r>
            <a:r>
              <a:rPr lang="en-IN" sz="5500" dirty="0"/>
              <a:t>=</a:t>
            </a:r>
            <a:r>
              <a:rPr lang="en-IN" sz="5500" dirty="0" err="1"/>
              <a:t>getIntent</a:t>
            </a:r>
            <a:r>
              <a:rPr lang="en-IN" sz="5500" dirty="0"/>
              <a:t>();</a:t>
            </a:r>
            <a:endParaRPr lang="en-US" sz="5500" dirty="0"/>
          </a:p>
          <a:p>
            <a:r>
              <a:rPr lang="en-IN" sz="5500" dirty="0"/>
              <a:t>    }</a:t>
            </a:r>
            <a:endParaRPr lang="en-US" sz="5500" dirty="0"/>
          </a:p>
          <a:p>
            <a:r>
              <a:rPr lang="en-IN" sz="5500" dirty="0"/>
              <a:t> </a:t>
            </a:r>
            <a:endParaRPr lang="en-US" sz="5500" dirty="0"/>
          </a:p>
          <a:p>
            <a:r>
              <a:rPr lang="en-IN" sz="5500" dirty="0"/>
              <a:t>    public void </a:t>
            </a:r>
            <a:r>
              <a:rPr lang="en-IN" sz="5500" dirty="0" err="1"/>
              <a:t>AddData</a:t>
            </a:r>
            <a:r>
              <a:rPr lang="en-IN" sz="5500" dirty="0"/>
              <a:t>() {</a:t>
            </a:r>
            <a:endParaRPr lang="en-US" sz="5500" dirty="0"/>
          </a:p>
          <a:p>
            <a:r>
              <a:rPr lang="en-IN" sz="5500" dirty="0" err="1"/>
              <a:t>btn.setOnClickListener</a:t>
            </a:r>
            <a:r>
              <a:rPr lang="en-IN" sz="5500" dirty="0"/>
              <a:t>(new </a:t>
            </a:r>
            <a:r>
              <a:rPr lang="en-IN" sz="5500" dirty="0" err="1"/>
              <a:t>View.OnClickListener</a:t>
            </a:r>
            <a:r>
              <a:rPr lang="en-IN" sz="5500" dirty="0"/>
              <a:t>() {</a:t>
            </a:r>
            <a:endParaRPr lang="en-US" sz="5500" dirty="0"/>
          </a:p>
          <a:p>
            <a:r>
              <a:rPr lang="en-IN" sz="5500" dirty="0"/>
              <a:t>            @Override</a:t>
            </a:r>
            <a:endParaRPr lang="en-US" sz="5500" dirty="0"/>
          </a:p>
          <a:p>
            <a:r>
              <a:rPr lang="en-IN" sz="5500" dirty="0"/>
              <a:t>            public void </a:t>
            </a:r>
            <a:r>
              <a:rPr lang="en-IN" sz="5500" dirty="0" err="1"/>
              <a:t>onClick</a:t>
            </a:r>
            <a:r>
              <a:rPr lang="en-IN" sz="5500" dirty="0"/>
              <a:t>(View </a:t>
            </a:r>
            <a:r>
              <a:rPr lang="en-IN" sz="5500" dirty="0" err="1"/>
              <a:t>view</a:t>
            </a:r>
            <a:r>
              <a:rPr lang="en-IN" sz="5500" dirty="0"/>
              <a:t>) {</a:t>
            </a:r>
            <a:endParaRPr lang="en-US" sz="5500" dirty="0"/>
          </a:p>
          <a:p>
            <a:r>
              <a:rPr lang="en-IN" sz="5500" dirty="0" err="1"/>
              <a:t>booleanisInserted</a:t>
            </a:r>
            <a:r>
              <a:rPr lang="en-IN" sz="5500" dirty="0"/>
              <a:t> = </a:t>
            </a:r>
            <a:r>
              <a:rPr lang="en-IN" sz="5500" dirty="0" err="1"/>
              <a:t>myDb.insertData</a:t>
            </a:r>
            <a:r>
              <a:rPr lang="en-IN" sz="5500" dirty="0"/>
              <a:t>(</a:t>
            </a:r>
            <a:r>
              <a:rPr lang="en-IN" sz="5500" dirty="0" err="1"/>
              <a:t>mname.getText</a:t>
            </a:r>
            <a:r>
              <a:rPr lang="en-IN" sz="5500" dirty="0"/>
              <a:t>().</a:t>
            </a:r>
            <a:r>
              <a:rPr lang="en-IN" sz="5500" dirty="0" err="1"/>
              <a:t>toString</a:t>
            </a:r>
            <a:r>
              <a:rPr lang="en-IN" sz="5500" dirty="0"/>
              <a:t>(),</a:t>
            </a:r>
            <a:endParaRPr lang="en-US" sz="5500" dirty="0"/>
          </a:p>
          <a:p>
            <a:r>
              <a:rPr lang="en-IN" sz="5500" dirty="0" err="1"/>
              <a:t>cast.getText</a:t>
            </a:r>
            <a:r>
              <a:rPr lang="en-IN" sz="5500" dirty="0"/>
              <a:t>().</a:t>
            </a:r>
            <a:r>
              <a:rPr lang="en-IN" sz="5500" dirty="0" err="1"/>
              <a:t>toString</a:t>
            </a:r>
            <a:r>
              <a:rPr lang="en-IN" sz="5500" dirty="0"/>
              <a:t>(),</a:t>
            </a:r>
            <a:r>
              <a:rPr lang="en-IN" sz="5500" dirty="0" err="1"/>
              <a:t>Rating.getText</a:t>
            </a:r>
            <a:r>
              <a:rPr lang="en-IN" sz="5500" dirty="0"/>
              <a:t>().</a:t>
            </a:r>
            <a:r>
              <a:rPr lang="en-IN" sz="5500" dirty="0" err="1"/>
              <a:t>toString</a:t>
            </a:r>
            <a:r>
              <a:rPr lang="en-IN" sz="5500" dirty="0"/>
              <a:t>(),</a:t>
            </a:r>
            <a:r>
              <a:rPr lang="en-IN" sz="5500" dirty="0" err="1"/>
              <a:t>time.getText</a:t>
            </a:r>
            <a:r>
              <a:rPr lang="en-IN" sz="5500" dirty="0"/>
              <a:t>().</a:t>
            </a:r>
            <a:r>
              <a:rPr lang="en-IN" sz="5500" dirty="0" err="1"/>
              <a:t>toString</a:t>
            </a:r>
            <a:r>
              <a:rPr lang="en-IN" sz="5500" dirty="0"/>
              <a:t>(),</a:t>
            </a:r>
            <a:r>
              <a:rPr lang="en-IN" sz="5500" dirty="0" err="1"/>
              <a:t>th.getText</a:t>
            </a:r>
            <a:r>
              <a:rPr lang="en-IN" sz="5500" dirty="0"/>
              <a:t>().</a:t>
            </a:r>
            <a:r>
              <a:rPr lang="en-IN" sz="5500" dirty="0" err="1"/>
              <a:t>toString</a:t>
            </a:r>
            <a:r>
              <a:rPr lang="en-IN" sz="5500" dirty="0"/>
              <a:t>(),</a:t>
            </a:r>
            <a:r>
              <a:rPr lang="en-IN" sz="5500" dirty="0" err="1"/>
              <a:t>cat.getText</a:t>
            </a:r>
            <a:r>
              <a:rPr lang="en-IN" sz="5500" dirty="0"/>
              <a:t>().</a:t>
            </a:r>
            <a:r>
              <a:rPr lang="en-IN" sz="5500" dirty="0" err="1"/>
              <a:t>toString</a:t>
            </a:r>
            <a:r>
              <a:rPr lang="en-IN" sz="5500" dirty="0"/>
              <a:t>() );</a:t>
            </a:r>
            <a:endParaRPr lang="en-US" sz="5500" dirty="0"/>
          </a:p>
          <a:p>
            <a:r>
              <a:rPr lang="en-IN" sz="5500" dirty="0"/>
              <a:t>if(</a:t>
            </a:r>
            <a:r>
              <a:rPr lang="en-IN" sz="5500" dirty="0" err="1"/>
              <a:t>isInserted</a:t>
            </a:r>
            <a:r>
              <a:rPr lang="en-IN" sz="5500" dirty="0"/>
              <a:t> == true)</a:t>
            </a:r>
            <a:endParaRPr lang="en-US" sz="5500" dirty="0"/>
          </a:p>
          <a:p>
            <a:r>
              <a:rPr lang="en-IN" sz="5500" dirty="0" err="1"/>
              <a:t>Toast.makeText</a:t>
            </a:r>
            <a:r>
              <a:rPr lang="en-IN" sz="5500" dirty="0"/>
              <a:t>(</a:t>
            </a:r>
            <a:r>
              <a:rPr lang="en-IN" sz="5500" dirty="0" err="1"/>
              <a:t>Inserting.this,"Data</a:t>
            </a:r>
            <a:r>
              <a:rPr lang="en-IN" sz="5500" dirty="0"/>
              <a:t> </a:t>
            </a:r>
            <a:r>
              <a:rPr lang="en-IN" sz="5500" dirty="0" err="1"/>
              <a:t>Inserted",Toast.LENGTH_LONG</a:t>
            </a:r>
            <a:r>
              <a:rPr lang="en-IN" sz="5500" dirty="0"/>
              <a:t>).show();</a:t>
            </a:r>
            <a:endParaRPr lang="en-US" sz="5500" dirty="0"/>
          </a:p>
          <a:p>
            <a:r>
              <a:rPr lang="en-IN" sz="5500" dirty="0"/>
              <a:t>                else</a:t>
            </a:r>
            <a:endParaRPr lang="en-US" sz="5500" dirty="0"/>
          </a:p>
          <a:p>
            <a:r>
              <a:rPr lang="en-IN" sz="5500" dirty="0" err="1"/>
              <a:t>Toast.makeText</a:t>
            </a:r>
            <a:r>
              <a:rPr lang="en-IN" sz="5500" dirty="0"/>
              <a:t>(</a:t>
            </a:r>
            <a:r>
              <a:rPr lang="en-IN" sz="5500" dirty="0" err="1"/>
              <a:t>Inserting.this,"Data</a:t>
            </a:r>
            <a:r>
              <a:rPr lang="en-IN" sz="5500" dirty="0"/>
              <a:t> not </a:t>
            </a:r>
            <a:r>
              <a:rPr lang="en-IN" sz="5500" dirty="0" err="1"/>
              <a:t>Inserted",Toast.LENGTH_LONG</a:t>
            </a:r>
            <a:r>
              <a:rPr lang="en-IN" sz="5500" dirty="0"/>
              <a:t>).show();</a:t>
            </a:r>
            <a:endParaRPr lang="en-US" sz="5500" dirty="0"/>
          </a:p>
          <a:p>
            <a:r>
              <a:rPr lang="en-IN" sz="5500" dirty="0"/>
              <a:t> </a:t>
            </a:r>
            <a:endParaRPr lang="en-US" sz="5500" dirty="0"/>
          </a:p>
          <a:p>
            <a:r>
              <a:rPr lang="en-IN" sz="5500" dirty="0"/>
              <a:t> </a:t>
            </a:r>
            <a:endParaRPr lang="en-US" sz="5500" dirty="0"/>
          </a:p>
          <a:p>
            <a:r>
              <a:rPr lang="en-IN" sz="5500" dirty="0"/>
              <a:t>            }</a:t>
            </a:r>
            <a:endParaRPr lang="en-US" sz="5500" dirty="0"/>
          </a:p>
          <a:p>
            <a:r>
              <a:rPr lang="en-IN" sz="5500" dirty="0"/>
              <a:t>        });</a:t>
            </a:r>
            <a:endParaRPr lang="en-US" sz="5500" dirty="0"/>
          </a:p>
          <a:p>
            <a:r>
              <a:rPr lang="en-IN" sz="5500" dirty="0"/>
              <a:t> </a:t>
            </a:r>
            <a:endParaRPr lang="en-US" sz="5500" dirty="0"/>
          </a:p>
          <a:p>
            <a:r>
              <a:rPr lang="en-IN" sz="5500" dirty="0"/>
              <a:t>    }</a:t>
            </a:r>
            <a:endParaRPr lang="en-US" sz="5500" dirty="0"/>
          </a:p>
          <a:p>
            <a:r>
              <a:rPr lang="en-IN" sz="5500" dirty="0"/>
              <a:t>}</a:t>
            </a:r>
            <a:endParaRPr lang="en-US" sz="5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t>public class </a:t>
            </a:r>
            <a:r>
              <a:rPr lang="en-IN" dirty="0" err="1"/>
              <a:t>CategoryActivity</a:t>
            </a:r>
            <a:r>
              <a:rPr lang="en-IN" dirty="0"/>
              <a:t> extends </a:t>
            </a:r>
            <a:r>
              <a:rPr lang="en-IN" dirty="0" err="1"/>
              <a:t>AppCompatActivity</a:t>
            </a:r>
            <a:r>
              <a:rPr lang="en-IN" dirty="0"/>
              <a:t> {</a:t>
            </a:r>
            <a:endParaRPr lang="en-US" dirty="0"/>
          </a:p>
          <a:p>
            <a:r>
              <a:rPr lang="en-IN" dirty="0"/>
              <a:t> </a:t>
            </a:r>
            <a:endParaRPr lang="en-US" dirty="0"/>
          </a:p>
          <a:p>
            <a:r>
              <a:rPr lang="en-IN" dirty="0"/>
              <a:t>    @Override</a:t>
            </a:r>
            <a:endParaRPr lang="en-US" dirty="0"/>
          </a:p>
          <a:p>
            <a:r>
              <a:rPr lang="en-IN" dirty="0"/>
              <a:t>    protected void </a:t>
            </a:r>
            <a:r>
              <a:rPr lang="en-IN" dirty="0" err="1"/>
              <a:t>onCreate</a:t>
            </a:r>
            <a:r>
              <a:rPr lang="en-IN" dirty="0"/>
              <a:t>(Bundle </a:t>
            </a:r>
            <a:r>
              <a:rPr lang="en-IN" dirty="0" err="1"/>
              <a:t>savedInstanceState</a:t>
            </a:r>
            <a:r>
              <a:rPr lang="en-IN" dirty="0"/>
              <a:t>) {</a:t>
            </a:r>
            <a:endParaRPr lang="en-US" dirty="0"/>
          </a:p>
          <a:p>
            <a:r>
              <a:rPr lang="en-IN" dirty="0" err="1"/>
              <a:t>super.onCreate</a:t>
            </a:r>
            <a:r>
              <a:rPr lang="en-IN" dirty="0"/>
              <a:t>(</a:t>
            </a:r>
            <a:r>
              <a:rPr lang="en-IN" dirty="0" err="1"/>
              <a:t>savedInstanceState</a:t>
            </a:r>
            <a:r>
              <a:rPr lang="en-IN" dirty="0"/>
              <a:t>);</a:t>
            </a:r>
            <a:endParaRPr lang="en-US" dirty="0"/>
          </a:p>
          <a:p>
            <a:r>
              <a:rPr lang="en-IN" dirty="0" err="1"/>
              <a:t>setContentView</a:t>
            </a:r>
            <a:r>
              <a:rPr lang="en-IN" dirty="0"/>
              <a:t>(</a:t>
            </a:r>
            <a:r>
              <a:rPr lang="en-IN" dirty="0" err="1"/>
              <a:t>R.layout.activity_category</a:t>
            </a:r>
            <a:r>
              <a:rPr lang="en-IN" dirty="0"/>
              <a:t>);</a:t>
            </a:r>
            <a:endParaRPr lang="en-US" dirty="0"/>
          </a:p>
          <a:p>
            <a:r>
              <a:rPr lang="en-IN" dirty="0"/>
              <a:t>        Button btn1=(Button)</a:t>
            </a:r>
            <a:r>
              <a:rPr lang="en-IN" dirty="0" err="1"/>
              <a:t>findViewById</a:t>
            </a:r>
            <a:r>
              <a:rPr lang="en-IN" dirty="0"/>
              <a:t>(R.id.button1);</a:t>
            </a:r>
            <a:endParaRPr lang="en-US" dirty="0"/>
          </a:p>
          <a:p>
            <a:r>
              <a:rPr lang="en-IN" dirty="0"/>
              <a:t>        Button btn2=(Button)</a:t>
            </a:r>
            <a:r>
              <a:rPr lang="en-IN" dirty="0" err="1"/>
              <a:t>findViewById</a:t>
            </a:r>
            <a:r>
              <a:rPr lang="en-IN" dirty="0"/>
              <a:t>(R.id.button2);</a:t>
            </a:r>
            <a:endParaRPr lang="en-US" dirty="0"/>
          </a:p>
          <a:p>
            <a:r>
              <a:rPr lang="en-IN" dirty="0"/>
              <a:t>        Button btn3=(Button)</a:t>
            </a:r>
            <a:r>
              <a:rPr lang="en-IN" dirty="0" err="1"/>
              <a:t>findViewById</a:t>
            </a:r>
            <a:r>
              <a:rPr lang="en-IN" dirty="0"/>
              <a:t>(R.id.button3);</a:t>
            </a:r>
            <a:endParaRPr lang="en-US" dirty="0"/>
          </a:p>
          <a:p>
            <a:r>
              <a:rPr lang="en-IN" dirty="0"/>
              <a:t>        Button btn4=(Button)</a:t>
            </a:r>
            <a:r>
              <a:rPr lang="en-IN" dirty="0" err="1"/>
              <a:t>findViewById</a:t>
            </a:r>
            <a:r>
              <a:rPr lang="en-IN" dirty="0"/>
              <a:t>(R.id.button4);</a:t>
            </a:r>
            <a:endParaRPr lang="en-US" dirty="0"/>
          </a:p>
          <a:p>
            <a:r>
              <a:rPr lang="en-IN" dirty="0"/>
              <a:t>        Button btn5=(Button)</a:t>
            </a:r>
            <a:r>
              <a:rPr lang="en-IN" dirty="0" err="1"/>
              <a:t>findViewById</a:t>
            </a:r>
            <a:r>
              <a:rPr lang="en-IN" dirty="0"/>
              <a:t>(R.id.button5);</a:t>
            </a:r>
            <a:endParaRPr lang="en-US" dirty="0"/>
          </a:p>
          <a:p>
            <a:endParaRPr lang="en-US" dirty="0"/>
          </a:p>
        </p:txBody>
      </p:sp>
      <p:sp>
        <p:nvSpPr>
          <p:cNvPr id="2" name="Title 1"/>
          <p:cNvSpPr>
            <a:spLocks noGrp="1"/>
          </p:cNvSpPr>
          <p:nvPr>
            <p:ph type="title"/>
          </p:nvPr>
        </p:nvSpPr>
        <p:spPr/>
        <p:txBody>
          <a:bodyPr>
            <a:normAutofit fontScale="90000"/>
          </a:bodyPr>
          <a:lstStyle/>
          <a:p>
            <a:r>
              <a:rPr lang="en-IN" b="1" dirty="0"/>
              <a:t> </a:t>
            </a:r>
            <a:br>
              <a:rPr lang="en-US" dirty="0"/>
            </a:br>
            <a:r>
              <a:rPr lang="en-IN" b="1" u="sng" dirty="0"/>
              <a:t>CATEGORY.JAVA</a:t>
            </a: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IN" dirty="0"/>
              <a:t>btn1.setOnClickListener(new </a:t>
            </a:r>
            <a:r>
              <a:rPr lang="en-IN" dirty="0" err="1"/>
              <a:t>View.OnClickListener</a:t>
            </a:r>
            <a:r>
              <a:rPr lang="en-IN" dirty="0"/>
              <a:t>() {</a:t>
            </a:r>
            <a:endParaRPr lang="en-US" dirty="0"/>
          </a:p>
          <a:p>
            <a:r>
              <a:rPr lang="en-IN" dirty="0"/>
              <a:t>            @Override</a:t>
            </a:r>
            <a:endParaRPr lang="en-US" dirty="0"/>
          </a:p>
          <a:p>
            <a:r>
              <a:rPr lang="en-IN" dirty="0"/>
              <a:t>            public void </a:t>
            </a:r>
            <a:r>
              <a:rPr lang="en-IN" dirty="0" err="1"/>
              <a:t>onClick</a:t>
            </a:r>
            <a:r>
              <a:rPr lang="en-IN" dirty="0"/>
              <a:t>(View </a:t>
            </a:r>
            <a:r>
              <a:rPr lang="en-IN" dirty="0" err="1"/>
              <a:t>view</a:t>
            </a:r>
            <a:r>
              <a:rPr lang="en-IN" dirty="0"/>
              <a:t>) {</a:t>
            </a:r>
            <a:endParaRPr lang="en-US" dirty="0"/>
          </a:p>
          <a:p>
            <a:r>
              <a:rPr lang="en-IN" dirty="0"/>
              <a:t>                Intent </a:t>
            </a:r>
            <a:r>
              <a:rPr lang="en-IN" dirty="0" err="1"/>
              <a:t>intent</a:t>
            </a:r>
            <a:r>
              <a:rPr lang="en-IN" dirty="0"/>
              <a:t>=new Intent(</a:t>
            </a:r>
            <a:r>
              <a:rPr lang="en-IN" dirty="0" err="1"/>
              <a:t>CategoryActivity.this,InformationActivity.class</a:t>
            </a:r>
            <a:r>
              <a:rPr lang="en-IN" dirty="0"/>
              <a:t>);</a:t>
            </a:r>
            <a:endParaRPr lang="en-US" dirty="0"/>
          </a:p>
          <a:p>
            <a:r>
              <a:rPr lang="en-IN" dirty="0" err="1"/>
              <a:t>startActivity</a:t>
            </a:r>
            <a:r>
              <a:rPr lang="en-IN" dirty="0"/>
              <a:t>(intent);</a:t>
            </a:r>
            <a:endParaRPr lang="en-US" dirty="0"/>
          </a:p>
          <a:p>
            <a:r>
              <a:rPr lang="en-IN" dirty="0"/>
              <a:t> </a:t>
            </a:r>
            <a:endParaRPr lang="en-US" dirty="0"/>
          </a:p>
          <a:p>
            <a:r>
              <a:rPr lang="en-IN" dirty="0"/>
              <a:t>            }</a:t>
            </a:r>
            <a:endParaRPr lang="en-US" dirty="0"/>
          </a:p>
          <a:p>
            <a:r>
              <a:rPr lang="en-IN" dirty="0"/>
              <a:t>        });</a:t>
            </a:r>
            <a:endParaRPr lang="en-US" dirty="0"/>
          </a:p>
          <a:p>
            <a:r>
              <a:rPr lang="en-IN" dirty="0"/>
              <a:t>        Intent </a:t>
            </a:r>
            <a:r>
              <a:rPr lang="en-IN" dirty="0" err="1"/>
              <a:t>intent</a:t>
            </a:r>
            <a:r>
              <a:rPr lang="en-IN" dirty="0"/>
              <a:t>=</a:t>
            </a:r>
            <a:r>
              <a:rPr lang="en-IN" dirty="0" err="1"/>
              <a:t>getIntent</a:t>
            </a:r>
            <a:r>
              <a:rPr lang="en-IN" dirty="0"/>
              <a:t>();</a:t>
            </a:r>
            <a:endParaRPr lang="en-US" dirty="0"/>
          </a:p>
          <a:p>
            <a:r>
              <a:rPr lang="en-IN" dirty="0"/>
              <a:t>    }</a:t>
            </a:r>
            <a:endParaRPr lang="en-US" dirty="0"/>
          </a:p>
          <a:p>
            <a:r>
              <a:rPr lang="en-IN" dirty="0"/>
              <a:t>}</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dirty="0"/>
              <a:t>public class </a:t>
            </a:r>
            <a:r>
              <a:rPr lang="en-IN" dirty="0" err="1"/>
              <a:t>InformationActivity</a:t>
            </a:r>
            <a:r>
              <a:rPr lang="en-IN" dirty="0"/>
              <a:t> extends </a:t>
            </a:r>
            <a:r>
              <a:rPr lang="en-IN" dirty="0" err="1"/>
              <a:t>AppCompatActivity</a:t>
            </a:r>
            <a:r>
              <a:rPr lang="en-IN" dirty="0"/>
              <a:t> {</a:t>
            </a:r>
            <a:endParaRPr lang="en-US" dirty="0"/>
          </a:p>
          <a:p>
            <a:r>
              <a:rPr lang="en-IN" dirty="0" err="1"/>
              <a:t>DataBaseHelpermyDb</a:t>
            </a:r>
            <a:r>
              <a:rPr lang="en-IN" dirty="0"/>
              <a:t>;</a:t>
            </a:r>
            <a:endParaRPr lang="en-US" dirty="0"/>
          </a:p>
          <a:p>
            <a:r>
              <a:rPr lang="en-IN" dirty="0"/>
              <a:t>    Button </a:t>
            </a:r>
            <a:r>
              <a:rPr lang="en-IN" dirty="0" err="1"/>
              <a:t>btn</a:t>
            </a:r>
            <a:r>
              <a:rPr lang="en-IN" dirty="0"/>
              <a:t>;</a:t>
            </a:r>
            <a:endParaRPr lang="en-US" dirty="0"/>
          </a:p>
          <a:p>
            <a:r>
              <a:rPr lang="en-IN" dirty="0"/>
              <a:t>@Override</a:t>
            </a:r>
            <a:endParaRPr lang="en-US" dirty="0"/>
          </a:p>
          <a:p>
            <a:r>
              <a:rPr lang="en-IN" dirty="0"/>
              <a:t>    protected void </a:t>
            </a:r>
            <a:r>
              <a:rPr lang="en-IN" dirty="0" err="1"/>
              <a:t>onCreate</a:t>
            </a:r>
            <a:r>
              <a:rPr lang="en-IN" dirty="0"/>
              <a:t>(Bundle </a:t>
            </a:r>
            <a:r>
              <a:rPr lang="en-IN" dirty="0" err="1"/>
              <a:t>savedInstanceState</a:t>
            </a:r>
            <a:r>
              <a:rPr lang="en-IN" dirty="0"/>
              <a:t>) {</a:t>
            </a:r>
            <a:endParaRPr lang="en-US" dirty="0"/>
          </a:p>
          <a:p>
            <a:r>
              <a:rPr lang="en-IN" dirty="0" err="1"/>
              <a:t>super.onCreate</a:t>
            </a:r>
            <a:r>
              <a:rPr lang="en-IN" dirty="0"/>
              <a:t>(</a:t>
            </a:r>
            <a:r>
              <a:rPr lang="en-IN" dirty="0" err="1"/>
              <a:t>savedInstanceState</a:t>
            </a:r>
            <a:r>
              <a:rPr lang="en-IN" dirty="0"/>
              <a:t>);</a:t>
            </a:r>
            <a:endParaRPr lang="en-US" dirty="0"/>
          </a:p>
          <a:p>
            <a:r>
              <a:rPr lang="en-IN" dirty="0" err="1"/>
              <a:t>setContentView</a:t>
            </a:r>
            <a:r>
              <a:rPr lang="en-IN" dirty="0"/>
              <a:t>(</a:t>
            </a:r>
            <a:r>
              <a:rPr lang="en-IN" dirty="0" err="1"/>
              <a:t>R.layout.activity_information</a:t>
            </a:r>
            <a:r>
              <a:rPr lang="en-IN" dirty="0"/>
              <a:t>);</a:t>
            </a:r>
            <a:endParaRPr lang="en-US" dirty="0"/>
          </a:p>
          <a:p>
            <a:r>
              <a:rPr lang="en-IN" dirty="0" err="1"/>
              <a:t>myDb</a:t>
            </a:r>
            <a:r>
              <a:rPr lang="en-IN" dirty="0"/>
              <a:t> = new </a:t>
            </a:r>
            <a:r>
              <a:rPr lang="en-IN" dirty="0" err="1"/>
              <a:t>DataBaseHelper</a:t>
            </a:r>
            <a:r>
              <a:rPr lang="en-IN" dirty="0"/>
              <a:t>(this);</a:t>
            </a:r>
            <a:endParaRPr lang="en-US" dirty="0"/>
          </a:p>
          <a:p>
            <a:r>
              <a:rPr lang="en-IN" dirty="0" err="1"/>
              <a:t>btn</a:t>
            </a:r>
            <a:r>
              <a:rPr lang="en-IN" dirty="0"/>
              <a:t> = (Button)</a:t>
            </a:r>
            <a:r>
              <a:rPr lang="en-IN" dirty="0" err="1"/>
              <a:t>findViewById</a:t>
            </a:r>
            <a:r>
              <a:rPr lang="en-IN" dirty="0"/>
              <a:t>(R.id.button6);</a:t>
            </a:r>
            <a:endParaRPr lang="en-US" dirty="0"/>
          </a:p>
          <a:p>
            <a:r>
              <a:rPr lang="en-IN" dirty="0" err="1"/>
              <a:t>viewAll</a:t>
            </a:r>
            <a:r>
              <a:rPr lang="en-IN" dirty="0"/>
              <a:t>();</a:t>
            </a:r>
            <a:endParaRPr lang="en-US" dirty="0"/>
          </a:p>
          <a:p>
            <a:r>
              <a:rPr lang="en-IN" dirty="0"/>
              <a:t>        Intent </a:t>
            </a:r>
            <a:r>
              <a:rPr lang="en-IN" dirty="0" err="1"/>
              <a:t>intent</a:t>
            </a:r>
            <a:r>
              <a:rPr lang="en-IN" dirty="0"/>
              <a:t>=</a:t>
            </a:r>
            <a:r>
              <a:rPr lang="en-IN" dirty="0" err="1"/>
              <a:t>getIntent</a:t>
            </a:r>
            <a:r>
              <a:rPr lang="en-IN" dirty="0"/>
              <a:t>();</a:t>
            </a:r>
            <a:endParaRPr lang="en-US" dirty="0"/>
          </a:p>
          <a:p>
            <a:r>
              <a:rPr lang="en-IN" dirty="0"/>
              <a:t>    }</a:t>
            </a:r>
            <a:endParaRPr lang="en-US" dirty="0"/>
          </a:p>
          <a:p>
            <a:endParaRPr lang="en-US" dirty="0"/>
          </a:p>
        </p:txBody>
      </p:sp>
      <p:sp>
        <p:nvSpPr>
          <p:cNvPr id="2" name="Title 1"/>
          <p:cNvSpPr>
            <a:spLocks noGrp="1"/>
          </p:cNvSpPr>
          <p:nvPr>
            <p:ph type="title"/>
          </p:nvPr>
        </p:nvSpPr>
        <p:spPr/>
        <p:txBody>
          <a:bodyPr>
            <a:normAutofit fontScale="90000"/>
          </a:bodyPr>
          <a:lstStyle/>
          <a:p>
            <a:r>
              <a:rPr lang="en-IN" b="1" u="sng" dirty="0"/>
              <a:t>INFORMATIONACTIVITY.JAVA</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IN" dirty="0"/>
              <a:t>public void </a:t>
            </a:r>
            <a:r>
              <a:rPr lang="en-IN" dirty="0" err="1"/>
              <a:t>viewAll</a:t>
            </a:r>
            <a:r>
              <a:rPr lang="en-IN" dirty="0"/>
              <a:t>() {</a:t>
            </a:r>
            <a:endParaRPr lang="en-US" dirty="0"/>
          </a:p>
          <a:p>
            <a:r>
              <a:rPr lang="en-IN" dirty="0" err="1"/>
              <a:t>btn.setOnClickListener</a:t>
            </a:r>
            <a:r>
              <a:rPr lang="en-IN" dirty="0"/>
              <a:t>(new </a:t>
            </a:r>
            <a:r>
              <a:rPr lang="en-IN" dirty="0" err="1"/>
              <a:t>View.OnClickListener</a:t>
            </a:r>
            <a:r>
              <a:rPr lang="en-IN" dirty="0"/>
              <a:t>() {</a:t>
            </a:r>
            <a:endParaRPr lang="en-US" dirty="0"/>
          </a:p>
          <a:p>
            <a:r>
              <a:rPr lang="en-IN" dirty="0"/>
              <a:t>            @Override</a:t>
            </a:r>
            <a:endParaRPr lang="en-US" dirty="0"/>
          </a:p>
          <a:p>
            <a:r>
              <a:rPr lang="en-IN" dirty="0"/>
              <a:t>            public void </a:t>
            </a:r>
            <a:r>
              <a:rPr lang="en-IN" dirty="0" err="1"/>
              <a:t>onClick</a:t>
            </a:r>
            <a:r>
              <a:rPr lang="en-IN" dirty="0"/>
              <a:t>(View v) {</a:t>
            </a:r>
            <a:endParaRPr lang="en-US" dirty="0"/>
          </a:p>
          <a:p>
            <a:r>
              <a:rPr lang="en-IN" dirty="0"/>
              <a:t>                Cursor res = </a:t>
            </a:r>
            <a:r>
              <a:rPr lang="en-IN" dirty="0" err="1"/>
              <a:t>myDb.getAllData</a:t>
            </a:r>
            <a:r>
              <a:rPr lang="en-IN" dirty="0"/>
              <a:t>();</a:t>
            </a:r>
            <a:endParaRPr lang="en-US" dirty="0"/>
          </a:p>
          <a:p>
            <a:r>
              <a:rPr lang="en-IN" dirty="0"/>
              <a:t>                if (</a:t>
            </a:r>
            <a:r>
              <a:rPr lang="en-IN" dirty="0" err="1"/>
              <a:t>res.getCount</a:t>
            </a:r>
            <a:r>
              <a:rPr lang="en-IN" dirty="0"/>
              <a:t>() == 0) {</a:t>
            </a:r>
            <a:endParaRPr lang="en-US" dirty="0"/>
          </a:p>
          <a:p>
            <a:r>
              <a:rPr lang="en-IN" dirty="0"/>
              <a:t>                    // show message</a:t>
            </a:r>
            <a:endParaRPr lang="en-US" dirty="0"/>
          </a:p>
          <a:p>
            <a:r>
              <a:rPr lang="en-IN" dirty="0" err="1"/>
              <a:t>showMessage</a:t>
            </a:r>
            <a:r>
              <a:rPr lang="en-IN" dirty="0"/>
              <a:t>("Error", "Nothing found");</a:t>
            </a:r>
            <a:endParaRPr lang="en-US" dirty="0"/>
          </a:p>
          <a:p>
            <a:r>
              <a:rPr lang="en-IN" dirty="0"/>
              <a:t>                    return;</a:t>
            </a:r>
            <a:endParaRPr lang="en-US" dirty="0"/>
          </a:p>
          <a:p>
            <a:r>
              <a:rPr lang="en-IN" dirty="0"/>
              <a:t>                }</a:t>
            </a:r>
            <a:endParaRPr lang="en-US" dirty="0"/>
          </a:p>
          <a:p>
            <a:r>
              <a:rPr lang="en-IN" dirty="0" err="1"/>
              <a:t>StringBuffer</a:t>
            </a:r>
            <a:r>
              <a:rPr lang="en-IN" dirty="0"/>
              <a:t> buffer = new </a:t>
            </a:r>
            <a:r>
              <a:rPr lang="en-IN" dirty="0" err="1"/>
              <a:t>StringBuffer</a:t>
            </a:r>
            <a:r>
              <a:rPr lang="en-IN" dirty="0"/>
              <a:t>();</a:t>
            </a:r>
            <a:endParaRPr lang="en-US" dirty="0"/>
          </a:p>
          <a:p>
            <a:r>
              <a:rPr lang="en-IN" dirty="0"/>
              <a:t>                while (</a:t>
            </a:r>
            <a:r>
              <a:rPr lang="en-IN" dirty="0" err="1"/>
              <a:t>res.moveToNext</a:t>
            </a:r>
            <a:r>
              <a:rPr lang="en-IN" dirty="0"/>
              <a:t>())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a:p>
          <a:p>
            <a:pPr>
              <a:buNone/>
            </a:pPr>
            <a:r>
              <a:rPr lang="en-IN" dirty="0"/>
              <a:t>     We usually come across movie information websites where users are allowed to access the whole details of a movie. This information is provided by admin. The admin will retrieve the full details of any new released movie including its show timings in particular theatres. Here we develop an app that automatically allows users to get the complete details of movie in more efficient manner.</a:t>
            </a:r>
            <a:endParaRPr lang="en-US" dirty="0"/>
          </a:p>
          <a:p>
            <a:endParaRPr lang="en-US" dirty="0"/>
          </a:p>
        </p:txBody>
      </p:sp>
      <p:sp>
        <p:nvSpPr>
          <p:cNvPr id="2" name="Title 1"/>
          <p:cNvSpPr>
            <a:spLocks noGrp="1"/>
          </p:cNvSpPr>
          <p:nvPr>
            <p:ph type="title"/>
          </p:nvPr>
        </p:nvSpPr>
        <p:spPr/>
        <p:txBody>
          <a:bodyPr>
            <a:normAutofit fontScale="90000"/>
          </a:bodyPr>
          <a:lstStyle/>
          <a:p>
            <a:br>
              <a:rPr lang="en-IN" b="1" dirty="0"/>
            </a:br>
            <a:br>
              <a:rPr lang="en-IN" b="1" dirty="0"/>
            </a:br>
            <a:r>
              <a:rPr lang="en-IN" b="1" dirty="0"/>
              <a:t>Movie Information System</a:t>
            </a:r>
            <a:br>
              <a:rPr lang="en-US" dirty="0"/>
            </a:br>
            <a:r>
              <a:rPr lang="en-IN" b="1" dirty="0"/>
              <a:t> </a:t>
            </a:r>
            <a:br>
              <a:rPr lang="en-US" dirty="0"/>
            </a:br>
            <a:r>
              <a:rPr lang="en-IN" b="1" dirty="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dirty="0" err="1"/>
              <a:t>buffer.append</a:t>
            </a:r>
            <a:r>
              <a:rPr lang="en-IN" dirty="0"/>
              <a:t>("</a:t>
            </a:r>
            <a:r>
              <a:rPr lang="en-IN" dirty="0" err="1"/>
              <a:t>MovieName</a:t>
            </a:r>
            <a:r>
              <a:rPr lang="en-IN" dirty="0"/>
              <a:t>:" + </a:t>
            </a:r>
            <a:r>
              <a:rPr lang="en-IN" dirty="0" err="1"/>
              <a:t>res.getString</a:t>
            </a:r>
            <a:r>
              <a:rPr lang="en-IN" dirty="0"/>
              <a:t>(0) + "\n");</a:t>
            </a:r>
            <a:endParaRPr lang="en-US" dirty="0"/>
          </a:p>
          <a:p>
            <a:r>
              <a:rPr lang="en-IN" dirty="0" err="1"/>
              <a:t>buffer.append</a:t>
            </a:r>
            <a:r>
              <a:rPr lang="en-IN" dirty="0"/>
              <a:t>("</a:t>
            </a:r>
            <a:r>
              <a:rPr lang="en-IN" dirty="0" err="1"/>
              <a:t>castcrew</a:t>
            </a:r>
            <a:r>
              <a:rPr lang="en-IN" dirty="0"/>
              <a:t>:" + </a:t>
            </a:r>
            <a:r>
              <a:rPr lang="en-IN" dirty="0" err="1"/>
              <a:t>res.getString</a:t>
            </a:r>
            <a:r>
              <a:rPr lang="en-IN" dirty="0"/>
              <a:t>(1) + "\n");</a:t>
            </a:r>
            <a:endParaRPr lang="en-US" dirty="0"/>
          </a:p>
          <a:p>
            <a:r>
              <a:rPr lang="en-IN" dirty="0" err="1"/>
              <a:t>buffer.append</a:t>
            </a:r>
            <a:r>
              <a:rPr lang="en-IN" dirty="0"/>
              <a:t>("Rating:" + </a:t>
            </a:r>
            <a:r>
              <a:rPr lang="en-IN" dirty="0" err="1"/>
              <a:t>res.getString</a:t>
            </a:r>
            <a:r>
              <a:rPr lang="en-IN" dirty="0"/>
              <a:t>(2) + "\n");</a:t>
            </a:r>
            <a:endParaRPr lang="en-US" dirty="0"/>
          </a:p>
          <a:p>
            <a:r>
              <a:rPr lang="en-IN" dirty="0" err="1"/>
              <a:t>buffer.append</a:t>
            </a:r>
            <a:r>
              <a:rPr lang="en-IN" dirty="0"/>
              <a:t>("Timings:" + </a:t>
            </a:r>
            <a:r>
              <a:rPr lang="en-IN" dirty="0" err="1"/>
              <a:t>res.getString</a:t>
            </a:r>
            <a:r>
              <a:rPr lang="en-IN" dirty="0"/>
              <a:t>(3) + "\n");</a:t>
            </a:r>
            <a:endParaRPr lang="en-US" dirty="0"/>
          </a:p>
          <a:p>
            <a:r>
              <a:rPr lang="en-IN" dirty="0" err="1"/>
              <a:t>buffer.append</a:t>
            </a:r>
            <a:r>
              <a:rPr lang="en-IN" dirty="0"/>
              <a:t>("Theatre:" + </a:t>
            </a:r>
            <a:r>
              <a:rPr lang="en-IN" dirty="0" err="1"/>
              <a:t>res.getString</a:t>
            </a:r>
            <a:r>
              <a:rPr lang="en-IN" dirty="0"/>
              <a:t>(4) + "\n");</a:t>
            </a:r>
            <a:endParaRPr lang="en-US" dirty="0"/>
          </a:p>
          <a:p>
            <a:r>
              <a:rPr lang="en-IN" dirty="0" err="1"/>
              <a:t>buffer.append</a:t>
            </a:r>
            <a:r>
              <a:rPr lang="en-IN" dirty="0"/>
              <a:t>("Category:" + </a:t>
            </a:r>
            <a:r>
              <a:rPr lang="en-IN" dirty="0" err="1"/>
              <a:t>res.getString</a:t>
            </a:r>
            <a:r>
              <a:rPr lang="en-IN" dirty="0"/>
              <a:t>(5) + "\n\n\n\n");</a:t>
            </a:r>
            <a:endParaRPr lang="en-US" dirty="0"/>
          </a:p>
          <a:p>
            <a:r>
              <a:rPr lang="en-IN" dirty="0"/>
              <a:t>}</a:t>
            </a:r>
            <a:endParaRPr lang="en-US" dirty="0"/>
          </a:p>
          <a:p>
            <a:r>
              <a:rPr lang="en-IN" dirty="0" err="1"/>
              <a:t>showMessage</a:t>
            </a:r>
            <a:r>
              <a:rPr lang="en-IN" dirty="0"/>
              <a:t>("Data", </a:t>
            </a:r>
            <a:r>
              <a:rPr lang="en-IN" dirty="0" err="1"/>
              <a:t>buffer.toString</a:t>
            </a:r>
            <a:r>
              <a:rPr lang="en-IN" dirty="0"/>
              <a:t>());</a:t>
            </a:r>
            <a:endParaRPr lang="en-US" dirty="0"/>
          </a:p>
          <a:p>
            <a:r>
              <a:rPr lang="en-IN" dirty="0"/>
              <a:t>            }</a:t>
            </a:r>
            <a:endParaRPr lang="en-US" dirty="0"/>
          </a:p>
          <a:p>
            <a:r>
              <a:rPr lang="en-IN" dirty="0"/>
              <a:t> });}</a:t>
            </a:r>
            <a:endParaRPr lang="en-US" dirty="0"/>
          </a:p>
          <a:p>
            <a:r>
              <a:rPr lang="en-IN" dirty="0"/>
              <a:t>    public void </a:t>
            </a:r>
            <a:r>
              <a:rPr lang="en-IN" dirty="0" err="1"/>
              <a:t>showMessage</a:t>
            </a:r>
            <a:r>
              <a:rPr lang="en-IN" dirty="0"/>
              <a:t>(String </a:t>
            </a:r>
            <a:r>
              <a:rPr lang="en-IN" dirty="0" err="1"/>
              <a:t>title,String</a:t>
            </a:r>
            <a:r>
              <a:rPr lang="en-IN" dirty="0"/>
              <a:t> Message){</a:t>
            </a:r>
            <a:endParaRPr lang="en-US" dirty="0"/>
          </a:p>
          <a:p>
            <a:r>
              <a:rPr lang="en-IN" dirty="0" err="1"/>
              <a:t>AlertDialog.Builder</a:t>
            </a:r>
            <a:r>
              <a:rPr lang="en-IN" dirty="0"/>
              <a:t> builder = new </a:t>
            </a:r>
            <a:r>
              <a:rPr lang="en-IN" dirty="0" err="1"/>
              <a:t>AlertDialog.Builder</a:t>
            </a:r>
            <a:r>
              <a:rPr lang="en-IN" dirty="0"/>
              <a:t>(this);</a:t>
            </a:r>
            <a:endParaRPr lang="en-US" dirty="0"/>
          </a:p>
          <a:p>
            <a:r>
              <a:rPr lang="en-IN" dirty="0" err="1"/>
              <a:t>builder.setCancelable</a:t>
            </a:r>
            <a:r>
              <a:rPr lang="en-IN" dirty="0"/>
              <a:t>(true);</a:t>
            </a:r>
            <a:endParaRPr lang="en-US" dirty="0"/>
          </a:p>
          <a:p>
            <a:r>
              <a:rPr lang="en-IN" dirty="0" err="1"/>
              <a:t>builder.setTitle</a:t>
            </a:r>
            <a:r>
              <a:rPr lang="en-IN" dirty="0"/>
              <a:t>(title);</a:t>
            </a:r>
            <a:endParaRPr lang="en-US" dirty="0"/>
          </a:p>
          <a:p>
            <a:r>
              <a:rPr lang="en-IN" dirty="0" err="1"/>
              <a:t>builder.setMessage</a:t>
            </a:r>
            <a:r>
              <a:rPr lang="en-IN" dirty="0"/>
              <a:t>(Message);</a:t>
            </a:r>
            <a:endParaRPr lang="en-US" dirty="0"/>
          </a:p>
          <a:p>
            <a:r>
              <a:rPr lang="en-IN" dirty="0" err="1"/>
              <a:t>builder.show</a:t>
            </a:r>
            <a:r>
              <a:rPr lang="en-IN" dirty="0"/>
              <a:t>();</a:t>
            </a:r>
            <a:endParaRPr lang="en-US" dirty="0"/>
          </a:p>
          <a:p>
            <a:r>
              <a:rPr lang="en-IN" dirty="0"/>
              <a:t>    }</a:t>
            </a:r>
            <a:endParaRPr lang="en-US" dirty="0"/>
          </a:p>
          <a:p>
            <a:r>
              <a:rPr lang="en-IN" dirty="0"/>
              <a:t>}</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public class </a:t>
            </a:r>
            <a:r>
              <a:rPr lang="en-IN" dirty="0" err="1"/>
              <a:t>DataBaseHelper</a:t>
            </a:r>
            <a:r>
              <a:rPr lang="en-IN" dirty="0"/>
              <a:t> extends </a:t>
            </a:r>
            <a:r>
              <a:rPr lang="en-IN" dirty="0" err="1"/>
              <a:t>SQLiteOpenHelper</a:t>
            </a:r>
            <a:r>
              <a:rPr lang="en-IN" dirty="0"/>
              <a:t> {</a:t>
            </a:r>
            <a:endParaRPr lang="en-US" dirty="0"/>
          </a:p>
          <a:p>
            <a:r>
              <a:rPr lang="en-IN" dirty="0"/>
              <a:t> </a:t>
            </a:r>
            <a:endParaRPr lang="en-US" dirty="0"/>
          </a:p>
          <a:p>
            <a:r>
              <a:rPr lang="en-IN" dirty="0"/>
              <a:t>    public static final String DATABASE_NAME = "</a:t>
            </a:r>
            <a:r>
              <a:rPr lang="en-IN" dirty="0" err="1"/>
              <a:t>Movie.db</a:t>
            </a:r>
            <a:r>
              <a:rPr lang="en-IN" dirty="0"/>
              <a:t>";</a:t>
            </a:r>
            <a:endParaRPr lang="en-US" dirty="0"/>
          </a:p>
          <a:p>
            <a:r>
              <a:rPr lang="en-IN" dirty="0"/>
              <a:t>    public static final String TABLE_NAME = "TYPE";</a:t>
            </a:r>
            <a:endParaRPr lang="en-US" dirty="0"/>
          </a:p>
          <a:p>
            <a:r>
              <a:rPr lang="en-IN" dirty="0"/>
              <a:t>    public static final String COL_1 = "</a:t>
            </a:r>
            <a:r>
              <a:rPr lang="en-IN" dirty="0" err="1"/>
              <a:t>MovieName</a:t>
            </a:r>
            <a:r>
              <a:rPr lang="en-IN" dirty="0"/>
              <a:t>";</a:t>
            </a:r>
            <a:endParaRPr lang="en-US" dirty="0"/>
          </a:p>
          <a:p>
            <a:r>
              <a:rPr lang="en-IN" dirty="0"/>
              <a:t>    public static final String COL_2 = "</a:t>
            </a:r>
            <a:r>
              <a:rPr lang="en-IN" dirty="0" err="1"/>
              <a:t>castcrew</a:t>
            </a:r>
            <a:r>
              <a:rPr lang="en-IN" dirty="0"/>
              <a:t>";</a:t>
            </a:r>
            <a:endParaRPr lang="en-US" dirty="0"/>
          </a:p>
          <a:p>
            <a:r>
              <a:rPr lang="en-IN" dirty="0"/>
              <a:t>    public static final String COL_3 = "Rating";</a:t>
            </a:r>
            <a:endParaRPr lang="en-US" dirty="0"/>
          </a:p>
          <a:p>
            <a:r>
              <a:rPr lang="en-IN" dirty="0"/>
              <a:t>    public static final String COL_4 = "Timings";</a:t>
            </a:r>
            <a:endParaRPr lang="en-US" dirty="0"/>
          </a:p>
          <a:p>
            <a:r>
              <a:rPr lang="en-IN" dirty="0"/>
              <a:t>    public static final String COL_5 = "Theatre";</a:t>
            </a:r>
            <a:endParaRPr lang="en-US" dirty="0"/>
          </a:p>
          <a:p>
            <a:endParaRPr lang="en-US" dirty="0"/>
          </a:p>
        </p:txBody>
      </p:sp>
      <p:sp>
        <p:nvSpPr>
          <p:cNvPr id="2" name="Title 1"/>
          <p:cNvSpPr>
            <a:spLocks noGrp="1"/>
          </p:cNvSpPr>
          <p:nvPr>
            <p:ph type="title"/>
          </p:nvPr>
        </p:nvSpPr>
        <p:spPr/>
        <p:txBody>
          <a:bodyPr>
            <a:normAutofit fontScale="90000"/>
          </a:bodyPr>
          <a:lstStyle/>
          <a:p>
            <a:r>
              <a:rPr lang="en-IN" b="1" u="sng" dirty="0"/>
              <a:t>DATABASEHELPER.JAVA</a:t>
            </a:r>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IN" dirty="0"/>
              <a:t> public static final String COL_6 = "Category";</a:t>
            </a:r>
            <a:endParaRPr lang="en-US" dirty="0"/>
          </a:p>
          <a:p>
            <a:r>
              <a:rPr lang="en-IN" dirty="0"/>
              <a:t> public </a:t>
            </a:r>
            <a:r>
              <a:rPr lang="en-IN" dirty="0" err="1"/>
              <a:t>DataBaseHelper</a:t>
            </a:r>
            <a:r>
              <a:rPr lang="en-IN" dirty="0"/>
              <a:t>(Context </a:t>
            </a:r>
            <a:r>
              <a:rPr lang="en-IN" dirty="0" err="1"/>
              <a:t>context</a:t>
            </a:r>
            <a:r>
              <a:rPr lang="en-IN" dirty="0"/>
              <a:t>) {</a:t>
            </a:r>
            <a:endParaRPr lang="en-US" dirty="0"/>
          </a:p>
          <a:p>
            <a:r>
              <a:rPr lang="en-IN" dirty="0"/>
              <a:t>super(context, DATABASE_NAME, null, 1);</a:t>
            </a:r>
            <a:endParaRPr lang="en-US" dirty="0"/>
          </a:p>
          <a:p>
            <a:r>
              <a:rPr lang="en-IN" dirty="0"/>
              <a:t>    }</a:t>
            </a:r>
            <a:endParaRPr lang="en-US" dirty="0"/>
          </a:p>
          <a:p>
            <a:r>
              <a:rPr lang="en-IN" dirty="0"/>
              <a:t> </a:t>
            </a:r>
            <a:endParaRPr lang="en-US" dirty="0"/>
          </a:p>
          <a:p>
            <a:r>
              <a:rPr lang="en-IN" dirty="0"/>
              <a:t>    @Override</a:t>
            </a:r>
            <a:endParaRPr lang="en-US" dirty="0"/>
          </a:p>
          <a:p>
            <a:r>
              <a:rPr lang="en-IN" dirty="0"/>
              <a:t>    public void </a:t>
            </a:r>
            <a:r>
              <a:rPr lang="en-IN" dirty="0" err="1"/>
              <a:t>onCreate</a:t>
            </a:r>
            <a:r>
              <a:rPr lang="en-IN" dirty="0"/>
              <a:t>(</a:t>
            </a:r>
            <a:r>
              <a:rPr lang="en-IN" dirty="0" err="1"/>
              <a:t>SQLiteDatabasedb</a:t>
            </a:r>
            <a:r>
              <a:rPr lang="en-IN" dirty="0"/>
              <a:t>) {</a:t>
            </a:r>
            <a:endParaRPr lang="en-US" dirty="0"/>
          </a:p>
          <a:p>
            <a:r>
              <a:rPr lang="en-IN" dirty="0" err="1"/>
              <a:t>db.execSQL</a:t>
            </a:r>
            <a:r>
              <a:rPr lang="en-IN" dirty="0"/>
              <a:t>("create table " + TABLE_NAME +" (</a:t>
            </a:r>
            <a:r>
              <a:rPr lang="en-IN" dirty="0" err="1"/>
              <a:t>MovieNameTEXT,castcrewTEXT,Rating</a:t>
            </a:r>
            <a:r>
              <a:rPr lang="en-IN" dirty="0"/>
              <a:t> INTEGER ,Timings </a:t>
            </a:r>
            <a:r>
              <a:rPr lang="en-IN" dirty="0" err="1"/>
              <a:t>TEXT,TheatreTEXT,Category</a:t>
            </a:r>
            <a:r>
              <a:rPr lang="en-IN" dirty="0"/>
              <a:t> TEXT)");</a:t>
            </a:r>
            <a:endParaRPr lang="en-US" dirty="0"/>
          </a:p>
          <a:p>
            <a:r>
              <a:rPr lang="en-IN" dirty="0"/>
              <a:t>    }</a:t>
            </a:r>
            <a:endParaRPr lang="en-US" dirty="0"/>
          </a:p>
          <a:p>
            <a:r>
              <a:rPr lang="en-IN" dirty="0"/>
              <a:t>@Override</a:t>
            </a:r>
            <a:endParaRPr lang="en-US" dirty="0"/>
          </a:p>
          <a:p>
            <a:r>
              <a:rPr lang="en-IN" dirty="0"/>
              <a:t>    public void </a:t>
            </a:r>
            <a:r>
              <a:rPr lang="en-IN" dirty="0" err="1"/>
              <a:t>onUpgrade</a:t>
            </a:r>
            <a:r>
              <a:rPr lang="en-IN" dirty="0"/>
              <a:t>(</a:t>
            </a:r>
            <a:r>
              <a:rPr lang="en-IN" dirty="0" err="1"/>
              <a:t>SQLiteDatabasedb</a:t>
            </a:r>
            <a:r>
              <a:rPr lang="en-IN" dirty="0"/>
              <a:t>, </a:t>
            </a:r>
            <a:r>
              <a:rPr lang="en-IN" dirty="0" err="1"/>
              <a:t>int</a:t>
            </a:r>
            <a:r>
              <a:rPr lang="en-IN" dirty="0"/>
              <a:t> </a:t>
            </a:r>
            <a:r>
              <a:rPr lang="en-IN" dirty="0" err="1"/>
              <a:t>oldVersion</a:t>
            </a:r>
            <a:r>
              <a:rPr lang="en-IN" dirty="0"/>
              <a:t>, </a:t>
            </a:r>
            <a:r>
              <a:rPr lang="en-IN" dirty="0" err="1"/>
              <a:t>int</a:t>
            </a:r>
            <a:r>
              <a:rPr lang="en-IN" dirty="0"/>
              <a:t> </a:t>
            </a:r>
            <a:r>
              <a:rPr lang="en-IN" dirty="0" err="1"/>
              <a:t>newVersion</a:t>
            </a:r>
            <a:r>
              <a:rPr lang="en-IN" dirty="0"/>
              <a:t>) {</a:t>
            </a:r>
            <a:endParaRPr lang="en-US" dirty="0"/>
          </a:p>
          <a:p>
            <a:r>
              <a:rPr lang="en-IN" dirty="0" err="1"/>
              <a:t>db.execSQL</a:t>
            </a:r>
            <a:r>
              <a:rPr lang="en-IN" dirty="0"/>
              <a:t>("DROP TABLE IF EXISTS "+TABLE_NAME);</a:t>
            </a:r>
            <a:endParaRPr lang="en-US" dirty="0"/>
          </a:p>
          <a:p>
            <a:r>
              <a:rPr lang="en-IN" dirty="0" err="1"/>
              <a:t>onCreate</a:t>
            </a:r>
            <a:r>
              <a:rPr lang="en-IN" dirty="0"/>
              <a:t>(db);</a:t>
            </a:r>
            <a:endParaRPr lang="en-US" dirty="0"/>
          </a:p>
          <a:p>
            <a:r>
              <a:rPr lang="en-IN" dirty="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dirty="0"/>
              <a:t>public </a:t>
            </a:r>
            <a:r>
              <a:rPr lang="en-IN" dirty="0" err="1"/>
              <a:t>booleaninsertData</a:t>
            </a:r>
            <a:r>
              <a:rPr lang="en-IN" dirty="0"/>
              <a:t>(String </a:t>
            </a:r>
            <a:r>
              <a:rPr lang="en-IN" dirty="0" err="1"/>
              <a:t>MovieName,Stringcastcrew</a:t>
            </a:r>
            <a:r>
              <a:rPr lang="en-IN" dirty="0"/>
              <a:t> ,String </a:t>
            </a:r>
            <a:r>
              <a:rPr lang="en-IN" dirty="0" err="1"/>
              <a:t>Rating,StringTimings,StringTheatre,String</a:t>
            </a:r>
            <a:r>
              <a:rPr lang="en-IN" dirty="0"/>
              <a:t> Category) {</a:t>
            </a:r>
            <a:endParaRPr lang="en-US" dirty="0"/>
          </a:p>
          <a:p>
            <a:r>
              <a:rPr lang="en-IN" dirty="0" err="1"/>
              <a:t>SQLiteDatabasedb</a:t>
            </a:r>
            <a:r>
              <a:rPr lang="en-IN" dirty="0"/>
              <a:t> = </a:t>
            </a:r>
            <a:r>
              <a:rPr lang="en-IN" dirty="0" err="1"/>
              <a:t>this.getWritableDatabase</a:t>
            </a:r>
            <a:r>
              <a:rPr lang="en-IN" dirty="0"/>
              <a:t>();</a:t>
            </a:r>
            <a:endParaRPr lang="en-US" dirty="0"/>
          </a:p>
          <a:p>
            <a:r>
              <a:rPr lang="en-IN" dirty="0" err="1"/>
              <a:t>ContentValuescontentValues</a:t>
            </a:r>
            <a:r>
              <a:rPr lang="en-IN" dirty="0"/>
              <a:t> = new </a:t>
            </a:r>
            <a:r>
              <a:rPr lang="en-IN" dirty="0" err="1"/>
              <a:t>ContentValues</a:t>
            </a:r>
            <a:r>
              <a:rPr lang="en-IN" dirty="0"/>
              <a:t>();</a:t>
            </a:r>
            <a:endParaRPr lang="en-US" dirty="0"/>
          </a:p>
          <a:p>
            <a:r>
              <a:rPr lang="en-IN" dirty="0" err="1"/>
              <a:t>contentValues.put</a:t>
            </a:r>
            <a:r>
              <a:rPr lang="en-IN" dirty="0"/>
              <a:t>(COL_1,MovieName);</a:t>
            </a:r>
            <a:endParaRPr lang="en-US" dirty="0"/>
          </a:p>
          <a:p>
            <a:r>
              <a:rPr lang="en-IN" dirty="0" err="1"/>
              <a:t>contentValues.put</a:t>
            </a:r>
            <a:r>
              <a:rPr lang="en-IN" dirty="0"/>
              <a:t>(COL_2,castcrew);</a:t>
            </a:r>
            <a:endParaRPr lang="en-US" dirty="0"/>
          </a:p>
          <a:p>
            <a:r>
              <a:rPr lang="en-IN" dirty="0" err="1"/>
              <a:t>contentValues.put</a:t>
            </a:r>
            <a:r>
              <a:rPr lang="en-IN" dirty="0"/>
              <a:t>(COL_3,Rating);</a:t>
            </a:r>
            <a:endParaRPr lang="en-US" dirty="0"/>
          </a:p>
          <a:p>
            <a:r>
              <a:rPr lang="en-IN" dirty="0" err="1"/>
              <a:t>contentValues.put</a:t>
            </a:r>
            <a:r>
              <a:rPr lang="en-IN" dirty="0"/>
              <a:t>(COL_4,Timings);</a:t>
            </a:r>
            <a:endParaRPr lang="en-US" dirty="0"/>
          </a:p>
          <a:p>
            <a:r>
              <a:rPr lang="en-IN" dirty="0" err="1"/>
              <a:t>contentValues.put</a:t>
            </a:r>
            <a:r>
              <a:rPr lang="en-IN" dirty="0"/>
              <a:t>(COL_5,Theatre);</a:t>
            </a:r>
            <a:endParaRPr lang="en-US" dirty="0"/>
          </a:p>
          <a:p>
            <a:r>
              <a:rPr lang="en-IN" dirty="0" err="1"/>
              <a:t>contentValues.put</a:t>
            </a:r>
            <a:r>
              <a:rPr lang="en-IN" dirty="0"/>
              <a:t>(COL_6,Category);</a:t>
            </a:r>
            <a:endParaRPr lang="en-US" dirty="0"/>
          </a:p>
          <a:p>
            <a:r>
              <a:rPr lang="en-IN" dirty="0"/>
              <a:t> </a:t>
            </a:r>
            <a:endParaRPr lang="en-US" dirty="0"/>
          </a:p>
          <a:p>
            <a:r>
              <a:rPr lang="en-IN" dirty="0"/>
              <a:t> </a:t>
            </a:r>
            <a:endParaRPr lang="en-US" dirty="0"/>
          </a:p>
          <a:p>
            <a:r>
              <a:rPr lang="en-IN" dirty="0"/>
              <a:t>        long result = </a:t>
            </a:r>
            <a:r>
              <a:rPr lang="en-IN" dirty="0" err="1"/>
              <a:t>db.insert</a:t>
            </a:r>
            <a:r>
              <a:rPr lang="en-IN" dirty="0"/>
              <a:t>(</a:t>
            </a:r>
            <a:r>
              <a:rPr lang="en-IN" dirty="0" err="1"/>
              <a:t>TABLE_NAME,null</a:t>
            </a:r>
            <a:r>
              <a:rPr lang="en-IN" dirty="0"/>
              <a:t> ,</a:t>
            </a:r>
            <a:r>
              <a:rPr lang="en-IN" dirty="0" err="1"/>
              <a:t>contentValues</a:t>
            </a:r>
            <a:r>
              <a:rPr lang="en-IN" dirty="0"/>
              <a:t>);</a:t>
            </a:r>
            <a:endParaRPr lang="en-US" dirty="0"/>
          </a:p>
          <a:p>
            <a:r>
              <a:rPr lang="en-IN" dirty="0"/>
              <a:t> </a:t>
            </a:r>
            <a:endParaRPr lang="en-US" dirty="0"/>
          </a:p>
          <a:p>
            <a:r>
              <a:rPr lang="en-IN" dirty="0"/>
              <a:t>if(result == -1)</a:t>
            </a:r>
            <a:endParaRPr lang="en-US" dirty="0"/>
          </a:p>
          <a:p>
            <a:r>
              <a:rPr lang="en-IN" dirty="0"/>
              <a:t>            return false;</a:t>
            </a:r>
            <a:endParaRPr lang="en-US" dirty="0"/>
          </a:p>
          <a:p>
            <a:r>
              <a:rPr lang="en-IN" dirty="0"/>
              <a:t>        else</a:t>
            </a:r>
            <a:endParaRPr lang="en-US" dirty="0"/>
          </a:p>
          <a:p>
            <a:r>
              <a:rPr lang="en-IN" dirty="0"/>
              <a:t>            return true;</a:t>
            </a:r>
            <a:endParaRPr lang="en-US" dirty="0"/>
          </a:p>
          <a:p>
            <a:r>
              <a:rPr lang="en-IN" dirty="0"/>
              <a:t>    }</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IN" dirty="0"/>
              <a:t>public Cursor </a:t>
            </a:r>
            <a:r>
              <a:rPr lang="en-IN" dirty="0" err="1"/>
              <a:t>getAllData</a:t>
            </a:r>
            <a:r>
              <a:rPr lang="en-IN" dirty="0"/>
              <a:t>() {</a:t>
            </a:r>
            <a:endParaRPr lang="en-US" dirty="0"/>
          </a:p>
          <a:p>
            <a:r>
              <a:rPr lang="en-IN" dirty="0" err="1"/>
              <a:t>SQLiteDatabasedb</a:t>
            </a:r>
            <a:r>
              <a:rPr lang="en-IN" dirty="0"/>
              <a:t> = </a:t>
            </a:r>
            <a:r>
              <a:rPr lang="en-IN" dirty="0" err="1"/>
              <a:t>this.getWritableDatabase</a:t>
            </a:r>
            <a:r>
              <a:rPr lang="en-IN" dirty="0"/>
              <a:t>();</a:t>
            </a:r>
            <a:endParaRPr lang="en-US" dirty="0"/>
          </a:p>
          <a:p>
            <a:r>
              <a:rPr lang="en-IN" dirty="0"/>
              <a:t>        Cursor res = </a:t>
            </a:r>
            <a:r>
              <a:rPr lang="en-IN" dirty="0" err="1"/>
              <a:t>db.rawQuery</a:t>
            </a:r>
            <a:r>
              <a:rPr lang="en-IN" dirty="0"/>
              <a:t>("select * from "+TABLE_NAME ,null);</a:t>
            </a:r>
            <a:endParaRPr lang="en-US" dirty="0"/>
          </a:p>
          <a:p>
            <a:r>
              <a:rPr lang="en-IN" dirty="0"/>
              <a:t>        return res;</a:t>
            </a:r>
            <a:endParaRPr lang="en-US" dirty="0"/>
          </a:p>
          <a:p>
            <a:r>
              <a:rPr lang="en-IN" dirty="0"/>
              <a:t>    }</a:t>
            </a:r>
            <a:endParaRPr lang="en-US" dirty="0"/>
          </a:p>
          <a:p>
            <a:r>
              <a:rPr lang="en-IN" dirty="0"/>
              <a:t>public </a:t>
            </a:r>
            <a:r>
              <a:rPr lang="en-IN" dirty="0" err="1"/>
              <a:t>booleanupdateData</a:t>
            </a:r>
            <a:r>
              <a:rPr lang="en-IN" dirty="0"/>
              <a:t>(String </a:t>
            </a:r>
            <a:r>
              <a:rPr lang="en-IN" dirty="0" err="1"/>
              <a:t>id,Stringname,Stringsurname,String</a:t>
            </a:r>
            <a:r>
              <a:rPr lang="en-IN" dirty="0"/>
              <a:t> marks) {</a:t>
            </a:r>
            <a:endParaRPr lang="en-US" dirty="0"/>
          </a:p>
          <a:p>
            <a:r>
              <a:rPr lang="en-IN" dirty="0" err="1"/>
              <a:t>SQLiteDatabasedb</a:t>
            </a:r>
            <a:r>
              <a:rPr lang="en-IN" dirty="0"/>
              <a:t> = </a:t>
            </a:r>
            <a:r>
              <a:rPr lang="en-IN" dirty="0" err="1"/>
              <a:t>this.getWritableDatabase</a:t>
            </a:r>
            <a:r>
              <a:rPr lang="en-IN" dirty="0"/>
              <a:t>();</a:t>
            </a:r>
            <a:endParaRPr lang="en-US" dirty="0"/>
          </a:p>
          <a:p>
            <a:r>
              <a:rPr lang="en-IN" dirty="0" err="1"/>
              <a:t>ContentValuescontentValues</a:t>
            </a:r>
            <a:r>
              <a:rPr lang="en-IN" dirty="0"/>
              <a:t> = new </a:t>
            </a:r>
            <a:r>
              <a:rPr lang="en-IN" dirty="0" err="1"/>
              <a:t>ContentValues</a:t>
            </a:r>
            <a:r>
              <a:rPr lang="en-IN" dirty="0"/>
              <a:t>();</a:t>
            </a:r>
            <a:endParaRPr lang="en-US" dirty="0"/>
          </a:p>
          <a:p>
            <a:r>
              <a:rPr lang="en-IN" dirty="0" err="1"/>
              <a:t>contentValues.put</a:t>
            </a:r>
            <a:r>
              <a:rPr lang="en-IN" dirty="0"/>
              <a:t>(COL_1,id);</a:t>
            </a:r>
            <a:endParaRPr lang="en-US" dirty="0"/>
          </a:p>
          <a:p>
            <a:r>
              <a:rPr lang="en-IN" dirty="0" err="1"/>
              <a:t>contentValues.put</a:t>
            </a:r>
            <a:r>
              <a:rPr lang="en-IN" dirty="0"/>
              <a:t>(COL_2,name);</a:t>
            </a:r>
            <a:endParaRPr lang="en-US" dirty="0"/>
          </a:p>
          <a:p>
            <a:r>
              <a:rPr lang="en-IN" dirty="0" err="1"/>
              <a:t>contentValues.put</a:t>
            </a:r>
            <a:r>
              <a:rPr lang="en-IN" dirty="0"/>
              <a:t>(COL_3,surname);</a:t>
            </a:r>
            <a:endParaRPr lang="en-US" dirty="0"/>
          </a:p>
          <a:p>
            <a:r>
              <a:rPr lang="en-IN" dirty="0" err="1"/>
              <a:t>contentValues.put</a:t>
            </a:r>
            <a:r>
              <a:rPr lang="en-IN" dirty="0"/>
              <a:t>(COL_4,marks);</a:t>
            </a:r>
            <a:endParaRPr lang="en-US" dirty="0"/>
          </a:p>
          <a:p>
            <a:r>
              <a:rPr lang="en-IN" dirty="0" err="1"/>
              <a:t>db.update</a:t>
            </a:r>
            <a:r>
              <a:rPr lang="en-IN" dirty="0"/>
              <a:t>(TABLE_NAME, </a:t>
            </a:r>
            <a:r>
              <a:rPr lang="en-IN" dirty="0" err="1"/>
              <a:t>contentValues</a:t>
            </a:r>
            <a:r>
              <a:rPr lang="en-IN" dirty="0"/>
              <a:t>, "ID = ?",new String[] { id });</a:t>
            </a:r>
            <a:endParaRPr lang="en-US" dirty="0"/>
          </a:p>
          <a:p>
            <a:r>
              <a:rPr lang="en-IN" dirty="0"/>
              <a:t>        return true;</a:t>
            </a:r>
            <a:endParaRPr lang="en-US" dirty="0"/>
          </a:p>
          <a:p>
            <a:r>
              <a:rPr lang="en-IN" dirty="0"/>
              <a:t>    }</a:t>
            </a:r>
            <a:endParaRPr lang="en-US" dirty="0"/>
          </a:p>
          <a:p>
            <a:r>
              <a:rPr lang="en-IN" dirty="0"/>
              <a:t> </a:t>
            </a:r>
            <a:endParaRPr lang="en-US" dirty="0"/>
          </a:p>
          <a:p>
            <a:r>
              <a:rPr lang="en-IN" dirty="0"/>
              <a:t>    public Integer </a:t>
            </a:r>
            <a:r>
              <a:rPr lang="en-IN" dirty="0" err="1"/>
              <a:t>deleteData</a:t>
            </a:r>
            <a:r>
              <a:rPr lang="en-IN" dirty="0"/>
              <a:t> (String id) {</a:t>
            </a:r>
            <a:endParaRPr lang="en-US" dirty="0"/>
          </a:p>
          <a:p>
            <a:r>
              <a:rPr lang="en-IN" dirty="0" err="1"/>
              <a:t>SQLiteDatabasedb</a:t>
            </a:r>
            <a:r>
              <a:rPr lang="en-IN" dirty="0"/>
              <a:t> = </a:t>
            </a:r>
            <a:r>
              <a:rPr lang="en-IN" dirty="0" err="1"/>
              <a:t>this.getWritableDatabase</a:t>
            </a:r>
            <a:r>
              <a:rPr lang="en-IN" dirty="0"/>
              <a:t>();</a:t>
            </a:r>
            <a:endParaRPr lang="en-US" dirty="0"/>
          </a:p>
          <a:p>
            <a:r>
              <a:rPr lang="en-IN" dirty="0"/>
              <a:t>        return </a:t>
            </a:r>
            <a:r>
              <a:rPr lang="en-IN" dirty="0" err="1"/>
              <a:t>db.delete</a:t>
            </a:r>
            <a:r>
              <a:rPr lang="en-IN" dirty="0"/>
              <a:t>(TABLE_NAME, "ID = ?",new String[] {id});</a:t>
            </a:r>
            <a:endParaRPr lang="en-US" dirty="0"/>
          </a:p>
          <a:p>
            <a:r>
              <a:rPr lang="en-IN" dirty="0"/>
              <a:t>    }</a:t>
            </a:r>
            <a:endParaRPr lang="en-US" dirty="0"/>
          </a:p>
          <a:p>
            <a:r>
              <a:rPr lang="en-IN" dirty="0"/>
              <a:t>}</a:t>
            </a:r>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riramulu\Downloads\Capture1.PNG"/>
          <p:cNvPicPr>
            <a:picLocks noGrp="1"/>
          </p:cNvPicPr>
          <p:nvPr>
            <p:ph idx="1"/>
          </p:nvPr>
        </p:nvPicPr>
        <p:blipFill>
          <a:blip r:embed="rId2"/>
          <a:stretch>
            <a:fillRect/>
          </a:stretch>
        </p:blipFill>
        <p:spPr bwMode="auto">
          <a:xfrm>
            <a:off x="2937625" y="1481138"/>
            <a:ext cx="3268750" cy="4525962"/>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IN" b="1" u="sng" dirty="0"/>
              <a:t>OUTPUT SCREEN-SHOTS </a:t>
            </a:r>
            <a:br>
              <a:rPr lang="en-US"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riramulu\Downloads\Capture2.PNG"/>
          <p:cNvPicPr>
            <a:picLocks noGrp="1"/>
          </p:cNvPicPr>
          <p:nvPr>
            <p:ph idx="1"/>
          </p:nvPr>
        </p:nvPicPr>
        <p:blipFill>
          <a:blip r:embed="rId2"/>
          <a:stretch>
            <a:fillRect/>
          </a:stretch>
        </p:blipFill>
        <p:spPr bwMode="auto">
          <a:xfrm>
            <a:off x="2900627" y="1481138"/>
            <a:ext cx="3342746" cy="452596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riramulu\Downloads\Capture3.PNG"/>
          <p:cNvPicPr>
            <a:picLocks noGrp="1"/>
          </p:cNvPicPr>
          <p:nvPr>
            <p:ph idx="1"/>
          </p:nvPr>
        </p:nvPicPr>
        <p:blipFill>
          <a:blip r:embed="rId2"/>
          <a:stretch>
            <a:fillRect/>
          </a:stretch>
        </p:blipFill>
        <p:spPr bwMode="auto">
          <a:xfrm>
            <a:off x="2859978" y="1481138"/>
            <a:ext cx="3424043" cy="452596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riramulu\Downloads\Capture5.PNG"/>
          <p:cNvPicPr>
            <a:picLocks noGrp="1"/>
          </p:cNvPicPr>
          <p:nvPr>
            <p:ph idx="1"/>
          </p:nvPr>
        </p:nvPicPr>
        <p:blipFill>
          <a:blip r:embed="rId2"/>
          <a:stretch>
            <a:fillRect/>
          </a:stretch>
        </p:blipFill>
        <p:spPr bwMode="auto">
          <a:xfrm>
            <a:off x="3290706" y="1481138"/>
            <a:ext cx="2562587" cy="452596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riramulu\Downloads\Capture6.PNG"/>
          <p:cNvPicPr>
            <a:picLocks noGrp="1"/>
          </p:cNvPicPr>
          <p:nvPr>
            <p:ph idx="1"/>
          </p:nvPr>
        </p:nvPicPr>
        <p:blipFill>
          <a:blip r:embed="rId2"/>
          <a:stretch>
            <a:fillRect/>
          </a:stretch>
        </p:blipFill>
        <p:spPr bwMode="auto">
          <a:xfrm>
            <a:off x="2980319" y="1481138"/>
            <a:ext cx="3183361" cy="452596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Our project includes two modules:</a:t>
            </a:r>
            <a:endParaRPr lang="en-US" dirty="0"/>
          </a:p>
          <a:p>
            <a:r>
              <a:rPr lang="en-IN" b="1" u="sng" dirty="0"/>
              <a:t>1.Admin: </a:t>
            </a:r>
            <a:r>
              <a:rPr lang="en-IN" dirty="0"/>
              <a:t>Admin can log into app by making sign in so that user can edit and insert all the details of movies.</a:t>
            </a:r>
            <a:endParaRPr lang="en-US" dirty="0"/>
          </a:p>
          <a:p>
            <a:r>
              <a:rPr lang="en-IN" b="1" u="sng" dirty="0"/>
              <a:t>2.User: </a:t>
            </a:r>
            <a:r>
              <a:rPr lang="en-IN" dirty="0"/>
              <a:t>user can easily get the details of movie and he also give rating for any movie. They may comment on a movie provided in the system.</a:t>
            </a:r>
            <a:endParaRPr lang="en-US" dirty="0"/>
          </a:p>
          <a:p>
            <a:endParaRPr lang="en-US" dirty="0"/>
          </a:p>
        </p:txBody>
      </p:sp>
      <p:sp>
        <p:nvSpPr>
          <p:cNvPr id="2" name="Title 1"/>
          <p:cNvSpPr>
            <a:spLocks noGrp="1"/>
          </p:cNvSpPr>
          <p:nvPr>
            <p:ph type="title"/>
          </p:nvPr>
        </p:nvSpPr>
        <p:spPr/>
        <p:txBody>
          <a:bodyPr/>
          <a:lstStyle/>
          <a:p>
            <a:r>
              <a:rPr lang="en-US" dirty="0"/>
              <a:t>Modules: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riramulu\Downloads\Capture 7.PNG"/>
          <p:cNvPicPr>
            <a:picLocks noGrp="1"/>
          </p:cNvPicPr>
          <p:nvPr>
            <p:ph idx="1"/>
          </p:nvPr>
        </p:nvPicPr>
        <p:blipFill>
          <a:blip r:embed="rId2"/>
          <a:stretch>
            <a:fillRect/>
          </a:stretch>
        </p:blipFill>
        <p:spPr bwMode="auto">
          <a:xfrm>
            <a:off x="3032332" y="1481138"/>
            <a:ext cx="3079335" cy="452596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riramulu\Downloads\Capture8.PNG"/>
          <p:cNvPicPr>
            <a:picLocks noGrp="1"/>
          </p:cNvPicPr>
          <p:nvPr>
            <p:ph idx="1"/>
          </p:nvPr>
        </p:nvPicPr>
        <p:blipFill>
          <a:blip r:embed="rId2"/>
          <a:stretch>
            <a:fillRect/>
          </a:stretch>
        </p:blipFill>
        <p:spPr bwMode="auto">
          <a:xfrm>
            <a:off x="3002801" y="1481138"/>
            <a:ext cx="3138397" cy="452596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riramulu\Downloads\Capture 9.PNG"/>
          <p:cNvPicPr>
            <a:picLocks noGrp="1"/>
          </p:cNvPicPr>
          <p:nvPr>
            <p:ph idx="1"/>
          </p:nvPr>
        </p:nvPicPr>
        <p:blipFill>
          <a:blip r:embed="rId2"/>
          <a:stretch>
            <a:fillRect/>
          </a:stretch>
        </p:blipFill>
        <p:spPr bwMode="auto">
          <a:xfrm>
            <a:off x="3066119" y="1481138"/>
            <a:ext cx="3011762" cy="452596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riramulu\Downloads\Capture 10.PNG"/>
          <p:cNvPicPr>
            <a:picLocks noGrp="1"/>
          </p:cNvPicPr>
          <p:nvPr>
            <p:ph idx="1"/>
          </p:nvPr>
        </p:nvPicPr>
        <p:blipFill>
          <a:blip r:embed="rId2"/>
          <a:stretch>
            <a:fillRect/>
          </a:stretch>
        </p:blipFill>
        <p:spPr bwMode="auto">
          <a:xfrm>
            <a:off x="3020073" y="1481138"/>
            <a:ext cx="3103854" cy="452596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By using this Movie Information App users can know the best movie available and also ratings of each movies. So, we can say that it is really useful for movie lovers who want to know all details like cast crew, timings and theatres. So this app has good future scope in application world with few more enhancements of this project.</a:t>
            </a:r>
            <a:endParaRPr lang="en-US" dirty="0"/>
          </a:p>
          <a:p>
            <a:pPr>
              <a:buNone/>
            </a:pPr>
            <a:r>
              <a:rPr lang="en-IN" b="1" dirty="0"/>
              <a:t> </a:t>
            </a:r>
            <a:endParaRPr lang="en-US" dirty="0"/>
          </a:p>
          <a:p>
            <a:endParaRPr lang="en-US" dirty="0"/>
          </a:p>
        </p:txBody>
      </p:sp>
      <p:sp>
        <p:nvSpPr>
          <p:cNvPr id="2" name="Title 1"/>
          <p:cNvSpPr>
            <a:spLocks noGrp="1"/>
          </p:cNvSpPr>
          <p:nvPr>
            <p:ph type="title"/>
          </p:nvPr>
        </p:nvSpPr>
        <p:spPr/>
        <p:txBody>
          <a:bodyPr>
            <a:normAutofit fontScale="90000"/>
          </a:bodyPr>
          <a:lstStyle/>
          <a:p>
            <a:r>
              <a:rPr lang="en-IN" b="1" u="sng" dirty="0"/>
              <a:t>CONCLUSION</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The main features of this project are:</a:t>
            </a:r>
            <a:endParaRPr lang="en-US" dirty="0"/>
          </a:p>
          <a:p>
            <a:pPr lvl="0"/>
            <a:r>
              <a:rPr lang="en-US" dirty="0"/>
              <a:t>Information about movie names and cast &amp;crew of movie</a:t>
            </a:r>
          </a:p>
          <a:p>
            <a:pPr lvl="0"/>
            <a:r>
              <a:rPr lang="en-US" dirty="0"/>
              <a:t>Maintain movie rating</a:t>
            </a:r>
          </a:p>
          <a:p>
            <a:pPr lvl="0"/>
            <a:r>
              <a:rPr lang="en-US" dirty="0"/>
              <a:t>Maintain show timings</a:t>
            </a:r>
          </a:p>
          <a:p>
            <a:endParaRPr lang="en-US" dirty="0"/>
          </a:p>
        </p:txBody>
      </p:sp>
      <p:sp>
        <p:nvSpPr>
          <p:cNvPr id="2" name="Title 1"/>
          <p:cNvSpPr>
            <a:spLocks noGrp="1"/>
          </p:cNvSpPr>
          <p:nvPr>
            <p:ph type="title"/>
          </p:nvPr>
        </p:nvSpPr>
        <p:spPr/>
        <p:txBody>
          <a:bodyPr/>
          <a:lstStyle/>
          <a:p>
            <a:r>
              <a:rPr lang="en-US" dirty="0"/>
              <a:t>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endParaRPr lang="en-US" dirty="0"/>
          </a:p>
          <a:p>
            <a:r>
              <a:rPr lang="en-US" dirty="0"/>
              <a:t>World is contracting with the growth of mobile phone technology. As the number of users is increasing day by day, facilities are also increasing. Starting with simple regular handsets which were used just for making phone calls, mobiles have changed our lives and have become part of it. Now they are not used just for making calls but they have innumerable uses and can be used as a Camera , Music player, Tablet PC, T.V. , Web browser etc . And with the new technologies, new software and operating systems are required. </a:t>
            </a:r>
          </a:p>
          <a:p>
            <a:endParaRPr lang="en-US" dirty="0"/>
          </a:p>
        </p:txBody>
      </p:sp>
      <p:sp>
        <p:nvSpPr>
          <p:cNvPr id="2" name="Title 1"/>
          <p:cNvSpPr>
            <a:spLocks noGrp="1"/>
          </p:cNvSpPr>
          <p:nvPr>
            <p:ph type="title"/>
          </p:nvPr>
        </p:nvSpPr>
        <p:spPr/>
        <p:txBody>
          <a:bodyPr>
            <a:normAutofit fontScale="90000"/>
          </a:bodyPr>
          <a:lstStyle/>
          <a:p>
            <a:r>
              <a:rPr lang="en-IN" b="1" u="sng" dirty="0"/>
              <a:t>ANDROID INTRODUCTION</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t>1.Login Screen:</a:t>
            </a:r>
          </a:p>
          <a:p>
            <a:pPr>
              <a:buNone/>
            </a:pPr>
            <a:r>
              <a:rPr lang="en-IN" dirty="0"/>
              <a:t>Validation for user(name and password)</a:t>
            </a:r>
          </a:p>
          <a:p>
            <a:pPr>
              <a:buNone/>
            </a:pPr>
            <a:r>
              <a:rPr lang="en-IN" dirty="0"/>
              <a:t>Validation for admin(name and password)</a:t>
            </a:r>
          </a:p>
          <a:p>
            <a:pPr>
              <a:buNone/>
            </a:pPr>
            <a:r>
              <a:rPr lang="en-IN" b="1" dirty="0"/>
              <a:t>2.Inserting :</a:t>
            </a:r>
          </a:p>
          <a:p>
            <a:pPr>
              <a:buNone/>
            </a:pPr>
            <a:r>
              <a:rPr lang="en-IN" dirty="0"/>
              <a:t>To insert movie name cast and crew of movie by admin</a:t>
            </a:r>
          </a:p>
          <a:p>
            <a:pPr>
              <a:buNone/>
            </a:pPr>
            <a:r>
              <a:rPr lang="en-IN" dirty="0"/>
              <a:t>To insert show timings</a:t>
            </a:r>
          </a:p>
          <a:p>
            <a:pPr>
              <a:buNone/>
            </a:pPr>
            <a:r>
              <a:rPr lang="en-IN" dirty="0"/>
              <a:t>To insert Reviews and ratings</a:t>
            </a:r>
            <a:endParaRPr lang="en-US" dirty="0"/>
          </a:p>
        </p:txBody>
      </p:sp>
      <p:sp>
        <p:nvSpPr>
          <p:cNvPr id="2" name="Title 1"/>
          <p:cNvSpPr>
            <a:spLocks noGrp="1"/>
          </p:cNvSpPr>
          <p:nvPr>
            <p:ph type="title"/>
          </p:nvPr>
        </p:nvSpPr>
        <p:spPr/>
        <p:txBody>
          <a:bodyPr/>
          <a:lstStyle/>
          <a:p>
            <a:r>
              <a:rPr lang="en-US" dirty="0"/>
              <a:t>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b="1" dirty="0"/>
              <a:t>Category activity:</a:t>
            </a:r>
          </a:p>
          <a:p>
            <a:pPr>
              <a:buNone/>
            </a:pPr>
            <a:r>
              <a:rPr lang="en-IN" dirty="0"/>
              <a:t>Buttons will  be displayed for above functions while clicking a button next activity.java (Information activity) displayed.</a:t>
            </a:r>
          </a:p>
          <a:p>
            <a:pPr>
              <a:buNone/>
            </a:pPr>
            <a:r>
              <a:rPr lang="en-IN" b="1" dirty="0"/>
              <a:t>Information activity:</a:t>
            </a:r>
          </a:p>
          <a:p>
            <a:pPr>
              <a:buNone/>
            </a:pPr>
            <a:r>
              <a:rPr lang="en-IN" dirty="0"/>
              <a:t>After inserting data by </a:t>
            </a:r>
            <a:r>
              <a:rPr lang="en-IN" dirty="0" err="1"/>
              <a:t>admin,user</a:t>
            </a:r>
            <a:r>
              <a:rPr lang="en-IN" dirty="0"/>
              <a:t> can enter through his login and view details by view info method.</a:t>
            </a:r>
          </a:p>
          <a:p>
            <a:pPr>
              <a:buNone/>
            </a:pPr>
            <a:r>
              <a:rPr lang="en-IN" dirty="0"/>
              <a:t>Based on </a:t>
            </a:r>
            <a:r>
              <a:rPr lang="en-IN" dirty="0" err="1"/>
              <a:t>category,user</a:t>
            </a:r>
            <a:r>
              <a:rPr lang="en-IN" dirty="0"/>
              <a:t> can view all details of movie.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dirty="0"/>
              <a:t>MODULE 1:</a:t>
            </a:r>
            <a:endParaRPr lang="en-US" dirty="0"/>
          </a:p>
          <a:p>
            <a:r>
              <a:rPr lang="en-IN" b="1" u="sng" dirty="0"/>
              <a:t>Log in screen:</a:t>
            </a:r>
            <a:r>
              <a:rPr lang="en-IN" b="1" dirty="0"/>
              <a:t> </a:t>
            </a:r>
            <a:r>
              <a:rPr lang="en-IN" dirty="0"/>
              <a:t>Validation for user(user and user )</a:t>
            </a:r>
            <a:endParaRPr lang="en-US" dirty="0"/>
          </a:p>
          <a:p>
            <a:r>
              <a:rPr lang="en-IN" dirty="0"/>
              <a:t>Validation for admin(admin and admin)</a:t>
            </a:r>
            <a:endParaRPr lang="en-US" dirty="0"/>
          </a:p>
          <a:p>
            <a:r>
              <a:rPr lang="en-IN" dirty="0"/>
              <a:t>Verifies credentials and navigates to next page.</a:t>
            </a:r>
            <a:endParaRPr lang="en-US" dirty="0"/>
          </a:p>
          <a:p>
            <a:r>
              <a:rPr lang="en-IN" b="1" dirty="0"/>
              <a:t> </a:t>
            </a:r>
            <a:endParaRPr lang="en-US" dirty="0"/>
          </a:p>
          <a:p>
            <a:pPr fontAlgn="base"/>
            <a:r>
              <a:rPr lang="en-IN" b="1" dirty="0"/>
              <a:t>MODULE 2:</a:t>
            </a:r>
            <a:endParaRPr lang="en-US" dirty="0"/>
          </a:p>
          <a:p>
            <a:pPr fontAlgn="base"/>
            <a:r>
              <a:rPr lang="en-IN" b="1" u="sng" dirty="0"/>
              <a:t>Inserting:</a:t>
            </a:r>
            <a:endParaRPr lang="en-US" b="1" dirty="0"/>
          </a:p>
          <a:p>
            <a:pPr fontAlgn="base"/>
            <a:r>
              <a:rPr lang="en-IN" dirty="0"/>
              <a:t>To insert movie name, cast and crew of movie </a:t>
            </a:r>
            <a:r>
              <a:rPr lang="en-IN" dirty="0" err="1"/>
              <a:t>rating,timings,theatres</a:t>
            </a:r>
            <a:r>
              <a:rPr lang="en-IN" dirty="0"/>
              <a:t> by admin</a:t>
            </a:r>
            <a:endParaRPr lang="en-US" dirty="0"/>
          </a:p>
          <a:p>
            <a:endParaRPr lang="en-US" dirty="0"/>
          </a:p>
        </p:txBody>
      </p:sp>
      <p:sp>
        <p:nvSpPr>
          <p:cNvPr id="2" name="Title 1"/>
          <p:cNvSpPr>
            <a:spLocks noGrp="1"/>
          </p:cNvSpPr>
          <p:nvPr>
            <p:ph type="title"/>
          </p:nvPr>
        </p:nvSpPr>
        <p:spPr/>
        <p:txBody>
          <a:bodyPr>
            <a:normAutofit fontScale="90000"/>
          </a:bodyPr>
          <a:lstStyle/>
          <a:p>
            <a:r>
              <a:rPr lang="en-IN" b="1" u="sng" dirty="0"/>
              <a:t>MODULE DESCRIPTION</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169091"/>
          </a:xfrm>
        </p:spPr>
        <p:txBody>
          <a:bodyPr>
            <a:normAutofit fontScale="92500" lnSpcReduction="10000"/>
          </a:bodyPr>
          <a:lstStyle/>
          <a:p>
            <a:r>
              <a:rPr lang="en-IN" b="1" dirty="0"/>
              <a:t>MODULE 3:</a:t>
            </a:r>
            <a:endParaRPr lang="en-US" dirty="0"/>
          </a:p>
          <a:p>
            <a:r>
              <a:rPr lang="en-IN" b="1" u="sng" dirty="0"/>
              <a:t>Category activity:</a:t>
            </a:r>
            <a:endParaRPr lang="en-US" b="1" dirty="0"/>
          </a:p>
          <a:p>
            <a:r>
              <a:rPr lang="en-IN" dirty="0"/>
              <a:t>Buttons will  be displayed for above functions while clicking a button next activity.java (Information activity) displayed.</a:t>
            </a:r>
          </a:p>
          <a:p>
            <a:endParaRPr lang="en-US" dirty="0"/>
          </a:p>
          <a:p>
            <a:r>
              <a:rPr lang="en-IN" b="1" dirty="0">
                <a:sym typeface="Wingdings"/>
              </a:rPr>
              <a:t></a:t>
            </a:r>
            <a:r>
              <a:rPr lang="en-IN" b="1" dirty="0"/>
              <a:t>MODULE 4:</a:t>
            </a:r>
          </a:p>
          <a:p>
            <a:endParaRPr lang="en-US" dirty="0"/>
          </a:p>
          <a:p>
            <a:r>
              <a:rPr lang="en-IN" b="1" u="sng" dirty="0"/>
              <a:t>Information activity:</a:t>
            </a:r>
            <a:endParaRPr lang="en-US" b="1" dirty="0"/>
          </a:p>
          <a:p>
            <a:r>
              <a:rPr lang="en-IN" dirty="0"/>
              <a:t>After inserting data by </a:t>
            </a:r>
            <a:r>
              <a:rPr lang="en-IN" dirty="0" err="1"/>
              <a:t>admin,user</a:t>
            </a:r>
            <a:r>
              <a:rPr lang="en-IN" dirty="0"/>
              <a:t> can enter through his login and view details by view info method. Based on </a:t>
            </a:r>
            <a:r>
              <a:rPr lang="en-IN" dirty="0" err="1"/>
              <a:t>category,user</a:t>
            </a:r>
            <a:r>
              <a:rPr lang="en-IN" dirty="0"/>
              <a:t> can view all details of movie.</a:t>
            </a:r>
            <a:endParaRPr lang="en-US" dirty="0"/>
          </a:p>
          <a:p>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43</TotalTime>
  <Words>1726</Words>
  <Application>Microsoft Office PowerPoint</Application>
  <PresentationFormat>On-screen Show (4:3)</PresentationFormat>
  <Paragraphs>293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Lucida Sans Unicode</vt:lpstr>
      <vt:lpstr>Times New Roman</vt:lpstr>
      <vt:lpstr>Verdana</vt:lpstr>
      <vt:lpstr>Wingdings 2</vt:lpstr>
      <vt:lpstr>Wingdings 3</vt:lpstr>
      <vt:lpstr>Concourse</vt:lpstr>
      <vt:lpstr> ANDROID DEVELOPMENT FUNDAMENTALS SKILLING Coursecode:15CS3113     Submitted by     G.MANIKANTA- 160030370     K.SIVA NANDINI- 160030574     P.RUKMINI- 160031083 </vt:lpstr>
      <vt:lpstr>  Movie Information System    </vt:lpstr>
      <vt:lpstr>Modules:</vt:lpstr>
      <vt:lpstr>Features</vt:lpstr>
      <vt:lpstr>ANDROID INTRODUCTION </vt:lpstr>
      <vt:lpstr>Activities</vt:lpstr>
      <vt:lpstr>PowerPoint Presentation</vt:lpstr>
      <vt:lpstr>MODULE DESCRIPTION </vt:lpstr>
      <vt:lpstr>PowerPoint Presentation</vt:lpstr>
      <vt:lpstr>MAIN­ACTIVITY.JAVA </vt:lpstr>
      <vt:lpstr>LOGINSCREEN.JAVA </vt:lpstr>
      <vt:lpstr>PowerPoint Presentation</vt:lpstr>
      <vt:lpstr>INSERTING.JAVA</vt:lpstr>
      <vt:lpstr>PowerPoint Presentation</vt:lpstr>
      <vt:lpstr>PowerPoint Presentation</vt:lpstr>
      <vt:lpstr>  CATEGORY.JAVA </vt:lpstr>
      <vt:lpstr>PowerPoint Presentation</vt:lpstr>
      <vt:lpstr>INFORMATIONACTIVITY.JAVA </vt:lpstr>
      <vt:lpstr>PowerPoint Presentation</vt:lpstr>
      <vt:lpstr>PowerPoint Presentation</vt:lpstr>
      <vt:lpstr>DATABASEHELPER.JAVA </vt:lpstr>
      <vt:lpstr>PowerPoint Presentation</vt:lpstr>
      <vt:lpstr>PowerPoint Presentation</vt:lpstr>
      <vt:lpstr>PowerPoint Presentation</vt:lpstr>
      <vt:lpstr>OUTPUT 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FUNDAMENTALS SKILLING Coursecode:15CS3113     Submitted by     G.MANIKANTA- 160030370     K.SIVA NANDINI- 160030574     P.RUKMINI- 160031083</dc:title>
  <dc:creator>new</dc:creator>
  <cp:lastModifiedBy>Akhil Kumar</cp:lastModifiedBy>
  <cp:revision>7</cp:revision>
  <dcterms:created xsi:type="dcterms:W3CDTF">2018-11-17T14:51:01Z</dcterms:created>
  <dcterms:modified xsi:type="dcterms:W3CDTF">2018-11-18T13:01:24Z</dcterms:modified>
</cp:coreProperties>
</file>