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300700" cy="10299700"/>
  <p:notesSz cx="18300700" cy="102997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966120"/>
            <a:ext cx="9220200" cy="1390650"/>
          </a:xfrm>
          <a:custGeom>
            <a:avLst/>
            <a:gdLst/>
            <a:ahLst/>
            <a:cxnLst/>
            <a:rect l="l" t="t" r="r" b="b"/>
            <a:pathLst>
              <a:path w="9220200" h="1390650">
                <a:moveTo>
                  <a:pt x="0" y="0"/>
                </a:moveTo>
                <a:lnTo>
                  <a:pt x="9220198" y="0"/>
                </a:lnTo>
                <a:lnTo>
                  <a:pt x="9220198" y="1390649"/>
                </a:lnTo>
                <a:lnTo>
                  <a:pt x="0" y="139064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89672" y="1010213"/>
            <a:ext cx="1438910" cy="10013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5035" y="2368931"/>
            <a:ext cx="16470630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3324225" y="5314711"/>
            <a:ext cx="11639550" cy="2486025"/>
          </a:xfrm>
          <a:custGeom>
            <a:avLst/>
            <a:gdLst/>
            <a:ahLst/>
            <a:cxnLst/>
            <a:rect l="l" t="t" r="r" b="b"/>
            <a:pathLst>
              <a:path w="11639550" h="2486025">
                <a:moveTo>
                  <a:pt x="11179634" y="2486024"/>
                </a:moveTo>
                <a:lnTo>
                  <a:pt x="459914" y="2486024"/>
                </a:lnTo>
                <a:lnTo>
                  <a:pt x="448624" y="2485886"/>
                </a:lnTo>
                <a:lnTo>
                  <a:pt x="403612" y="2482565"/>
                </a:lnTo>
                <a:lnTo>
                  <a:pt x="359143" y="2474848"/>
                </a:lnTo>
                <a:lnTo>
                  <a:pt x="315644" y="2462810"/>
                </a:lnTo>
                <a:lnTo>
                  <a:pt x="273534" y="2446567"/>
                </a:lnTo>
                <a:lnTo>
                  <a:pt x="233220" y="2426274"/>
                </a:lnTo>
                <a:lnTo>
                  <a:pt x="195089" y="2402127"/>
                </a:lnTo>
                <a:lnTo>
                  <a:pt x="159508" y="2374359"/>
                </a:lnTo>
                <a:lnTo>
                  <a:pt x="126820" y="2343237"/>
                </a:lnTo>
                <a:lnTo>
                  <a:pt x="97340" y="2309061"/>
                </a:lnTo>
                <a:lnTo>
                  <a:pt x="71352" y="2272160"/>
                </a:lnTo>
                <a:lnTo>
                  <a:pt x="49105" y="2232890"/>
                </a:lnTo>
                <a:lnTo>
                  <a:pt x="30816" y="2191627"/>
                </a:lnTo>
                <a:lnTo>
                  <a:pt x="16658" y="2148771"/>
                </a:lnTo>
                <a:lnTo>
                  <a:pt x="6770" y="2104734"/>
                </a:lnTo>
                <a:lnTo>
                  <a:pt x="1245" y="2059940"/>
                </a:lnTo>
                <a:lnTo>
                  <a:pt x="0" y="2026110"/>
                </a:lnTo>
                <a:lnTo>
                  <a:pt x="0" y="459914"/>
                </a:lnTo>
                <a:lnTo>
                  <a:pt x="2214" y="414835"/>
                </a:lnTo>
                <a:lnTo>
                  <a:pt x="8837" y="370189"/>
                </a:lnTo>
                <a:lnTo>
                  <a:pt x="19803" y="326408"/>
                </a:lnTo>
                <a:lnTo>
                  <a:pt x="35008" y="283912"/>
                </a:lnTo>
                <a:lnTo>
                  <a:pt x="54306" y="243112"/>
                </a:lnTo>
                <a:lnTo>
                  <a:pt x="77509" y="204399"/>
                </a:lnTo>
                <a:lnTo>
                  <a:pt x="104395" y="168147"/>
                </a:lnTo>
                <a:lnTo>
                  <a:pt x="134705" y="134705"/>
                </a:lnTo>
                <a:lnTo>
                  <a:pt x="168147" y="104395"/>
                </a:lnTo>
                <a:lnTo>
                  <a:pt x="204399" y="77509"/>
                </a:lnTo>
                <a:lnTo>
                  <a:pt x="243112" y="54306"/>
                </a:lnTo>
                <a:lnTo>
                  <a:pt x="283912" y="35008"/>
                </a:lnTo>
                <a:lnTo>
                  <a:pt x="326408" y="19803"/>
                </a:lnTo>
                <a:lnTo>
                  <a:pt x="370189" y="8837"/>
                </a:lnTo>
                <a:lnTo>
                  <a:pt x="414835" y="2214"/>
                </a:lnTo>
                <a:lnTo>
                  <a:pt x="459914" y="0"/>
                </a:lnTo>
                <a:lnTo>
                  <a:pt x="11179634" y="0"/>
                </a:lnTo>
                <a:lnTo>
                  <a:pt x="11224715" y="2214"/>
                </a:lnTo>
                <a:lnTo>
                  <a:pt x="11269358" y="8837"/>
                </a:lnTo>
                <a:lnTo>
                  <a:pt x="11313139" y="19803"/>
                </a:lnTo>
                <a:lnTo>
                  <a:pt x="11355633" y="35008"/>
                </a:lnTo>
                <a:lnTo>
                  <a:pt x="11396434" y="54306"/>
                </a:lnTo>
                <a:lnTo>
                  <a:pt x="11435147" y="77509"/>
                </a:lnTo>
                <a:lnTo>
                  <a:pt x="11471400" y="104395"/>
                </a:lnTo>
                <a:lnTo>
                  <a:pt x="11504842" y="134705"/>
                </a:lnTo>
                <a:lnTo>
                  <a:pt x="11535151" y="168147"/>
                </a:lnTo>
                <a:lnTo>
                  <a:pt x="11562037" y="204399"/>
                </a:lnTo>
                <a:lnTo>
                  <a:pt x="11585241" y="243112"/>
                </a:lnTo>
                <a:lnTo>
                  <a:pt x="11604538" y="283912"/>
                </a:lnTo>
                <a:lnTo>
                  <a:pt x="11619743" y="326408"/>
                </a:lnTo>
                <a:lnTo>
                  <a:pt x="11630710" y="370189"/>
                </a:lnTo>
                <a:lnTo>
                  <a:pt x="11637334" y="414835"/>
                </a:lnTo>
                <a:lnTo>
                  <a:pt x="11639549" y="459914"/>
                </a:lnTo>
                <a:lnTo>
                  <a:pt x="11639549" y="2026110"/>
                </a:lnTo>
                <a:lnTo>
                  <a:pt x="11637334" y="2071189"/>
                </a:lnTo>
                <a:lnTo>
                  <a:pt x="11630710" y="2115834"/>
                </a:lnTo>
                <a:lnTo>
                  <a:pt x="11619744" y="2159616"/>
                </a:lnTo>
                <a:lnTo>
                  <a:pt x="11604538" y="2202111"/>
                </a:lnTo>
                <a:lnTo>
                  <a:pt x="11585241" y="2242912"/>
                </a:lnTo>
                <a:lnTo>
                  <a:pt x="11562037" y="2281624"/>
                </a:lnTo>
                <a:lnTo>
                  <a:pt x="11535151" y="2317876"/>
                </a:lnTo>
                <a:lnTo>
                  <a:pt x="11504842" y="2351318"/>
                </a:lnTo>
                <a:lnTo>
                  <a:pt x="11471400" y="2381628"/>
                </a:lnTo>
                <a:lnTo>
                  <a:pt x="11435148" y="2408514"/>
                </a:lnTo>
                <a:lnTo>
                  <a:pt x="11396434" y="2431718"/>
                </a:lnTo>
                <a:lnTo>
                  <a:pt x="11355633" y="2451015"/>
                </a:lnTo>
                <a:lnTo>
                  <a:pt x="11313139" y="2466220"/>
                </a:lnTo>
                <a:lnTo>
                  <a:pt x="11269358" y="2477187"/>
                </a:lnTo>
                <a:lnTo>
                  <a:pt x="11224715" y="2483810"/>
                </a:lnTo>
                <a:lnTo>
                  <a:pt x="11179634" y="2486024"/>
                </a:lnTo>
                <a:close/>
              </a:path>
            </a:pathLst>
          </a:custGeom>
          <a:solidFill>
            <a:srgbClr val="CC373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4026399" y="5816361"/>
            <a:ext cx="10225405" cy="1122680"/>
          </a:xfrm>
          <a:prstGeom prst="rect">
            <a:avLst/>
          </a:prstGeom>
        </p:spPr>
        <p:txBody>
          <a:bodyPr wrap="square" lIns="0" tIns="81280" rIns="0" bIns="0" rtlCol="0" vert="horz">
            <a:spAutoFit/>
          </a:bodyPr>
          <a:lstStyle/>
          <a:p>
            <a:pPr algn="ctr" marL="12700" marR="5080">
              <a:lnSpc>
                <a:spcPts val="2700"/>
              </a:lnSpc>
              <a:spcBef>
                <a:spcPts val="640"/>
              </a:spcBef>
            </a:pPr>
            <a:r>
              <a:rPr dirty="0" sz="2700" spc="285" b="1">
                <a:solidFill>
                  <a:srgbClr val="FFFFFF"/>
                </a:solidFill>
                <a:latin typeface="Calibri"/>
                <a:cs typeface="Calibri"/>
              </a:rPr>
              <a:t>Revolutionizing</a:t>
            </a:r>
            <a:r>
              <a:rPr dirty="0" sz="2700" spc="14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700" spc="305" b="1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700" spc="14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700" spc="290" b="1">
                <a:solidFill>
                  <a:srgbClr val="FFFFFF"/>
                </a:solidFill>
                <a:latin typeface="Calibri"/>
                <a:cs typeface="Calibri"/>
              </a:rPr>
              <a:t>Auto</a:t>
            </a:r>
            <a:r>
              <a:rPr dirty="0" sz="2700" spc="14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700" spc="295" b="1">
                <a:solidFill>
                  <a:srgbClr val="FFFFFF"/>
                </a:solidFill>
                <a:latin typeface="Calibri"/>
                <a:cs typeface="Calibri"/>
              </a:rPr>
              <a:t>Parts</a:t>
            </a:r>
            <a:r>
              <a:rPr dirty="0" sz="2700" spc="14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700" spc="245" b="1">
                <a:solidFill>
                  <a:srgbClr val="FFFFFF"/>
                </a:solidFill>
                <a:latin typeface="Calibri"/>
                <a:cs typeface="Calibri"/>
              </a:rPr>
              <a:t>Industry:</a:t>
            </a:r>
            <a:r>
              <a:rPr dirty="0" sz="2700" spc="14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700" spc="310" b="1">
                <a:solidFill>
                  <a:srgbClr val="FFFFFF"/>
                </a:solidFill>
                <a:latin typeface="Calibri"/>
                <a:cs typeface="Calibri"/>
              </a:rPr>
              <a:t>Exploring</a:t>
            </a:r>
            <a:r>
              <a:rPr dirty="0" sz="2700" spc="14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700" spc="280" b="1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dirty="0" sz="2700" spc="320" b="1">
                <a:solidFill>
                  <a:srgbClr val="FFFFFF"/>
                </a:solidFill>
                <a:latin typeface="Calibri"/>
                <a:cs typeface="Calibri"/>
              </a:rPr>
              <a:t>Unique</a:t>
            </a:r>
            <a:r>
              <a:rPr dirty="0" sz="2700" spc="14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700" spc="290" b="1">
                <a:solidFill>
                  <a:srgbClr val="FFFFFF"/>
                </a:solidFill>
                <a:latin typeface="Calibri"/>
                <a:cs typeface="Calibri"/>
              </a:rPr>
              <a:t>Features</a:t>
            </a:r>
            <a:r>
              <a:rPr dirty="0" sz="2700" spc="14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700" spc="215" b="1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2700" spc="15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700" spc="290" b="1">
                <a:solidFill>
                  <a:srgbClr val="FFFFFF"/>
                </a:solidFill>
                <a:latin typeface="Calibri"/>
                <a:cs typeface="Calibri"/>
              </a:rPr>
              <a:t>Clarkton</a:t>
            </a:r>
            <a:r>
              <a:rPr dirty="0" sz="2700" spc="14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700" spc="245" b="1">
                <a:solidFill>
                  <a:srgbClr val="FFFFFF"/>
                </a:solidFill>
                <a:latin typeface="Calibri"/>
                <a:cs typeface="Calibri"/>
              </a:rPr>
              <a:t>Corporation,</a:t>
            </a:r>
            <a:r>
              <a:rPr dirty="0" sz="2700" spc="15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700" spc="340" b="1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dirty="0" sz="2700" spc="14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700" spc="325" b="1">
                <a:solidFill>
                  <a:srgbClr val="FFFFFF"/>
                </a:solidFill>
                <a:latin typeface="Calibri"/>
                <a:cs typeface="Calibri"/>
              </a:rPr>
              <a:t>E-</a:t>
            </a:r>
            <a:r>
              <a:rPr dirty="0" sz="2700" spc="390" b="1">
                <a:solidFill>
                  <a:srgbClr val="FFFFFF"/>
                </a:solidFill>
                <a:latin typeface="Calibri"/>
                <a:cs typeface="Calibri"/>
              </a:rPr>
              <a:t>Commerce </a:t>
            </a:r>
            <a:r>
              <a:rPr dirty="0" sz="2700" spc="295" b="1">
                <a:solidFill>
                  <a:srgbClr val="FFFFFF"/>
                </a:solidFill>
                <a:latin typeface="Calibri"/>
                <a:cs typeface="Calibri"/>
              </a:rPr>
              <a:t>Website</a:t>
            </a:r>
            <a:r>
              <a:rPr dirty="0" sz="2700" spc="14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700" spc="315" b="1">
                <a:solidFill>
                  <a:srgbClr val="FFFFFF"/>
                </a:solidFill>
                <a:latin typeface="Calibri"/>
                <a:cs typeface="Calibri"/>
              </a:rPr>
              <a:t>Developed</a:t>
            </a:r>
            <a:r>
              <a:rPr dirty="0" sz="2700" spc="14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700" spc="310" b="1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dirty="0" sz="2700" spc="14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700" spc="285" b="1">
                <a:solidFill>
                  <a:srgbClr val="FFFFFF"/>
                </a:solidFill>
                <a:latin typeface="Calibri"/>
                <a:cs typeface="Calibri"/>
              </a:rPr>
              <a:t>Worcester</a:t>
            </a:r>
            <a:r>
              <a:rPr dirty="0" sz="2700" spc="14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700" spc="204" b="1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dirty="0" sz="2700" spc="14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700" spc="265" b="1">
                <a:solidFill>
                  <a:srgbClr val="FFFFFF"/>
                </a:solidFill>
                <a:latin typeface="Calibri"/>
                <a:cs typeface="Calibri"/>
              </a:rPr>
              <a:t>Solutions</a:t>
            </a:r>
            <a:endParaRPr sz="2700">
              <a:latin typeface="Calibri"/>
              <a:cs typeface="Calibri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82133" y="571983"/>
            <a:ext cx="4733924" cy="473392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88103" y="4580"/>
            <a:ext cx="7399895" cy="10282419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906875" y="2489644"/>
            <a:ext cx="1400175" cy="850265"/>
          </a:xfrm>
          <a:custGeom>
            <a:avLst/>
            <a:gdLst/>
            <a:ahLst/>
            <a:cxnLst/>
            <a:rect l="l" t="t" r="r" b="b"/>
            <a:pathLst>
              <a:path w="1400175" h="850264">
                <a:moveTo>
                  <a:pt x="1400174" y="850106"/>
                </a:moveTo>
                <a:lnTo>
                  <a:pt x="0" y="850106"/>
                </a:lnTo>
                <a:lnTo>
                  <a:pt x="0" y="0"/>
                </a:lnTo>
                <a:lnTo>
                  <a:pt x="1400174" y="0"/>
                </a:lnTo>
                <a:lnTo>
                  <a:pt x="1400174" y="8501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1045882" y="2314676"/>
            <a:ext cx="879475" cy="8178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200" spc="-25" b="1">
                <a:solidFill>
                  <a:srgbClr val="FFFFFF"/>
                </a:solidFill>
                <a:latin typeface="Calibri"/>
                <a:cs typeface="Calibri"/>
              </a:rPr>
              <a:t>01.</a:t>
            </a:r>
            <a:endParaRPr sz="52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2588255" y="2693913"/>
            <a:ext cx="3313429" cy="4572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800" spc="355" b="1">
                <a:latin typeface="Calibri"/>
                <a:cs typeface="Calibri"/>
              </a:rPr>
              <a:t>About</a:t>
            </a:r>
            <a:r>
              <a:rPr dirty="0" sz="2800" spc="155" b="1">
                <a:latin typeface="Calibri"/>
                <a:cs typeface="Calibri"/>
              </a:rPr>
              <a:t> </a:t>
            </a:r>
            <a:r>
              <a:rPr dirty="0" sz="2800" spc="330" b="1">
                <a:latin typeface="Calibri"/>
                <a:cs typeface="Calibri"/>
              </a:rPr>
              <a:t>the</a:t>
            </a:r>
            <a:r>
              <a:rPr dirty="0" sz="2800" spc="155" b="1">
                <a:latin typeface="Calibri"/>
                <a:cs typeface="Calibri"/>
              </a:rPr>
              <a:t> </a:t>
            </a:r>
            <a:r>
              <a:rPr dirty="0" sz="2800" spc="280" b="1">
                <a:latin typeface="Calibri"/>
                <a:cs typeface="Calibri"/>
              </a:rPr>
              <a:t>project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906875" y="3580303"/>
            <a:ext cx="1400175" cy="850265"/>
          </a:xfrm>
          <a:custGeom>
            <a:avLst/>
            <a:gdLst/>
            <a:ahLst/>
            <a:cxnLst/>
            <a:rect l="l" t="t" r="r" b="b"/>
            <a:pathLst>
              <a:path w="1400175" h="850264">
                <a:moveTo>
                  <a:pt x="1400174" y="849957"/>
                </a:moveTo>
                <a:lnTo>
                  <a:pt x="0" y="849957"/>
                </a:lnTo>
                <a:lnTo>
                  <a:pt x="0" y="0"/>
                </a:lnTo>
                <a:lnTo>
                  <a:pt x="1400174" y="0"/>
                </a:lnTo>
                <a:lnTo>
                  <a:pt x="1400174" y="8499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1045882" y="3396442"/>
            <a:ext cx="1018540" cy="8178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200" spc="340" b="1">
                <a:solidFill>
                  <a:srgbClr val="FFFFFF"/>
                </a:solidFill>
                <a:latin typeface="Calibri"/>
                <a:cs typeface="Calibri"/>
              </a:rPr>
              <a:t>02.</a:t>
            </a:r>
            <a:endParaRPr sz="520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2588255" y="3775758"/>
            <a:ext cx="1639570" cy="4572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800" spc="305" b="1">
                <a:latin typeface="Calibri"/>
                <a:cs typeface="Calibri"/>
              </a:rPr>
              <a:t>Features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906875" y="4657900"/>
            <a:ext cx="1400175" cy="850265"/>
          </a:xfrm>
          <a:custGeom>
            <a:avLst/>
            <a:gdLst/>
            <a:ahLst/>
            <a:cxnLst/>
            <a:rect l="l" t="t" r="r" b="b"/>
            <a:pathLst>
              <a:path w="1400175" h="850264">
                <a:moveTo>
                  <a:pt x="1400174" y="849957"/>
                </a:moveTo>
                <a:lnTo>
                  <a:pt x="0" y="849957"/>
                </a:lnTo>
                <a:lnTo>
                  <a:pt x="0" y="0"/>
                </a:lnTo>
                <a:lnTo>
                  <a:pt x="1400174" y="0"/>
                </a:lnTo>
                <a:lnTo>
                  <a:pt x="1400174" y="8499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1045882" y="4478400"/>
            <a:ext cx="1008380" cy="8178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200" spc="315" b="1">
                <a:solidFill>
                  <a:srgbClr val="FFFFFF"/>
                </a:solidFill>
                <a:latin typeface="Calibri"/>
                <a:cs typeface="Calibri"/>
              </a:rPr>
              <a:t>03.</a:t>
            </a:r>
            <a:endParaRPr sz="5200">
              <a:latin typeface="Calibri"/>
              <a:cs typeface="Calibri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2588255" y="4857665"/>
            <a:ext cx="2974975" cy="4572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800" spc="310" b="1">
                <a:latin typeface="Calibri"/>
                <a:cs typeface="Calibri"/>
              </a:rPr>
              <a:t>User</a:t>
            </a:r>
            <a:r>
              <a:rPr dirty="0" sz="2800" spc="155" b="1">
                <a:latin typeface="Calibri"/>
                <a:cs typeface="Calibri"/>
              </a:rPr>
              <a:t> </a:t>
            </a:r>
            <a:r>
              <a:rPr dirty="0" sz="2800" spc="300" b="1">
                <a:latin typeface="Calibri"/>
                <a:cs typeface="Calibri"/>
              </a:rPr>
              <a:t>Friendly</a:t>
            </a:r>
            <a:r>
              <a:rPr dirty="0" sz="2800" spc="160" b="1">
                <a:latin typeface="Calibri"/>
                <a:cs typeface="Calibri"/>
              </a:rPr>
              <a:t> </a:t>
            </a:r>
            <a:r>
              <a:rPr dirty="0" sz="2800" spc="245" b="1">
                <a:latin typeface="Calibri"/>
                <a:cs typeface="Calibri"/>
              </a:rPr>
              <a:t>UI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2" name="object 12" descr=""/>
          <p:cNvSpPr/>
          <p:nvPr/>
        </p:nvSpPr>
        <p:spPr>
          <a:xfrm>
            <a:off x="906875" y="5710294"/>
            <a:ext cx="1400175" cy="850265"/>
          </a:xfrm>
          <a:custGeom>
            <a:avLst/>
            <a:gdLst/>
            <a:ahLst/>
            <a:cxnLst/>
            <a:rect l="l" t="t" r="r" b="b"/>
            <a:pathLst>
              <a:path w="1400175" h="850265">
                <a:moveTo>
                  <a:pt x="1400174" y="849957"/>
                </a:moveTo>
                <a:lnTo>
                  <a:pt x="0" y="849957"/>
                </a:lnTo>
                <a:lnTo>
                  <a:pt x="0" y="0"/>
                </a:lnTo>
                <a:lnTo>
                  <a:pt x="1400174" y="0"/>
                </a:lnTo>
                <a:lnTo>
                  <a:pt x="1400174" y="8499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/>
          <p:nvPr/>
        </p:nvSpPr>
        <p:spPr>
          <a:xfrm>
            <a:off x="1045882" y="5560182"/>
            <a:ext cx="1092200" cy="8178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200" spc="535" b="1">
                <a:solidFill>
                  <a:srgbClr val="FFFFFF"/>
                </a:solidFill>
                <a:latin typeface="Calibri"/>
                <a:cs typeface="Calibri"/>
              </a:rPr>
              <a:t>04.</a:t>
            </a:r>
            <a:endParaRPr sz="520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892175" y="911945"/>
            <a:ext cx="8498205" cy="67691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250" spc="530">
                <a:solidFill>
                  <a:srgbClr val="000000"/>
                </a:solidFill>
              </a:rPr>
              <a:t>Convenience</a:t>
            </a:r>
            <a:r>
              <a:rPr dirty="0" sz="4250" spc="235">
                <a:solidFill>
                  <a:srgbClr val="000000"/>
                </a:solidFill>
              </a:rPr>
              <a:t> </a:t>
            </a:r>
            <a:r>
              <a:rPr dirty="0" sz="4250" spc="595">
                <a:solidFill>
                  <a:srgbClr val="000000"/>
                </a:solidFill>
              </a:rPr>
              <a:t>and</a:t>
            </a:r>
            <a:r>
              <a:rPr dirty="0" sz="4250" spc="240">
                <a:solidFill>
                  <a:srgbClr val="000000"/>
                </a:solidFill>
              </a:rPr>
              <a:t> </a:t>
            </a:r>
            <a:r>
              <a:rPr dirty="0" sz="4250" spc="409">
                <a:solidFill>
                  <a:srgbClr val="000000"/>
                </a:solidFill>
              </a:rPr>
              <a:t>Accessibility</a:t>
            </a:r>
            <a:endParaRPr sz="4250"/>
          </a:p>
        </p:txBody>
      </p:sp>
      <p:sp>
        <p:nvSpPr>
          <p:cNvPr id="15" name="object 15" descr=""/>
          <p:cNvSpPr/>
          <p:nvPr/>
        </p:nvSpPr>
        <p:spPr>
          <a:xfrm>
            <a:off x="902890" y="6745458"/>
            <a:ext cx="1400175" cy="850265"/>
          </a:xfrm>
          <a:custGeom>
            <a:avLst/>
            <a:gdLst/>
            <a:ahLst/>
            <a:cxnLst/>
            <a:rect l="l" t="t" r="r" b="b"/>
            <a:pathLst>
              <a:path w="1400175" h="850265">
                <a:moveTo>
                  <a:pt x="1400174" y="849957"/>
                </a:moveTo>
                <a:lnTo>
                  <a:pt x="0" y="849957"/>
                </a:lnTo>
                <a:lnTo>
                  <a:pt x="0" y="0"/>
                </a:lnTo>
                <a:lnTo>
                  <a:pt x="1400174" y="0"/>
                </a:lnTo>
                <a:lnTo>
                  <a:pt x="1400174" y="8499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 txBox="1"/>
          <p:nvPr/>
        </p:nvSpPr>
        <p:spPr>
          <a:xfrm>
            <a:off x="1041895" y="6565966"/>
            <a:ext cx="1016635" cy="8178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200" spc="340" b="1">
                <a:solidFill>
                  <a:srgbClr val="FFFFFF"/>
                </a:solidFill>
                <a:latin typeface="Calibri"/>
                <a:cs typeface="Calibri"/>
              </a:rPr>
              <a:t>05.</a:t>
            </a:r>
            <a:endParaRPr sz="5200">
              <a:latin typeface="Calibri"/>
              <a:cs typeface="Calibri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2584269" y="6945232"/>
            <a:ext cx="3134360" cy="4572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800" spc="360" b="1">
                <a:latin typeface="Calibri"/>
                <a:cs typeface="Calibri"/>
              </a:rPr>
              <a:t>Product</a:t>
            </a:r>
            <a:r>
              <a:rPr dirty="0" sz="2800" spc="155" b="1">
                <a:latin typeface="Calibri"/>
                <a:cs typeface="Calibri"/>
              </a:rPr>
              <a:t> </a:t>
            </a:r>
            <a:r>
              <a:rPr dirty="0" sz="2800" spc="270" b="1">
                <a:latin typeface="Calibri"/>
                <a:cs typeface="Calibri"/>
              </a:rPr>
              <a:t>Delivery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8" name="object 18" descr=""/>
          <p:cNvSpPr/>
          <p:nvPr/>
        </p:nvSpPr>
        <p:spPr>
          <a:xfrm>
            <a:off x="900867" y="7765426"/>
            <a:ext cx="1400175" cy="850265"/>
          </a:xfrm>
          <a:custGeom>
            <a:avLst/>
            <a:gdLst/>
            <a:ahLst/>
            <a:cxnLst/>
            <a:rect l="l" t="t" r="r" b="b"/>
            <a:pathLst>
              <a:path w="1400175" h="850265">
                <a:moveTo>
                  <a:pt x="1400174" y="849957"/>
                </a:moveTo>
                <a:lnTo>
                  <a:pt x="0" y="849957"/>
                </a:lnTo>
                <a:lnTo>
                  <a:pt x="0" y="0"/>
                </a:lnTo>
                <a:lnTo>
                  <a:pt x="1400174" y="0"/>
                </a:lnTo>
                <a:lnTo>
                  <a:pt x="1400174" y="8499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 txBox="1"/>
          <p:nvPr/>
        </p:nvSpPr>
        <p:spPr>
          <a:xfrm>
            <a:off x="1039872" y="7585935"/>
            <a:ext cx="1051560" cy="8178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200" spc="430" b="1">
                <a:solidFill>
                  <a:srgbClr val="FFFFFF"/>
                </a:solidFill>
                <a:latin typeface="Calibri"/>
                <a:cs typeface="Calibri"/>
              </a:rPr>
              <a:t>06.</a:t>
            </a:r>
            <a:endParaRPr sz="5200">
              <a:latin typeface="Calibri"/>
              <a:cs typeface="Calibri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2582246" y="7965201"/>
            <a:ext cx="2083435" cy="4572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800" spc="335" b="1">
                <a:latin typeface="Calibri"/>
                <a:cs typeface="Calibri"/>
              </a:rPr>
              <a:t>Conclusion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2602209" y="5869774"/>
            <a:ext cx="3296920" cy="4597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50" spc="390" b="1">
                <a:latin typeface="Calibri"/>
                <a:cs typeface="Calibri"/>
              </a:rPr>
              <a:t>Payment</a:t>
            </a:r>
            <a:r>
              <a:rPr dirty="0" sz="2850" spc="140" b="1">
                <a:latin typeface="Calibri"/>
                <a:cs typeface="Calibri"/>
              </a:rPr>
              <a:t> </a:t>
            </a:r>
            <a:r>
              <a:rPr dirty="0" sz="2850" spc="310" b="1">
                <a:latin typeface="Calibri"/>
                <a:cs typeface="Calibri"/>
              </a:rPr>
              <a:t>Options</a:t>
            </a:r>
            <a:endParaRPr sz="28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5956" y="4662554"/>
            <a:ext cx="15935324" cy="4486275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0" y="966120"/>
            <a:ext cx="9220200" cy="1390650"/>
          </a:xfrm>
          <a:custGeom>
            <a:avLst/>
            <a:gdLst/>
            <a:ahLst/>
            <a:cxnLst/>
            <a:rect l="l" t="t" r="r" b="b"/>
            <a:pathLst>
              <a:path w="9220200" h="1390650">
                <a:moveTo>
                  <a:pt x="0" y="0"/>
                </a:moveTo>
                <a:lnTo>
                  <a:pt x="9220198" y="0"/>
                </a:lnTo>
                <a:lnTo>
                  <a:pt x="9220198" y="1390649"/>
                </a:lnTo>
                <a:lnTo>
                  <a:pt x="0" y="139064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1176972" y="1029549"/>
            <a:ext cx="1706880" cy="977900"/>
          </a:xfrm>
          <a:prstGeom prst="rect">
            <a:avLst/>
          </a:prstGeom>
        </p:spPr>
        <p:txBody>
          <a:bodyPr wrap="square" lIns="0" tIns="54610" rIns="0" bIns="0" rtlCol="0" vert="horz">
            <a:spAutoFit/>
          </a:bodyPr>
          <a:lstStyle/>
          <a:p>
            <a:pPr marL="12700" marR="5080">
              <a:lnSpc>
                <a:spcPts val="2400"/>
              </a:lnSpc>
              <a:spcBef>
                <a:spcPts val="430"/>
              </a:spcBef>
            </a:pPr>
            <a:r>
              <a:rPr dirty="0" sz="2250" spc="320" b="1">
                <a:solidFill>
                  <a:srgbClr val="FFFFFF"/>
                </a:solidFill>
                <a:latin typeface="Calibri"/>
                <a:cs typeface="Calibri"/>
              </a:rPr>
              <a:t>What</a:t>
            </a:r>
            <a:r>
              <a:rPr dirty="0" sz="2250" spc="11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50" spc="275" b="1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dirty="0" sz="2250" spc="145" b="1">
                <a:solidFill>
                  <a:srgbClr val="FFFFFF"/>
                </a:solidFill>
                <a:latin typeface="Calibri"/>
                <a:cs typeface="Calibri"/>
              </a:rPr>
              <a:t>all</a:t>
            </a:r>
            <a:r>
              <a:rPr dirty="0" sz="2250" spc="11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50" spc="305" b="1">
                <a:solidFill>
                  <a:srgbClr val="FFFFFF"/>
                </a:solidFill>
                <a:latin typeface="Calibri"/>
                <a:cs typeface="Calibri"/>
              </a:rPr>
              <a:t>we</a:t>
            </a:r>
            <a:r>
              <a:rPr dirty="0" sz="2250" spc="114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50" spc="275" b="1">
                <a:solidFill>
                  <a:srgbClr val="FFFFFF"/>
                </a:solidFill>
                <a:latin typeface="Calibri"/>
                <a:cs typeface="Calibri"/>
              </a:rPr>
              <a:t>need </a:t>
            </a:r>
            <a:r>
              <a:rPr dirty="0" sz="2250" spc="180" b="1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2250" spc="11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50" spc="290" b="1">
                <a:solidFill>
                  <a:srgbClr val="FFFFFF"/>
                </a:solidFill>
                <a:latin typeface="Calibri"/>
                <a:cs typeface="Calibri"/>
              </a:rPr>
              <a:t>know</a:t>
            </a:r>
            <a:endParaRPr sz="225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162077" y="1300912"/>
            <a:ext cx="4823460" cy="65532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100" spc="509"/>
              <a:t>About</a:t>
            </a:r>
            <a:r>
              <a:rPr dirty="0" sz="4100" spc="220"/>
              <a:t> </a:t>
            </a:r>
            <a:r>
              <a:rPr dirty="0" sz="4100" spc="475"/>
              <a:t>the</a:t>
            </a:r>
            <a:r>
              <a:rPr dirty="0" sz="4100" spc="225"/>
              <a:t> </a:t>
            </a:r>
            <a:r>
              <a:rPr dirty="0" sz="4100" spc="409"/>
              <a:t>project</a:t>
            </a:r>
            <a:endParaRPr sz="4100"/>
          </a:p>
        </p:txBody>
      </p:sp>
      <p:sp>
        <p:nvSpPr>
          <p:cNvPr id="6" name="object 6" descr=""/>
          <p:cNvSpPr txBox="1"/>
          <p:nvPr/>
        </p:nvSpPr>
        <p:spPr>
          <a:xfrm>
            <a:off x="9902063" y="1402186"/>
            <a:ext cx="7216140" cy="2625725"/>
          </a:xfrm>
          <a:prstGeom prst="rect">
            <a:avLst/>
          </a:prstGeom>
        </p:spPr>
        <p:txBody>
          <a:bodyPr wrap="square" lIns="0" tIns="45085" rIns="0" bIns="0" rtlCol="0" vert="horz">
            <a:spAutoFit/>
          </a:bodyPr>
          <a:lstStyle/>
          <a:p>
            <a:pPr marL="12700" marR="13970">
              <a:lnSpc>
                <a:spcPct val="92500"/>
              </a:lnSpc>
              <a:spcBef>
                <a:spcPts val="355"/>
              </a:spcBef>
            </a:pPr>
            <a:r>
              <a:rPr dirty="0" sz="2600" spc="270">
                <a:latin typeface="Calibri"/>
                <a:cs typeface="Calibri"/>
              </a:rPr>
              <a:t>Clarkton</a:t>
            </a:r>
            <a:r>
              <a:rPr dirty="0" sz="2600" spc="114">
                <a:latin typeface="Calibri"/>
                <a:cs typeface="Calibri"/>
              </a:rPr>
              <a:t> </a:t>
            </a:r>
            <a:r>
              <a:rPr dirty="0" sz="2600" spc="254">
                <a:latin typeface="Calibri"/>
                <a:cs typeface="Calibri"/>
              </a:rPr>
              <a:t>Corporation</a:t>
            </a:r>
            <a:r>
              <a:rPr dirty="0" sz="2600" spc="114">
                <a:latin typeface="Calibri"/>
                <a:cs typeface="Calibri"/>
              </a:rPr>
              <a:t> </a:t>
            </a:r>
            <a:r>
              <a:rPr dirty="0" sz="2600" spc="185">
                <a:latin typeface="Calibri"/>
                <a:cs typeface="Calibri"/>
              </a:rPr>
              <a:t>offers</a:t>
            </a:r>
            <a:r>
              <a:rPr dirty="0" sz="2600" spc="114">
                <a:latin typeface="Calibri"/>
                <a:cs typeface="Calibri"/>
              </a:rPr>
              <a:t> </a:t>
            </a:r>
            <a:r>
              <a:rPr dirty="0" sz="2600" spc="285">
                <a:latin typeface="Calibri"/>
                <a:cs typeface="Calibri"/>
              </a:rPr>
              <a:t>a</a:t>
            </a:r>
            <a:r>
              <a:rPr dirty="0" sz="2600" spc="114">
                <a:latin typeface="Calibri"/>
                <a:cs typeface="Calibri"/>
              </a:rPr>
              <a:t> </a:t>
            </a:r>
            <a:r>
              <a:rPr dirty="0" sz="2600" spc="305">
                <a:latin typeface="Calibri"/>
                <a:cs typeface="Calibri"/>
              </a:rPr>
              <a:t>wide</a:t>
            </a:r>
            <a:r>
              <a:rPr dirty="0" sz="2600" spc="114">
                <a:latin typeface="Calibri"/>
                <a:cs typeface="Calibri"/>
              </a:rPr>
              <a:t> </a:t>
            </a:r>
            <a:r>
              <a:rPr dirty="0" sz="2600" spc="335">
                <a:latin typeface="Calibri"/>
                <a:cs typeface="Calibri"/>
              </a:rPr>
              <a:t>range</a:t>
            </a:r>
            <a:r>
              <a:rPr dirty="0" sz="2600" spc="114">
                <a:latin typeface="Calibri"/>
                <a:cs typeface="Calibri"/>
              </a:rPr>
              <a:t> </a:t>
            </a:r>
            <a:r>
              <a:rPr dirty="0" sz="2600" spc="155">
                <a:latin typeface="Calibri"/>
                <a:cs typeface="Calibri"/>
              </a:rPr>
              <a:t>of </a:t>
            </a:r>
            <a:r>
              <a:rPr dirty="0" sz="2600" spc="265">
                <a:latin typeface="Calibri"/>
                <a:cs typeface="Calibri"/>
              </a:rPr>
              <a:t>auto</a:t>
            </a:r>
            <a:r>
              <a:rPr dirty="0" sz="2600" spc="110">
                <a:latin typeface="Calibri"/>
                <a:cs typeface="Calibri"/>
              </a:rPr>
              <a:t> </a:t>
            </a:r>
            <a:r>
              <a:rPr dirty="0" sz="2600" spc="200">
                <a:latin typeface="Calibri"/>
                <a:cs typeface="Calibri"/>
              </a:rPr>
              <a:t>parts,</a:t>
            </a:r>
            <a:r>
              <a:rPr dirty="0" sz="2600" spc="110">
                <a:latin typeface="Calibri"/>
                <a:cs typeface="Calibri"/>
              </a:rPr>
              <a:t> </a:t>
            </a:r>
            <a:r>
              <a:rPr dirty="0" sz="2600" spc="345">
                <a:latin typeface="Calibri"/>
                <a:cs typeface="Calibri"/>
              </a:rPr>
              <a:t>from</a:t>
            </a:r>
            <a:r>
              <a:rPr dirty="0" sz="2600" spc="110">
                <a:latin typeface="Calibri"/>
                <a:cs typeface="Calibri"/>
              </a:rPr>
              <a:t> </a:t>
            </a:r>
            <a:r>
              <a:rPr dirty="0" sz="2600" spc="345">
                <a:latin typeface="Calibri"/>
                <a:cs typeface="Calibri"/>
              </a:rPr>
              <a:t>engine</a:t>
            </a:r>
            <a:r>
              <a:rPr dirty="0" sz="2600" spc="110">
                <a:latin typeface="Calibri"/>
                <a:cs typeface="Calibri"/>
              </a:rPr>
              <a:t> </a:t>
            </a:r>
            <a:r>
              <a:rPr dirty="0" sz="2600" spc="355">
                <a:latin typeface="Calibri"/>
                <a:cs typeface="Calibri"/>
              </a:rPr>
              <a:t>components</a:t>
            </a:r>
            <a:r>
              <a:rPr dirty="0" sz="2600" spc="114">
                <a:latin typeface="Calibri"/>
                <a:cs typeface="Calibri"/>
              </a:rPr>
              <a:t> </a:t>
            </a:r>
            <a:r>
              <a:rPr dirty="0" sz="2600" spc="170">
                <a:latin typeface="Calibri"/>
                <a:cs typeface="Calibri"/>
              </a:rPr>
              <a:t>to </a:t>
            </a:r>
            <a:r>
              <a:rPr dirty="0" sz="2600" spc="280">
                <a:latin typeface="Calibri"/>
                <a:cs typeface="Calibri"/>
              </a:rPr>
              <a:t>brake</a:t>
            </a:r>
            <a:r>
              <a:rPr dirty="0" sz="2600" spc="105">
                <a:latin typeface="Calibri"/>
                <a:cs typeface="Calibri"/>
              </a:rPr>
              <a:t> </a:t>
            </a:r>
            <a:r>
              <a:rPr dirty="0" sz="2600" spc="340">
                <a:latin typeface="Calibri"/>
                <a:cs typeface="Calibri"/>
              </a:rPr>
              <a:t>pads</a:t>
            </a:r>
            <a:r>
              <a:rPr dirty="0" sz="2600" spc="105">
                <a:latin typeface="Calibri"/>
                <a:cs typeface="Calibri"/>
              </a:rPr>
              <a:t> </a:t>
            </a:r>
            <a:r>
              <a:rPr dirty="0" sz="2600" spc="370">
                <a:latin typeface="Calibri"/>
                <a:cs typeface="Calibri"/>
              </a:rPr>
              <a:t>and</a:t>
            </a:r>
            <a:r>
              <a:rPr dirty="0" sz="2600" spc="110">
                <a:latin typeface="Calibri"/>
                <a:cs typeface="Calibri"/>
              </a:rPr>
              <a:t> </a:t>
            </a:r>
            <a:r>
              <a:rPr dirty="0" sz="2600" spc="290">
                <a:latin typeface="Calibri"/>
                <a:cs typeface="Calibri"/>
              </a:rPr>
              <a:t>everything</a:t>
            </a:r>
            <a:r>
              <a:rPr dirty="0" sz="2600" spc="105">
                <a:latin typeface="Calibri"/>
                <a:cs typeface="Calibri"/>
              </a:rPr>
              <a:t> </a:t>
            </a:r>
            <a:r>
              <a:rPr dirty="0" sz="2600" spc="254">
                <a:latin typeface="Calibri"/>
                <a:cs typeface="Calibri"/>
              </a:rPr>
              <a:t>in</a:t>
            </a:r>
            <a:r>
              <a:rPr dirty="0" sz="2600" spc="105">
                <a:latin typeface="Calibri"/>
                <a:cs typeface="Calibri"/>
              </a:rPr>
              <a:t> </a:t>
            </a:r>
            <a:r>
              <a:rPr dirty="0" sz="2600" spc="254">
                <a:latin typeface="Calibri"/>
                <a:cs typeface="Calibri"/>
              </a:rPr>
              <a:t>between.</a:t>
            </a:r>
            <a:endParaRPr sz="2600">
              <a:latin typeface="Calibri"/>
              <a:cs typeface="Calibri"/>
            </a:endParaRPr>
          </a:p>
          <a:p>
            <a:pPr marL="12700" marR="5080">
              <a:lnSpc>
                <a:spcPct val="92100"/>
              </a:lnSpc>
              <a:spcBef>
                <a:spcPts val="55"/>
              </a:spcBef>
            </a:pPr>
            <a:r>
              <a:rPr dirty="0" sz="2600" spc="310">
                <a:latin typeface="Calibri"/>
                <a:cs typeface="Calibri"/>
              </a:rPr>
              <a:t>With</a:t>
            </a:r>
            <a:r>
              <a:rPr dirty="0" sz="2600" spc="105">
                <a:latin typeface="Calibri"/>
                <a:cs typeface="Calibri"/>
              </a:rPr>
              <a:t> </a:t>
            </a:r>
            <a:r>
              <a:rPr dirty="0" sz="2600" spc="285">
                <a:latin typeface="Calibri"/>
                <a:cs typeface="Calibri"/>
              </a:rPr>
              <a:t>a</a:t>
            </a:r>
            <a:r>
              <a:rPr dirty="0" sz="2600" spc="105">
                <a:latin typeface="Calibri"/>
                <a:cs typeface="Calibri"/>
              </a:rPr>
              <a:t> </a:t>
            </a:r>
            <a:r>
              <a:rPr dirty="0" sz="2600" spc="315">
                <a:latin typeface="Calibri"/>
                <a:cs typeface="Calibri"/>
              </a:rPr>
              <a:t>comprehensive</a:t>
            </a:r>
            <a:r>
              <a:rPr dirty="0" sz="2600" spc="105">
                <a:latin typeface="Calibri"/>
                <a:cs typeface="Calibri"/>
              </a:rPr>
              <a:t> </a:t>
            </a:r>
            <a:r>
              <a:rPr dirty="0" sz="2600" spc="245">
                <a:latin typeface="Calibri"/>
                <a:cs typeface="Calibri"/>
              </a:rPr>
              <a:t>inventory</a:t>
            </a:r>
            <a:r>
              <a:rPr dirty="0" sz="2600" spc="105">
                <a:latin typeface="Calibri"/>
                <a:cs typeface="Calibri"/>
              </a:rPr>
              <a:t> </a:t>
            </a:r>
            <a:r>
              <a:rPr dirty="0" sz="2600" spc="155">
                <a:latin typeface="Calibri"/>
                <a:cs typeface="Calibri"/>
              </a:rPr>
              <a:t>of </a:t>
            </a:r>
            <a:r>
              <a:rPr dirty="0" sz="2600" spc="300">
                <a:latin typeface="Calibri"/>
                <a:cs typeface="Calibri"/>
              </a:rPr>
              <a:t>products</a:t>
            </a:r>
            <a:r>
              <a:rPr dirty="0" sz="2600" spc="105">
                <a:latin typeface="Calibri"/>
                <a:cs typeface="Calibri"/>
              </a:rPr>
              <a:t> </a:t>
            </a:r>
            <a:r>
              <a:rPr dirty="0" sz="2600" spc="345">
                <a:latin typeface="Calibri"/>
                <a:cs typeface="Calibri"/>
              </a:rPr>
              <a:t>from</a:t>
            </a:r>
            <a:r>
              <a:rPr dirty="0" sz="2600" spc="105">
                <a:latin typeface="Calibri"/>
                <a:cs typeface="Calibri"/>
              </a:rPr>
              <a:t> </a:t>
            </a:r>
            <a:r>
              <a:rPr dirty="0" sz="2600" spc="265">
                <a:latin typeface="Calibri"/>
                <a:cs typeface="Calibri"/>
              </a:rPr>
              <a:t>top</a:t>
            </a:r>
            <a:r>
              <a:rPr dirty="0" sz="2600" spc="110">
                <a:latin typeface="Calibri"/>
                <a:cs typeface="Calibri"/>
              </a:rPr>
              <a:t> </a:t>
            </a:r>
            <a:r>
              <a:rPr dirty="0" sz="2600" spc="260">
                <a:latin typeface="Calibri"/>
                <a:cs typeface="Calibri"/>
              </a:rPr>
              <a:t>manufacturers, </a:t>
            </a:r>
            <a:r>
              <a:rPr dirty="0" sz="2600" spc="310">
                <a:latin typeface="Calibri"/>
                <a:cs typeface="Calibri"/>
              </a:rPr>
              <a:t>customers</a:t>
            </a:r>
            <a:r>
              <a:rPr dirty="0" sz="2600" spc="110">
                <a:latin typeface="Calibri"/>
                <a:cs typeface="Calibri"/>
              </a:rPr>
              <a:t> </a:t>
            </a:r>
            <a:r>
              <a:rPr dirty="0" sz="2600" spc="355">
                <a:latin typeface="Calibri"/>
                <a:cs typeface="Calibri"/>
              </a:rPr>
              <a:t>can</a:t>
            </a:r>
            <a:r>
              <a:rPr dirty="0" sz="2600" spc="114">
                <a:latin typeface="Calibri"/>
                <a:cs typeface="Calibri"/>
              </a:rPr>
              <a:t> </a:t>
            </a:r>
            <a:r>
              <a:rPr dirty="0" sz="2600" spc="415">
                <a:latin typeface="Calibri"/>
                <a:cs typeface="Calibri"/>
              </a:rPr>
              <a:t>ﬁnd</a:t>
            </a:r>
            <a:r>
              <a:rPr dirty="0" sz="2600" spc="114">
                <a:latin typeface="Calibri"/>
                <a:cs typeface="Calibri"/>
              </a:rPr>
              <a:t> </a:t>
            </a:r>
            <a:r>
              <a:rPr dirty="0" sz="2600" spc="240">
                <a:latin typeface="Calibri"/>
                <a:cs typeface="Calibri"/>
              </a:rPr>
              <a:t>exactly</a:t>
            </a:r>
            <a:r>
              <a:rPr dirty="0" sz="2600" spc="114">
                <a:latin typeface="Calibri"/>
                <a:cs typeface="Calibri"/>
              </a:rPr>
              <a:t> </a:t>
            </a:r>
            <a:r>
              <a:rPr dirty="0" sz="2600" spc="325">
                <a:latin typeface="Calibri"/>
                <a:cs typeface="Calibri"/>
              </a:rPr>
              <a:t>what</a:t>
            </a:r>
            <a:r>
              <a:rPr dirty="0" sz="2600" spc="114">
                <a:latin typeface="Calibri"/>
                <a:cs typeface="Calibri"/>
              </a:rPr>
              <a:t> </a:t>
            </a:r>
            <a:r>
              <a:rPr dirty="0" sz="2600" spc="275">
                <a:latin typeface="Calibri"/>
                <a:cs typeface="Calibri"/>
              </a:rPr>
              <a:t>they</a:t>
            </a:r>
            <a:r>
              <a:rPr dirty="0" sz="2600" spc="114">
                <a:latin typeface="Calibri"/>
                <a:cs typeface="Calibri"/>
              </a:rPr>
              <a:t> </a:t>
            </a:r>
            <a:r>
              <a:rPr dirty="0" sz="2600" spc="330">
                <a:latin typeface="Calibri"/>
                <a:cs typeface="Calibri"/>
              </a:rPr>
              <a:t>need </a:t>
            </a:r>
            <a:r>
              <a:rPr dirty="0" sz="2600" spc="155">
                <a:latin typeface="Calibri"/>
                <a:cs typeface="Calibri"/>
              </a:rPr>
              <a:t>for</a:t>
            </a:r>
            <a:r>
              <a:rPr dirty="0" sz="2600" spc="110">
                <a:latin typeface="Calibri"/>
                <a:cs typeface="Calibri"/>
              </a:rPr>
              <a:t> </a:t>
            </a:r>
            <a:r>
              <a:rPr dirty="0" sz="2600" spc="225">
                <a:latin typeface="Calibri"/>
                <a:cs typeface="Calibri"/>
              </a:rPr>
              <a:t>their</a:t>
            </a:r>
            <a:r>
              <a:rPr dirty="0" sz="2600" spc="114">
                <a:latin typeface="Calibri"/>
                <a:cs typeface="Calibri"/>
              </a:rPr>
              <a:t> </a:t>
            </a:r>
            <a:r>
              <a:rPr dirty="0" sz="2600" spc="250">
                <a:latin typeface="Calibri"/>
                <a:cs typeface="Calibri"/>
              </a:rPr>
              <a:t>vehicles</a:t>
            </a:r>
            <a:r>
              <a:rPr dirty="0" sz="2600" spc="114">
                <a:latin typeface="Calibri"/>
                <a:cs typeface="Calibri"/>
              </a:rPr>
              <a:t> </a:t>
            </a:r>
            <a:r>
              <a:rPr dirty="0" sz="2600" spc="335">
                <a:latin typeface="Calibri"/>
                <a:cs typeface="Calibri"/>
              </a:rPr>
              <a:t>on</a:t>
            </a:r>
            <a:r>
              <a:rPr dirty="0" sz="2600" spc="110">
                <a:latin typeface="Calibri"/>
                <a:cs typeface="Calibri"/>
              </a:rPr>
              <a:t> </a:t>
            </a:r>
            <a:r>
              <a:rPr dirty="0" sz="2600" spc="270">
                <a:latin typeface="Calibri"/>
                <a:cs typeface="Calibri"/>
              </a:rPr>
              <a:t>Clarkton</a:t>
            </a:r>
            <a:r>
              <a:rPr dirty="0" sz="2600" spc="114">
                <a:latin typeface="Calibri"/>
                <a:cs typeface="Calibri"/>
              </a:rPr>
              <a:t> </a:t>
            </a:r>
            <a:r>
              <a:rPr dirty="0" sz="2600" spc="215">
                <a:latin typeface="Calibri"/>
                <a:cs typeface="Calibri"/>
              </a:rPr>
              <a:t>Corporation.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966120"/>
            <a:ext cx="9220200" cy="1390650"/>
          </a:xfrm>
          <a:custGeom>
            <a:avLst/>
            <a:gdLst/>
            <a:ahLst/>
            <a:cxnLst/>
            <a:rect l="l" t="t" r="r" b="b"/>
            <a:pathLst>
              <a:path w="9220200" h="1390650">
                <a:moveTo>
                  <a:pt x="0" y="0"/>
                </a:moveTo>
                <a:lnTo>
                  <a:pt x="9220198" y="0"/>
                </a:lnTo>
                <a:lnTo>
                  <a:pt x="9220198" y="1390649"/>
                </a:lnTo>
                <a:lnTo>
                  <a:pt x="0" y="139064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1189672" y="1010213"/>
            <a:ext cx="1415415" cy="1001394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R="5080">
              <a:lnSpc>
                <a:spcPts val="2400"/>
              </a:lnSpc>
              <a:spcBef>
                <a:spcPts val="580"/>
              </a:spcBef>
            </a:pPr>
            <a:r>
              <a:rPr dirty="0" sz="2400" spc="310" b="1">
                <a:solidFill>
                  <a:srgbClr val="FFFFFF"/>
                </a:solidFill>
                <a:latin typeface="Calibri"/>
                <a:cs typeface="Calibri"/>
              </a:rPr>
              <a:t>What </a:t>
            </a:r>
            <a:r>
              <a:rPr dirty="0" sz="2400" spc="225" b="1">
                <a:solidFill>
                  <a:srgbClr val="FFFFFF"/>
                </a:solidFill>
                <a:latin typeface="Calibri"/>
                <a:cs typeface="Calibri"/>
              </a:rPr>
              <a:t>Software </a:t>
            </a:r>
            <a:r>
              <a:rPr dirty="0" sz="2400" spc="325" b="1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dirty="0" sz="2400" spc="12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270" b="1">
                <a:solidFill>
                  <a:srgbClr val="FFFFFF"/>
                </a:solidFill>
                <a:latin typeface="Calibri"/>
                <a:cs typeface="Calibri"/>
              </a:rPr>
              <a:t>do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174777" y="1300912"/>
            <a:ext cx="4609465" cy="6553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dirty="0" sz="4100" spc="509" b="1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dirty="0" sz="4100" spc="21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100" spc="220" b="1">
                <a:solidFill>
                  <a:srgbClr val="FFFFFF"/>
                </a:solidFill>
                <a:latin typeface="Calibri"/>
                <a:cs typeface="Calibri"/>
              </a:rPr>
              <a:t>it's </a:t>
            </a:r>
            <a:r>
              <a:rPr dirty="0" sz="4100" spc="380" b="1">
                <a:solidFill>
                  <a:srgbClr val="FFFFFF"/>
                </a:solidFill>
                <a:latin typeface="Calibri"/>
                <a:cs typeface="Calibri"/>
              </a:rPr>
              <a:t>features</a:t>
            </a:r>
            <a:endParaRPr sz="41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0040968" y="835809"/>
            <a:ext cx="6773545" cy="2625725"/>
          </a:xfrm>
          <a:prstGeom prst="rect">
            <a:avLst/>
          </a:prstGeom>
        </p:spPr>
        <p:txBody>
          <a:bodyPr wrap="square" lIns="0" tIns="45085" rIns="0" bIns="0" rtlCol="0" vert="horz">
            <a:spAutoFit/>
          </a:bodyPr>
          <a:lstStyle/>
          <a:p>
            <a:pPr marL="12700" marR="5080">
              <a:lnSpc>
                <a:spcPct val="92500"/>
              </a:lnSpc>
              <a:spcBef>
                <a:spcPts val="355"/>
              </a:spcBef>
            </a:pPr>
            <a:r>
              <a:rPr dirty="0" sz="2600" spc="250">
                <a:latin typeface="Calibri"/>
                <a:cs typeface="Calibri"/>
              </a:rPr>
              <a:t>This</a:t>
            </a:r>
            <a:r>
              <a:rPr dirty="0" sz="2600" spc="114">
                <a:latin typeface="Calibri"/>
                <a:cs typeface="Calibri"/>
              </a:rPr>
              <a:t> </a:t>
            </a:r>
            <a:r>
              <a:rPr dirty="0" sz="2600" spc="330">
                <a:latin typeface="Calibri"/>
                <a:cs typeface="Calibri"/>
              </a:rPr>
              <a:t>unique</a:t>
            </a:r>
            <a:r>
              <a:rPr dirty="0" sz="2600" spc="114">
                <a:latin typeface="Calibri"/>
                <a:cs typeface="Calibri"/>
              </a:rPr>
              <a:t> </a:t>
            </a:r>
            <a:r>
              <a:rPr dirty="0" sz="2600" spc="229">
                <a:latin typeface="Calibri"/>
                <a:cs typeface="Calibri"/>
              </a:rPr>
              <a:t>software</a:t>
            </a:r>
            <a:r>
              <a:rPr dirty="0" sz="2600" spc="120">
                <a:latin typeface="Calibri"/>
                <a:cs typeface="Calibri"/>
              </a:rPr>
              <a:t> </a:t>
            </a:r>
            <a:r>
              <a:rPr dirty="0" sz="2600" spc="315">
                <a:latin typeface="Calibri"/>
                <a:cs typeface="Calibri"/>
              </a:rPr>
              <a:t>has</a:t>
            </a:r>
            <a:r>
              <a:rPr dirty="0" sz="2600" spc="114">
                <a:latin typeface="Calibri"/>
                <a:cs typeface="Calibri"/>
              </a:rPr>
              <a:t> </a:t>
            </a:r>
            <a:r>
              <a:rPr dirty="0" sz="2600" spc="229">
                <a:latin typeface="Calibri"/>
                <a:cs typeface="Calibri"/>
              </a:rPr>
              <a:t>features</a:t>
            </a:r>
            <a:r>
              <a:rPr dirty="0" sz="2600" spc="114">
                <a:latin typeface="Calibri"/>
                <a:cs typeface="Calibri"/>
              </a:rPr>
              <a:t> </a:t>
            </a:r>
            <a:r>
              <a:rPr dirty="0" sz="2600" spc="185">
                <a:latin typeface="Calibri"/>
                <a:cs typeface="Calibri"/>
              </a:rPr>
              <a:t>like </a:t>
            </a:r>
            <a:r>
              <a:rPr dirty="0" sz="2600" spc="270">
                <a:latin typeface="Calibri"/>
                <a:cs typeface="Calibri"/>
              </a:rPr>
              <a:t>target</a:t>
            </a:r>
            <a:r>
              <a:rPr dirty="0" sz="2600" spc="105">
                <a:latin typeface="Calibri"/>
                <a:cs typeface="Calibri"/>
              </a:rPr>
              <a:t> </a:t>
            </a:r>
            <a:r>
              <a:rPr dirty="0" sz="2600" spc="275">
                <a:latin typeface="Calibri"/>
                <a:cs typeface="Calibri"/>
              </a:rPr>
              <a:t>search</a:t>
            </a:r>
            <a:r>
              <a:rPr dirty="0" sz="2600" spc="110">
                <a:latin typeface="Calibri"/>
                <a:cs typeface="Calibri"/>
              </a:rPr>
              <a:t> </a:t>
            </a:r>
            <a:r>
              <a:rPr dirty="0" sz="2600" spc="305">
                <a:latin typeface="Calibri"/>
                <a:cs typeface="Calibri"/>
              </a:rPr>
              <a:t>about</a:t>
            </a:r>
            <a:r>
              <a:rPr dirty="0" sz="2600" spc="105">
                <a:latin typeface="Calibri"/>
                <a:cs typeface="Calibri"/>
              </a:rPr>
              <a:t> </a:t>
            </a:r>
            <a:r>
              <a:rPr dirty="0" sz="2600" spc="295">
                <a:latin typeface="Calibri"/>
                <a:cs typeface="Calibri"/>
              </a:rPr>
              <a:t>the</a:t>
            </a:r>
            <a:r>
              <a:rPr dirty="0" sz="2600" spc="110">
                <a:latin typeface="Calibri"/>
                <a:cs typeface="Calibri"/>
              </a:rPr>
              <a:t> </a:t>
            </a:r>
            <a:r>
              <a:rPr dirty="0" sz="2600" spc="260">
                <a:latin typeface="Calibri"/>
                <a:cs typeface="Calibri"/>
              </a:rPr>
              <a:t>parts</a:t>
            </a:r>
            <a:r>
              <a:rPr dirty="0" sz="2600" spc="110">
                <a:latin typeface="Calibri"/>
                <a:cs typeface="Calibri"/>
              </a:rPr>
              <a:t> </a:t>
            </a:r>
            <a:r>
              <a:rPr dirty="0" sz="2600" spc="370">
                <a:latin typeface="Calibri"/>
                <a:cs typeface="Calibri"/>
              </a:rPr>
              <a:t>and</a:t>
            </a:r>
            <a:r>
              <a:rPr dirty="0" sz="2600" spc="105">
                <a:latin typeface="Calibri"/>
                <a:cs typeface="Calibri"/>
              </a:rPr>
              <a:t> </a:t>
            </a:r>
            <a:r>
              <a:rPr dirty="0" sz="2600" spc="140">
                <a:latin typeface="Calibri"/>
                <a:cs typeface="Calibri"/>
              </a:rPr>
              <a:t>it</a:t>
            </a:r>
            <a:r>
              <a:rPr dirty="0" sz="2600" spc="110">
                <a:latin typeface="Calibri"/>
                <a:cs typeface="Calibri"/>
              </a:rPr>
              <a:t> </a:t>
            </a:r>
            <a:r>
              <a:rPr dirty="0" sz="2600" spc="204">
                <a:latin typeface="Calibri"/>
                <a:cs typeface="Calibri"/>
              </a:rPr>
              <a:t>also </a:t>
            </a:r>
            <a:r>
              <a:rPr dirty="0" sz="2600" spc="315">
                <a:latin typeface="Calibri"/>
                <a:cs typeface="Calibri"/>
              </a:rPr>
              <a:t>has</a:t>
            </a:r>
            <a:r>
              <a:rPr dirty="0" sz="2600" spc="110">
                <a:latin typeface="Calibri"/>
                <a:cs typeface="Calibri"/>
              </a:rPr>
              <a:t> </a:t>
            </a:r>
            <a:r>
              <a:rPr dirty="0" sz="2600" spc="270">
                <a:latin typeface="Calibri"/>
                <a:cs typeface="Calibri"/>
              </a:rPr>
              <a:t>categories</a:t>
            </a:r>
            <a:r>
              <a:rPr dirty="0" sz="2600" spc="110">
                <a:latin typeface="Calibri"/>
                <a:cs typeface="Calibri"/>
              </a:rPr>
              <a:t> </a:t>
            </a:r>
            <a:r>
              <a:rPr dirty="0" sz="2600" spc="275">
                <a:latin typeface="Calibri"/>
                <a:cs typeface="Calibri"/>
              </a:rPr>
              <a:t>as</a:t>
            </a:r>
            <a:r>
              <a:rPr dirty="0" sz="2600" spc="110">
                <a:latin typeface="Calibri"/>
                <a:cs typeface="Calibri"/>
              </a:rPr>
              <a:t> </a:t>
            </a:r>
            <a:r>
              <a:rPr dirty="0" sz="2600" spc="345">
                <a:latin typeface="Calibri"/>
                <a:cs typeface="Calibri"/>
              </a:rPr>
              <a:t>engine</a:t>
            </a:r>
            <a:r>
              <a:rPr dirty="0" sz="2600" spc="110">
                <a:latin typeface="Calibri"/>
                <a:cs typeface="Calibri"/>
              </a:rPr>
              <a:t> </a:t>
            </a:r>
            <a:r>
              <a:rPr dirty="0" sz="2600" spc="200">
                <a:latin typeface="Calibri"/>
                <a:cs typeface="Calibri"/>
              </a:rPr>
              <a:t>parts,</a:t>
            </a:r>
            <a:r>
              <a:rPr dirty="0" sz="2600" spc="110">
                <a:latin typeface="Calibri"/>
                <a:cs typeface="Calibri"/>
              </a:rPr>
              <a:t> </a:t>
            </a:r>
            <a:r>
              <a:rPr dirty="0" sz="2600" spc="305">
                <a:latin typeface="Calibri"/>
                <a:cs typeface="Calibri"/>
              </a:rPr>
              <a:t>cosmetic </a:t>
            </a:r>
            <a:r>
              <a:rPr dirty="0" sz="2600" spc="254">
                <a:latin typeface="Calibri"/>
                <a:cs typeface="Calibri"/>
              </a:rPr>
              <a:t>products,</a:t>
            </a:r>
            <a:r>
              <a:rPr dirty="0" sz="2600" spc="125">
                <a:latin typeface="Calibri"/>
                <a:cs typeface="Calibri"/>
              </a:rPr>
              <a:t> </a:t>
            </a:r>
            <a:r>
              <a:rPr dirty="0" sz="2600" spc="190">
                <a:latin typeface="Calibri"/>
                <a:cs typeface="Calibri"/>
              </a:rPr>
              <a:t>interior</a:t>
            </a:r>
            <a:r>
              <a:rPr dirty="0" sz="2600" spc="125">
                <a:latin typeface="Calibri"/>
                <a:cs typeface="Calibri"/>
              </a:rPr>
              <a:t> </a:t>
            </a:r>
            <a:r>
              <a:rPr dirty="0" sz="2600" spc="254">
                <a:latin typeface="Calibri"/>
                <a:cs typeface="Calibri"/>
              </a:rPr>
              <a:t>accessories</a:t>
            </a:r>
            <a:r>
              <a:rPr dirty="0" sz="2600" spc="125">
                <a:latin typeface="Calibri"/>
                <a:cs typeface="Calibri"/>
              </a:rPr>
              <a:t> </a:t>
            </a:r>
            <a:r>
              <a:rPr dirty="0" sz="2600" spc="185">
                <a:latin typeface="Calibri"/>
                <a:cs typeface="Calibri"/>
              </a:rPr>
              <a:t>etc.</a:t>
            </a:r>
            <a:r>
              <a:rPr dirty="0" sz="2600" spc="125">
                <a:latin typeface="Calibri"/>
                <a:cs typeface="Calibri"/>
              </a:rPr>
              <a:t> </a:t>
            </a:r>
            <a:r>
              <a:rPr dirty="0" sz="2600" spc="290">
                <a:latin typeface="Calibri"/>
                <a:cs typeface="Calibri"/>
              </a:rPr>
              <a:t>These </a:t>
            </a:r>
            <a:r>
              <a:rPr dirty="0" sz="2600" spc="229">
                <a:latin typeface="Calibri"/>
                <a:cs typeface="Calibri"/>
              </a:rPr>
              <a:t>features</a:t>
            </a:r>
            <a:r>
              <a:rPr dirty="0" sz="2600" spc="110">
                <a:latin typeface="Calibri"/>
                <a:cs typeface="Calibri"/>
              </a:rPr>
              <a:t> </a:t>
            </a:r>
            <a:r>
              <a:rPr dirty="0" sz="2600" spc="370">
                <a:latin typeface="Calibri"/>
                <a:cs typeface="Calibri"/>
              </a:rPr>
              <a:t>makes</a:t>
            </a:r>
            <a:r>
              <a:rPr dirty="0" sz="2600" spc="110">
                <a:latin typeface="Calibri"/>
                <a:cs typeface="Calibri"/>
              </a:rPr>
              <a:t> </a:t>
            </a:r>
            <a:r>
              <a:rPr dirty="0" sz="2600" spc="320">
                <a:latin typeface="Calibri"/>
                <a:cs typeface="Calibri"/>
              </a:rPr>
              <a:t>customer</a:t>
            </a:r>
            <a:r>
              <a:rPr dirty="0" sz="2600" spc="114">
                <a:latin typeface="Calibri"/>
                <a:cs typeface="Calibri"/>
              </a:rPr>
              <a:t> </a:t>
            </a:r>
            <a:r>
              <a:rPr dirty="0" sz="2600" spc="195">
                <a:latin typeface="Calibri"/>
                <a:cs typeface="Calibri"/>
              </a:rPr>
              <a:t>to</a:t>
            </a:r>
            <a:r>
              <a:rPr dirty="0" sz="2600" spc="110">
                <a:latin typeface="Calibri"/>
                <a:cs typeface="Calibri"/>
              </a:rPr>
              <a:t> </a:t>
            </a:r>
            <a:r>
              <a:rPr dirty="0" sz="2600" spc="254">
                <a:latin typeface="Calibri"/>
                <a:cs typeface="Calibri"/>
              </a:rPr>
              <a:t>select</a:t>
            </a:r>
            <a:r>
              <a:rPr dirty="0" sz="2600" spc="110">
                <a:latin typeface="Calibri"/>
                <a:cs typeface="Calibri"/>
              </a:rPr>
              <a:t> </a:t>
            </a:r>
            <a:r>
              <a:rPr dirty="0" sz="2600" spc="270">
                <a:latin typeface="Calibri"/>
                <a:cs typeface="Calibri"/>
              </a:rPr>
              <a:t>the </a:t>
            </a:r>
            <a:r>
              <a:rPr dirty="0" sz="2600" spc="305">
                <a:latin typeface="Calibri"/>
                <a:cs typeface="Calibri"/>
              </a:rPr>
              <a:t>product</a:t>
            </a:r>
            <a:r>
              <a:rPr dirty="0" sz="2600" spc="105">
                <a:latin typeface="Calibri"/>
                <a:cs typeface="Calibri"/>
              </a:rPr>
              <a:t> </a:t>
            </a:r>
            <a:r>
              <a:rPr dirty="0" sz="2600" spc="345">
                <a:latin typeface="Calibri"/>
                <a:cs typeface="Calibri"/>
              </a:rPr>
              <a:t>from</a:t>
            </a:r>
            <a:r>
              <a:rPr dirty="0" sz="2600" spc="110">
                <a:latin typeface="Calibri"/>
                <a:cs typeface="Calibri"/>
              </a:rPr>
              <a:t> </a:t>
            </a:r>
            <a:r>
              <a:rPr dirty="0" sz="2600" spc="305">
                <a:latin typeface="Calibri"/>
                <a:cs typeface="Calibri"/>
              </a:rPr>
              <a:t>wide</a:t>
            </a:r>
            <a:r>
              <a:rPr dirty="0" sz="2600" spc="110">
                <a:latin typeface="Calibri"/>
                <a:cs typeface="Calibri"/>
              </a:rPr>
              <a:t> </a:t>
            </a:r>
            <a:r>
              <a:rPr dirty="0" sz="2600" spc="335">
                <a:latin typeface="Calibri"/>
                <a:cs typeface="Calibri"/>
              </a:rPr>
              <a:t>range</a:t>
            </a:r>
            <a:r>
              <a:rPr dirty="0" sz="2600" spc="105">
                <a:latin typeface="Calibri"/>
                <a:cs typeface="Calibri"/>
              </a:rPr>
              <a:t> </a:t>
            </a:r>
            <a:r>
              <a:rPr dirty="0" sz="2600" spc="180">
                <a:latin typeface="Calibri"/>
                <a:cs typeface="Calibri"/>
              </a:rPr>
              <a:t>of</a:t>
            </a:r>
            <a:r>
              <a:rPr dirty="0" sz="2600" spc="110">
                <a:latin typeface="Calibri"/>
                <a:cs typeface="Calibri"/>
              </a:rPr>
              <a:t> </a:t>
            </a:r>
            <a:r>
              <a:rPr dirty="0" sz="2600" spc="254">
                <a:latin typeface="Calibri"/>
                <a:cs typeface="Calibri"/>
              </a:rPr>
              <a:t>options </a:t>
            </a:r>
            <a:r>
              <a:rPr dirty="0" sz="2600" spc="225">
                <a:latin typeface="Calibri"/>
                <a:cs typeface="Calibri"/>
              </a:rPr>
              <a:t>available</a:t>
            </a:r>
            <a:r>
              <a:rPr dirty="0" sz="2600" spc="105">
                <a:latin typeface="Calibri"/>
                <a:cs typeface="Calibri"/>
              </a:rPr>
              <a:t> </a:t>
            </a:r>
            <a:r>
              <a:rPr dirty="0" sz="2600" spc="254">
                <a:latin typeface="Calibri"/>
                <a:cs typeface="Calibri"/>
              </a:rPr>
              <a:t>in</a:t>
            </a:r>
            <a:r>
              <a:rPr dirty="0" sz="2600" spc="110">
                <a:latin typeface="Calibri"/>
                <a:cs typeface="Calibri"/>
              </a:rPr>
              <a:t> </a:t>
            </a:r>
            <a:r>
              <a:rPr dirty="0" sz="2600" spc="295">
                <a:latin typeface="Calibri"/>
                <a:cs typeface="Calibri"/>
              </a:rPr>
              <a:t>the</a:t>
            </a:r>
            <a:r>
              <a:rPr dirty="0" sz="2600" spc="110">
                <a:latin typeface="Calibri"/>
                <a:cs typeface="Calibri"/>
              </a:rPr>
              <a:t> </a:t>
            </a:r>
            <a:r>
              <a:rPr dirty="0" sz="2600" spc="210">
                <a:latin typeface="Calibri"/>
                <a:cs typeface="Calibri"/>
              </a:rPr>
              <a:t>website.</a:t>
            </a:r>
            <a:endParaRPr sz="2600">
              <a:latin typeface="Calibri"/>
              <a:cs typeface="Calibri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6268" y="4099712"/>
            <a:ext cx="15811499" cy="538162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73660" rIns="0" bIns="0" rtlCol="0" vert="horz">
            <a:spAutoFit/>
          </a:bodyPr>
          <a:lstStyle/>
          <a:p>
            <a:pPr marR="5080">
              <a:lnSpc>
                <a:spcPts val="2400"/>
              </a:lnSpc>
              <a:spcBef>
                <a:spcPts val="580"/>
              </a:spcBef>
            </a:pPr>
            <a:r>
              <a:rPr dirty="0" spc="285"/>
              <a:t>Easy</a:t>
            </a:r>
            <a:r>
              <a:rPr dirty="0" spc="130"/>
              <a:t> </a:t>
            </a:r>
            <a:r>
              <a:rPr dirty="0" spc="295"/>
              <a:t>and </a:t>
            </a:r>
            <a:r>
              <a:rPr dirty="0" spc="280"/>
              <a:t>Simple </a:t>
            </a:r>
            <a:r>
              <a:rPr dirty="0" spc="320"/>
              <a:t>Usage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162077" y="1311389"/>
            <a:ext cx="5581650" cy="6311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950" spc="495" b="1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dirty="0" sz="3950" spc="21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950" spc="434" b="1">
                <a:solidFill>
                  <a:srgbClr val="FFFFFF"/>
                </a:solidFill>
                <a:latin typeface="Calibri"/>
                <a:cs typeface="Calibri"/>
              </a:rPr>
              <a:t>User</a:t>
            </a:r>
            <a:r>
              <a:rPr dirty="0" sz="3950" spc="21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950" spc="409" b="1">
                <a:solidFill>
                  <a:srgbClr val="FFFFFF"/>
                </a:solidFill>
                <a:latin typeface="Calibri"/>
                <a:cs typeface="Calibri"/>
              </a:rPr>
              <a:t>Firendly</a:t>
            </a:r>
            <a:r>
              <a:rPr dirty="0" sz="3950" spc="21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950" spc="350" b="1">
                <a:solidFill>
                  <a:srgbClr val="FFFFFF"/>
                </a:solidFill>
                <a:latin typeface="Calibri"/>
                <a:cs typeface="Calibri"/>
              </a:rPr>
              <a:t>UI</a:t>
            </a:r>
            <a:endParaRPr sz="395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9902063" y="1421236"/>
            <a:ext cx="7221855" cy="6087110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12700" marR="5080">
              <a:lnSpc>
                <a:spcPct val="91600"/>
              </a:lnSpc>
              <a:spcBef>
                <a:spcPts val="340"/>
              </a:spcBef>
            </a:pPr>
            <a:r>
              <a:rPr dirty="0" sz="2400" spc="245">
                <a:latin typeface="Calibri"/>
                <a:cs typeface="Calibri"/>
              </a:rPr>
              <a:t>Clarkton</a:t>
            </a:r>
            <a:r>
              <a:rPr dirty="0" sz="2400" spc="105">
                <a:latin typeface="Calibri"/>
                <a:cs typeface="Calibri"/>
              </a:rPr>
              <a:t> </a:t>
            </a:r>
            <a:r>
              <a:rPr dirty="0" sz="2400" spc="204">
                <a:latin typeface="Calibri"/>
                <a:cs typeface="Calibri"/>
              </a:rPr>
              <a:t>Corporation's</a:t>
            </a:r>
            <a:r>
              <a:rPr dirty="0" sz="2400" spc="110">
                <a:latin typeface="Calibri"/>
                <a:cs typeface="Calibri"/>
              </a:rPr>
              <a:t> </a:t>
            </a:r>
            <a:r>
              <a:rPr dirty="0" sz="2400" spc="229">
                <a:latin typeface="Calibri"/>
                <a:cs typeface="Calibri"/>
              </a:rPr>
              <a:t>user</a:t>
            </a:r>
            <a:r>
              <a:rPr dirty="0" sz="2400" spc="110">
                <a:latin typeface="Calibri"/>
                <a:cs typeface="Calibri"/>
              </a:rPr>
              <a:t> </a:t>
            </a:r>
            <a:r>
              <a:rPr dirty="0" sz="2400" spc="195">
                <a:latin typeface="Calibri"/>
                <a:cs typeface="Calibri"/>
              </a:rPr>
              <a:t>interface</a:t>
            </a:r>
            <a:r>
              <a:rPr dirty="0" sz="2400" spc="110">
                <a:latin typeface="Calibri"/>
                <a:cs typeface="Calibri"/>
              </a:rPr>
              <a:t> </a:t>
            </a:r>
            <a:r>
              <a:rPr dirty="0" sz="2400" spc="135">
                <a:latin typeface="Calibri"/>
                <a:cs typeface="Calibri"/>
              </a:rPr>
              <a:t>is </a:t>
            </a:r>
            <a:r>
              <a:rPr dirty="0" sz="2400" spc="295">
                <a:latin typeface="Calibri"/>
                <a:cs typeface="Calibri"/>
              </a:rPr>
              <a:t>designed</a:t>
            </a:r>
            <a:r>
              <a:rPr dirty="0" sz="2400" spc="95">
                <a:latin typeface="Calibri"/>
                <a:cs typeface="Calibri"/>
              </a:rPr>
              <a:t> </a:t>
            </a:r>
            <a:r>
              <a:rPr dirty="0" sz="2400" spc="250">
                <a:latin typeface="Calibri"/>
                <a:cs typeface="Calibri"/>
              </a:rPr>
              <a:t>with</a:t>
            </a:r>
            <a:r>
              <a:rPr dirty="0" sz="2400" spc="100">
                <a:latin typeface="Calibri"/>
                <a:cs typeface="Calibri"/>
              </a:rPr>
              <a:t> </a:t>
            </a:r>
            <a:r>
              <a:rPr dirty="0" sz="2400" spc="225">
                <a:latin typeface="Calibri"/>
                <a:cs typeface="Calibri"/>
              </a:rPr>
              <a:t>simplicity</a:t>
            </a:r>
            <a:r>
              <a:rPr dirty="0" sz="2400" spc="100">
                <a:latin typeface="Calibri"/>
                <a:cs typeface="Calibri"/>
              </a:rPr>
              <a:t> </a:t>
            </a:r>
            <a:r>
              <a:rPr dirty="0" sz="2400" spc="320">
                <a:latin typeface="Calibri"/>
                <a:cs typeface="Calibri"/>
              </a:rPr>
              <a:t>and</a:t>
            </a:r>
            <a:r>
              <a:rPr dirty="0" sz="2400" spc="100">
                <a:latin typeface="Calibri"/>
                <a:cs typeface="Calibri"/>
              </a:rPr>
              <a:t> </a:t>
            </a:r>
            <a:r>
              <a:rPr dirty="0" sz="2400" spc="229">
                <a:latin typeface="Calibri"/>
                <a:cs typeface="Calibri"/>
              </a:rPr>
              <a:t>ease</a:t>
            </a:r>
            <a:r>
              <a:rPr dirty="0" sz="2400" spc="100">
                <a:latin typeface="Calibri"/>
                <a:cs typeface="Calibri"/>
              </a:rPr>
              <a:t> </a:t>
            </a:r>
            <a:r>
              <a:rPr dirty="0" sz="2400" spc="155">
                <a:latin typeface="Calibri"/>
                <a:cs typeface="Calibri"/>
              </a:rPr>
              <a:t>of</a:t>
            </a:r>
            <a:r>
              <a:rPr dirty="0" sz="2400" spc="100">
                <a:latin typeface="Calibri"/>
                <a:cs typeface="Calibri"/>
              </a:rPr>
              <a:t> </a:t>
            </a:r>
            <a:r>
              <a:rPr dirty="0" sz="2400" spc="270">
                <a:latin typeface="Calibri"/>
                <a:cs typeface="Calibri"/>
              </a:rPr>
              <a:t>use</a:t>
            </a:r>
            <a:r>
              <a:rPr dirty="0" sz="2400" spc="100">
                <a:latin typeface="Calibri"/>
                <a:cs typeface="Calibri"/>
              </a:rPr>
              <a:t> </a:t>
            </a:r>
            <a:r>
              <a:rPr dirty="0" sz="2400" spc="195">
                <a:latin typeface="Calibri"/>
                <a:cs typeface="Calibri"/>
              </a:rPr>
              <a:t>in </a:t>
            </a:r>
            <a:r>
              <a:rPr dirty="0" sz="2400" spc="265">
                <a:latin typeface="Calibri"/>
                <a:cs typeface="Calibri"/>
              </a:rPr>
              <a:t>mind,</a:t>
            </a:r>
            <a:r>
              <a:rPr dirty="0" sz="2400" spc="95">
                <a:latin typeface="Calibri"/>
                <a:cs typeface="Calibri"/>
              </a:rPr>
              <a:t> </a:t>
            </a:r>
            <a:r>
              <a:rPr dirty="0" sz="2400" spc="275">
                <a:latin typeface="Calibri"/>
                <a:cs typeface="Calibri"/>
              </a:rPr>
              <a:t>ensuring</a:t>
            </a:r>
            <a:r>
              <a:rPr dirty="0" sz="2400" spc="100">
                <a:latin typeface="Calibri"/>
                <a:cs typeface="Calibri"/>
              </a:rPr>
              <a:t> </a:t>
            </a:r>
            <a:r>
              <a:rPr dirty="0" sz="2400" spc="260">
                <a:latin typeface="Calibri"/>
                <a:cs typeface="Calibri"/>
              </a:rPr>
              <a:t>a</a:t>
            </a:r>
            <a:r>
              <a:rPr dirty="0" sz="2400" spc="100">
                <a:latin typeface="Calibri"/>
                <a:cs typeface="Calibri"/>
              </a:rPr>
              <a:t> </a:t>
            </a:r>
            <a:r>
              <a:rPr dirty="0" sz="2400" spc="265">
                <a:latin typeface="Calibri"/>
                <a:cs typeface="Calibri"/>
              </a:rPr>
              <a:t>seamless</a:t>
            </a:r>
            <a:r>
              <a:rPr dirty="0" sz="2400" spc="100">
                <a:latin typeface="Calibri"/>
                <a:cs typeface="Calibri"/>
              </a:rPr>
              <a:t> </a:t>
            </a:r>
            <a:r>
              <a:rPr dirty="0" sz="2400" spc="320">
                <a:latin typeface="Calibri"/>
                <a:cs typeface="Calibri"/>
              </a:rPr>
              <a:t>and</a:t>
            </a:r>
            <a:r>
              <a:rPr dirty="0" sz="2400" spc="95">
                <a:latin typeface="Calibri"/>
                <a:cs typeface="Calibri"/>
              </a:rPr>
              <a:t> </a:t>
            </a:r>
            <a:r>
              <a:rPr dirty="0" sz="2400" spc="210">
                <a:latin typeface="Calibri"/>
                <a:cs typeface="Calibri"/>
              </a:rPr>
              <a:t>enjoyable </a:t>
            </a:r>
            <a:r>
              <a:rPr dirty="0" sz="2400" spc="275">
                <a:latin typeface="Calibri"/>
                <a:cs typeface="Calibri"/>
              </a:rPr>
              <a:t>browsing</a:t>
            </a:r>
            <a:r>
              <a:rPr dirty="0" sz="2400" spc="90">
                <a:latin typeface="Calibri"/>
                <a:cs typeface="Calibri"/>
              </a:rPr>
              <a:t> </a:t>
            </a:r>
            <a:r>
              <a:rPr dirty="0" sz="2400" spc="235">
                <a:latin typeface="Calibri"/>
                <a:cs typeface="Calibri"/>
              </a:rPr>
              <a:t>experience</a:t>
            </a:r>
            <a:r>
              <a:rPr dirty="0" sz="2400" spc="95">
                <a:latin typeface="Calibri"/>
                <a:cs typeface="Calibri"/>
              </a:rPr>
              <a:t> </a:t>
            </a:r>
            <a:r>
              <a:rPr dirty="0" sz="2400" spc="135">
                <a:latin typeface="Calibri"/>
                <a:cs typeface="Calibri"/>
              </a:rPr>
              <a:t>for</a:t>
            </a:r>
            <a:r>
              <a:rPr dirty="0" sz="2400" spc="95">
                <a:latin typeface="Calibri"/>
                <a:cs typeface="Calibri"/>
              </a:rPr>
              <a:t> </a:t>
            </a:r>
            <a:r>
              <a:rPr dirty="0" sz="2400" spc="175">
                <a:latin typeface="Calibri"/>
                <a:cs typeface="Calibri"/>
              </a:rPr>
              <a:t>users.</a:t>
            </a:r>
            <a:r>
              <a:rPr dirty="0" sz="2400" spc="95">
                <a:latin typeface="Calibri"/>
                <a:cs typeface="Calibri"/>
              </a:rPr>
              <a:t> </a:t>
            </a:r>
            <a:r>
              <a:rPr dirty="0" sz="2400" spc="260">
                <a:latin typeface="Calibri"/>
                <a:cs typeface="Calibri"/>
              </a:rPr>
              <a:t>The</a:t>
            </a:r>
            <a:r>
              <a:rPr dirty="0" sz="2400" spc="95">
                <a:latin typeface="Calibri"/>
                <a:cs typeface="Calibri"/>
              </a:rPr>
              <a:t> </a:t>
            </a:r>
            <a:r>
              <a:rPr dirty="0" sz="2400" spc="235">
                <a:latin typeface="Calibri"/>
                <a:cs typeface="Calibri"/>
              </a:rPr>
              <a:t>UI</a:t>
            </a:r>
            <a:r>
              <a:rPr dirty="0" sz="2400" spc="95">
                <a:latin typeface="Calibri"/>
                <a:cs typeface="Calibri"/>
              </a:rPr>
              <a:t> </a:t>
            </a:r>
            <a:r>
              <a:rPr dirty="0" sz="2400" spc="185">
                <a:latin typeface="Calibri"/>
                <a:cs typeface="Calibri"/>
              </a:rPr>
              <a:t>features </a:t>
            </a:r>
            <a:r>
              <a:rPr dirty="0" sz="2400" spc="190">
                <a:latin typeface="Calibri"/>
                <a:cs typeface="Calibri"/>
              </a:rPr>
              <a:t>intuitive</a:t>
            </a:r>
            <a:r>
              <a:rPr dirty="0" sz="2400" spc="90">
                <a:latin typeface="Calibri"/>
                <a:cs typeface="Calibri"/>
              </a:rPr>
              <a:t> </a:t>
            </a:r>
            <a:r>
              <a:rPr dirty="0" sz="2400" spc="220">
                <a:latin typeface="Calibri"/>
                <a:cs typeface="Calibri"/>
              </a:rPr>
              <a:t>navigation,</a:t>
            </a:r>
            <a:r>
              <a:rPr dirty="0" sz="2400" spc="95">
                <a:latin typeface="Calibri"/>
                <a:cs typeface="Calibri"/>
              </a:rPr>
              <a:t> </a:t>
            </a:r>
            <a:r>
              <a:rPr dirty="0" sz="2400" spc="250">
                <a:latin typeface="Calibri"/>
                <a:cs typeface="Calibri"/>
              </a:rPr>
              <a:t>allowing</a:t>
            </a:r>
            <a:r>
              <a:rPr dirty="0" sz="2400" spc="95">
                <a:latin typeface="Calibri"/>
                <a:cs typeface="Calibri"/>
              </a:rPr>
              <a:t> </a:t>
            </a:r>
            <a:r>
              <a:rPr dirty="0" sz="2400" spc="229">
                <a:latin typeface="Calibri"/>
                <a:cs typeface="Calibri"/>
              </a:rPr>
              <a:t>users</a:t>
            </a:r>
            <a:r>
              <a:rPr dirty="0" sz="2400" spc="95">
                <a:latin typeface="Calibri"/>
                <a:cs typeface="Calibri"/>
              </a:rPr>
              <a:t> </a:t>
            </a:r>
            <a:r>
              <a:rPr dirty="0" sz="2400" spc="150">
                <a:latin typeface="Calibri"/>
                <a:cs typeface="Calibri"/>
              </a:rPr>
              <a:t>to </a:t>
            </a:r>
            <a:r>
              <a:rPr dirty="0" sz="2400" spc="165">
                <a:latin typeface="Calibri"/>
                <a:cs typeface="Calibri"/>
              </a:rPr>
              <a:t>effortlessly</a:t>
            </a:r>
            <a:r>
              <a:rPr dirty="0" sz="2400" spc="105">
                <a:latin typeface="Calibri"/>
                <a:cs typeface="Calibri"/>
              </a:rPr>
              <a:t> </a:t>
            </a:r>
            <a:r>
              <a:rPr dirty="0" sz="2400" spc="245">
                <a:latin typeface="Calibri"/>
                <a:cs typeface="Calibri"/>
              </a:rPr>
              <a:t>browse</a:t>
            </a:r>
            <a:r>
              <a:rPr dirty="0" sz="2400" spc="105">
                <a:latin typeface="Calibri"/>
                <a:cs typeface="Calibri"/>
              </a:rPr>
              <a:t> </a:t>
            </a:r>
            <a:r>
              <a:rPr dirty="0" sz="2400" spc="290">
                <a:latin typeface="Calibri"/>
                <a:cs typeface="Calibri"/>
              </a:rPr>
              <a:t>through</a:t>
            </a:r>
            <a:r>
              <a:rPr dirty="0" sz="2400" spc="105">
                <a:latin typeface="Calibri"/>
                <a:cs typeface="Calibri"/>
              </a:rPr>
              <a:t> </a:t>
            </a:r>
            <a:r>
              <a:rPr dirty="0" sz="2400" spc="250">
                <a:latin typeface="Calibri"/>
                <a:cs typeface="Calibri"/>
              </a:rPr>
              <a:t>the</a:t>
            </a:r>
            <a:r>
              <a:rPr dirty="0" sz="2400" spc="105">
                <a:latin typeface="Calibri"/>
                <a:cs typeface="Calibri"/>
              </a:rPr>
              <a:t> </a:t>
            </a:r>
            <a:r>
              <a:rPr dirty="0" sz="2400" spc="240">
                <a:latin typeface="Calibri"/>
                <a:cs typeface="Calibri"/>
              </a:rPr>
              <a:t>auto</a:t>
            </a:r>
            <a:r>
              <a:rPr dirty="0" sz="2400" spc="105">
                <a:latin typeface="Calibri"/>
                <a:cs typeface="Calibri"/>
              </a:rPr>
              <a:t> </a:t>
            </a:r>
            <a:r>
              <a:rPr dirty="0" sz="2400" spc="220">
                <a:latin typeface="Calibri"/>
                <a:cs typeface="Calibri"/>
              </a:rPr>
              <a:t>parts </a:t>
            </a:r>
            <a:r>
              <a:rPr dirty="0" sz="2400" spc="210">
                <a:latin typeface="Calibri"/>
                <a:cs typeface="Calibri"/>
              </a:rPr>
              <a:t>inventory</a:t>
            </a:r>
            <a:r>
              <a:rPr dirty="0" sz="2400" spc="90">
                <a:latin typeface="Calibri"/>
                <a:cs typeface="Calibri"/>
              </a:rPr>
              <a:t> </a:t>
            </a:r>
            <a:r>
              <a:rPr dirty="0" sz="2400" spc="320">
                <a:latin typeface="Calibri"/>
                <a:cs typeface="Calibri"/>
              </a:rPr>
              <a:t>and</a:t>
            </a:r>
            <a:r>
              <a:rPr dirty="0" sz="2400" spc="90">
                <a:latin typeface="Calibri"/>
                <a:cs typeface="Calibri"/>
              </a:rPr>
              <a:t> </a:t>
            </a:r>
            <a:r>
              <a:rPr dirty="0" sz="2400" spc="215">
                <a:latin typeface="Calibri"/>
                <a:cs typeface="Calibri"/>
              </a:rPr>
              <a:t>locate</a:t>
            </a:r>
            <a:r>
              <a:rPr dirty="0" sz="2400" spc="90">
                <a:latin typeface="Calibri"/>
                <a:cs typeface="Calibri"/>
              </a:rPr>
              <a:t> </a:t>
            </a:r>
            <a:r>
              <a:rPr dirty="0" sz="2400" spc="295">
                <a:latin typeface="Calibri"/>
                <a:cs typeface="Calibri"/>
              </a:rPr>
              <a:t>what</a:t>
            </a:r>
            <a:r>
              <a:rPr dirty="0" sz="2400" spc="90">
                <a:latin typeface="Calibri"/>
                <a:cs typeface="Calibri"/>
              </a:rPr>
              <a:t> </a:t>
            </a:r>
            <a:r>
              <a:rPr dirty="0" sz="2400" spc="235">
                <a:latin typeface="Calibri"/>
                <a:cs typeface="Calibri"/>
              </a:rPr>
              <a:t>they</a:t>
            </a:r>
            <a:r>
              <a:rPr dirty="0" sz="2400" spc="95">
                <a:latin typeface="Calibri"/>
                <a:cs typeface="Calibri"/>
              </a:rPr>
              <a:t> </a:t>
            </a:r>
            <a:r>
              <a:rPr dirty="0" sz="2400" spc="215">
                <a:latin typeface="Calibri"/>
                <a:cs typeface="Calibri"/>
              </a:rPr>
              <a:t>need.</a:t>
            </a:r>
            <a:r>
              <a:rPr dirty="0" sz="2400" spc="90">
                <a:latin typeface="Calibri"/>
                <a:cs typeface="Calibri"/>
              </a:rPr>
              <a:t> </a:t>
            </a:r>
            <a:r>
              <a:rPr dirty="0" sz="2400" spc="330">
                <a:latin typeface="Calibri"/>
                <a:cs typeface="Calibri"/>
              </a:rPr>
              <a:t>A</a:t>
            </a:r>
            <a:r>
              <a:rPr dirty="0" sz="2400" spc="90">
                <a:latin typeface="Calibri"/>
                <a:cs typeface="Calibri"/>
              </a:rPr>
              <a:t> </a:t>
            </a:r>
            <a:r>
              <a:rPr dirty="0" sz="2400" spc="235">
                <a:latin typeface="Calibri"/>
                <a:cs typeface="Calibri"/>
              </a:rPr>
              <a:t>clean </a:t>
            </a:r>
            <a:r>
              <a:rPr dirty="0" sz="2400" spc="320">
                <a:latin typeface="Calibri"/>
                <a:cs typeface="Calibri"/>
              </a:rPr>
              <a:t>and</a:t>
            </a:r>
            <a:r>
              <a:rPr dirty="0" sz="2400" spc="95">
                <a:latin typeface="Calibri"/>
                <a:cs typeface="Calibri"/>
              </a:rPr>
              <a:t> </a:t>
            </a:r>
            <a:r>
              <a:rPr dirty="0" sz="2400" spc="265">
                <a:latin typeface="Calibri"/>
                <a:cs typeface="Calibri"/>
              </a:rPr>
              <a:t>organized</a:t>
            </a:r>
            <a:r>
              <a:rPr dirty="0" sz="2400" spc="100">
                <a:latin typeface="Calibri"/>
                <a:cs typeface="Calibri"/>
              </a:rPr>
              <a:t> </a:t>
            </a:r>
            <a:r>
              <a:rPr dirty="0" sz="2400" spc="204">
                <a:latin typeface="Calibri"/>
                <a:cs typeface="Calibri"/>
              </a:rPr>
              <a:t>layout</a:t>
            </a:r>
            <a:r>
              <a:rPr dirty="0" sz="2400" spc="100">
                <a:latin typeface="Calibri"/>
                <a:cs typeface="Calibri"/>
              </a:rPr>
              <a:t> </a:t>
            </a:r>
            <a:r>
              <a:rPr dirty="0" sz="2400" spc="220">
                <a:latin typeface="Calibri"/>
                <a:cs typeface="Calibri"/>
              </a:rPr>
              <a:t>provides</a:t>
            </a:r>
            <a:r>
              <a:rPr dirty="0" sz="2400" spc="100">
                <a:latin typeface="Calibri"/>
                <a:cs typeface="Calibri"/>
              </a:rPr>
              <a:t> </a:t>
            </a:r>
            <a:r>
              <a:rPr dirty="0" sz="2400" spc="260">
                <a:latin typeface="Calibri"/>
                <a:cs typeface="Calibri"/>
              </a:rPr>
              <a:t>a</a:t>
            </a:r>
            <a:r>
              <a:rPr dirty="0" sz="2400" spc="95">
                <a:latin typeface="Calibri"/>
                <a:cs typeface="Calibri"/>
              </a:rPr>
              <a:t> </a:t>
            </a:r>
            <a:r>
              <a:rPr dirty="0" sz="2400" spc="195">
                <a:latin typeface="Calibri"/>
                <a:cs typeface="Calibri"/>
              </a:rPr>
              <a:t>clear</a:t>
            </a:r>
            <a:r>
              <a:rPr dirty="0" sz="2400" spc="100">
                <a:latin typeface="Calibri"/>
                <a:cs typeface="Calibri"/>
              </a:rPr>
              <a:t> </a:t>
            </a:r>
            <a:r>
              <a:rPr dirty="0" sz="2400" spc="220">
                <a:latin typeface="Calibri"/>
                <a:cs typeface="Calibri"/>
              </a:rPr>
              <a:t>display</a:t>
            </a:r>
            <a:r>
              <a:rPr dirty="0" sz="2400" spc="100">
                <a:latin typeface="Calibri"/>
                <a:cs typeface="Calibri"/>
              </a:rPr>
              <a:t> </a:t>
            </a:r>
            <a:r>
              <a:rPr dirty="0" sz="2400" spc="130">
                <a:latin typeface="Calibri"/>
                <a:cs typeface="Calibri"/>
              </a:rPr>
              <a:t>of </a:t>
            </a:r>
            <a:r>
              <a:rPr dirty="0" sz="2400" spc="220">
                <a:latin typeface="Calibri"/>
                <a:cs typeface="Calibri"/>
              </a:rPr>
              <a:t>products,</a:t>
            </a:r>
            <a:r>
              <a:rPr dirty="0" sz="2400" spc="100">
                <a:latin typeface="Calibri"/>
                <a:cs typeface="Calibri"/>
              </a:rPr>
              <a:t> </a:t>
            </a:r>
            <a:r>
              <a:rPr dirty="0" sz="2400" spc="250">
                <a:latin typeface="Calibri"/>
                <a:cs typeface="Calibri"/>
              </a:rPr>
              <a:t>with</a:t>
            </a:r>
            <a:r>
              <a:rPr dirty="0" sz="2400" spc="105">
                <a:latin typeface="Calibri"/>
                <a:cs typeface="Calibri"/>
              </a:rPr>
              <a:t> </a:t>
            </a:r>
            <a:r>
              <a:rPr dirty="0" sz="2400" spc="220">
                <a:latin typeface="Calibri"/>
                <a:cs typeface="Calibri"/>
              </a:rPr>
              <a:t>helpful</a:t>
            </a:r>
            <a:r>
              <a:rPr dirty="0" sz="2400" spc="105">
                <a:latin typeface="Calibri"/>
                <a:cs typeface="Calibri"/>
              </a:rPr>
              <a:t> </a:t>
            </a:r>
            <a:r>
              <a:rPr dirty="0" sz="2400" spc="190">
                <a:latin typeface="Calibri"/>
                <a:cs typeface="Calibri"/>
              </a:rPr>
              <a:t>ﬁlters</a:t>
            </a:r>
            <a:r>
              <a:rPr dirty="0" sz="2400" spc="100">
                <a:latin typeface="Calibri"/>
                <a:cs typeface="Calibri"/>
              </a:rPr>
              <a:t> </a:t>
            </a:r>
            <a:r>
              <a:rPr dirty="0" sz="2400" spc="320">
                <a:latin typeface="Calibri"/>
                <a:cs typeface="Calibri"/>
              </a:rPr>
              <a:t>and</a:t>
            </a:r>
            <a:r>
              <a:rPr dirty="0" sz="2400" spc="105">
                <a:latin typeface="Calibri"/>
                <a:cs typeface="Calibri"/>
              </a:rPr>
              <a:t> </a:t>
            </a:r>
            <a:r>
              <a:rPr dirty="0" sz="2400" spc="229">
                <a:latin typeface="Calibri"/>
                <a:cs typeface="Calibri"/>
              </a:rPr>
              <a:t>search </a:t>
            </a:r>
            <a:r>
              <a:rPr dirty="0" sz="2400" spc="240">
                <a:latin typeface="Calibri"/>
                <a:cs typeface="Calibri"/>
              </a:rPr>
              <a:t>options</a:t>
            </a:r>
            <a:r>
              <a:rPr dirty="0" sz="2400" spc="95">
                <a:latin typeface="Calibri"/>
                <a:cs typeface="Calibri"/>
              </a:rPr>
              <a:t> </a:t>
            </a:r>
            <a:r>
              <a:rPr dirty="0" sz="2400" spc="175">
                <a:latin typeface="Calibri"/>
                <a:cs typeface="Calibri"/>
              </a:rPr>
              <a:t>to</a:t>
            </a:r>
            <a:r>
              <a:rPr dirty="0" sz="2400" spc="100">
                <a:latin typeface="Calibri"/>
                <a:cs typeface="Calibri"/>
              </a:rPr>
              <a:t> </a:t>
            </a:r>
            <a:r>
              <a:rPr dirty="0" sz="2400" spc="254">
                <a:latin typeface="Calibri"/>
                <a:cs typeface="Calibri"/>
              </a:rPr>
              <a:t>reﬁne</a:t>
            </a:r>
            <a:r>
              <a:rPr dirty="0" sz="2400" spc="100">
                <a:latin typeface="Calibri"/>
                <a:cs typeface="Calibri"/>
              </a:rPr>
              <a:t> </a:t>
            </a:r>
            <a:r>
              <a:rPr dirty="0" sz="2400" spc="195">
                <a:latin typeface="Calibri"/>
                <a:cs typeface="Calibri"/>
              </a:rPr>
              <a:t>results</a:t>
            </a:r>
            <a:r>
              <a:rPr dirty="0" sz="2400" spc="95">
                <a:latin typeface="Calibri"/>
                <a:cs typeface="Calibri"/>
              </a:rPr>
              <a:t> </a:t>
            </a:r>
            <a:r>
              <a:rPr dirty="0" sz="2400" spc="130">
                <a:latin typeface="Calibri"/>
                <a:cs typeface="Calibri"/>
              </a:rPr>
              <a:t>swiftly.</a:t>
            </a:r>
            <a:r>
              <a:rPr dirty="0" sz="2400" spc="100">
                <a:latin typeface="Calibri"/>
                <a:cs typeface="Calibri"/>
              </a:rPr>
              <a:t> </a:t>
            </a:r>
            <a:r>
              <a:rPr dirty="0" sz="2400" spc="235">
                <a:latin typeface="Calibri"/>
                <a:cs typeface="Calibri"/>
              </a:rPr>
              <a:t>The </a:t>
            </a:r>
            <a:r>
              <a:rPr dirty="0" sz="2400" spc="220">
                <a:latin typeface="Calibri"/>
                <a:cs typeface="Calibri"/>
              </a:rPr>
              <a:t>incorporation</a:t>
            </a:r>
            <a:r>
              <a:rPr dirty="0" sz="2400" spc="100">
                <a:latin typeface="Calibri"/>
                <a:cs typeface="Calibri"/>
              </a:rPr>
              <a:t> </a:t>
            </a:r>
            <a:r>
              <a:rPr dirty="0" sz="2400" spc="155">
                <a:latin typeface="Calibri"/>
                <a:cs typeface="Calibri"/>
              </a:rPr>
              <a:t>of</a:t>
            </a:r>
            <a:r>
              <a:rPr dirty="0" sz="2400" spc="105">
                <a:latin typeface="Calibri"/>
                <a:cs typeface="Calibri"/>
              </a:rPr>
              <a:t> </a:t>
            </a:r>
            <a:r>
              <a:rPr dirty="0" sz="2400" spc="190">
                <a:latin typeface="Calibri"/>
                <a:cs typeface="Calibri"/>
              </a:rPr>
              <a:t>visually</a:t>
            </a:r>
            <a:r>
              <a:rPr dirty="0" sz="2400" spc="105">
                <a:latin typeface="Calibri"/>
                <a:cs typeface="Calibri"/>
              </a:rPr>
              <a:t> </a:t>
            </a:r>
            <a:r>
              <a:rPr dirty="0" sz="2400" spc="275">
                <a:latin typeface="Calibri"/>
                <a:cs typeface="Calibri"/>
              </a:rPr>
              <a:t>appealing</a:t>
            </a:r>
            <a:r>
              <a:rPr dirty="0" sz="2400" spc="100">
                <a:latin typeface="Calibri"/>
                <a:cs typeface="Calibri"/>
              </a:rPr>
              <a:t> </a:t>
            </a:r>
            <a:r>
              <a:rPr dirty="0" sz="2400" spc="175">
                <a:latin typeface="Calibri"/>
                <a:cs typeface="Calibri"/>
              </a:rPr>
              <a:t>icons, </a:t>
            </a:r>
            <a:r>
              <a:rPr dirty="0" sz="2400" spc="225">
                <a:latin typeface="Calibri"/>
                <a:cs typeface="Calibri"/>
              </a:rPr>
              <a:t>straightforward</a:t>
            </a:r>
            <a:r>
              <a:rPr dirty="0" sz="2400" spc="95">
                <a:latin typeface="Calibri"/>
                <a:cs typeface="Calibri"/>
              </a:rPr>
              <a:t> </a:t>
            </a:r>
            <a:r>
              <a:rPr dirty="0" sz="2400" spc="280">
                <a:latin typeface="Calibri"/>
                <a:cs typeface="Calibri"/>
              </a:rPr>
              <a:t>menus,</a:t>
            </a:r>
            <a:r>
              <a:rPr dirty="0" sz="2400" spc="100">
                <a:latin typeface="Calibri"/>
                <a:cs typeface="Calibri"/>
              </a:rPr>
              <a:t> </a:t>
            </a:r>
            <a:r>
              <a:rPr dirty="0" sz="2400" spc="320">
                <a:latin typeface="Calibri"/>
                <a:cs typeface="Calibri"/>
              </a:rPr>
              <a:t>and</a:t>
            </a:r>
            <a:r>
              <a:rPr dirty="0" sz="2400" spc="100">
                <a:latin typeface="Calibri"/>
                <a:cs typeface="Calibri"/>
              </a:rPr>
              <a:t> </a:t>
            </a:r>
            <a:r>
              <a:rPr dirty="0" sz="2400" spc="260">
                <a:latin typeface="Calibri"/>
                <a:cs typeface="Calibri"/>
              </a:rPr>
              <a:t>a</a:t>
            </a:r>
            <a:r>
              <a:rPr dirty="0" sz="2400" spc="100">
                <a:latin typeface="Calibri"/>
                <a:cs typeface="Calibri"/>
              </a:rPr>
              <a:t> </a:t>
            </a:r>
            <a:r>
              <a:rPr dirty="0" sz="2400" spc="229">
                <a:latin typeface="Calibri"/>
                <a:cs typeface="Calibri"/>
              </a:rPr>
              <a:t>logical</a:t>
            </a:r>
            <a:r>
              <a:rPr dirty="0" sz="2400" spc="100">
                <a:latin typeface="Calibri"/>
                <a:cs typeface="Calibri"/>
              </a:rPr>
              <a:t> </a:t>
            </a:r>
            <a:r>
              <a:rPr dirty="0" sz="2400" spc="254">
                <a:latin typeface="Calibri"/>
                <a:cs typeface="Calibri"/>
              </a:rPr>
              <a:t>ﬂow</a:t>
            </a:r>
            <a:r>
              <a:rPr dirty="0" sz="2400" spc="100">
                <a:latin typeface="Calibri"/>
                <a:cs typeface="Calibri"/>
              </a:rPr>
              <a:t> </a:t>
            </a:r>
            <a:r>
              <a:rPr dirty="0" sz="2400" spc="130">
                <a:latin typeface="Calibri"/>
                <a:cs typeface="Calibri"/>
              </a:rPr>
              <a:t>of </a:t>
            </a:r>
            <a:r>
              <a:rPr dirty="0" sz="2400" spc="240">
                <a:latin typeface="Calibri"/>
                <a:cs typeface="Calibri"/>
              </a:rPr>
              <a:t>actions</a:t>
            </a:r>
            <a:r>
              <a:rPr dirty="0" sz="2400" spc="105">
                <a:latin typeface="Calibri"/>
                <a:cs typeface="Calibri"/>
              </a:rPr>
              <a:t> </a:t>
            </a:r>
            <a:r>
              <a:rPr dirty="0" sz="2400" spc="290">
                <a:latin typeface="Calibri"/>
                <a:cs typeface="Calibri"/>
              </a:rPr>
              <a:t>enhances</a:t>
            </a:r>
            <a:r>
              <a:rPr dirty="0" sz="2400" spc="105">
                <a:latin typeface="Calibri"/>
                <a:cs typeface="Calibri"/>
              </a:rPr>
              <a:t> </a:t>
            </a:r>
            <a:r>
              <a:rPr dirty="0" sz="2400" spc="229">
                <a:latin typeface="Calibri"/>
                <a:cs typeface="Calibri"/>
              </a:rPr>
              <a:t>user</a:t>
            </a:r>
            <a:r>
              <a:rPr dirty="0" sz="2400" spc="105">
                <a:latin typeface="Calibri"/>
                <a:cs typeface="Calibri"/>
              </a:rPr>
              <a:t> </a:t>
            </a:r>
            <a:r>
              <a:rPr dirty="0" sz="2400" spc="350">
                <a:latin typeface="Calibri"/>
                <a:cs typeface="Calibri"/>
              </a:rPr>
              <a:t>engagement</a:t>
            </a:r>
            <a:r>
              <a:rPr dirty="0" sz="2400" spc="105">
                <a:latin typeface="Calibri"/>
                <a:cs typeface="Calibri"/>
              </a:rPr>
              <a:t> </a:t>
            </a:r>
            <a:r>
              <a:rPr dirty="0" sz="2400" spc="295">
                <a:latin typeface="Calibri"/>
                <a:cs typeface="Calibri"/>
              </a:rPr>
              <a:t>and </a:t>
            </a:r>
            <a:r>
              <a:rPr dirty="0" sz="2400" spc="254">
                <a:latin typeface="Calibri"/>
                <a:cs typeface="Calibri"/>
              </a:rPr>
              <a:t>comprehension.</a:t>
            </a:r>
            <a:r>
              <a:rPr dirty="0" sz="2400" spc="120">
                <a:latin typeface="Calibri"/>
                <a:cs typeface="Calibri"/>
              </a:rPr>
              <a:t> </a:t>
            </a:r>
            <a:r>
              <a:rPr dirty="0" sz="2400" spc="185">
                <a:latin typeface="Calibri"/>
                <a:cs typeface="Calibri"/>
              </a:rPr>
              <a:t>Additionally,</a:t>
            </a:r>
            <a:r>
              <a:rPr dirty="0" sz="2400" spc="125">
                <a:latin typeface="Calibri"/>
                <a:cs typeface="Calibri"/>
              </a:rPr>
              <a:t> </a:t>
            </a:r>
            <a:r>
              <a:rPr dirty="0" sz="2400" spc="250">
                <a:latin typeface="Calibri"/>
                <a:cs typeface="Calibri"/>
              </a:rPr>
              <a:t>the</a:t>
            </a:r>
            <a:r>
              <a:rPr dirty="0" sz="2400" spc="125">
                <a:latin typeface="Calibri"/>
                <a:cs typeface="Calibri"/>
              </a:rPr>
              <a:t> </a:t>
            </a:r>
            <a:r>
              <a:rPr dirty="0" sz="2400" spc="210">
                <a:latin typeface="Calibri"/>
                <a:cs typeface="Calibri"/>
              </a:rPr>
              <a:t>UI </a:t>
            </a:r>
            <a:r>
              <a:rPr dirty="0" sz="2400" spc="285">
                <a:latin typeface="Calibri"/>
                <a:cs typeface="Calibri"/>
              </a:rPr>
              <a:t>emphasizes</a:t>
            </a:r>
            <a:r>
              <a:rPr dirty="0" sz="2400" spc="110">
                <a:latin typeface="Calibri"/>
                <a:cs typeface="Calibri"/>
              </a:rPr>
              <a:t> </a:t>
            </a:r>
            <a:r>
              <a:rPr dirty="0" sz="2400" spc="229">
                <a:latin typeface="Calibri"/>
                <a:cs typeface="Calibri"/>
              </a:rPr>
              <a:t>user</a:t>
            </a:r>
            <a:r>
              <a:rPr dirty="0" sz="2400" spc="110">
                <a:latin typeface="Calibri"/>
                <a:cs typeface="Calibri"/>
              </a:rPr>
              <a:t> </a:t>
            </a:r>
            <a:r>
              <a:rPr dirty="0" sz="2400" spc="265">
                <a:latin typeface="Calibri"/>
                <a:cs typeface="Calibri"/>
              </a:rPr>
              <a:t>feedback</a:t>
            </a:r>
            <a:r>
              <a:rPr dirty="0" sz="2400" spc="110">
                <a:latin typeface="Calibri"/>
                <a:cs typeface="Calibri"/>
              </a:rPr>
              <a:t> </a:t>
            </a:r>
            <a:r>
              <a:rPr dirty="0" sz="2400" spc="320">
                <a:latin typeface="Calibri"/>
                <a:cs typeface="Calibri"/>
              </a:rPr>
              <a:t>and</a:t>
            </a:r>
            <a:r>
              <a:rPr dirty="0" sz="2400" spc="110">
                <a:latin typeface="Calibri"/>
                <a:cs typeface="Calibri"/>
              </a:rPr>
              <a:t> </a:t>
            </a:r>
            <a:r>
              <a:rPr dirty="0" sz="2400" spc="195">
                <a:latin typeface="Calibri"/>
                <a:cs typeface="Calibri"/>
              </a:rPr>
              <a:t>assistance, </a:t>
            </a:r>
            <a:r>
              <a:rPr dirty="0" sz="2400" spc="360">
                <a:latin typeface="Calibri"/>
                <a:cs typeface="Calibri"/>
              </a:rPr>
              <a:t>making</a:t>
            </a:r>
            <a:r>
              <a:rPr dirty="0" sz="2400" spc="90">
                <a:latin typeface="Calibri"/>
                <a:cs typeface="Calibri"/>
              </a:rPr>
              <a:t> </a:t>
            </a:r>
            <a:r>
              <a:rPr dirty="0" sz="2400" spc="130">
                <a:latin typeface="Calibri"/>
                <a:cs typeface="Calibri"/>
              </a:rPr>
              <a:t>it</a:t>
            </a:r>
            <a:r>
              <a:rPr dirty="0" sz="2400" spc="95">
                <a:latin typeface="Calibri"/>
                <a:cs typeface="Calibri"/>
              </a:rPr>
              <a:t> </a:t>
            </a:r>
            <a:r>
              <a:rPr dirty="0" sz="2400" spc="220">
                <a:latin typeface="Calibri"/>
                <a:cs typeface="Calibri"/>
              </a:rPr>
              <a:t>easy</a:t>
            </a:r>
            <a:r>
              <a:rPr dirty="0" sz="2400" spc="95">
                <a:latin typeface="Calibri"/>
                <a:cs typeface="Calibri"/>
              </a:rPr>
              <a:t> </a:t>
            </a:r>
            <a:r>
              <a:rPr dirty="0" sz="2400" spc="135">
                <a:latin typeface="Calibri"/>
                <a:cs typeface="Calibri"/>
              </a:rPr>
              <a:t>for</a:t>
            </a:r>
            <a:r>
              <a:rPr dirty="0" sz="2400" spc="95">
                <a:latin typeface="Calibri"/>
                <a:cs typeface="Calibri"/>
              </a:rPr>
              <a:t> </a:t>
            </a:r>
            <a:r>
              <a:rPr dirty="0" sz="2400" spc="275">
                <a:latin typeface="Calibri"/>
                <a:cs typeface="Calibri"/>
              </a:rPr>
              <a:t>customers</a:t>
            </a:r>
            <a:r>
              <a:rPr dirty="0" sz="2400" spc="95">
                <a:latin typeface="Calibri"/>
                <a:cs typeface="Calibri"/>
              </a:rPr>
              <a:t> </a:t>
            </a:r>
            <a:r>
              <a:rPr dirty="0" sz="2400" spc="175">
                <a:latin typeface="Calibri"/>
                <a:cs typeface="Calibri"/>
              </a:rPr>
              <a:t>to</a:t>
            </a:r>
            <a:r>
              <a:rPr dirty="0" sz="2400" spc="95">
                <a:latin typeface="Calibri"/>
                <a:cs typeface="Calibri"/>
              </a:rPr>
              <a:t> </a:t>
            </a:r>
            <a:r>
              <a:rPr dirty="0" sz="2400" spc="305">
                <a:latin typeface="Calibri"/>
                <a:cs typeface="Calibri"/>
              </a:rPr>
              <a:t>get</a:t>
            </a:r>
            <a:r>
              <a:rPr dirty="0" sz="2400" spc="95">
                <a:latin typeface="Calibri"/>
                <a:cs typeface="Calibri"/>
              </a:rPr>
              <a:t> </a:t>
            </a:r>
            <a:r>
              <a:rPr dirty="0" sz="2400" spc="260">
                <a:latin typeface="Calibri"/>
                <a:cs typeface="Calibri"/>
              </a:rPr>
              <a:t>support</a:t>
            </a:r>
            <a:r>
              <a:rPr dirty="0" sz="2400" spc="95">
                <a:latin typeface="Calibri"/>
                <a:cs typeface="Calibri"/>
              </a:rPr>
              <a:t> </a:t>
            </a:r>
            <a:r>
              <a:rPr dirty="0" sz="2400" spc="150">
                <a:latin typeface="Calibri"/>
                <a:cs typeface="Calibri"/>
              </a:rPr>
              <a:t>or </a:t>
            </a:r>
            <a:r>
              <a:rPr dirty="0" sz="2400" spc="355">
                <a:latin typeface="Calibri"/>
                <a:cs typeface="Calibri"/>
              </a:rPr>
              <a:t>ﬁnd</a:t>
            </a:r>
            <a:r>
              <a:rPr dirty="0" sz="2400" spc="95">
                <a:latin typeface="Calibri"/>
                <a:cs typeface="Calibri"/>
              </a:rPr>
              <a:t> </a:t>
            </a:r>
            <a:r>
              <a:rPr dirty="0" sz="2400" spc="204">
                <a:latin typeface="Calibri"/>
                <a:cs typeface="Calibri"/>
              </a:rPr>
              <a:t>information,</a:t>
            </a:r>
            <a:r>
              <a:rPr dirty="0" sz="2400" spc="100">
                <a:latin typeface="Calibri"/>
                <a:cs typeface="Calibri"/>
              </a:rPr>
              <a:t> </a:t>
            </a:r>
            <a:r>
              <a:rPr dirty="0" sz="2400" spc="215">
                <a:latin typeface="Calibri"/>
                <a:cs typeface="Calibri"/>
              </a:rPr>
              <a:t>fostering</a:t>
            </a:r>
            <a:r>
              <a:rPr dirty="0" sz="2400" spc="95">
                <a:latin typeface="Calibri"/>
                <a:cs typeface="Calibri"/>
              </a:rPr>
              <a:t> </a:t>
            </a:r>
            <a:r>
              <a:rPr dirty="0" sz="2400" spc="260">
                <a:latin typeface="Calibri"/>
                <a:cs typeface="Calibri"/>
              </a:rPr>
              <a:t>a</a:t>
            </a:r>
            <a:r>
              <a:rPr dirty="0" sz="2400" spc="100">
                <a:latin typeface="Calibri"/>
                <a:cs typeface="Calibri"/>
              </a:rPr>
              <a:t> </a:t>
            </a:r>
            <a:r>
              <a:rPr dirty="0" sz="2400" spc="185">
                <a:latin typeface="Calibri"/>
                <a:cs typeface="Calibri"/>
              </a:rPr>
              <a:t>positive </a:t>
            </a:r>
            <a:r>
              <a:rPr dirty="0" sz="2400" spc="210">
                <a:latin typeface="Calibri"/>
                <a:cs typeface="Calibri"/>
              </a:rPr>
              <a:t>interaction</a:t>
            </a:r>
            <a:r>
              <a:rPr dirty="0" sz="2400" spc="100">
                <a:latin typeface="Calibri"/>
                <a:cs typeface="Calibri"/>
              </a:rPr>
              <a:t> </a:t>
            </a:r>
            <a:r>
              <a:rPr dirty="0" sz="2400" spc="320">
                <a:latin typeface="Calibri"/>
                <a:cs typeface="Calibri"/>
              </a:rPr>
              <a:t>and</a:t>
            </a:r>
            <a:r>
              <a:rPr dirty="0" sz="2400" spc="105">
                <a:latin typeface="Calibri"/>
                <a:cs typeface="Calibri"/>
              </a:rPr>
              <a:t> </a:t>
            </a:r>
            <a:r>
              <a:rPr dirty="0" sz="2400" spc="245">
                <a:latin typeface="Calibri"/>
                <a:cs typeface="Calibri"/>
              </a:rPr>
              <a:t>driving</a:t>
            </a:r>
            <a:r>
              <a:rPr dirty="0" sz="2400" spc="105">
                <a:latin typeface="Calibri"/>
                <a:cs typeface="Calibri"/>
              </a:rPr>
              <a:t> </a:t>
            </a:r>
            <a:r>
              <a:rPr dirty="0" sz="2400" spc="280">
                <a:latin typeface="Calibri"/>
                <a:cs typeface="Calibri"/>
              </a:rPr>
              <a:t>customer</a:t>
            </a:r>
            <a:r>
              <a:rPr dirty="0" sz="2400" spc="105">
                <a:latin typeface="Calibri"/>
                <a:cs typeface="Calibri"/>
              </a:rPr>
              <a:t> </a:t>
            </a:r>
            <a:r>
              <a:rPr dirty="0" sz="2400" spc="175">
                <a:latin typeface="Calibri"/>
                <a:cs typeface="Calibri"/>
              </a:rPr>
              <a:t>satisfaction.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90" y="3504561"/>
            <a:ext cx="9144000" cy="609599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449707"/>
            <a:ext cx="9218215" cy="6238875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0" y="966120"/>
            <a:ext cx="9220200" cy="1390650"/>
          </a:xfrm>
          <a:custGeom>
            <a:avLst/>
            <a:gdLst/>
            <a:ahLst/>
            <a:cxnLst/>
            <a:rect l="l" t="t" r="r" b="b"/>
            <a:pathLst>
              <a:path w="9220200" h="1390650">
                <a:moveTo>
                  <a:pt x="0" y="0"/>
                </a:moveTo>
                <a:lnTo>
                  <a:pt x="9220198" y="0"/>
                </a:lnTo>
                <a:lnTo>
                  <a:pt x="9220198" y="1390649"/>
                </a:lnTo>
                <a:lnTo>
                  <a:pt x="0" y="139064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73660" rIns="0" bIns="0" rtlCol="0" vert="horz">
            <a:spAutoFit/>
          </a:bodyPr>
          <a:lstStyle/>
          <a:p>
            <a:pPr marR="5080">
              <a:lnSpc>
                <a:spcPts val="2400"/>
              </a:lnSpc>
              <a:spcBef>
                <a:spcPts val="580"/>
              </a:spcBef>
            </a:pPr>
            <a:r>
              <a:rPr dirty="0" spc="280"/>
              <a:t>Secure </a:t>
            </a:r>
            <a:r>
              <a:rPr dirty="0" spc="310"/>
              <a:t>Payment </a:t>
            </a:r>
            <a:r>
              <a:rPr dirty="0" spc="254"/>
              <a:t>Options</a:t>
            </a:r>
          </a:p>
        </p:txBody>
      </p:sp>
      <p:sp>
        <p:nvSpPr>
          <p:cNvPr id="5" name="object 5" descr=""/>
          <p:cNvSpPr txBox="1"/>
          <p:nvPr/>
        </p:nvSpPr>
        <p:spPr>
          <a:xfrm>
            <a:off x="3174777" y="1300912"/>
            <a:ext cx="3094990" cy="6553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dirty="0" sz="4100" spc="509" b="1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dirty="0" sz="4100" spc="21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100" spc="400" b="1">
                <a:solidFill>
                  <a:srgbClr val="FFFFFF"/>
                </a:solidFill>
                <a:latin typeface="Calibri"/>
                <a:cs typeface="Calibri"/>
              </a:rPr>
              <a:t>Stripe</a:t>
            </a:r>
            <a:endParaRPr sz="41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9902063" y="1421236"/>
            <a:ext cx="7221220" cy="6087110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12700" marR="5080">
              <a:lnSpc>
                <a:spcPct val="91600"/>
              </a:lnSpc>
              <a:spcBef>
                <a:spcPts val="340"/>
              </a:spcBef>
            </a:pPr>
            <a:r>
              <a:rPr dirty="0" sz="2400" spc="220">
                <a:latin typeface="Calibri"/>
                <a:cs typeface="Calibri"/>
              </a:rPr>
              <a:t>Stripe</a:t>
            </a:r>
            <a:r>
              <a:rPr dirty="0" sz="2400" spc="90">
                <a:latin typeface="Calibri"/>
                <a:cs typeface="Calibri"/>
              </a:rPr>
              <a:t> </a:t>
            </a:r>
            <a:r>
              <a:rPr dirty="0" sz="2400" spc="160">
                <a:latin typeface="Calibri"/>
                <a:cs typeface="Calibri"/>
              </a:rPr>
              <a:t>is</a:t>
            </a:r>
            <a:r>
              <a:rPr dirty="0" sz="2400" spc="95">
                <a:latin typeface="Calibri"/>
                <a:cs typeface="Calibri"/>
              </a:rPr>
              <a:t> </a:t>
            </a:r>
            <a:r>
              <a:rPr dirty="0" sz="2400" spc="260">
                <a:latin typeface="Calibri"/>
                <a:cs typeface="Calibri"/>
              </a:rPr>
              <a:t>a</a:t>
            </a:r>
            <a:r>
              <a:rPr dirty="0" sz="2400" spc="95">
                <a:latin typeface="Calibri"/>
                <a:cs typeface="Calibri"/>
              </a:rPr>
              <a:t> </a:t>
            </a:r>
            <a:r>
              <a:rPr dirty="0" sz="2400" spc="229">
                <a:latin typeface="Calibri"/>
                <a:cs typeface="Calibri"/>
              </a:rPr>
              <a:t>widely</a:t>
            </a:r>
            <a:r>
              <a:rPr dirty="0" sz="2400" spc="90">
                <a:latin typeface="Calibri"/>
                <a:cs typeface="Calibri"/>
              </a:rPr>
              <a:t> </a:t>
            </a:r>
            <a:r>
              <a:rPr dirty="0" sz="2400" spc="290">
                <a:latin typeface="Calibri"/>
                <a:cs typeface="Calibri"/>
              </a:rPr>
              <a:t>used</a:t>
            </a:r>
            <a:r>
              <a:rPr dirty="0" sz="2400" spc="95">
                <a:latin typeface="Calibri"/>
                <a:cs typeface="Calibri"/>
              </a:rPr>
              <a:t> </a:t>
            </a:r>
            <a:r>
              <a:rPr dirty="0" sz="2400" spc="225">
                <a:latin typeface="Calibri"/>
                <a:cs typeface="Calibri"/>
              </a:rPr>
              <a:t>online</a:t>
            </a:r>
            <a:r>
              <a:rPr dirty="0" sz="2400" spc="95">
                <a:latin typeface="Calibri"/>
                <a:cs typeface="Calibri"/>
              </a:rPr>
              <a:t> </a:t>
            </a:r>
            <a:r>
              <a:rPr dirty="0" sz="2400" spc="300">
                <a:latin typeface="Calibri"/>
                <a:cs typeface="Calibri"/>
              </a:rPr>
              <a:t>payment </a:t>
            </a:r>
            <a:r>
              <a:rPr dirty="0" sz="2400" spc="265">
                <a:latin typeface="Calibri"/>
                <a:cs typeface="Calibri"/>
              </a:rPr>
              <a:t>processing</a:t>
            </a:r>
            <a:r>
              <a:rPr dirty="0" sz="2400" spc="100">
                <a:latin typeface="Calibri"/>
                <a:cs typeface="Calibri"/>
              </a:rPr>
              <a:t> </a:t>
            </a:r>
            <a:r>
              <a:rPr dirty="0" sz="2400" spc="235">
                <a:latin typeface="Calibri"/>
                <a:cs typeface="Calibri"/>
              </a:rPr>
              <a:t>platform</a:t>
            </a:r>
            <a:r>
              <a:rPr dirty="0" sz="2400" spc="100">
                <a:latin typeface="Calibri"/>
                <a:cs typeface="Calibri"/>
              </a:rPr>
              <a:t> </a:t>
            </a:r>
            <a:r>
              <a:rPr dirty="0" sz="2400" spc="235">
                <a:latin typeface="Calibri"/>
                <a:cs typeface="Calibri"/>
              </a:rPr>
              <a:t>that</a:t>
            </a:r>
            <a:r>
              <a:rPr dirty="0" sz="2400" spc="105">
                <a:latin typeface="Calibri"/>
                <a:cs typeface="Calibri"/>
              </a:rPr>
              <a:t> </a:t>
            </a:r>
            <a:r>
              <a:rPr dirty="0" sz="2400" spc="250">
                <a:latin typeface="Calibri"/>
                <a:cs typeface="Calibri"/>
              </a:rPr>
              <a:t>enables</a:t>
            </a:r>
            <a:r>
              <a:rPr dirty="0" sz="2400" spc="100">
                <a:latin typeface="Calibri"/>
                <a:cs typeface="Calibri"/>
              </a:rPr>
              <a:t> </a:t>
            </a:r>
            <a:r>
              <a:rPr dirty="0" sz="2400" spc="245">
                <a:latin typeface="Calibri"/>
                <a:cs typeface="Calibri"/>
              </a:rPr>
              <a:t>businesses </a:t>
            </a:r>
            <a:r>
              <a:rPr dirty="0" sz="2400" spc="320">
                <a:latin typeface="Calibri"/>
                <a:cs typeface="Calibri"/>
              </a:rPr>
              <a:t>and</a:t>
            </a:r>
            <a:r>
              <a:rPr dirty="0" sz="2400" spc="90">
                <a:latin typeface="Calibri"/>
                <a:cs typeface="Calibri"/>
              </a:rPr>
              <a:t> </a:t>
            </a:r>
            <a:r>
              <a:rPr dirty="0" sz="2400" spc="225">
                <a:latin typeface="Calibri"/>
                <a:cs typeface="Calibri"/>
              </a:rPr>
              <a:t>individuals</a:t>
            </a:r>
            <a:r>
              <a:rPr dirty="0" sz="2400" spc="95">
                <a:latin typeface="Calibri"/>
                <a:cs typeface="Calibri"/>
              </a:rPr>
              <a:t> </a:t>
            </a:r>
            <a:r>
              <a:rPr dirty="0" sz="2400" spc="175">
                <a:latin typeface="Calibri"/>
                <a:cs typeface="Calibri"/>
              </a:rPr>
              <a:t>to</a:t>
            </a:r>
            <a:r>
              <a:rPr dirty="0" sz="2400" spc="95">
                <a:latin typeface="Calibri"/>
                <a:cs typeface="Calibri"/>
              </a:rPr>
              <a:t> </a:t>
            </a:r>
            <a:r>
              <a:rPr dirty="0" sz="2400" spc="300">
                <a:latin typeface="Calibri"/>
                <a:cs typeface="Calibri"/>
              </a:rPr>
              <a:t>conduct</a:t>
            </a:r>
            <a:r>
              <a:rPr dirty="0" sz="2400" spc="90">
                <a:latin typeface="Calibri"/>
                <a:cs typeface="Calibri"/>
              </a:rPr>
              <a:t> </a:t>
            </a:r>
            <a:r>
              <a:rPr dirty="0" sz="2400" spc="254">
                <a:latin typeface="Calibri"/>
                <a:cs typeface="Calibri"/>
              </a:rPr>
              <a:t>ﬁnancial </a:t>
            </a:r>
            <a:r>
              <a:rPr dirty="0" sz="2400" spc="229">
                <a:latin typeface="Calibri"/>
                <a:cs typeface="Calibri"/>
              </a:rPr>
              <a:t>transactions</a:t>
            </a:r>
            <a:r>
              <a:rPr dirty="0" sz="2400" spc="105">
                <a:latin typeface="Calibri"/>
                <a:cs typeface="Calibri"/>
              </a:rPr>
              <a:t> </a:t>
            </a:r>
            <a:r>
              <a:rPr dirty="0" sz="2400" spc="180">
                <a:latin typeface="Calibri"/>
                <a:cs typeface="Calibri"/>
              </a:rPr>
              <a:t>over</a:t>
            </a:r>
            <a:r>
              <a:rPr dirty="0" sz="2400" spc="105">
                <a:latin typeface="Calibri"/>
                <a:cs typeface="Calibri"/>
              </a:rPr>
              <a:t> </a:t>
            </a:r>
            <a:r>
              <a:rPr dirty="0" sz="2400" spc="250">
                <a:latin typeface="Calibri"/>
                <a:cs typeface="Calibri"/>
              </a:rPr>
              <a:t>the</a:t>
            </a:r>
            <a:r>
              <a:rPr dirty="0" sz="2400" spc="105">
                <a:latin typeface="Calibri"/>
                <a:cs typeface="Calibri"/>
              </a:rPr>
              <a:t> </a:t>
            </a:r>
            <a:r>
              <a:rPr dirty="0" sz="2400" spc="204">
                <a:latin typeface="Calibri"/>
                <a:cs typeface="Calibri"/>
              </a:rPr>
              <a:t>internet</a:t>
            </a:r>
            <a:r>
              <a:rPr dirty="0" sz="2400" spc="105">
                <a:latin typeface="Calibri"/>
                <a:cs typeface="Calibri"/>
              </a:rPr>
              <a:t> </a:t>
            </a:r>
            <a:r>
              <a:rPr dirty="0" sz="2400" spc="220">
                <a:latin typeface="Calibri"/>
                <a:cs typeface="Calibri"/>
              </a:rPr>
              <a:t>securely</a:t>
            </a:r>
            <a:r>
              <a:rPr dirty="0" sz="2400" spc="105">
                <a:latin typeface="Calibri"/>
                <a:cs typeface="Calibri"/>
              </a:rPr>
              <a:t> </a:t>
            </a:r>
            <a:r>
              <a:rPr dirty="0" sz="2400" spc="295">
                <a:latin typeface="Calibri"/>
                <a:cs typeface="Calibri"/>
              </a:rPr>
              <a:t>and </a:t>
            </a:r>
            <a:r>
              <a:rPr dirty="0" sz="2400" spc="180">
                <a:latin typeface="Calibri"/>
                <a:cs typeface="Calibri"/>
              </a:rPr>
              <a:t>efﬁciently.</a:t>
            </a:r>
            <a:r>
              <a:rPr dirty="0" sz="2400" spc="90">
                <a:latin typeface="Calibri"/>
                <a:cs typeface="Calibri"/>
              </a:rPr>
              <a:t> </a:t>
            </a:r>
            <a:r>
              <a:rPr dirty="0" sz="2400" spc="140">
                <a:latin typeface="Calibri"/>
                <a:cs typeface="Calibri"/>
              </a:rPr>
              <a:t>It</a:t>
            </a:r>
            <a:r>
              <a:rPr dirty="0" sz="2400" spc="95">
                <a:latin typeface="Calibri"/>
                <a:cs typeface="Calibri"/>
              </a:rPr>
              <a:t> </a:t>
            </a:r>
            <a:r>
              <a:rPr dirty="0" sz="2400" spc="220">
                <a:latin typeface="Calibri"/>
                <a:cs typeface="Calibri"/>
              </a:rPr>
              <a:t>provides</a:t>
            </a:r>
            <a:r>
              <a:rPr dirty="0" sz="2400" spc="90">
                <a:latin typeface="Calibri"/>
                <a:cs typeface="Calibri"/>
              </a:rPr>
              <a:t> </a:t>
            </a:r>
            <a:r>
              <a:rPr dirty="0" sz="2400" spc="260">
                <a:latin typeface="Calibri"/>
                <a:cs typeface="Calibri"/>
              </a:rPr>
              <a:t>a</a:t>
            </a:r>
            <a:r>
              <a:rPr dirty="0" sz="2400" spc="95">
                <a:latin typeface="Calibri"/>
                <a:cs typeface="Calibri"/>
              </a:rPr>
              <a:t> </a:t>
            </a:r>
            <a:r>
              <a:rPr dirty="0" sz="2400" spc="265">
                <a:latin typeface="Calibri"/>
                <a:cs typeface="Calibri"/>
              </a:rPr>
              <a:t>seamless</a:t>
            </a:r>
            <a:r>
              <a:rPr dirty="0" sz="2400" spc="90">
                <a:latin typeface="Calibri"/>
                <a:cs typeface="Calibri"/>
              </a:rPr>
              <a:t> </a:t>
            </a:r>
            <a:r>
              <a:rPr dirty="0" sz="2400" spc="265">
                <a:latin typeface="Calibri"/>
                <a:cs typeface="Calibri"/>
              </a:rPr>
              <a:t>way</a:t>
            </a:r>
            <a:r>
              <a:rPr dirty="0" sz="2400" spc="95">
                <a:latin typeface="Calibri"/>
                <a:cs typeface="Calibri"/>
              </a:rPr>
              <a:t> </a:t>
            </a:r>
            <a:r>
              <a:rPr dirty="0" sz="2400" spc="175">
                <a:latin typeface="Calibri"/>
                <a:cs typeface="Calibri"/>
              </a:rPr>
              <a:t>to</a:t>
            </a:r>
            <a:r>
              <a:rPr dirty="0" sz="2400" spc="90">
                <a:latin typeface="Calibri"/>
                <a:cs typeface="Calibri"/>
              </a:rPr>
              <a:t> </a:t>
            </a:r>
            <a:r>
              <a:rPr dirty="0" sz="2400" spc="265">
                <a:latin typeface="Calibri"/>
                <a:cs typeface="Calibri"/>
              </a:rPr>
              <a:t>handle </a:t>
            </a:r>
            <a:r>
              <a:rPr dirty="0" sz="2400" spc="254">
                <a:latin typeface="Calibri"/>
                <a:cs typeface="Calibri"/>
              </a:rPr>
              <a:t>payments,</a:t>
            </a:r>
            <a:r>
              <a:rPr dirty="0" sz="2400" spc="105">
                <a:latin typeface="Calibri"/>
                <a:cs typeface="Calibri"/>
              </a:rPr>
              <a:t> </a:t>
            </a:r>
            <a:r>
              <a:rPr dirty="0" sz="2400" spc="375">
                <a:latin typeface="Calibri"/>
                <a:cs typeface="Calibri"/>
              </a:rPr>
              <a:t>manage</a:t>
            </a:r>
            <a:r>
              <a:rPr dirty="0" sz="2400" spc="105">
                <a:latin typeface="Calibri"/>
                <a:cs typeface="Calibri"/>
              </a:rPr>
              <a:t> </a:t>
            </a:r>
            <a:r>
              <a:rPr dirty="0" sz="2400" spc="215">
                <a:latin typeface="Calibri"/>
                <a:cs typeface="Calibri"/>
              </a:rPr>
              <a:t>subscriptions,</a:t>
            </a:r>
            <a:r>
              <a:rPr dirty="0" sz="2400" spc="105">
                <a:latin typeface="Calibri"/>
                <a:cs typeface="Calibri"/>
              </a:rPr>
              <a:t> </a:t>
            </a:r>
            <a:r>
              <a:rPr dirty="0" sz="2400" spc="320">
                <a:latin typeface="Calibri"/>
                <a:cs typeface="Calibri"/>
              </a:rPr>
              <a:t>and</a:t>
            </a:r>
            <a:r>
              <a:rPr dirty="0" sz="2400" spc="105">
                <a:latin typeface="Calibri"/>
                <a:cs typeface="Calibri"/>
              </a:rPr>
              <a:t> </a:t>
            </a:r>
            <a:r>
              <a:rPr dirty="0" sz="2400" spc="265">
                <a:latin typeface="Calibri"/>
                <a:cs typeface="Calibri"/>
              </a:rPr>
              <a:t>handle </a:t>
            </a:r>
            <a:r>
              <a:rPr dirty="0" sz="2400" spc="220">
                <a:latin typeface="Calibri"/>
                <a:cs typeface="Calibri"/>
              </a:rPr>
              <a:t>other</a:t>
            </a:r>
            <a:r>
              <a:rPr dirty="0" sz="2400" spc="105">
                <a:latin typeface="Calibri"/>
                <a:cs typeface="Calibri"/>
              </a:rPr>
              <a:t> </a:t>
            </a:r>
            <a:r>
              <a:rPr dirty="0" sz="2400" spc="225">
                <a:latin typeface="Calibri"/>
                <a:cs typeface="Calibri"/>
              </a:rPr>
              <a:t>e-</a:t>
            </a:r>
            <a:r>
              <a:rPr dirty="0" sz="2400" spc="335">
                <a:latin typeface="Calibri"/>
                <a:cs typeface="Calibri"/>
              </a:rPr>
              <a:t>commerce</a:t>
            </a:r>
            <a:r>
              <a:rPr dirty="0" sz="2400" spc="105">
                <a:latin typeface="Calibri"/>
                <a:cs typeface="Calibri"/>
              </a:rPr>
              <a:t> </a:t>
            </a:r>
            <a:r>
              <a:rPr dirty="0" sz="2400" spc="204">
                <a:latin typeface="Calibri"/>
                <a:cs typeface="Calibri"/>
              </a:rPr>
              <a:t>transactions.</a:t>
            </a:r>
            <a:r>
              <a:rPr dirty="0" sz="2400" spc="105">
                <a:latin typeface="Calibri"/>
                <a:cs typeface="Calibri"/>
              </a:rPr>
              <a:t> </a:t>
            </a:r>
            <a:r>
              <a:rPr dirty="0" sz="2400" spc="270">
                <a:latin typeface="Calibri"/>
                <a:cs typeface="Calibri"/>
              </a:rPr>
              <a:t>With</a:t>
            </a:r>
            <a:r>
              <a:rPr dirty="0" sz="2400" spc="105">
                <a:latin typeface="Calibri"/>
                <a:cs typeface="Calibri"/>
              </a:rPr>
              <a:t> </a:t>
            </a:r>
            <a:r>
              <a:rPr dirty="0" sz="2400" spc="140">
                <a:latin typeface="Calibri"/>
                <a:cs typeface="Calibri"/>
              </a:rPr>
              <a:t>its </a:t>
            </a:r>
            <a:r>
              <a:rPr dirty="0" sz="2400" spc="215">
                <a:latin typeface="Calibri"/>
                <a:cs typeface="Calibri"/>
              </a:rPr>
              <a:t>developer-</a:t>
            </a:r>
            <a:r>
              <a:rPr dirty="0" sz="2400" spc="210">
                <a:latin typeface="Calibri"/>
                <a:cs typeface="Calibri"/>
              </a:rPr>
              <a:t>friendly</a:t>
            </a:r>
            <a:r>
              <a:rPr dirty="0" sz="2400" spc="105">
                <a:latin typeface="Calibri"/>
                <a:cs typeface="Calibri"/>
              </a:rPr>
              <a:t> </a:t>
            </a:r>
            <a:r>
              <a:rPr dirty="0" sz="2400" spc="195">
                <a:latin typeface="Calibri"/>
                <a:cs typeface="Calibri"/>
              </a:rPr>
              <a:t>interface</a:t>
            </a:r>
            <a:r>
              <a:rPr dirty="0" sz="2400" spc="105">
                <a:latin typeface="Calibri"/>
                <a:cs typeface="Calibri"/>
              </a:rPr>
              <a:t> </a:t>
            </a:r>
            <a:r>
              <a:rPr dirty="0" sz="2400" spc="320">
                <a:latin typeface="Calibri"/>
                <a:cs typeface="Calibri"/>
              </a:rPr>
              <a:t>and</a:t>
            </a:r>
            <a:r>
              <a:rPr dirty="0" sz="2400" spc="105">
                <a:latin typeface="Calibri"/>
                <a:cs typeface="Calibri"/>
              </a:rPr>
              <a:t> </a:t>
            </a:r>
            <a:r>
              <a:rPr dirty="0" sz="2400" spc="235">
                <a:latin typeface="Calibri"/>
                <a:cs typeface="Calibri"/>
              </a:rPr>
              <a:t>robust</a:t>
            </a:r>
            <a:r>
              <a:rPr dirty="0" sz="2400" spc="105">
                <a:latin typeface="Calibri"/>
                <a:cs typeface="Calibri"/>
              </a:rPr>
              <a:t> </a:t>
            </a:r>
            <a:r>
              <a:rPr dirty="0" sz="2400" spc="210">
                <a:latin typeface="Calibri"/>
                <a:cs typeface="Calibri"/>
              </a:rPr>
              <a:t>set</a:t>
            </a:r>
            <a:r>
              <a:rPr dirty="0" sz="2400" spc="105">
                <a:latin typeface="Calibri"/>
                <a:cs typeface="Calibri"/>
              </a:rPr>
              <a:t> </a:t>
            </a:r>
            <a:r>
              <a:rPr dirty="0" sz="2400" spc="130">
                <a:latin typeface="Calibri"/>
                <a:cs typeface="Calibri"/>
              </a:rPr>
              <a:t>of </a:t>
            </a:r>
            <a:r>
              <a:rPr dirty="0" sz="2400" spc="135">
                <a:latin typeface="Calibri"/>
                <a:cs typeface="Calibri"/>
              </a:rPr>
              <a:t>tools,</a:t>
            </a:r>
            <a:r>
              <a:rPr dirty="0" sz="2400" spc="90">
                <a:latin typeface="Calibri"/>
                <a:cs typeface="Calibri"/>
              </a:rPr>
              <a:t> </a:t>
            </a:r>
            <a:r>
              <a:rPr dirty="0" sz="2400" spc="220">
                <a:latin typeface="Calibri"/>
                <a:cs typeface="Calibri"/>
              </a:rPr>
              <a:t>Stripe</a:t>
            </a:r>
            <a:r>
              <a:rPr dirty="0" sz="2400" spc="90">
                <a:latin typeface="Calibri"/>
                <a:cs typeface="Calibri"/>
              </a:rPr>
              <a:t> </a:t>
            </a:r>
            <a:r>
              <a:rPr dirty="0" sz="2400" spc="210">
                <a:latin typeface="Calibri"/>
                <a:cs typeface="Calibri"/>
              </a:rPr>
              <a:t>allows</a:t>
            </a:r>
            <a:r>
              <a:rPr dirty="0" sz="2400" spc="90">
                <a:latin typeface="Calibri"/>
                <a:cs typeface="Calibri"/>
              </a:rPr>
              <a:t> </a:t>
            </a:r>
            <a:r>
              <a:rPr dirty="0" sz="2400" spc="135">
                <a:latin typeface="Calibri"/>
                <a:cs typeface="Calibri"/>
              </a:rPr>
              <a:t>for</a:t>
            </a:r>
            <a:r>
              <a:rPr dirty="0" sz="2400" spc="90">
                <a:latin typeface="Calibri"/>
                <a:cs typeface="Calibri"/>
              </a:rPr>
              <a:t> </a:t>
            </a:r>
            <a:r>
              <a:rPr dirty="0" sz="2400" spc="220">
                <a:latin typeface="Calibri"/>
                <a:cs typeface="Calibri"/>
              </a:rPr>
              <a:t>easy</a:t>
            </a:r>
            <a:r>
              <a:rPr dirty="0" sz="2400" spc="95">
                <a:latin typeface="Calibri"/>
                <a:cs typeface="Calibri"/>
              </a:rPr>
              <a:t> </a:t>
            </a:r>
            <a:r>
              <a:rPr dirty="0" sz="2400" spc="229">
                <a:latin typeface="Calibri"/>
                <a:cs typeface="Calibri"/>
              </a:rPr>
              <a:t>integration</a:t>
            </a:r>
            <a:r>
              <a:rPr dirty="0" sz="2400" spc="90">
                <a:latin typeface="Calibri"/>
                <a:cs typeface="Calibri"/>
              </a:rPr>
              <a:t> </a:t>
            </a:r>
            <a:r>
              <a:rPr dirty="0" sz="2400" spc="180">
                <a:latin typeface="Calibri"/>
                <a:cs typeface="Calibri"/>
              </a:rPr>
              <a:t>into </a:t>
            </a:r>
            <a:r>
              <a:rPr dirty="0" sz="2400" spc="204">
                <a:latin typeface="Calibri"/>
                <a:cs typeface="Calibri"/>
              </a:rPr>
              <a:t>various</a:t>
            </a:r>
            <a:r>
              <a:rPr dirty="0" sz="2400" spc="100">
                <a:latin typeface="Calibri"/>
                <a:cs typeface="Calibri"/>
              </a:rPr>
              <a:t> </a:t>
            </a:r>
            <a:r>
              <a:rPr dirty="0" sz="2400" spc="229">
                <a:latin typeface="Calibri"/>
                <a:cs typeface="Calibri"/>
              </a:rPr>
              <a:t>websites</a:t>
            </a:r>
            <a:r>
              <a:rPr dirty="0" sz="2400" spc="105">
                <a:latin typeface="Calibri"/>
                <a:cs typeface="Calibri"/>
              </a:rPr>
              <a:t> </a:t>
            </a:r>
            <a:r>
              <a:rPr dirty="0" sz="2400" spc="320">
                <a:latin typeface="Calibri"/>
                <a:cs typeface="Calibri"/>
              </a:rPr>
              <a:t>and</a:t>
            </a:r>
            <a:r>
              <a:rPr dirty="0" sz="2400" spc="100">
                <a:latin typeface="Calibri"/>
                <a:cs typeface="Calibri"/>
              </a:rPr>
              <a:t> </a:t>
            </a:r>
            <a:r>
              <a:rPr dirty="0" sz="2400" spc="210">
                <a:latin typeface="Calibri"/>
                <a:cs typeface="Calibri"/>
              </a:rPr>
              <a:t>applications.</a:t>
            </a:r>
            <a:r>
              <a:rPr dirty="0" sz="2400" spc="105">
                <a:latin typeface="Calibri"/>
                <a:cs typeface="Calibri"/>
              </a:rPr>
              <a:t> </a:t>
            </a:r>
            <a:r>
              <a:rPr dirty="0" sz="2400" spc="140">
                <a:latin typeface="Calibri"/>
                <a:cs typeface="Calibri"/>
              </a:rPr>
              <a:t>It</a:t>
            </a:r>
            <a:r>
              <a:rPr dirty="0" sz="2400" spc="100">
                <a:latin typeface="Calibri"/>
                <a:cs typeface="Calibri"/>
              </a:rPr>
              <a:t> </a:t>
            </a:r>
            <a:r>
              <a:rPr dirty="0" sz="2400" spc="254">
                <a:latin typeface="Calibri"/>
                <a:cs typeface="Calibri"/>
              </a:rPr>
              <a:t>supports</a:t>
            </a:r>
            <a:r>
              <a:rPr dirty="0" sz="2400" spc="105">
                <a:latin typeface="Calibri"/>
                <a:cs typeface="Calibri"/>
              </a:rPr>
              <a:t> </a:t>
            </a:r>
            <a:r>
              <a:rPr dirty="0" sz="2400" spc="210">
                <a:latin typeface="Calibri"/>
                <a:cs typeface="Calibri"/>
              </a:rPr>
              <a:t>a </a:t>
            </a:r>
            <a:r>
              <a:rPr dirty="0" sz="2400" spc="170">
                <a:latin typeface="Calibri"/>
                <a:cs typeface="Calibri"/>
              </a:rPr>
              <a:t>variety</a:t>
            </a:r>
            <a:r>
              <a:rPr dirty="0" sz="2400" spc="100">
                <a:latin typeface="Calibri"/>
                <a:cs typeface="Calibri"/>
              </a:rPr>
              <a:t> </a:t>
            </a:r>
            <a:r>
              <a:rPr dirty="0" sz="2400" spc="155">
                <a:latin typeface="Calibri"/>
                <a:cs typeface="Calibri"/>
              </a:rPr>
              <a:t>of</a:t>
            </a:r>
            <a:r>
              <a:rPr dirty="0" sz="2400" spc="100">
                <a:latin typeface="Calibri"/>
                <a:cs typeface="Calibri"/>
              </a:rPr>
              <a:t> </a:t>
            </a:r>
            <a:r>
              <a:rPr dirty="0" sz="2400" spc="310">
                <a:latin typeface="Calibri"/>
                <a:cs typeface="Calibri"/>
              </a:rPr>
              <a:t>payment</a:t>
            </a:r>
            <a:r>
              <a:rPr dirty="0" sz="2400" spc="100">
                <a:latin typeface="Calibri"/>
                <a:cs typeface="Calibri"/>
              </a:rPr>
              <a:t> </a:t>
            </a:r>
            <a:r>
              <a:rPr dirty="0" sz="2400" spc="265">
                <a:latin typeface="Calibri"/>
                <a:cs typeface="Calibri"/>
              </a:rPr>
              <a:t>methods,</a:t>
            </a:r>
            <a:r>
              <a:rPr dirty="0" sz="2400" spc="100">
                <a:latin typeface="Calibri"/>
                <a:cs typeface="Calibri"/>
              </a:rPr>
              <a:t> </a:t>
            </a:r>
            <a:r>
              <a:rPr dirty="0" sz="2400" spc="275">
                <a:latin typeface="Calibri"/>
                <a:cs typeface="Calibri"/>
              </a:rPr>
              <a:t>including</a:t>
            </a:r>
            <a:r>
              <a:rPr dirty="0" sz="2400" spc="105">
                <a:latin typeface="Calibri"/>
                <a:cs typeface="Calibri"/>
              </a:rPr>
              <a:t> </a:t>
            </a:r>
            <a:r>
              <a:rPr dirty="0" sz="2400" spc="200">
                <a:latin typeface="Calibri"/>
                <a:cs typeface="Calibri"/>
              </a:rPr>
              <a:t>credit </a:t>
            </a:r>
            <a:r>
              <a:rPr dirty="0" sz="2400" spc="195">
                <a:latin typeface="Calibri"/>
                <a:cs typeface="Calibri"/>
              </a:rPr>
              <a:t>cards,</a:t>
            </a:r>
            <a:r>
              <a:rPr dirty="0" sz="2400" spc="95">
                <a:latin typeface="Calibri"/>
                <a:cs typeface="Calibri"/>
              </a:rPr>
              <a:t> </a:t>
            </a:r>
            <a:r>
              <a:rPr dirty="0" sz="2400" spc="225">
                <a:latin typeface="Calibri"/>
                <a:cs typeface="Calibri"/>
              </a:rPr>
              <a:t>digital</a:t>
            </a:r>
            <a:r>
              <a:rPr dirty="0" sz="2400" spc="100">
                <a:latin typeface="Calibri"/>
                <a:cs typeface="Calibri"/>
              </a:rPr>
              <a:t> </a:t>
            </a:r>
            <a:r>
              <a:rPr dirty="0" sz="2400" spc="165">
                <a:latin typeface="Calibri"/>
                <a:cs typeface="Calibri"/>
              </a:rPr>
              <a:t>wallets,</a:t>
            </a:r>
            <a:r>
              <a:rPr dirty="0" sz="2400" spc="95">
                <a:latin typeface="Calibri"/>
                <a:cs typeface="Calibri"/>
              </a:rPr>
              <a:t> </a:t>
            </a:r>
            <a:r>
              <a:rPr dirty="0" sz="2400" spc="320">
                <a:latin typeface="Calibri"/>
                <a:cs typeface="Calibri"/>
              </a:rPr>
              <a:t>and</a:t>
            </a:r>
            <a:r>
              <a:rPr dirty="0" sz="2400" spc="100">
                <a:latin typeface="Calibri"/>
                <a:cs typeface="Calibri"/>
              </a:rPr>
              <a:t> </a:t>
            </a:r>
            <a:r>
              <a:rPr dirty="0" sz="2400" spc="325">
                <a:latin typeface="Calibri"/>
                <a:cs typeface="Calibri"/>
              </a:rPr>
              <a:t>bank</a:t>
            </a:r>
            <a:r>
              <a:rPr dirty="0" sz="2400" spc="95">
                <a:latin typeface="Calibri"/>
                <a:cs typeface="Calibri"/>
              </a:rPr>
              <a:t> </a:t>
            </a:r>
            <a:r>
              <a:rPr dirty="0" sz="2400" spc="150">
                <a:latin typeface="Calibri"/>
                <a:cs typeface="Calibri"/>
              </a:rPr>
              <a:t>transfers, </a:t>
            </a:r>
            <a:r>
              <a:rPr dirty="0" sz="2400" spc="360">
                <a:latin typeface="Calibri"/>
                <a:cs typeface="Calibri"/>
              </a:rPr>
              <a:t>making</a:t>
            </a:r>
            <a:r>
              <a:rPr dirty="0" sz="2400" spc="100">
                <a:latin typeface="Calibri"/>
                <a:cs typeface="Calibri"/>
              </a:rPr>
              <a:t> </a:t>
            </a:r>
            <a:r>
              <a:rPr dirty="0" sz="2400" spc="130">
                <a:latin typeface="Calibri"/>
                <a:cs typeface="Calibri"/>
              </a:rPr>
              <a:t>it</a:t>
            </a:r>
            <a:r>
              <a:rPr dirty="0" sz="2400" spc="100">
                <a:latin typeface="Calibri"/>
                <a:cs typeface="Calibri"/>
              </a:rPr>
              <a:t> </a:t>
            </a:r>
            <a:r>
              <a:rPr dirty="0" sz="2400" spc="175">
                <a:latin typeface="Calibri"/>
                <a:cs typeface="Calibri"/>
              </a:rPr>
              <a:t>versatile</a:t>
            </a:r>
            <a:r>
              <a:rPr dirty="0" sz="2400" spc="100">
                <a:latin typeface="Calibri"/>
                <a:cs typeface="Calibri"/>
              </a:rPr>
              <a:t> </a:t>
            </a:r>
            <a:r>
              <a:rPr dirty="0" sz="2400" spc="320">
                <a:latin typeface="Calibri"/>
                <a:cs typeface="Calibri"/>
              </a:rPr>
              <a:t>and</a:t>
            </a:r>
            <a:r>
              <a:rPr dirty="0" sz="2400" spc="100">
                <a:latin typeface="Calibri"/>
                <a:cs typeface="Calibri"/>
              </a:rPr>
              <a:t> </a:t>
            </a:r>
            <a:r>
              <a:rPr dirty="0" sz="2400" spc="235">
                <a:latin typeface="Calibri"/>
                <a:cs typeface="Calibri"/>
              </a:rPr>
              <a:t>accessible</a:t>
            </a:r>
            <a:r>
              <a:rPr dirty="0" sz="2400" spc="100">
                <a:latin typeface="Calibri"/>
                <a:cs typeface="Calibri"/>
              </a:rPr>
              <a:t> </a:t>
            </a:r>
            <a:r>
              <a:rPr dirty="0" sz="2400" spc="175">
                <a:latin typeface="Calibri"/>
                <a:cs typeface="Calibri"/>
              </a:rPr>
              <a:t>to</a:t>
            </a:r>
            <a:r>
              <a:rPr dirty="0" sz="2400" spc="100">
                <a:latin typeface="Calibri"/>
                <a:cs typeface="Calibri"/>
              </a:rPr>
              <a:t> </a:t>
            </a:r>
            <a:r>
              <a:rPr dirty="0" sz="2400" spc="260">
                <a:latin typeface="Calibri"/>
                <a:cs typeface="Calibri"/>
              </a:rPr>
              <a:t>a</a:t>
            </a:r>
            <a:r>
              <a:rPr dirty="0" sz="2400" spc="100">
                <a:latin typeface="Calibri"/>
                <a:cs typeface="Calibri"/>
              </a:rPr>
              <a:t> </a:t>
            </a:r>
            <a:r>
              <a:rPr dirty="0" sz="2400" spc="245">
                <a:latin typeface="Calibri"/>
                <a:cs typeface="Calibri"/>
              </a:rPr>
              <a:t>global </a:t>
            </a:r>
            <a:r>
              <a:rPr dirty="0" sz="2400" spc="229">
                <a:latin typeface="Calibri"/>
                <a:cs typeface="Calibri"/>
              </a:rPr>
              <a:t>audience.</a:t>
            </a:r>
            <a:r>
              <a:rPr dirty="0" sz="2400" spc="105">
                <a:latin typeface="Calibri"/>
                <a:cs typeface="Calibri"/>
              </a:rPr>
              <a:t> </a:t>
            </a:r>
            <a:r>
              <a:rPr dirty="0" sz="2400" spc="185">
                <a:latin typeface="Calibri"/>
                <a:cs typeface="Calibri"/>
              </a:rPr>
              <a:t>Additionally,</a:t>
            </a:r>
            <a:r>
              <a:rPr dirty="0" sz="2400" spc="110">
                <a:latin typeface="Calibri"/>
                <a:cs typeface="Calibri"/>
              </a:rPr>
              <a:t> </a:t>
            </a:r>
            <a:r>
              <a:rPr dirty="0" sz="2400" spc="220">
                <a:latin typeface="Calibri"/>
                <a:cs typeface="Calibri"/>
              </a:rPr>
              <a:t>Stripe</a:t>
            </a:r>
            <a:r>
              <a:rPr dirty="0" sz="2400" spc="110">
                <a:latin typeface="Calibri"/>
                <a:cs typeface="Calibri"/>
              </a:rPr>
              <a:t> </a:t>
            </a:r>
            <a:r>
              <a:rPr dirty="0" sz="2400" spc="155">
                <a:latin typeface="Calibri"/>
                <a:cs typeface="Calibri"/>
              </a:rPr>
              <a:t>offers</a:t>
            </a:r>
            <a:r>
              <a:rPr dirty="0" sz="2400" spc="105">
                <a:latin typeface="Calibri"/>
                <a:cs typeface="Calibri"/>
              </a:rPr>
              <a:t> </a:t>
            </a:r>
            <a:r>
              <a:rPr dirty="0" sz="2400" spc="185">
                <a:latin typeface="Calibri"/>
                <a:cs typeface="Calibri"/>
              </a:rPr>
              <a:t>features </a:t>
            </a:r>
            <a:r>
              <a:rPr dirty="0" sz="2400" spc="180">
                <a:latin typeface="Calibri"/>
                <a:cs typeface="Calibri"/>
              </a:rPr>
              <a:t>like</a:t>
            </a:r>
            <a:r>
              <a:rPr dirty="0" sz="2400" spc="100">
                <a:latin typeface="Calibri"/>
                <a:cs typeface="Calibri"/>
              </a:rPr>
              <a:t> </a:t>
            </a:r>
            <a:r>
              <a:rPr dirty="0" sz="2400" spc="260">
                <a:latin typeface="Calibri"/>
                <a:cs typeface="Calibri"/>
              </a:rPr>
              <a:t>fraud</a:t>
            </a:r>
            <a:r>
              <a:rPr dirty="0" sz="2400" spc="100">
                <a:latin typeface="Calibri"/>
                <a:cs typeface="Calibri"/>
              </a:rPr>
              <a:t> </a:t>
            </a:r>
            <a:r>
              <a:rPr dirty="0" sz="2400" spc="195">
                <a:latin typeface="Calibri"/>
                <a:cs typeface="Calibri"/>
              </a:rPr>
              <a:t>prevention,</a:t>
            </a:r>
            <a:r>
              <a:rPr dirty="0" sz="2400" spc="100">
                <a:latin typeface="Calibri"/>
                <a:cs typeface="Calibri"/>
              </a:rPr>
              <a:t> </a:t>
            </a:r>
            <a:r>
              <a:rPr dirty="0" sz="2400" spc="240">
                <a:latin typeface="Calibri"/>
                <a:cs typeface="Calibri"/>
              </a:rPr>
              <a:t>subscription</a:t>
            </a:r>
            <a:r>
              <a:rPr dirty="0" sz="2400" spc="100">
                <a:latin typeface="Calibri"/>
                <a:cs typeface="Calibri"/>
              </a:rPr>
              <a:t> </a:t>
            </a:r>
            <a:r>
              <a:rPr dirty="0" sz="2400" spc="185">
                <a:latin typeface="Calibri"/>
                <a:cs typeface="Calibri"/>
              </a:rPr>
              <a:t>billing,</a:t>
            </a:r>
            <a:r>
              <a:rPr dirty="0" sz="2400" spc="100">
                <a:latin typeface="Calibri"/>
                <a:cs typeface="Calibri"/>
              </a:rPr>
              <a:t> </a:t>
            </a:r>
            <a:r>
              <a:rPr dirty="0" sz="2400" spc="150">
                <a:latin typeface="Calibri"/>
                <a:cs typeface="Calibri"/>
              </a:rPr>
              <a:t>real- </a:t>
            </a:r>
            <a:r>
              <a:rPr dirty="0" sz="2400" spc="280">
                <a:latin typeface="Calibri"/>
                <a:cs typeface="Calibri"/>
              </a:rPr>
              <a:t>time</a:t>
            </a:r>
            <a:r>
              <a:rPr dirty="0" sz="2400" spc="95">
                <a:latin typeface="Calibri"/>
                <a:cs typeface="Calibri"/>
              </a:rPr>
              <a:t> </a:t>
            </a:r>
            <a:r>
              <a:rPr dirty="0" sz="2400" spc="195">
                <a:latin typeface="Calibri"/>
                <a:cs typeface="Calibri"/>
              </a:rPr>
              <a:t>analytics,</a:t>
            </a:r>
            <a:r>
              <a:rPr dirty="0" sz="2400" spc="95">
                <a:latin typeface="Calibri"/>
                <a:cs typeface="Calibri"/>
              </a:rPr>
              <a:t> </a:t>
            </a:r>
            <a:r>
              <a:rPr dirty="0" sz="2400" spc="320">
                <a:latin typeface="Calibri"/>
                <a:cs typeface="Calibri"/>
              </a:rPr>
              <a:t>and</a:t>
            </a:r>
            <a:r>
              <a:rPr dirty="0" sz="2400" spc="95">
                <a:latin typeface="Calibri"/>
                <a:cs typeface="Calibri"/>
              </a:rPr>
              <a:t> </a:t>
            </a:r>
            <a:r>
              <a:rPr dirty="0" sz="2400" spc="260">
                <a:latin typeface="Calibri"/>
                <a:cs typeface="Calibri"/>
              </a:rPr>
              <a:t>a</a:t>
            </a:r>
            <a:r>
              <a:rPr dirty="0" sz="2400" spc="100">
                <a:latin typeface="Calibri"/>
                <a:cs typeface="Calibri"/>
              </a:rPr>
              <a:t> </a:t>
            </a:r>
            <a:r>
              <a:rPr dirty="0" sz="2400" spc="215">
                <a:latin typeface="Calibri"/>
                <a:cs typeface="Calibri"/>
              </a:rPr>
              <a:t>user-</a:t>
            </a:r>
            <a:r>
              <a:rPr dirty="0" sz="2400" spc="210">
                <a:latin typeface="Calibri"/>
                <a:cs typeface="Calibri"/>
              </a:rPr>
              <a:t>friendly</a:t>
            </a:r>
            <a:r>
              <a:rPr dirty="0" sz="2400" spc="95">
                <a:latin typeface="Calibri"/>
                <a:cs typeface="Calibri"/>
              </a:rPr>
              <a:t> </a:t>
            </a:r>
            <a:r>
              <a:rPr dirty="0" sz="2400" spc="225">
                <a:latin typeface="Calibri"/>
                <a:cs typeface="Calibri"/>
              </a:rPr>
              <a:t>dashboard, </a:t>
            </a:r>
            <a:r>
              <a:rPr dirty="0" sz="2400" spc="360">
                <a:latin typeface="Calibri"/>
                <a:cs typeface="Calibri"/>
              </a:rPr>
              <a:t>making</a:t>
            </a:r>
            <a:r>
              <a:rPr dirty="0" sz="2400" spc="95">
                <a:latin typeface="Calibri"/>
                <a:cs typeface="Calibri"/>
              </a:rPr>
              <a:t> </a:t>
            </a:r>
            <a:r>
              <a:rPr dirty="0" sz="2400" spc="130">
                <a:latin typeface="Calibri"/>
                <a:cs typeface="Calibri"/>
              </a:rPr>
              <a:t>it</a:t>
            </a:r>
            <a:r>
              <a:rPr dirty="0" sz="2400" spc="95">
                <a:latin typeface="Calibri"/>
                <a:cs typeface="Calibri"/>
              </a:rPr>
              <a:t> </a:t>
            </a:r>
            <a:r>
              <a:rPr dirty="0" sz="2400" spc="260">
                <a:latin typeface="Calibri"/>
                <a:cs typeface="Calibri"/>
              </a:rPr>
              <a:t>a</a:t>
            </a:r>
            <a:r>
              <a:rPr dirty="0" sz="2400" spc="95">
                <a:latin typeface="Calibri"/>
                <a:cs typeface="Calibri"/>
              </a:rPr>
              <a:t> </a:t>
            </a:r>
            <a:r>
              <a:rPr dirty="0" sz="2400" spc="250">
                <a:latin typeface="Calibri"/>
                <a:cs typeface="Calibri"/>
              </a:rPr>
              <a:t>popular</a:t>
            </a:r>
            <a:r>
              <a:rPr dirty="0" sz="2400" spc="95">
                <a:latin typeface="Calibri"/>
                <a:cs typeface="Calibri"/>
              </a:rPr>
              <a:t> </a:t>
            </a:r>
            <a:r>
              <a:rPr dirty="0" sz="2400" spc="254">
                <a:latin typeface="Calibri"/>
                <a:cs typeface="Calibri"/>
              </a:rPr>
              <a:t>choice</a:t>
            </a:r>
            <a:r>
              <a:rPr dirty="0" sz="2400" spc="95">
                <a:latin typeface="Calibri"/>
                <a:cs typeface="Calibri"/>
              </a:rPr>
              <a:t> </a:t>
            </a:r>
            <a:r>
              <a:rPr dirty="0" sz="2400" spc="135">
                <a:latin typeface="Calibri"/>
                <a:cs typeface="Calibri"/>
              </a:rPr>
              <a:t>for</a:t>
            </a:r>
            <a:r>
              <a:rPr dirty="0" sz="2400" spc="95">
                <a:latin typeface="Calibri"/>
                <a:cs typeface="Calibri"/>
              </a:rPr>
              <a:t> </a:t>
            </a:r>
            <a:r>
              <a:rPr dirty="0" sz="2400" spc="254">
                <a:latin typeface="Calibri"/>
                <a:cs typeface="Calibri"/>
              </a:rPr>
              <a:t>businesses</a:t>
            </a:r>
            <a:r>
              <a:rPr dirty="0" sz="2400" spc="95">
                <a:latin typeface="Calibri"/>
                <a:cs typeface="Calibri"/>
              </a:rPr>
              <a:t> </a:t>
            </a:r>
            <a:r>
              <a:rPr dirty="0" sz="2400" spc="155">
                <a:latin typeface="Calibri"/>
                <a:cs typeface="Calibri"/>
              </a:rPr>
              <a:t>of</a:t>
            </a:r>
            <a:r>
              <a:rPr dirty="0" sz="2400" spc="95">
                <a:latin typeface="Calibri"/>
                <a:cs typeface="Calibri"/>
              </a:rPr>
              <a:t> </a:t>
            </a:r>
            <a:r>
              <a:rPr dirty="0" sz="2400" spc="125">
                <a:latin typeface="Calibri"/>
                <a:cs typeface="Calibri"/>
              </a:rPr>
              <a:t>all </a:t>
            </a:r>
            <a:r>
              <a:rPr dirty="0" sz="2400" spc="210">
                <a:latin typeface="Calibri"/>
                <a:cs typeface="Calibri"/>
              </a:rPr>
              <a:t>sizes</a:t>
            </a:r>
            <a:r>
              <a:rPr dirty="0" sz="2400" spc="95">
                <a:latin typeface="Calibri"/>
                <a:cs typeface="Calibri"/>
              </a:rPr>
              <a:t> </a:t>
            </a:r>
            <a:r>
              <a:rPr dirty="0" sz="2400" spc="285">
                <a:latin typeface="Calibri"/>
                <a:cs typeface="Calibri"/>
              </a:rPr>
              <a:t>seeking</a:t>
            </a:r>
            <a:r>
              <a:rPr dirty="0" sz="2400" spc="95">
                <a:latin typeface="Calibri"/>
                <a:cs typeface="Calibri"/>
              </a:rPr>
              <a:t> </a:t>
            </a:r>
            <a:r>
              <a:rPr dirty="0" sz="2400" spc="180">
                <a:latin typeface="Calibri"/>
                <a:cs typeface="Calibri"/>
              </a:rPr>
              <a:t>reliable</a:t>
            </a:r>
            <a:r>
              <a:rPr dirty="0" sz="2400" spc="100">
                <a:latin typeface="Calibri"/>
                <a:cs typeface="Calibri"/>
              </a:rPr>
              <a:t> </a:t>
            </a:r>
            <a:r>
              <a:rPr dirty="0" sz="2400" spc="310">
                <a:latin typeface="Calibri"/>
                <a:cs typeface="Calibri"/>
              </a:rPr>
              <a:t>payment</a:t>
            </a:r>
            <a:r>
              <a:rPr dirty="0" sz="2400" spc="95">
                <a:latin typeface="Calibri"/>
                <a:cs typeface="Calibri"/>
              </a:rPr>
              <a:t> </a:t>
            </a:r>
            <a:r>
              <a:rPr dirty="0" sz="2400" spc="180">
                <a:latin typeface="Calibri"/>
                <a:cs typeface="Calibri"/>
              </a:rPr>
              <a:t>solutions.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176972" y="1010499"/>
            <a:ext cx="1290320" cy="1225550"/>
          </a:xfrm>
          <a:prstGeom prst="rect">
            <a:avLst/>
          </a:prstGeom>
        </p:spPr>
        <p:txBody>
          <a:bodyPr wrap="square" lIns="0" tIns="69850" rIns="0" bIns="0" rtlCol="0" vert="horz">
            <a:spAutoFit/>
          </a:bodyPr>
          <a:lstStyle/>
          <a:p>
            <a:pPr marL="12700" marR="5080">
              <a:lnSpc>
                <a:spcPts val="2250"/>
              </a:lnSpc>
              <a:spcBef>
                <a:spcPts val="550"/>
              </a:spcBef>
            </a:pPr>
            <a:r>
              <a:rPr dirty="0" sz="2250" spc="254" b="1">
                <a:solidFill>
                  <a:srgbClr val="FFFFFF"/>
                </a:solidFill>
                <a:latin typeface="Calibri"/>
                <a:cs typeface="Calibri"/>
              </a:rPr>
              <a:t>Fast</a:t>
            </a:r>
            <a:r>
              <a:rPr dirty="0" sz="2250" spc="114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50" spc="275" b="1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dirty="0" sz="2250" spc="250" b="1">
                <a:solidFill>
                  <a:srgbClr val="FFFFFF"/>
                </a:solidFill>
                <a:latin typeface="Calibri"/>
                <a:cs typeface="Calibri"/>
              </a:rPr>
              <a:t>Assured </a:t>
            </a:r>
            <a:r>
              <a:rPr dirty="0" sz="2250" spc="229" b="1">
                <a:solidFill>
                  <a:srgbClr val="FFFFFF"/>
                </a:solidFill>
                <a:latin typeface="Calibri"/>
                <a:cs typeface="Calibri"/>
              </a:rPr>
              <a:t>Free </a:t>
            </a:r>
            <a:r>
              <a:rPr dirty="0" sz="2250" spc="210" b="1">
                <a:solidFill>
                  <a:srgbClr val="FFFFFF"/>
                </a:solidFill>
                <a:latin typeface="Calibri"/>
                <a:cs typeface="Calibri"/>
              </a:rPr>
              <a:t>Delivery</a:t>
            </a:r>
            <a:endParaRPr sz="225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62077" y="1300912"/>
            <a:ext cx="5160010" cy="65532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100" spc="509"/>
              <a:t>With</a:t>
            </a:r>
            <a:r>
              <a:rPr dirty="0" sz="4100" spc="210"/>
              <a:t> </a:t>
            </a:r>
            <a:r>
              <a:rPr dirty="0" sz="4100" spc="509"/>
              <a:t>Our</a:t>
            </a:r>
            <a:r>
              <a:rPr dirty="0" sz="4100" spc="220"/>
              <a:t> </a:t>
            </a:r>
            <a:r>
              <a:rPr dirty="0" sz="4100" spc="540"/>
              <a:t>Agencies</a:t>
            </a:r>
            <a:endParaRPr sz="4100"/>
          </a:p>
        </p:txBody>
      </p:sp>
      <p:sp>
        <p:nvSpPr>
          <p:cNvPr id="4" name="object 4" descr=""/>
          <p:cNvSpPr txBox="1"/>
          <p:nvPr/>
        </p:nvSpPr>
        <p:spPr>
          <a:xfrm>
            <a:off x="9902063" y="1421236"/>
            <a:ext cx="7211059" cy="7430134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12700" marR="5080">
              <a:lnSpc>
                <a:spcPct val="91600"/>
              </a:lnSpc>
              <a:spcBef>
                <a:spcPts val="340"/>
              </a:spcBef>
            </a:pPr>
            <a:r>
              <a:rPr dirty="0" sz="2400" spc="245">
                <a:latin typeface="Calibri"/>
                <a:cs typeface="Calibri"/>
              </a:rPr>
              <a:t>Clarkton</a:t>
            </a:r>
            <a:r>
              <a:rPr dirty="0" sz="2400" spc="105">
                <a:latin typeface="Calibri"/>
                <a:cs typeface="Calibri"/>
              </a:rPr>
              <a:t> </a:t>
            </a:r>
            <a:r>
              <a:rPr dirty="0" sz="2400" spc="225">
                <a:latin typeface="Calibri"/>
                <a:cs typeface="Calibri"/>
              </a:rPr>
              <a:t>Corporation</a:t>
            </a:r>
            <a:r>
              <a:rPr dirty="0" sz="2400" spc="110">
                <a:latin typeface="Calibri"/>
                <a:cs typeface="Calibri"/>
              </a:rPr>
              <a:t> </a:t>
            </a:r>
            <a:r>
              <a:rPr dirty="0" sz="2400" spc="175">
                <a:latin typeface="Calibri"/>
                <a:cs typeface="Calibri"/>
              </a:rPr>
              <a:t>prioritizes</a:t>
            </a:r>
            <a:r>
              <a:rPr dirty="0" sz="2400" spc="110">
                <a:latin typeface="Calibri"/>
                <a:cs typeface="Calibri"/>
              </a:rPr>
              <a:t> </a:t>
            </a:r>
            <a:r>
              <a:rPr dirty="0" sz="2400" spc="250">
                <a:latin typeface="Calibri"/>
                <a:cs typeface="Calibri"/>
              </a:rPr>
              <a:t>the</a:t>
            </a:r>
            <a:r>
              <a:rPr dirty="0" sz="2400" spc="105">
                <a:latin typeface="Calibri"/>
                <a:cs typeface="Calibri"/>
              </a:rPr>
              <a:t> </a:t>
            </a:r>
            <a:r>
              <a:rPr dirty="0" sz="2400" spc="245">
                <a:latin typeface="Calibri"/>
                <a:cs typeface="Calibri"/>
              </a:rPr>
              <a:t>best</a:t>
            </a:r>
            <a:r>
              <a:rPr dirty="0" sz="2400" spc="110">
                <a:latin typeface="Calibri"/>
                <a:cs typeface="Calibri"/>
              </a:rPr>
              <a:t> </a:t>
            </a:r>
            <a:r>
              <a:rPr dirty="0" sz="2400" spc="295">
                <a:latin typeface="Calibri"/>
                <a:cs typeface="Calibri"/>
              </a:rPr>
              <a:t>and </a:t>
            </a:r>
            <a:r>
              <a:rPr dirty="0" sz="2400" spc="195">
                <a:latin typeface="Calibri"/>
                <a:cs typeface="Calibri"/>
              </a:rPr>
              <a:t>safest</a:t>
            </a:r>
            <a:r>
              <a:rPr dirty="0" sz="2400" spc="95">
                <a:latin typeface="Calibri"/>
                <a:cs typeface="Calibri"/>
              </a:rPr>
              <a:t> </a:t>
            </a:r>
            <a:r>
              <a:rPr dirty="0" sz="2400" spc="190">
                <a:latin typeface="Calibri"/>
                <a:cs typeface="Calibri"/>
              </a:rPr>
              <a:t>delivery</a:t>
            </a:r>
            <a:r>
              <a:rPr dirty="0" sz="2400" spc="100">
                <a:latin typeface="Calibri"/>
                <a:cs typeface="Calibri"/>
              </a:rPr>
              <a:t> </a:t>
            </a:r>
            <a:r>
              <a:rPr dirty="0" sz="2400" spc="235">
                <a:latin typeface="Calibri"/>
                <a:cs typeface="Calibri"/>
              </a:rPr>
              <a:t>experience</a:t>
            </a:r>
            <a:r>
              <a:rPr dirty="0" sz="2400" spc="100">
                <a:latin typeface="Calibri"/>
                <a:cs typeface="Calibri"/>
              </a:rPr>
              <a:t> </a:t>
            </a:r>
            <a:r>
              <a:rPr dirty="0" sz="2400" spc="135">
                <a:latin typeface="Calibri"/>
                <a:cs typeface="Calibri"/>
              </a:rPr>
              <a:t>for</a:t>
            </a:r>
            <a:r>
              <a:rPr dirty="0" sz="2400" spc="100">
                <a:latin typeface="Calibri"/>
                <a:cs typeface="Calibri"/>
              </a:rPr>
              <a:t> </a:t>
            </a:r>
            <a:r>
              <a:rPr dirty="0" sz="2400" spc="229">
                <a:latin typeface="Calibri"/>
                <a:cs typeface="Calibri"/>
              </a:rPr>
              <a:t>our</a:t>
            </a:r>
            <a:r>
              <a:rPr dirty="0" sz="2400" spc="100">
                <a:latin typeface="Calibri"/>
                <a:cs typeface="Calibri"/>
              </a:rPr>
              <a:t> </a:t>
            </a:r>
            <a:r>
              <a:rPr dirty="0" sz="2400" spc="225">
                <a:latin typeface="Calibri"/>
                <a:cs typeface="Calibri"/>
              </a:rPr>
              <a:t>customers. </a:t>
            </a:r>
            <a:r>
              <a:rPr dirty="0" sz="2400" spc="305">
                <a:latin typeface="Calibri"/>
                <a:cs typeface="Calibri"/>
              </a:rPr>
              <a:t>We</a:t>
            </a:r>
            <a:r>
              <a:rPr dirty="0" sz="2400" spc="100">
                <a:latin typeface="Calibri"/>
                <a:cs typeface="Calibri"/>
              </a:rPr>
              <a:t> </a:t>
            </a:r>
            <a:r>
              <a:rPr dirty="0" sz="2400" spc="245">
                <a:latin typeface="Calibri"/>
                <a:cs typeface="Calibri"/>
              </a:rPr>
              <a:t>have</a:t>
            </a:r>
            <a:r>
              <a:rPr dirty="0" sz="2400" spc="105">
                <a:latin typeface="Calibri"/>
                <a:cs typeface="Calibri"/>
              </a:rPr>
              <a:t> </a:t>
            </a:r>
            <a:r>
              <a:rPr dirty="0" sz="2400" spc="300">
                <a:latin typeface="Calibri"/>
                <a:cs typeface="Calibri"/>
              </a:rPr>
              <a:t>implemented</a:t>
            </a:r>
            <a:r>
              <a:rPr dirty="0" sz="2400" spc="105">
                <a:latin typeface="Calibri"/>
                <a:cs typeface="Calibri"/>
              </a:rPr>
              <a:t> </a:t>
            </a:r>
            <a:r>
              <a:rPr dirty="0" sz="2400" spc="260">
                <a:latin typeface="Calibri"/>
                <a:cs typeface="Calibri"/>
              </a:rPr>
              <a:t>a</a:t>
            </a:r>
            <a:r>
              <a:rPr dirty="0" sz="2400" spc="105">
                <a:latin typeface="Calibri"/>
                <a:cs typeface="Calibri"/>
              </a:rPr>
              <a:t> </a:t>
            </a:r>
            <a:r>
              <a:rPr dirty="0" sz="2400" spc="245">
                <a:latin typeface="Calibri"/>
                <a:cs typeface="Calibri"/>
              </a:rPr>
              <a:t>streamlined</a:t>
            </a:r>
            <a:r>
              <a:rPr dirty="0" sz="2400" spc="105">
                <a:latin typeface="Calibri"/>
                <a:cs typeface="Calibri"/>
              </a:rPr>
              <a:t> </a:t>
            </a:r>
            <a:r>
              <a:rPr dirty="0" sz="2400" spc="295">
                <a:latin typeface="Calibri"/>
                <a:cs typeface="Calibri"/>
              </a:rPr>
              <a:t>and </a:t>
            </a:r>
            <a:r>
              <a:rPr dirty="0" sz="2400" spc="229">
                <a:latin typeface="Calibri"/>
                <a:cs typeface="Calibri"/>
              </a:rPr>
              <a:t>efﬁcient</a:t>
            </a:r>
            <a:r>
              <a:rPr dirty="0" sz="2400" spc="100">
                <a:latin typeface="Calibri"/>
                <a:cs typeface="Calibri"/>
              </a:rPr>
              <a:t> </a:t>
            </a:r>
            <a:r>
              <a:rPr dirty="0" sz="2400" spc="190">
                <a:latin typeface="Calibri"/>
                <a:cs typeface="Calibri"/>
              </a:rPr>
              <a:t>delivery</a:t>
            </a:r>
            <a:r>
              <a:rPr dirty="0" sz="2400" spc="105">
                <a:latin typeface="Calibri"/>
                <a:cs typeface="Calibri"/>
              </a:rPr>
              <a:t> </a:t>
            </a:r>
            <a:r>
              <a:rPr dirty="0" sz="2400" spc="240">
                <a:latin typeface="Calibri"/>
                <a:cs typeface="Calibri"/>
              </a:rPr>
              <a:t>process</a:t>
            </a:r>
            <a:r>
              <a:rPr dirty="0" sz="2400" spc="105">
                <a:latin typeface="Calibri"/>
                <a:cs typeface="Calibri"/>
              </a:rPr>
              <a:t> </a:t>
            </a:r>
            <a:r>
              <a:rPr dirty="0" sz="2400" spc="235">
                <a:latin typeface="Calibri"/>
                <a:cs typeface="Calibri"/>
              </a:rPr>
              <a:t>that</a:t>
            </a:r>
            <a:r>
              <a:rPr dirty="0" sz="2400" spc="105">
                <a:latin typeface="Calibri"/>
                <a:cs typeface="Calibri"/>
              </a:rPr>
              <a:t> </a:t>
            </a:r>
            <a:r>
              <a:rPr dirty="0" sz="2400" spc="245">
                <a:latin typeface="Calibri"/>
                <a:cs typeface="Calibri"/>
              </a:rPr>
              <a:t>ensures</a:t>
            </a:r>
            <a:r>
              <a:rPr dirty="0" sz="2400" spc="105">
                <a:latin typeface="Calibri"/>
                <a:cs typeface="Calibri"/>
              </a:rPr>
              <a:t> </a:t>
            </a:r>
            <a:r>
              <a:rPr dirty="0" sz="2400" spc="225">
                <a:latin typeface="Calibri"/>
                <a:cs typeface="Calibri"/>
              </a:rPr>
              <a:t>timely </a:t>
            </a:r>
            <a:r>
              <a:rPr dirty="0" sz="2400" spc="320">
                <a:latin typeface="Calibri"/>
                <a:cs typeface="Calibri"/>
              </a:rPr>
              <a:t>and</a:t>
            </a:r>
            <a:r>
              <a:rPr dirty="0" sz="2400" spc="100">
                <a:latin typeface="Calibri"/>
                <a:cs typeface="Calibri"/>
              </a:rPr>
              <a:t> </a:t>
            </a:r>
            <a:r>
              <a:rPr dirty="0" sz="2400" spc="245">
                <a:latin typeface="Calibri"/>
                <a:cs typeface="Calibri"/>
              </a:rPr>
              <a:t>secure</a:t>
            </a:r>
            <a:r>
              <a:rPr dirty="0" sz="2400" spc="100">
                <a:latin typeface="Calibri"/>
                <a:cs typeface="Calibri"/>
              </a:rPr>
              <a:t> </a:t>
            </a:r>
            <a:r>
              <a:rPr dirty="0" sz="2400" spc="220">
                <a:latin typeface="Calibri"/>
                <a:cs typeface="Calibri"/>
              </a:rPr>
              <a:t>transportation</a:t>
            </a:r>
            <a:r>
              <a:rPr dirty="0" sz="2400" spc="105">
                <a:latin typeface="Calibri"/>
                <a:cs typeface="Calibri"/>
              </a:rPr>
              <a:t> </a:t>
            </a:r>
            <a:r>
              <a:rPr dirty="0" sz="2400" spc="155">
                <a:latin typeface="Calibri"/>
                <a:cs typeface="Calibri"/>
              </a:rPr>
              <a:t>of</a:t>
            </a:r>
            <a:r>
              <a:rPr dirty="0" sz="2400" spc="100">
                <a:latin typeface="Calibri"/>
                <a:cs typeface="Calibri"/>
              </a:rPr>
              <a:t> </a:t>
            </a:r>
            <a:r>
              <a:rPr dirty="0" sz="2400" spc="240">
                <a:latin typeface="Calibri"/>
                <a:cs typeface="Calibri"/>
              </a:rPr>
              <a:t>auto</a:t>
            </a:r>
            <a:r>
              <a:rPr dirty="0" sz="2400" spc="105">
                <a:latin typeface="Calibri"/>
                <a:cs typeface="Calibri"/>
              </a:rPr>
              <a:t> </a:t>
            </a:r>
            <a:r>
              <a:rPr dirty="0" sz="2400" spc="175">
                <a:latin typeface="Calibri"/>
                <a:cs typeface="Calibri"/>
              </a:rPr>
              <a:t>parts.</a:t>
            </a:r>
            <a:r>
              <a:rPr dirty="0" sz="2400" spc="100">
                <a:latin typeface="Calibri"/>
                <a:cs typeface="Calibri"/>
              </a:rPr>
              <a:t> </a:t>
            </a:r>
            <a:r>
              <a:rPr dirty="0" sz="2400" spc="265">
                <a:latin typeface="Calibri"/>
                <a:cs typeface="Calibri"/>
              </a:rPr>
              <a:t>Our </a:t>
            </a:r>
            <a:r>
              <a:rPr dirty="0" sz="2400" spc="260">
                <a:latin typeface="Calibri"/>
                <a:cs typeface="Calibri"/>
              </a:rPr>
              <a:t>dedicated</a:t>
            </a:r>
            <a:r>
              <a:rPr dirty="0" sz="2400" spc="100">
                <a:latin typeface="Calibri"/>
                <a:cs typeface="Calibri"/>
              </a:rPr>
              <a:t> </a:t>
            </a:r>
            <a:r>
              <a:rPr dirty="0" sz="2400" spc="220">
                <a:latin typeface="Calibri"/>
                <a:cs typeface="Calibri"/>
              </a:rPr>
              <a:t>logistics</a:t>
            </a:r>
            <a:r>
              <a:rPr dirty="0" sz="2400" spc="105">
                <a:latin typeface="Calibri"/>
                <a:cs typeface="Calibri"/>
              </a:rPr>
              <a:t> </a:t>
            </a:r>
            <a:r>
              <a:rPr dirty="0" sz="2400" spc="300">
                <a:latin typeface="Calibri"/>
                <a:cs typeface="Calibri"/>
              </a:rPr>
              <a:t>team</a:t>
            </a:r>
            <a:r>
              <a:rPr dirty="0" sz="2400" spc="100">
                <a:latin typeface="Calibri"/>
                <a:cs typeface="Calibri"/>
              </a:rPr>
              <a:t> </a:t>
            </a:r>
            <a:r>
              <a:rPr dirty="0" sz="2400" spc="240">
                <a:latin typeface="Calibri"/>
                <a:cs typeface="Calibri"/>
              </a:rPr>
              <a:t>meticulously </a:t>
            </a:r>
            <a:r>
              <a:rPr dirty="0" sz="2400" spc="225">
                <a:latin typeface="Calibri"/>
                <a:cs typeface="Calibri"/>
              </a:rPr>
              <a:t>coordinates</a:t>
            </a:r>
            <a:r>
              <a:rPr dirty="0" sz="2400" spc="114">
                <a:latin typeface="Calibri"/>
                <a:cs typeface="Calibri"/>
              </a:rPr>
              <a:t> </a:t>
            </a:r>
            <a:r>
              <a:rPr dirty="0" sz="2400" spc="155">
                <a:latin typeface="Calibri"/>
                <a:cs typeface="Calibri"/>
              </a:rPr>
              <a:t>deliveries,</a:t>
            </a:r>
            <a:r>
              <a:rPr dirty="0" sz="2400" spc="114">
                <a:latin typeface="Calibri"/>
                <a:cs typeface="Calibri"/>
              </a:rPr>
              <a:t> </a:t>
            </a:r>
            <a:r>
              <a:rPr dirty="0" sz="2400" spc="225">
                <a:latin typeface="Calibri"/>
                <a:cs typeface="Calibri"/>
              </a:rPr>
              <a:t>utilizing</a:t>
            </a:r>
            <a:r>
              <a:rPr dirty="0" sz="2400" spc="120">
                <a:latin typeface="Calibri"/>
                <a:cs typeface="Calibri"/>
              </a:rPr>
              <a:t> </a:t>
            </a:r>
            <a:r>
              <a:rPr dirty="0" sz="2400" spc="180">
                <a:latin typeface="Calibri"/>
                <a:cs typeface="Calibri"/>
              </a:rPr>
              <a:t>reliable</a:t>
            </a:r>
            <a:r>
              <a:rPr dirty="0" sz="2400" spc="114">
                <a:latin typeface="Calibri"/>
                <a:cs typeface="Calibri"/>
              </a:rPr>
              <a:t> </a:t>
            </a:r>
            <a:r>
              <a:rPr dirty="0" sz="2400" spc="170">
                <a:latin typeface="Calibri"/>
                <a:cs typeface="Calibri"/>
              </a:rPr>
              <a:t>carriers </a:t>
            </a:r>
            <a:r>
              <a:rPr dirty="0" sz="2400" spc="320">
                <a:latin typeface="Calibri"/>
                <a:cs typeface="Calibri"/>
              </a:rPr>
              <a:t>and</a:t>
            </a:r>
            <a:r>
              <a:rPr dirty="0" sz="2400" spc="100">
                <a:latin typeface="Calibri"/>
                <a:cs typeface="Calibri"/>
              </a:rPr>
              <a:t> </a:t>
            </a:r>
            <a:r>
              <a:rPr dirty="0" sz="2400" spc="265">
                <a:latin typeface="Calibri"/>
                <a:cs typeface="Calibri"/>
              </a:rPr>
              <a:t>optimized</a:t>
            </a:r>
            <a:r>
              <a:rPr dirty="0" sz="2400" spc="105">
                <a:latin typeface="Calibri"/>
                <a:cs typeface="Calibri"/>
              </a:rPr>
              <a:t> </a:t>
            </a:r>
            <a:r>
              <a:rPr dirty="0" sz="2400" spc="204">
                <a:latin typeface="Calibri"/>
                <a:cs typeface="Calibri"/>
              </a:rPr>
              <a:t>routes</a:t>
            </a:r>
            <a:r>
              <a:rPr dirty="0" sz="2400" spc="105">
                <a:latin typeface="Calibri"/>
                <a:cs typeface="Calibri"/>
              </a:rPr>
              <a:t> </a:t>
            </a:r>
            <a:r>
              <a:rPr dirty="0" sz="2400" spc="175">
                <a:latin typeface="Calibri"/>
                <a:cs typeface="Calibri"/>
              </a:rPr>
              <a:t>to</a:t>
            </a:r>
            <a:r>
              <a:rPr dirty="0" sz="2400" spc="105">
                <a:latin typeface="Calibri"/>
                <a:cs typeface="Calibri"/>
              </a:rPr>
              <a:t> </a:t>
            </a:r>
            <a:r>
              <a:rPr dirty="0" sz="2400" spc="295">
                <a:latin typeface="Calibri"/>
                <a:cs typeface="Calibri"/>
              </a:rPr>
              <a:t>minimize</a:t>
            </a:r>
            <a:r>
              <a:rPr dirty="0" sz="2400" spc="105">
                <a:latin typeface="Calibri"/>
                <a:cs typeface="Calibri"/>
              </a:rPr>
              <a:t> </a:t>
            </a:r>
            <a:r>
              <a:rPr dirty="0" sz="2400" spc="195">
                <a:latin typeface="Calibri"/>
                <a:cs typeface="Calibri"/>
              </a:rPr>
              <a:t>transit</a:t>
            </a:r>
            <a:r>
              <a:rPr dirty="0" sz="2400" spc="105">
                <a:latin typeface="Calibri"/>
                <a:cs typeface="Calibri"/>
              </a:rPr>
              <a:t> </a:t>
            </a:r>
            <a:r>
              <a:rPr dirty="0" sz="2400" spc="260">
                <a:latin typeface="Calibri"/>
                <a:cs typeface="Calibri"/>
              </a:rPr>
              <a:t>times </a:t>
            </a:r>
            <a:r>
              <a:rPr dirty="0" sz="2400" spc="320">
                <a:latin typeface="Calibri"/>
                <a:cs typeface="Calibri"/>
              </a:rPr>
              <a:t>and</a:t>
            </a:r>
            <a:r>
              <a:rPr dirty="0" sz="2400" spc="100">
                <a:latin typeface="Calibri"/>
                <a:cs typeface="Calibri"/>
              </a:rPr>
              <a:t> </a:t>
            </a:r>
            <a:r>
              <a:rPr dirty="0" sz="2400" spc="260">
                <a:latin typeface="Calibri"/>
                <a:cs typeface="Calibri"/>
              </a:rPr>
              <a:t>reduce</a:t>
            </a:r>
            <a:r>
              <a:rPr dirty="0" sz="2400" spc="100">
                <a:latin typeface="Calibri"/>
                <a:cs typeface="Calibri"/>
              </a:rPr>
              <a:t> </a:t>
            </a:r>
            <a:r>
              <a:rPr dirty="0" sz="2400" spc="265">
                <a:latin typeface="Calibri"/>
                <a:cs typeface="Calibri"/>
              </a:rPr>
              <a:t>any</a:t>
            </a:r>
            <a:r>
              <a:rPr dirty="0" sz="2400" spc="100">
                <a:latin typeface="Calibri"/>
                <a:cs typeface="Calibri"/>
              </a:rPr>
              <a:t> </a:t>
            </a:r>
            <a:r>
              <a:rPr dirty="0" sz="2400" spc="210">
                <a:latin typeface="Calibri"/>
                <a:cs typeface="Calibri"/>
              </a:rPr>
              <a:t>potential</a:t>
            </a:r>
            <a:r>
              <a:rPr dirty="0" sz="2400" spc="105">
                <a:latin typeface="Calibri"/>
                <a:cs typeface="Calibri"/>
              </a:rPr>
              <a:t> </a:t>
            </a:r>
            <a:r>
              <a:rPr dirty="0" sz="2400" spc="145">
                <a:latin typeface="Calibri"/>
                <a:cs typeface="Calibri"/>
              </a:rPr>
              <a:t>risks.</a:t>
            </a:r>
            <a:r>
              <a:rPr dirty="0" sz="2400" spc="100">
                <a:latin typeface="Calibri"/>
                <a:cs typeface="Calibri"/>
              </a:rPr>
              <a:t> </a:t>
            </a:r>
            <a:r>
              <a:rPr dirty="0" sz="2400" spc="150">
                <a:latin typeface="Calibri"/>
                <a:cs typeface="Calibri"/>
              </a:rPr>
              <a:t>Moreover,</a:t>
            </a:r>
            <a:r>
              <a:rPr dirty="0" sz="2400" spc="100">
                <a:latin typeface="Calibri"/>
                <a:cs typeface="Calibri"/>
              </a:rPr>
              <a:t> </a:t>
            </a:r>
            <a:r>
              <a:rPr dirty="0" sz="2400" spc="270">
                <a:latin typeface="Calibri"/>
                <a:cs typeface="Calibri"/>
              </a:rPr>
              <a:t>we </a:t>
            </a:r>
            <a:r>
              <a:rPr dirty="0" sz="2400" spc="170">
                <a:latin typeface="Calibri"/>
                <a:cs typeface="Calibri"/>
              </a:rPr>
              <a:t>prioritize</a:t>
            </a:r>
            <a:r>
              <a:rPr dirty="0" sz="2400" spc="95">
                <a:latin typeface="Calibri"/>
                <a:cs typeface="Calibri"/>
              </a:rPr>
              <a:t> </a:t>
            </a:r>
            <a:r>
              <a:rPr dirty="0" sz="2400" spc="235">
                <a:latin typeface="Calibri"/>
                <a:cs typeface="Calibri"/>
              </a:rPr>
              <a:t>robust</a:t>
            </a:r>
            <a:r>
              <a:rPr dirty="0" sz="2400" spc="100">
                <a:latin typeface="Calibri"/>
                <a:cs typeface="Calibri"/>
              </a:rPr>
              <a:t> </a:t>
            </a:r>
            <a:r>
              <a:rPr dirty="0" sz="2400" spc="330">
                <a:latin typeface="Calibri"/>
                <a:cs typeface="Calibri"/>
              </a:rPr>
              <a:t>packaging</a:t>
            </a:r>
            <a:r>
              <a:rPr dirty="0" sz="2400" spc="100">
                <a:latin typeface="Calibri"/>
                <a:cs typeface="Calibri"/>
              </a:rPr>
              <a:t> </a:t>
            </a:r>
            <a:r>
              <a:rPr dirty="0" sz="2400" spc="175">
                <a:latin typeface="Calibri"/>
                <a:cs typeface="Calibri"/>
              </a:rPr>
              <a:t>to</a:t>
            </a:r>
            <a:r>
              <a:rPr dirty="0" sz="2400" spc="100">
                <a:latin typeface="Calibri"/>
                <a:cs typeface="Calibri"/>
              </a:rPr>
              <a:t> </a:t>
            </a:r>
            <a:r>
              <a:rPr dirty="0" sz="2400" spc="260">
                <a:latin typeface="Calibri"/>
                <a:cs typeface="Calibri"/>
              </a:rPr>
              <a:t>safeguard</a:t>
            </a:r>
            <a:r>
              <a:rPr dirty="0" sz="2400" spc="100">
                <a:latin typeface="Calibri"/>
                <a:cs typeface="Calibri"/>
              </a:rPr>
              <a:t> </a:t>
            </a:r>
            <a:r>
              <a:rPr dirty="0" sz="2400" spc="225">
                <a:latin typeface="Calibri"/>
                <a:cs typeface="Calibri"/>
              </a:rPr>
              <a:t>the </a:t>
            </a:r>
            <a:r>
              <a:rPr dirty="0" sz="2400" spc="204">
                <a:latin typeface="Calibri"/>
                <a:cs typeface="Calibri"/>
              </a:rPr>
              <a:t>integrity</a:t>
            </a:r>
            <a:r>
              <a:rPr dirty="0" sz="2400" spc="90">
                <a:latin typeface="Calibri"/>
                <a:cs typeface="Calibri"/>
              </a:rPr>
              <a:t> </a:t>
            </a:r>
            <a:r>
              <a:rPr dirty="0" sz="2400" spc="155">
                <a:latin typeface="Calibri"/>
                <a:cs typeface="Calibri"/>
              </a:rPr>
              <a:t>of</a:t>
            </a:r>
            <a:r>
              <a:rPr dirty="0" sz="2400" spc="95">
                <a:latin typeface="Calibri"/>
                <a:cs typeface="Calibri"/>
              </a:rPr>
              <a:t> </a:t>
            </a:r>
            <a:r>
              <a:rPr dirty="0" sz="2400" spc="250">
                <a:latin typeface="Calibri"/>
                <a:cs typeface="Calibri"/>
              </a:rPr>
              <a:t>the</a:t>
            </a:r>
            <a:r>
              <a:rPr dirty="0" sz="2400" spc="95">
                <a:latin typeface="Calibri"/>
                <a:cs typeface="Calibri"/>
              </a:rPr>
              <a:t> </a:t>
            </a:r>
            <a:r>
              <a:rPr dirty="0" sz="2400" spc="240">
                <a:latin typeface="Calibri"/>
                <a:cs typeface="Calibri"/>
              </a:rPr>
              <a:t>auto</a:t>
            </a:r>
            <a:r>
              <a:rPr dirty="0" sz="2400" spc="95">
                <a:latin typeface="Calibri"/>
                <a:cs typeface="Calibri"/>
              </a:rPr>
              <a:t> </a:t>
            </a:r>
            <a:r>
              <a:rPr dirty="0" sz="2400" spc="229">
                <a:latin typeface="Calibri"/>
                <a:cs typeface="Calibri"/>
              </a:rPr>
              <a:t>parts</a:t>
            </a:r>
            <a:r>
              <a:rPr dirty="0" sz="2400" spc="95">
                <a:latin typeface="Calibri"/>
                <a:cs typeface="Calibri"/>
              </a:rPr>
              <a:t> </a:t>
            </a:r>
            <a:r>
              <a:rPr dirty="0" sz="2400" spc="280">
                <a:latin typeface="Calibri"/>
                <a:cs typeface="Calibri"/>
              </a:rPr>
              <a:t>during </a:t>
            </a:r>
            <a:r>
              <a:rPr dirty="0" sz="2400" spc="200">
                <a:latin typeface="Calibri"/>
                <a:cs typeface="Calibri"/>
              </a:rPr>
              <a:t>transportation,</a:t>
            </a:r>
            <a:r>
              <a:rPr dirty="0" sz="2400" spc="135">
                <a:latin typeface="Calibri"/>
                <a:cs typeface="Calibri"/>
              </a:rPr>
              <a:t> </a:t>
            </a:r>
            <a:r>
              <a:rPr dirty="0" sz="2400" spc="295">
                <a:latin typeface="Calibri"/>
                <a:cs typeface="Calibri"/>
              </a:rPr>
              <a:t>employing</a:t>
            </a:r>
            <a:r>
              <a:rPr dirty="0" sz="2400" spc="140">
                <a:latin typeface="Calibri"/>
                <a:cs typeface="Calibri"/>
              </a:rPr>
              <a:t> </a:t>
            </a:r>
            <a:r>
              <a:rPr dirty="0" sz="2400" spc="225">
                <a:latin typeface="Calibri"/>
                <a:cs typeface="Calibri"/>
              </a:rPr>
              <a:t>industry-</a:t>
            </a:r>
            <a:r>
              <a:rPr dirty="0" sz="2400" spc="254">
                <a:latin typeface="Calibri"/>
                <a:cs typeface="Calibri"/>
              </a:rPr>
              <a:t>leading </a:t>
            </a:r>
            <a:r>
              <a:rPr dirty="0" sz="2400" spc="330">
                <a:latin typeface="Calibri"/>
                <a:cs typeface="Calibri"/>
              </a:rPr>
              <a:t>packaging</a:t>
            </a:r>
            <a:r>
              <a:rPr dirty="0" sz="2400" spc="95">
                <a:latin typeface="Calibri"/>
                <a:cs typeface="Calibri"/>
              </a:rPr>
              <a:t> </a:t>
            </a:r>
            <a:r>
              <a:rPr dirty="0" sz="2400" spc="225">
                <a:latin typeface="Calibri"/>
                <a:cs typeface="Calibri"/>
              </a:rPr>
              <a:t>materials</a:t>
            </a:r>
            <a:r>
              <a:rPr dirty="0" sz="2400" spc="95">
                <a:latin typeface="Calibri"/>
                <a:cs typeface="Calibri"/>
              </a:rPr>
              <a:t> </a:t>
            </a:r>
            <a:r>
              <a:rPr dirty="0" sz="2400" spc="320">
                <a:latin typeface="Calibri"/>
                <a:cs typeface="Calibri"/>
              </a:rPr>
              <a:t>and</a:t>
            </a:r>
            <a:r>
              <a:rPr dirty="0" sz="2400" spc="100">
                <a:latin typeface="Calibri"/>
                <a:cs typeface="Calibri"/>
              </a:rPr>
              <a:t> </a:t>
            </a:r>
            <a:r>
              <a:rPr dirty="0" sz="2400" spc="265">
                <a:latin typeface="Calibri"/>
                <a:cs typeface="Calibri"/>
              </a:rPr>
              <a:t>methods.</a:t>
            </a:r>
            <a:r>
              <a:rPr dirty="0" sz="2400" spc="95">
                <a:latin typeface="Calibri"/>
                <a:cs typeface="Calibri"/>
              </a:rPr>
              <a:t> </a:t>
            </a:r>
            <a:r>
              <a:rPr dirty="0" sz="2400" spc="265">
                <a:latin typeface="Calibri"/>
                <a:cs typeface="Calibri"/>
              </a:rPr>
              <a:t>Our </a:t>
            </a:r>
            <a:r>
              <a:rPr dirty="0" sz="2400" spc="345">
                <a:latin typeface="Calibri"/>
                <a:cs typeface="Calibri"/>
              </a:rPr>
              <a:t>commitment</a:t>
            </a:r>
            <a:r>
              <a:rPr dirty="0" sz="2400" spc="105">
                <a:latin typeface="Calibri"/>
                <a:cs typeface="Calibri"/>
              </a:rPr>
              <a:t> </a:t>
            </a:r>
            <a:r>
              <a:rPr dirty="0" sz="2400" spc="175">
                <a:latin typeface="Calibri"/>
                <a:cs typeface="Calibri"/>
              </a:rPr>
              <a:t>to</a:t>
            </a:r>
            <a:r>
              <a:rPr dirty="0" sz="2400" spc="105">
                <a:latin typeface="Calibri"/>
                <a:cs typeface="Calibri"/>
              </a:rPr>
              <a:t> </a:t>
            </a:r>
            <a:r>
              <a:rPr dirty="0" sz="2400" spc="220">
                <a:latin typeface="Calibri"/>
                <a:cs typeface="Calibri"/>
              </a:rPr>
              <a:t>delivering</a:t>
            </a:r>
            <a:r>
              <a:rPr dirty="0" sz="2400" spc="110">
                <a:latin typeface="Calibri"/>
                <a:cs typeface="Calibri"/>
              </a:rPr>
              <a:t> </a:t>
            </a:r>
            <a:r>
              <a:rPr dirty="0" sz="2400" spc="225">
                <a:latin typeface="Calibri"/>
                <a:cs typeface="Calibri"/>
              </a:rPr>
              <a:t>excellence</a:t>
            </a:r>
            <a:r>
              <a:rPr dirty="0" sz="2400" spc="105">
                <a:latin typeface="Calibri"/>
                <a:cs typeface="Calibri"/>
              </a:rPr>
              <a:t> </a:t>
            </a:r>
            <a:r>
              <a:rPr dirty="0" sz="2400" spc="235">
                <a:latin typeface="Calibri"/>
                <a:cs typeface="Calibri"/>
              </a:rPr>
              <a:t>extends </a:t>
            </a:r>
            <a:r>
              <a:rPr dirty="0" sz="2400" spc="280">
                <a:latin typeface="Calibri"/>
                <a:cs typeface="Calibri"/>
              </a:rPr>
              <a:t>beyond</a:t>
            </a:r>
            <a:r>
              <a:rPr dirty="0" sz="2400" spc="95">
                <a:latin typeface="Calibri"/>
                <a:cs typeface="Calibri"/>
              </a:rPr>
              <a:t> </a:t>
            </a:r>
            <a:r>
              <a:rPr dirty="0" sz="2400" spc="210">
                <a:latin typeface="Calibri"/>
                <a:cs typeface="Calibri"/>
              </a:rPr>
              <a:t>speed;</a:t>
            </a:r>
            <a:r>
              <a:rPr dirty="0" sz="2400" spc="100">
                <a:latin typeface="Calibri"/>
                <a:cs typeface="Calibri"/>
              </a:rPr>
              <a:t> </a:t>
            </a:r>
            <a:r>
              <a:rPr dirty="0" sz="2400" spc="295">
                <a:latin typeface="Calibri"/>
                <a:cs typeface="Calibri"/>
              </a:rPr>
              <a:t>we</a:t>
            </a:r>
            <a:r>
              <a:rPr dirty="0" sz="2400" spc="100">
                <a:latin typeface="Calibri"/>
                <a:cs typeface="Calibri"/>
              </a:rPr>
              <a:t> </a:t>
            </a:r>
            <a:r>
              <a:rPr dirty="0" sz="2400" spc="235">
                <a:latin typeface="Calibri"/>
                <a:cs typeface="Calibri"/>
              </a:rPr>
              <a:t>focus</a:t>
            </a:r>
            <a:r>
              <a:rPr dirty="0" sz="2400" spc="100">
                <a:latin typeface="Calibri"/>
                <a:cs typeface="Calibri"/>
              </a:rPr>
              <a:t> </a:t>
            </a:r>
            <a:r>
              <a:rPr dirty="0" sz="2400" spc="295">
                <a:latin typeface="Calibri"/>
                <a:cs typeface="Calibri"/>
              </a:rPr>
              <a:t>on</a:t>
            </a:r>
            <a:r>
              <a:rPr dirty="0" sz="2400" spc="100">
                <a:latin typeface="Calibri"/>
                <a:cs typeface="Calibri"/>
              </a:rPr>
              <a:t> </a:t>
            </a:r>
            <a:r>
              <a:rPr dirty="0" sz="2400" spc="130">
                <a:latin typeface="Calibri"/>
                <a:cs typeface="Calibri"/>
              </a:rPr>
              <a:t>reliability,</a:t>
            </a:r>
            <a:r>
              <a:rPr dirty="0" sz="2400" spc="100">
                <a:latin typeface="Calibri"/>
                <a:cs typeface="Calibri"/>
              </a:rPr>
              <a:t> </a:t>
            </a:r>
            <a:r>
              <a:rPr dirty="0" sz="2400" spc="165">
                <a:latin typeface="Calibri"/>
                <a:cs typeface="Calibri"/>
              </a:rPr>
              <a:t>real-</a:t>
            </a:r>
            <a:r>
              <a:rPr dirty="0" sz="2400" spc="260">
                <a:latin typeface="Calibri"/>
                <a:cs typeface="Calibri"/>
              </a:rPr>
              <a:t>time </a:t>
            </a:r>
            <a:r>
              <a:rPr dirty="0" sz="2400" spc="225">
                <a:latin typeface="Calibri"/>
                <a:cs typeface="Calibri"/>
              </a:rPr>
              <a:t>tracking,</a:t>
            </a:r>
            <a:r>
              <a:rPr dirty="0" sz="2400" spc="95">
                <a:latin typeface="Calibri"/>
                <a:cs typeface="Calibri"/>
              </a:rPr>
              <a:t> </a:t>
            </a:r>
            <a:r>
              <a:rPr dirty="0" sz="2400" spc="320">
                <a:latin typeface="Calibri"/>
                <a:cs typeface="Calibri"/>
              </a:rPr>
              <a:t>and</a:t>
            </a:r>
            <a:r>
              <a:rPr dirty="0" sz="2400" spc="100">
                <a:latin typeface="Calibri"/>
                <a:cs typeface="Calibri"/>
              </a:rPr>
              <a:t> </a:t>
            </a:r>
            <a:r>
              <a:rPr dirty="0" sz="2400" spc="215">
                <a:latin typeface="Calibri"/>
                <a:cs typeface="Calibri"/>
              </a:rPr>
              <a:t>proactive</a:t>
            </a:r>
            <a:r>
              <a:rPr dirty="0" sz="2400" spc="95">
                <a:latin typeface="Calibri"/>
                <a:cs typeface="Calibri"/>
              </a:rPr>
              <a:t> </a:t>
            </a:r>
            <a:r>
              <a:rPr dirty="0" sz="2400" spc="310">
                <a:latin typeface="Calibri"/>
                <a:cs typeface="Calibri"/>
              </a:rPr>
              <a:t>communication</a:t>
            </a:r>
            <a:r>
              <a:rPr dirty="0" sz="2400" spc="100">
                <a:latin typeface="Calibri"/>
                <a:cs typeface="Calibri"/>
              </a:rPr>
              <a:t> </a:t>
            </a:r>
            <a:r>
              <a:rPr dirty="0" sz="2400" spc="150">
                <a:latin typeface="Calibri"/>
                <a:cs typeface="Calibri"/>
              </a:rPr>
              <a:t>to </a:t>
            </a:r>
            <a:r>
              <a:rPr dirty="0" sz="2400" spc="280">
                <a:latin typeface="Calibri"/>
                <a:cs typeface="Calibri"/>
              </a:rPr>
              <a:t>keep</a:t>
            </a:r>
            <a:r>
              <a:rPr dirty="0" sz="2400" spc="95">
                <a:latin typeface="Calibri"/>
                <a:cs typeface="Calibri"/>
              </a:rPr>
              <a:t> </a:t>
            </a:r>
            <a:r>
              <a:rPr dirty="0" sz="2400" spc="275">
                <a:latin typeface="Calibri"/>
                <a:cs typeface="Calibri"/>
              </a:rPr>
              <a:t>customers</a:t>
            </a:r>
            <a:r>
              <a:rPr dirty="0" sz="2400" spc="100">
                <a:latin typeface="Calibri"/>
                <a:cs typeface="Calibri"/>
              </a:rPr>
              <a:t> </a:t>
            </a:r>
            <a:r>
              <a:rPr dirty="0" sz="2400" spc="254">
                <a:latin typeface="Calibri"/>
                <a:cs typeface="Calibri"/>
              </a:rPr>
              <a:t>informed</a:t>
            </a:r>
            <a:r>
              <a:rPr dirty="0" sz="2400" spc="95">
                <a:latin typeface="Calibri"/>
                <a:cs typeface="Calibri"/>
              </a:rPr>
              <a:t> </a:t>
            </a:r>
            <a:r>
              <a:rPr dirty="0" sz="2400" spc="320">
                <a:latin typeface="Calibri"/>
                <a:cs typeface="Calibri"/>
              </a:rPr>
              <a:t>and</a:t>
            </a:r>
            <a:r>
              <a:rPr dirty="0" sz="2400" spc="100">
                <a:latin typeface="Calibri"/>
                <a:cs typeface="Calibri"/>
              </a:rPr>
              <a:t> </a:t>
            </a:r>
            <a:r>
              <a:rPr dirty="0" sz="2400" spc="215">
                <a:latin typeface="Calibri"/>
                <a:cs typeface="Calibri"/>
              </a:rPr>
              <a:t>provide</a:t>
            </a:r>
            <a:r>
              <a:rPr dirty="0" sz="2400" spc="95">
                <a:latin typeface="Calibri"/>
                <a:cs typeface="Calibri"/>
              </a:rPr>
              <a:t> </a:t>
            </a:r>
            <a:r>
              <a:rPr dirty="0" sz="2400" spc="260">
                <a:latin typeface="Calibri"/>
                <a:cs typeface="Calibri"/>
              </a:rPr>
              <a:t>peace</a:t>
            </a:r>
            <a:r>
              <a:rPr dirty="0" sz="2400" spc="600">
                <a:latin typeface="Calibri"/>
                <a:cs typeface="Calibri"/>
              </a:rPr>
              <a:t> </a:t>
            </a:r>
            <a:r>
              <a:rPr dirty="0" sz="2400" spc="155">
                <a:latin typeface="Calibri"/>
                <a:cs typeface="Calibri"/>
              </a:rPr>
              <a:t>of</a:t>
            </a:r>
            <a:r>
              <a:rPr dirty="0" sz="2400" spc="95">
                <a:latin typeface="Calibri"/>
                <a:cs typeface="Calibri"/>
              </a:rPr>
              <a:t> </a:t>
            </a:r>
            <a:r>
              <a:rPr dirty="0" sz="2400" spc="355">
                <a:latin typeface="Calibri"/>
                <a:cs typeface="Calibri"/>
              </a:rPr>
              <a:t>mind</a:t>
            </a:r>
            <a:r>
              <a:rPr dirty="0" sz="2400" spc="95">
                <a:latin typeface="Calibri"/>
                <a:cs typeface="Calibri"/>
              </a:rPr>
              <a:t> </a:t>
            </a:r>
            <a:r>
              <a:rPr dirty="0" sz="2400" spc="280">
                <a:latin typeface="Calibri"/>
                <a:cs typeface="Calibri"/>
              </a:rPr>
              <a:t>throughout</a:t>
            </a:r>
            <a:r>
              <a:rPr dirty="0" sz="2400" spc="95">
                <a:latin typeface="Calibri"/>
                <a:cs typeface="Calibri"/>
              </a:rPr>
              <a:t> </a:t>
            </a:r>
            <a:r>
              <a:rPr dirty="0" sz="2400" spc="250">
                <a:latin typeface="Calibri"/>
                <a:cs typeface="Calibri"/>
              </a:rPr>
              <a:t>the</a:t>
            </a:r>
            <a:r>
              <a:rPr dirty="0" sz="2400" spc="95">
                <a:latin typeface="Calibri"/>
                <a:cs typeface="Calibri"/>
              </a:rPr>
              <a:t> </a:t>
            </a:r>
            <a:r>
              <a:rPr dirty="0" sz="2400" spc="195">
                <a:latin typeface="Calibri"/>
                <a:cs typeface="Calibri"/>
              </a:rPr>
              <a:t>entire</a:t>
            </a:r>
            <a:r>
              <a:rPr dirty="0" sz="2400" spc="95">
                <a:latin typeface="Calibri"/>
                <a:cs typeface="Calibri"/>
              </a:rPr>
              <a:t> </a:t>
            </a:r>
            <a:r>
              <a:rPr dirty="0" sz="2400" spc="190">
                <a:latin typeface="Calibri"/>
                <a:cs typeface="Calibri"/>
              </a:rPr>
              <a:t>delivery</a:t>
            </a:r>
            <a:r>
              <a:rPr dirty="0" sz="2400" spc="95">
                <a:latin typeface="Calibri"/>
                <a:cs typeface="Calibri"/>
              </a:rPr>
              <a:t> </a:t>
            </a:r>
            <a:r>
              <a:rPr dirty="0" sz="2400" spc="155">
                <a:latin typeface="Calibri"/>
                <a:cs typeface="Calibri"/>
              </a:rPr>
              <a:t>journey. </a:t>
            </a:r>
            <a:r>
              <a:rPr dirty="0" sz="2400" spc="245">
                <a:latin typeface="Calibri"/>
                <a:cs typeface="Calibri"/>
              </a:rPr>
              <a:t>Clarkton</a:t>
            </a:r>
            <a:r>
              <a:rPr dirty="0" sz="2400" spc="100">
                <a:latin typeface="Calibri"/>
                <a:cs typeface="Calibri"/>
              </a:rPr>
              <a:t> </a:t>
            </a:r>
            <a:r>
              <a:rPr dirty="0" sz="2400" spc="225">
                <a:latin typeface="Calibri"/>
                <a:cs typeface="Calibri"/>
              </a:rPr>
              <a:t>Corporation</a:t>
            </a:r>
            <a:r>
              <a:rPr dirty="0" sz="2400" spc="105">
                <a:latin typeface="Calibri"/>
                <a:cs typeface="Calibri"/>
              </a:rPr>
              <a:t> </a:t>
            </a:r>
            <a:r>
              <a:rPr dirty="0" sz="2400" spc="175">
                <a:latin typeface="Calibri"/>
                <a:cs typeface="Calibri"/>
              </a:rPr>
              <a:t>strives</a:t>
            </a:r>
            <a:r>
              <a:rPr dirty="0" sz="2400" spc="100">
                <a:latin typeface="Calibri"/>
                <a:cs typeface="Calibri"/>
              </a:rPr>
              <a:t> </a:t>
            </a:r>
            <a:r>
              <a:rPr dirty="0" sz="2400" spc="175">
                <a:latin typeface="Calibri"/>
                <a:cs typeface="Calibri"/>
              </a:rPr>
              <a:t>to</a:t>
            </a:r>
            <a:r>
              <a:rPr dirty="0" sz="2400" spc="105">
                <a:latin typeface="Calibri"/>
                <a:cs typeface="Calibri"/>
              </a:rPr>
              <a:t> </a:t>
            </a:r>
            <a:r>
              <a:rPr dirty="0" sz="2400" spc="245">
                <a:latin typeface="Calibri"/>
                <a:cs typeface="Calibri"/>
              </a:rPr>
              <a:t>exceed </a:t>
            </a:r>
            <a:r>
              <a:rPr dirty="0" sz="2400" spc="215">
                <a:latin typeface="Calibri"/>
                <a:cs typeface="Calibri"/>
              </a:rPr>
              <a:t>expectations,</a:t>
            </a:r>
            <a:r>
              <a:rPr dirty="0" sz="2400" spc="95">
                <a:latin typeface="Calibri"/>
                <a:cs typeface="Calibri"/>
              </a:rPr>
              <a:t> </a:t>
            </a:r>
            <a:r>
              <a:rPr dirty="0" sz="2400" spc="280">
                <a:latin typeface="Calibri"/>
                <a:cs typeface="Calibri"/>
              </a:rPr>
              <a:t>guaranteeing</a:t>
            </a:r>
            <a:r>
              <a:rPr dirty="0" sz="2400" spc="100">
                <a:latin typeface="Calibri"/>
                <a:cs typeface="Calibri"/>
              </a:rPr>
              <a:t> </a:t>
            </a:r>
            <a:r>
              <a:rPr dirty="0" sz="2400" spc="260">
                <a:latin typeface="Calibri"/>
                <a:cs typeface="Calibri"/>
              </a:rPr>
              <a:t>a</a:t>
            </a:r>
            <a:r>
              <a:rPr dirty="0" sz="2400" spc="100">
                <a:latin typeface="Calibri"/>
                <a:cs typeface="Calibri"/>
              </a:rPr>
              <a:t> </a:t>
            </a:r>
            <a:r>
              <a:rPr dirty="0" sz="2400" spc="265">
                <a:latin typeface="Calibri"/>
                <a:cs typeface="Calibri"/>
              </a:rPr>
              <a:t>seamless</a:t>
            </a:r>
            <a:r>
              <a:rPr dirty="0" sz="2400" spc="100">
                <a:latin typeface="Calibri"/>
                <a:cs typeface="Calibri"/>
              </a:rPr>
              <a:t> </a:t>
            </a:r>
            <a:r>
              <a:rPr dirty="0" sz="2400" spc="295">
                <a:latin typeface="Calibri"/>
                <a:cs typeface="Calibri"/>
              </a:rPr>
              <a:t>and </a:t>
            </a:r>
            <a:r>
              <a:rPr dirty="0" sz="2400" spc="245">
                <a:latin typeface="Calibri"/>
                <a:cs typeface="Calibri"/>
              </a:rPr>
              <a:t>secure</a:t>
            </a:r>
            <a:r>
              <a:rPr dirty="0" sz="2400" spc="90">
                <a:latin typeface="Calibri"/>
                <a:cs typeface="Calibri"/>
              </a:rPr>
              <a:t> </a:t>
            </a:r>
            <a:r>
              <a:rPr dirty="0" sz="2400" spc="190">
                <a:latin typeface="Calibri"/>
                <a:cs typeface="Calibri"/>
              </a:rPr>
              <a:t>delivery</a:t>
            </a:r>
            <a:r>
              <a:rPr dirty="0" sz="2400" spc="95">
                <a:latin typeface="Calibri"/>
                <a:cs typeface="Calibri"/>
              </a:rPr>
              <a:t> </a:t>
            </a:r>
            <a:r>
              <a:rPr dirty="0" sz="2400" spc="235">
                <a:latin typeface="Calibri"/>
                <a:cs typeface="Calibri"/>
              </a:rPr>
              <a:t>experience</a:t>
            </a:r>
            <a:r>
              <a:rPr dirty="0" sz="2400" spc="95">
                <a:latin typeface="Calibri"/>
                <a:cs typeface="Calibri"/>
              </a:rPr>
              <a:t> </a:t>
            </a:r>
            <a:r>
              <a:rPr dirty="0" sz="2400" spc="135">
                <a:latin typeface="Calibri"/>
                <a:cs typeface="Calibri"/>
              </a:rPr>
              <a:t>for</a:t>
            </a:r>
            <a:r>
              <a:rPr dirty="0" sz="2400" spc="95">
                <a:latin typeface="Calibri"/>
                <a:cs typeface="Calibri"/>
              </a:rPr>
              <a:t> </a:t>
            </a:r>
            <a:r>
              <a:rPr dirty="0" sz="2400" spc="150">
                <a:latin typeface="Calibri"/>
                <a:cs typeface="Calibri"/>
              </a:rPr>
              <a:t>all</a:t>
            </a:r>
            <a:r>
              <a:rPr dirty="0" sz="2400" spc="90">
                <a:latin typeface="Calibri"/>
                <a:cs typeface="Calibri"/>
              </a:rPr>
              <a:t> </a:t>
            </a:r>
            <a:r>
              <a:rPr dirty="0" sz="2400" spc="229">
                <a:latin typeface="Calibri"/>
                <a:cs typeface="Calibri"/>
              </a:rPr>
              <a:t>our</a:t>
            </a:r>
            <a:r>
              <a:rPr dirty="0" sz="2400" spc="95">
                <a:latin typeface="Calibri"/>
                <a:cs typeface="Calibri"/>
              </a:rPr>
              <a:t> </a:t>
            </a:r>
            <a:r>
              <a:rPr dirty="0" sz="2400" spc="229">
                <a:latin typeface="Calibri"/>
                <a:cs typeface="Calibri"/>
              </a:rPr>
              <a:t>valued </a:t>
            </a:r>
            <a:r>
              <a:rPr dirty="0" sz="2400" spc="225">
                <a:latin typeface="Calibri"/>
                <a:cs typeface="Calibri"/>
              </a:rPr>
              <a:t>customers.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390" y="3778408"/>
            <a:ext cx="9143999" cy="515302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238599" y="2713545"/>
            <a:ext cx="6436360" cy="2787650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75"/>
              </a:spcBef>
            </a:pPr>
            <a:r>
              <a:rPr dirty="0" sz="2250" spc="225">
                <a:latin typeface="Calibri"/>
                <a:cs typeface="Calibri"/>
              </a:rPr>
              <a:t>Clarkton</a:t>
            </a:r>
            <a:r>
              <a:rPr dirty="0" sz="2250" spc="100">
                <a:latin typeface="Calibri"/>
                <a:cs typeface="Calibri"/>
              </a:rPr>
              <a:t> </a:t>
            </a:r>
            <a:r>
              <a:rPr dirty="0" sz="2250" spc="210">
                <a:latin typeface="Calibri"/>
                <a:cs typeface="Calibri"/>
              </a:rPr>
              <a:t>Corporation</a:t>
            </a:r>
            <a:r>
              <a:rPr dirty="0" sz="2250" spc="100">
                <a:latin typeface="Calibri"/>
                <a:cs typeface="Calibri"/>
              </a:rPr>
              <a:t> </a:t>
            </a:r>
            <a:r>
              <a:rPr dirty="0" sz="2250" spc="155">
                <a:latin typeface="Calibri"/>
                <a:cs typeface="Calibri"/>
              </a:rPr>
              <a:t>is</a:t>
            </a:r>
            <a:r>
              <a:rPr dirty="0" sz="2250" spc="100">
                <a:latin typeface="Calibri"/>
                <a:cs typeface="Calibri"/>
              </a:rPr>
              <a:t> </a:t>
            </a:r>
            <a:r>
              <a:rPr dirty="0" sz="2250" spc="204">
                <a:latin typeface="Calibri"/>
                <a:cs typeface="Calibri"/>
              </a:rPr>
              <a:t>revolutionizing</a:t>
            </a:r>
            <a:r>
              <a:rPr dirty="0" sz="2250" spc="100">
                <a:latin typeface="Calibri"/>
                <a:cs typeface="Calibri"/>
              </a:rPr>
              <a:t> </a:t>
            </a:r>
            <a:r>
              <a:rPr dirty="0" sz="2250" spc="210">
                <a:latin typeface="Calibri"/>
                <a:cs typeface="Calibri"/>
              </a:rPr>
              <a:t>the </a:t>
            </a:r>
            <a:r>
              <a:rPr dirty="0" sz="2250" spc="220">
                <a:latin typeface="Calibri"/>
                <a:cs typeface="Calibri"/>
              </a:rPr>
              <a:t>auto</a:t>
            </a:r>
            <a:r>
              <a:rPr dirty="0" sz="2250" spc="100">
                <a:latin typeface="Calibri"/>
                <a:cs typeface="Calibri"/>
              </a:rPr>
              <a:t> </a:t>
            </a:r>
            <a:r>
              <a:rPr dirty="0" sz="2250" spc="215">
                <a:latin typeface="Calibri"/>
                <a:cs typeface="Calibri"/>
              </a:rPr>
              <a:t>parts</a:t>
            </a:r>
            <a:r>
              <a:rPr dirty="0" sz="2250" spc="100">
                <a:latin typeface="Calibri"/>
                <a:cs typeface="Calibri"/>
              </a:rPr>
              <a:t> </a:t>
            </a:r>
            <a:r>
              <a:rPr dirty="0" sz="2250" spc="220">
                <a:latin typeface="Calibri"/>
                <a:cs typeface="Calibri"/>
              </a:rPr>
              <a:t>industry</a:t>
            </a:r>
            <a:r>
              <a:rPr dirty="0" sz="2250" spc="100">
                <a:latin typeface="Calibri"/>
                <a:cs typeface="Calibri"/>
              </a:rPr>
              <a:t> </a:t>
            </a:r>
            <a:r>
              <a:rPr dirty="0" sz="2250" spc="229">
                <a:latin typeface="Calibri"/>
                <a:cs typeface="Calibri"/>
              </a:rPr>
              <a:t>with</a:t>
            </a:r>
            <a:r>
              <a:rPr dirty="0" sz="2250" spc="100">
                <a:latin typeface="Calibri"/>
                <a:cs typeface="Calibri"/>
              </a:rPr>
              <a:t> </a:t>
            </a:r>
            <a:r>
              <a:rPr dirty="0" sz="2250" spc="155">
                <a:latin typeface="Calibri"/>
                <a:cs typeface="Calibri"/>
              </a:rPr>
              <a:t>its</a:t>
            </a:r>
            <a:r>
              <a:rPr dirty="0" sz="2250" spc="100">
                <a:latin typeface="Calibri"/>
                <a:cs typeface="Calibri"/>
              </a:rPr>
              <a:t> </a:t>
            </a:r>
            <a:r>
              <a:rPr dirty="0" sz="2250" spc="200">
                <a:latin typeface="Calibri"/>
                <a:cs typeface="Calibri"/>
              </a:rPr>
              <a:t>user-friendly</a:t>
            </a:r>
            <a:r>
              <a:rPr dirty="0" sz="2250" spc="100">
                <a:latin typeface="Calibri"/>
                <a:cs typeface="Calibri"/>
              </a:rPr>
              <a:t> </a:t>
            </a:r>
            <a:r>
              <a:rPr dirty="0" sz="2250" spc="180">
                <a:latin typeface="Calibri"/>
                <a:cs typeface="Calibri"/>
              </a:rPr>
              <a:t>e- </a:t>
            </a:r>
            <a:r>
              <a:rPr dirty="0" sz="2250" spc="305">
                <a:latin typeface="Calibri"/>
                <a:cs typeface="Calibri"/>
              </a:rPr>
              <a:t>commerce</a:t>
            </a:r>
            <a:r>
              <a:rPr dirty="0" sz="2250" spc="120">
                <a:latin typeface="Calibri"/>
                <a:cs typeface="Calibri"/>
              </a:rPr>
              <a:t> </a:t>
            </a:r>
            <a:r>
              <a:rPr dirty="0" sz="2250" spc="180">
                <a:latin typeface="Calibri"/>
                <a:cs typeface="Calibri"/>
              </a:rPr>
              <a:t>platform,</a:t>
            </a:r>
            <a:r>
              <a:rPr dirty="0" sz="2250" spc="125">
                <a:latin typeface="Calibri"/>
                <a:cs typeface="Calibri"/>
              </a:rPr>
              <a:t> </a:t>
            </a:r>
            <a:r>
              <a:rPr dirty="0" sz="2250" spc="225">
                <a:latin typeface="Calibri"/>
                <a:cs typeface="Calibri"/>
              </a:rPr>
              <a:t>competitive</a:t>
            </a:r>
            <a:r>
              <a:rPr dirty="0" sz="2250" spc="120">
                <a:latin typeface="Calibri"/>
                <a:cs typeface="Calibri"/>
              </a:rPr>
              <a:t> </a:t>
            </a:r>
            <a:r>
              <a:rPr dirty="0" sz="2250" spc="195">
                <a:latin typeface="Calibri"/>
                <a:cs typeface="Calibri"/>
              </a:rPr>
              <a:t>pricing, </a:t>
            </a:r>
            <a:r>
              <a:rPr dirty="0" sz="2250" spc="250">
                <a:latin typeface="Calibri"/>
                <a:cs typeface="Calibri"/>
              </a:rPr>
              <a:t>wide</a:t>
            </a:r>
            <a:r>
              <a:rPr dirty="0" sz="2250" spc="90">
                <a:latin typeface="Calibri"/>
                <a:cs typeface="Calibri"/>
              </a:rPr>
              <a:t> </a:t>
            </a:r>
            <a:r>
              <a:rPr dirty="0" sz="2250" spc="270">
                <a:latin typeface="Calibri"/>
                <a:cs typeface="Calibri"/>
              </a:rPr>
              <a:t>range</a:t>
            </a:r>
            <a:r>
              <a:rPr dirty="0" sz="2250" spc="95">
                <a:latin typeface="Calibri"/>
                <a:cs typeface="Calibri"/>
              </a:rPr>
              <a:t> </a:t>
            </a:r>
            <a:r>
              <a:rPr dirty="0" sz="2250" spc="140">
                <a:latin typeface="Calibri"/>
                <a:cs typeface="Calibri"/>
              </a:rPr>
              <a:t>of</a:t>
            </a:r>
            <a:r>
              <a:rPr dirty="0" sz="2250" spc="95">
                <a:latin typeface="Calibri"/>
                <a:cs typeface="Calibri"/>
              </a:rPr>
              <a:t> </a:t>
            </a:r>
            <a:r>
              <a:rPr dirty="0" sz="2250" spc="204">
                <a:latin typeface="Calibri"/>
                <a:cs typeface="Calibri"/>
              </a:rPr>
              <a:t>products,</a:t>
            </a:r>
            <a:r>
              <a:rPr dirty="0" sz="2250" spc="95">
                <a:latin typeface="Calibri"/>
                <a:cs typeface="Calibri"/>
              </a:rPr>
              <a:t> </a:t>
            </a:r>
            <a:r>
              <a:rPr dirty="0" sz="2250" spc="229">
                <a:latin typeface="Calibri"/>
                <a:cs typeface="Calibri"/>
              </a:rPr>
              <a:t>secure</a:t>
            </a:r>
            <a:r>
              <a:rPr dirty="0" sz="2250" spc="95">
                <a:latin typeface="Calibri"/>
                <a:cs typeface="Calibri"/>
              </a:rPr>
              <a:t> </a:t>
            </a:r>
            <a:r>
              <a:rPr dirty="0" sz="2250" spc="280">
                <a:latin typeface="Calibri"/>
                <a:cs typeface="Calibri"/>
              </a:rPr>
              <a:t>payment </a:t>
            </a:r>
            <a:r>
              <a:rPr dirty="0" sz="2250" spc="180">
                <a:latin typeface="Calibri"/>
                <a:cs typeface="Calibri"/>
              </a:rPr>
              <a:t>options,</a:t>
            </a:r>
            <a:r>
              <a:rPr dirty="0" sz="2250" spc="90">
                <a:latin typeface="Calibri"/>
                <a:cs typeface="Calibri"/>
              </a:rPr>
              <a:t> </a:t>
            </a:r>
            <a:r>
              <a:rPr dirty="0" sz="2250" spc="140">
                <a:latin typeface="Calibri"/>
                <a:cs typeface="Calibri"/>
              </a:rPr>
              <a:t>24/7</a:t>
            </a:r>
            <a:r>
              <a:rPr dirty="0" sz="2250" spc="95">
                <a:latin typeface="Calibri"/>
                <a:cs typeface="Calibri"/>
              </a:rPr>
              <a:t> </a:t>
            </a:r>
            <a:r>
              <a:rPr dirty="0" sz="2250" spc="260">
                <a:latin typeface="Calibri"/>
                <a:cs typeface="Calibri"/>
              </a:rPr>
              <a:t>customer</a:t>
            </a:r>
            <a:r>
              <a:rPr dirty="0" sz="2250" spc="90">
                <a:latin typeface="Calibri"/>
                <a:cs typeface="Calibri"/>
              </a:rPr>
              <a:t> </a:t>
            </a:r>
            <a:r>
              <a:rPr dirty="0" sz="2250" spc="204">
                <a:latin typeface="Calibri"/>
                <a:cs typeface="Calibri"/>
              </a:rPr>
              <a:t>support,</a:t>
            </a:r>
            <a:r>
              <a:rPr dirty="0" sz="2250" spc="95">
                <a:latin typeface="Calibri"/>
                <a:cs typeface="Calibri"/>
              </a:rPr>
              <a:t> </a:t>
            </a:r>
            <a:r>
              <a:rPr dirty="0" sz="2250" spc="300">
                <a:latin typeface="Calibri"/>
                <a:cs typeface="Calibri"/>
              </a:rPr>
              <a:t>and</a:t>
            </a:r>
            <a:r>
              <a:rPr dirty="0" sz="2250" spc="95">
                <a:latin typeface="Calibri"/>
                <a:cs typeface="Calibri"/>
              </a:rPr>
              <a:t> </a:t>
            </a:r>
            <a:r>
              <a:rPr dirty="0" sz="2250" spc="165">
                <a:latin typeface="Calibri"/>
                <a:cs typeface="Calibri"/>
              </a:rPr>
              <a:t>fast</a:t>
            </a:r>
            <a:r>
              <a:rPr dirty="0" sz="2250" spc="90">
                <a:latin typeface="Calibri"/>
                <a:cs typeface="Calibri"/>
              </a:rPr>
              <a:t> </a:t>
            </a:r>
            <a:r>
              <a:rPr dirty="0" sz="2250" spc="275">
                <a:latin typeface="Calibri"/>
                <a:cs typeface="Calibri"/>
              </a:rPr>
              <a:t>and </a:t>
            </a:r>
            <a:r>
              <a:rPr dirty="0" sz="2250" spc="170">
                <a:latin typeface="Calibri"/>
                <a:cs typeface="Calibri"/>
              </a:rPr>
              <a:t>reliable</a:t>
            </a:r>
            <a:r>
              <a:rPr dirty="0" sz="2250" spc="95">
                <a:latin typeface="Calibri"/>
                <a:cs typeface="Calibri"/>
              </a:rPr>
              <a:t> </a:t>
            </a:r>
            <a:r>
              <a:rPr dirty="0" sz="2250" spc="235">
                <a:latin typeface="Calibri"/>
                <a:cs typeface="Calibri"/>
              </a:rPr>
              <a:t>shipping.</a:t>
            </a:r>
            <a:r>
              <a:rPr dirty="0" sz="2250" spc="95">
                <a:latin typeface="Calibri"/>
                <a:cs typeface="Calibri"/>
              </a:rPr>
              <a:t> </a:t>
            </a:r>
            <a:r>
              <a:rPr dirty="0" sz="2250" spc="254">
                <a:latin typeface="Calibri"/>
                <a:cs typeface="Calibri"/>
              </a:rPr>
              <a:t>As</a:t>
            </a:r>
            <a:r>
              <a:rPr dirty="0" sz="2250" spc="100">
                <a:latin typeface="Calibri"/>
                <a:cs typeface="Calibri"/>
              </a:rPr>
              <a:t> </a:t>
            </a:r>
            <a:r>
              <a:rPr dirty="0" sz="2250" spc="235">
                <a:latin typeface="Calibri"/>
                <a:cs typeface="Calibri"/>
              </a:rPr>
              <a:t>the</a:t>
            </a:r>
            <a:r>
              <a:rPr dirty="0" sz="2250" spc="95">
                <a:latin typeface="Calibri"/>
                <a:cs typeface="Calibri"/>
              </a:rPr>
              <a:t> </a:t>
            </a:r>
            <a:r>
              <a:rPr dirty="0" sz="2250" spc="220">
                <a:latin typeface="Calibri"/>
                <a:cs typeface="Calibri"/>
              </a:rPr>
              <a:t>industry</a:t>
            </a:r>
            <a:r>
              <a:rPr dirty="0" sz="2250" spc="100">
                <a:latin typeface="Calibri"/>
                <a:cs typeface="Calibri"/>
              </a:rPr>
              <a:t> </a:t>
            </a:r>
            <a:r>
              <a:rPr dirty="0" sz="2250" spc="229">
                <a:latin typeface="Calibri"/>
                <a:cs typeface="Calibri"/>
              </a:rPr>
              <a:t>continues </a:t>
            </a:r>
            <a:r>
              <a:rPr dirty="0" sz="2250" spc="160">
                <a:latin typeface="Calibri"/>
                <a:cs typeface="Calibri"/>
              </a:rPr>
              <a:t>to</a:t>
            </a:r>
            <a:r>
              <a:rPr dirty="0" sz="2250" spc="90">
                <a:latin typeface="Calibri"/>
                <a:cs typeface="Calibri"/>
              </a:rPr>
              <a:t> </a:t>
            </a:r>
            <a:r>
              <a:rPr dirty="0" sz="2250" spc="135">
                <a:latin typeface="Calibri"/>
                <a:cs typeface="Calibri"/>
              </a:rPr>
              <a:t>evolve,</a:t>
            </a:r>
            <a:r>
              <a:rPr dirty="0" sz="2250" spc="95">
                <a:latin typeface="Calibri"/>
                <a:cs typeface="Calibri"/>
              </a:rPr>
              <a:t> </a:t>
            </a:r>
            <a:r>
              <a:rPr dirty="0" sz="2250" spc="225">
                <a:latin typeface="Calibri"/>
                <a:cs typeface="Calibri"/>
              </a:rPr>
              <a:t>Clarkton</a:t>
            </a:r>
            <a:r>
              <a:rPr dirty="0" sz="2250" spc="95">
                <a:latin typeface="Calibri"/>
                <a:cs typeface="Calibri"/>
              </a:rPr>
              <a:t> </a:t>
            </a:r>
            <a:r>
              <a:rPr dirty="0" sz="2250" spc="210">
                <a:latin typeface="Calibri"/>
                <a:cs typeface="Calibri"/>
              </a:rPr>
              <a:t>Corporation</a:t>
            </a:r>
            <a:r>
              <a:rPr dirty="0" sz="2250" spc="95">
                <a:latin typeface="Calibri"/>
                <a:cs typeface="Calibri"/>
              </a:rPr>
              <a:t> </a:t>
            </a:r>
            <a:r>
              <a:rPr dirty="0" sz="2250" spc="155">
                <a:latin typeface="Calibri"/>
                <a:cs typeface="Calibri"/>
              </a:rPr>
              <a:t>is</a:t>
            </a:r>
            <a:r>
              <a:rPr dirty="0" sz="2250" spc="95">
                <a:latin typeface="Calibri"/>
                <a:cs typeface="Calibri"/>
              </a:rPr>
              <a:t> </a:t>
            </a:r>
            <a:r>
              <a:rPr dirty="0" sz="2250" spc="250">
                <a:latin typeface="Calibri"/>
                <a:cs typeface="Calibri"/>
              </a:rPr>
              <a:t>leading</a:t>
            </a:r>
            <a:r>
              <a:rPr dirty="0" sz="2250" spc="95">
                <a:latin typeface="Calibri"/>
                <a:cs typeface="Calibri"/>
              </a:rPr>
              <a:t> </a:t>
            </a:r>
            <a:r>
              <a:rPr dirty="0" sz="2250" spc="210">
                <a:latin typeface="Calibri"/>
                <a:cs typeface="Calibri"/>
              </a:rPr>
              <a:t>the </a:t>
            </a:r>
            <a:r>
              <a:rPr dirty="0" sz="2250" spc="245">
                <a:latin typeface="Calibri"/>
                <a:cs typeface="Calibri"/>
              </a:rPr>
              <a:t>way</a:t>
            </a:r>
            <a:r>
              <a:rPr dirty="0" sz="2250" spc="90">
                <a:latin typeface="Calibri"/>
                <a:cs typeface="Calibri"/>
              </a:rPr>
              <a:t> </a:t>
            </a:r>
            <a:r>
              <a:rPr dirty="0" sz="2250" spc="210">
                <a:latin typeface="Calibri"/>
                <a:cs typeface="Calibri"/>
              </a:rPr>
              <a:t>in</a:t>
            </a:r>
            <a:r>
              <a:rPr dirty="0" sz="2250" spc="95">
                <a:latin typeface="Calibri"/>
                <a:cs typeface="Calibri"/>
              </a:rPr>
              <a:t> </a:t>
            </a:r>
            <a:r>
              <a:rPr dirty="0" sz="2250" spc="210">
                <a:latin typeface="Calibri"/>
                <a:cs typeface="Calibri"/>
              </a:rPr>
              <a:t>innovation</a:t>
            </a:r>
            <a:r>
              <a:rPr dirty="0" sz="2250" spc="95">
                <a:latin typeface="Calibri"/>
                <a:cs typeface="Calibri"/>
              </a:rPr>
              <a:t> </a:t>
            </a:r>
            <a:r>
              <a:rPr dirty="0" sz="2250" spc="300">
                <a:latin typeface="Calibri"/>
                <a:cs typeface="Calibri"/>
              </a:rPr>
              <a:t>and</a:t>
            </a:r>
            <a:r>
              <a:rPr dirty="0" sz="2250" spc="95">
                <a:latin typeface="Calibri"/>
                <a:cs typeface="Calibri"/>
              </a:rPr>
              <a:t> </a:t>
            </a:r>
            <a:r>
              <a:rPr dirty="0" sz="2250" spc="260">
                <a:latin typeface="Calibri"/>
                <a:cs typeface="Calibri"/>
              </a:rPr>
              <a:t>customer</a:t>
            </a:r>
            <a:r>
              <a:rPr dirty="0" sz="2250" spc="95">
                <a:latin typeface="Calibri"/>
                <a:cs typeface="Calibri"/>
              </a:rPr>
              <a:t> </a:t>
            </a:r>
            <a:r>
              <a:rPr dirty="0" sz="2250" spc="160">
                <a:latin typeface="Calibri"/>
                <a:cs typeface="Calibri"/>
              </a:rPr>
              <a:t>satisfaction.</a:t>
            </a:r>
            <a:endParaRPr sz="225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966121"/>
            <a:ext cx="8465820" cy="1390650"/>
          </a:xfrm>
          <a:prstGeom prst="rect"/>
          <a:solidFill>
            <a:srgbClr val="000000"/>
          </a:solidFill>
        </p:spPr>
        <p:txBody>
          <a:bodyPr wrap="square" lIns="0" tIns="351155" rIns="0" bIns="0" rtlCol="0" vert="horz">
            <a:spAutoFit/>
          </a:bodyPr>
          <a:lstStyle/>
          <a:p>
            <a:pPr algn="ctr" marL="862965">
              <a:lnSpc>
                <a:spcPct val="100000"/>
              </a:lnSpc>
              <a:spcBef>
                <a:spcPts val="2765"/>
              </a:spcBef>
            </a:pPr>
            <a:r>
              <a:rPr dirty="0" sz="4100" spc="484"/>
              <a:t>Conclusion</a:t>
            </a:r>
            <a:endParaRPr sz="4100"/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89798" y="1877478"/>
            <a:ext cx="8077686" cy="609113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883276" y="1249394"/>
            <a:ext cx="8521700" cy="2539365"/>
          </a:xfrm>
          <a:custGeom>
            <a:avLst/>
            <a:gdLst/>
            <a:ahLst/>
            <a:cxnLst/>
            <a:rect l="l" t="t" r="r" b="b"/>
            <a:pathLst>
              <a:path w="8521700" h="2539365">
                <a:moveTo>
                  <a:pt x="8521301" y="2538859"/>
                </a:moveTo>
                <a:lnTo>
                  <a:pt x="0" y="2538859"/>
                </a:lnTo>
                <a:lnTo>
                  <a:pt x="0" y="0"/>
                </a:lnTo>
                <a:lnTo>
                  <a:pt x="8521302" y="0"/>
                </a:lnTo>
                <a:lnTo>
                  <a:pt x="8521301" y="2538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6051563" y="2778591"/>
            <a:ext cx="6182360" cy="5397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350" spc="565" i="1">
                <a:solidFill>
                  <a:srgbClr val="FFFFFF"/>
                </a:solidFill>
                <a:latin typeface="Calibri"/>
                <a:cs typeface="Calibri"/>
              </a:rPr>
              <a:t>Do</a:t>
            </a:r>
            <a:r>
              <a:rPr dirty="0" sz="3350" spc="15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350" spc="425" i="1">
                <a:solidFill>
                  <a:srgbClr val="FFFFFF"/>
                </a:solidFill>
                <a:latin typeface="Calibri"/>
                <a:cs typeface="Calibri"/>
              </a:rPr>
              <a:t>you</a:t>
            </a:r>
            <a:r>
              <a:rPr dirty="0" sz="3350" spc="16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350" spc="480" i="1">
                <a:solidFill>
                  <a:srgbClr val="FFFFFF"/>
                </a:solidFill>
                <a:latin typeface="Calibri"/>
                <a:cs typeface="Calibri"/>
              </a:rPr>
              <a:t>have</a:t>
            </a:r>
            <a:r>
              <a:rPr dirty="0" sz="3350" spc="16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350" spc="490" i="1">
                <a:solidFill>
                  <a:srgbClr val="FFFFFF"/>
                </a:solidFill>
                <a:latin typeface="Calibri"/>
                <a:cs typeface="Calibri"/>
              </a:rPr>
              <a:t>any</a:t>
            </a:r>
            <a:r>
              <a:rPr dirty="0" sz="3350" spc="15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350" spc="395" i="1">
                <a:solidFill>
                  <a:srgbClr val="FFFFFF"/>
                </a:solidFill>
                <a:latin typeface="Calibri"/>
                <a:cs typeface="Calibri"/>
              </a:rPr>
              <a:t>questions?</a:t>
            </a:r>
            <a:endParaRPr sz="335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982269" y="1153426"/>
            <a:ext cx="4321175" cy="131699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450" spc="850"/>
              <a:t>Thanks!</a:t>
            </a:r>
            <a:endParaRPr sz="8450"/>
          </a:p>
        </p:txBody>
      </p:sp>
      <p:sp>
        <p:nvSpPr>
          <p:cNvPr id="5" name="object 5" descr=""/>
          <p:cNvSpPr/>
          <p:nvPr/>
        </p:nvSpPr>
        <p:spPr>
          <a:xfrm>
            <a:off x="8070474" y="6814932"/>
            <a:ext cx="393065" cy="393065"/>
          </a:xfrm>
          <a:custGeom>
            <a:avLst/>
            <a:gdLst/>
            <a:ahLst/>
            <a:cxnLst/>
            <a:rect l="l" t="t" r="r" b="b"/>
            <a:pathLst>
              <a:path w="393065" h="393065">
                <a:moveTo>
                  <a:pt x="196267" y="392608"/>
                </a:moveTo>
                <a:lnTo>
                  <a:pt x="157969" y="388835"/>
                </a:lnTo>
                <a:lnTo>
                  <a:pt x="121143" y="377665"/>
                </a:lnTo>
                <a:lnTo>
                  <a:pt x="87205" y="359524"/>
                </a:lnTo>
                <a:lnTo>
                  <a:pt x="57458" y="335111"/>
                </a:lnTo>
                <a:lnTo>
                  <a:pt x="33045" y="305363"/>
                </a:lnTo>
                <a:lnTo>
                  <a:pt x="14904" y="271424"/>
                </a:lnTo>
                <a:lnTo>
                  <a:pt x="3734" y="234599"/>
                </a:lnTo>
                <a:lnTo>
                  <a:pt x="0" y="194802"/>
                </a:lnTo>
                <a:lnTo>
                  <a:pt x="198" y="186658"/>
                </a:lnTo>
                <a:lnTo>
                  <a:pt x="5848" y="148585"/>
                </a:lnTo>
                <a:lnTo>
                  <a:pt x="18821" y="112345"/>
                </a:lnTo>
                <a:lnTo>
                  <a:pt x="38618" y="79330"/>
                </a:lnTo>
                <a:lnTo>
                  <a:pt x="64477" y="50814"/>
                </a:lnTo>
                <a:lnTo>
                  <a:pt x="95405" y="27891"/>
                </a:lnTo>
                <a:lnTo>
                  <a:pt x="130213" y="11446"/>
                </a:lnTo>
                <a:lnTo>
                  <a:pt x="167570" y="2109"/>
                </a:lnTo>
                <a:lnTo>
                  <a:pt x="196267" y="0"/>
                </a:lnTo>
                <a:lnTo>
                  <a:pt x="205970" y="235"/>
                </a:lnTo>
                <a:lnTo>
                  <a:pt x="244050" y="5883"/>
                </a:lnTo>
                <a:lnTo>
                  <a:pt x="280278" y="18850"/>
                </a:lnTo>
                <a:lnTo>
                  <a:pt x="313276" y="38636"/>
                </a:lnTo>
                <a:lnTo>
                  <a:pt x="341779" y="64481"/>
                </a:lnTo>
                <a:lnTo>
                  <a:pt x="364689" y="95391"/>
                </a:lnTo>
                <a:lnTo>
                  <a:pt x="373179" y="111217"/>
                </a:lnTo>
                <a:lnTo>
                  <a:pt x="233546" y="111221"/>
                </a:lnTo>
                <a:lnTo>
                  <a:pt x="224225" y="112767"/>
                </a:lnTo>
                <a:lnTo>
                  <a:pt x="219811" y="114269"/>
                </a:lnTo>
                <a:lnTo>
                  <a:pt x="211479" y="118728"/>
                </a:lnTo>
                <a:lnTo>
                  <a:pt x="210800" y="119249"/>
                </a:lnTo>
                <a:lnTo>
                  <a:pt x="105591" y="119249"/>
                </a:lnTo>
                <a:lnTo>
                  <a:pt x="102860" y="123967"/>
                </a:lnTo>
                <a:lnTo>
                  <a:pt x="101094" y="129022"/>
                </a:lnTo>
                <a:lnTo>
                  <a:pt x="99563" y="139308"/>
                </a:lnTo>
                <a:lnTo>
                  <a:pt x="99688" y="144687"/>
                </a:lnTo>
                <a:lnTo>
                  <a:pt x="112034" y="171064"/>
                </a:lnTo>
                <a:lnTo>
                  <a:pt x="99876" y="171064"/>
                </a:lnTo>
                <a:lnTo>
                  <a:pt x="116226" y="205735"/>
                </a:lnTo>
                <a:lnTo>
                  <a:pt x="134261" y="213734"/>
                </a:lnTo>
                <a:lnTo>
                  <a:pt x="131767" y="214401"/>
                </a:lnTo>
                <a:lnTo>
                  <a:pt x="115211" y="214401"/>
                </a:lnTo>
                <a:lnTo>
                  <a:pt x="116581" y="218666"/>
                </a:lnTo>
                <a:lnTo>
                  <a:pt x="146471" y="243365"/>
                </a:lnTo>
                <a:lnTo>
                  <a:pt x="155310" y="244213"/>
                </a:lnTo>
                <a:lnTo>
                  <a:pt x="148380" y="249138"/>
                </a:lnTo>
                <a:lnTo>
                  <a:pt x="111622" y="262025"/>
                </a:lnTo>
                <a:lnTo>
                  <a:pt x="91781" y="262025"/>
                </a:lnTo>
                <a:lnTo>
                  <a:pt x="98968" y="266282"/>
                </a:lnTo>
                <a:lnTo>
                  <a:pt x="138193" y="279702"/>
                </a:lnTo>
                <a:lnTo>
                  <a:pt x="154784" y="281207"/>
                </a:lnTo>
                <a:lnTo>
                  <a:pt x="373235" y="281207"/>
                </a:lnTo>
                <a:lnTo>
                  <a:pt x="369393" y="288841"/>
                </a:lnTo>
                <a:lnTo>
                  <a:pt x="348013" y="320839"/>
                </a:lnTo>
                <a:lnTo>
                  <a:pt x="320802" y="348051"/>
                </a:lnTo>
                <a:lnTo>
                  <a:pt x="288804" y="369431"/>
                </a:lnTo>
                <a:lnTo>
                  <a:pt x="253251" y="384157"/>
                </a:lnTo>
                <a:lnTo>
                  <a:pt x="215508" y="391665"/>
                </a:lnTo>
                <a:lnTo>
                  <a:pt x="205911" y="392372"/>
                </a:lnTo>
                <a:lnTo>
                  <a:pt x="196267" y="392608"/>
                </a:lnTo>
                <a:close/>
              </a:path>
              <a:path w="393065" h="393065">
                <a:moveTo>
                  <a:pt x="267225" y="124964"/>
                </a:moveTo>
                <a:lnTo>
                  <a:pt x="238208" y="111217"/>
                </a:lnTo>
                <a:lnTo>
                  <a:pt x="373181" y="111221"/>
                </a:lnTo>
                <a:lnTo>
                  <a:pt x="373753" y="112360"/>
                </a:lnTo>
                <a:lnTo>
                  <a:pt x="374695" y="114487"/>
                </a:lnTo>
                <a:lnTo>
                  <a:pt x="294466" y="114487"/>
                </a:lnTo>
                <a:lnTo>
                  <a:pt x="287997" y="117995"/>
                </a:lnTo>
                <a:lnTo>
                  <a:pt x="281301" y="120911"/>
                </a:lnTo>
                <a:lnTo>
                  <a:pt x="274377" y="123234"/>
                </a:lnTo>
                <a:lnTo>
                  <a:pt x="267225" y="124964"/>
                </a:lnTo>
                <a:close/>
              </a:path>
              <a:path w="393065" h="393065">
                <a:moveTo>
                  <a:pt x="275416" y="138299"/>
                </a:moveTo>
                <a:lnTo>
                  <a:pt x="281865" y="133696"/>
                </a:lnTo>
                <a:lnTo>
                  <a:pt x="287190" y="128192"/>
                </a:lnTo>
                <a:lnTo>
                  <a:pt x="291390" y="121790"/>
                </a:lnTo>
                <a:lnTo>
                  <a:pt x="294466" y="114487"/>
                </a:lnTo>
                <a:lnTo>
                  <a:pt x="374695" y="114487"/>
                </a:lnTo>
                <a:lnTo>
                  <a:pt x="377658" y="121180"/>
                </a:lnTo>
                <a:lnTo>
                  <a:pt x="381128" y="130180"/>
                </a:lnTo>
                <a:lnTo>
                  <a:pt x="381576" y="131536"/>
                </a:lnTo>
                <a:lnTo>
                  <a:pt x="299990" y="131536"/>
                </a:lnTo>
                <a:lnTo>
                  <a:pt x="294033" y="133904"/>
                </a:lnTo>
                <a:lnTo>
                  <a:pt x="287951" y="135820"/>
                </a:lnTo>
                <a:lnTo>
                  <a:pt x="281746" y="137285"/>
                </a:lnTo>
                <a:lnTo>
                  <a:pt x="275416" y="138299"/>
                </a:lnTo>
                <a:close/>
              </a:path>
              <a:path w="393065" h="393065">
                <a:moveTo>
                  <a:pt x="194075" y="164111"/>
                </a:moveTo>
                <a:lnTo>
                  <a:pt x="145072" y="151071"/>
                </a:lnTo>
                <a:lnTo>
                  <a:pt x="105591" y="119249"/>
                </a:lnTo>
                <a:lnTo>
                  <a:pt x="210800" y="119249"/>
                </a:lnTo>
                <a:lnTo>
                  <a:pt x="207782" y="121568"/>
                </a:lnTo>
                <a:lnTo>
                  <a:pt x="201324" y="128466"/>
                </a:lnTo>
                <a:lnTo>
                  <a:pt x="198735" y="132343"/>
                </a:lnTo>
                <a:lnTo>
                  <a:pt x="194835" y="140950"/>
                </a:lnTo>
                <a:lnTo>
                  <a:pt x="193628" y="145453"/>
                </a:lnTo>
                <a:lnTo>
                  <a:pt x="192822" y="153633"/>
                </a:lnTo>
                <a:lnTo>
                  <a:pt x="192907" y="158005"/>
                </a:lnTo>
                <a:lnTo>
                  <a:pt x="193005" y="159509"/>
                </a:lnTo>
                <a:lnTo>
                  <a:pt x="194075" y="164111"/>
                </a:lnTo>
                <a:close/>
              </a:path>
              <a:path w="393065" h="393065">
                <a:moveTo>
                  <a:pt x="373235" y="281207"/>
                </a:moveTo>
                <a:lnTo>
                  <a:pt x="154784" y="281207"/>
                </a:lnTo>
                <a:lnTo>
                  <a:pt x="163137" y="281112"/>
                </a:lnTo>
                <a:lnTo>
                  <a:pt x="171425" y="280450"/>
                </a:lnTo>
                <a:lnTo>
                  <a:pt x="211214" y="268808"/>
                </a:lnTo>
                <a:lnTo>
                  <a:pt x="244840" y="244495"/>
                </a:lnTo>
                <a:lnTo>
                  <a:pt x="268388" y="210329"/>
                </a:lnTo>
                <a:lnTo>
                  <a:pt x="279131" y="170287"/>
                </a:lnTo>
                <a:lnTo>
                  <a:pt x="279513" y="153633"/>
                </a:lnTo>
                <a:lnTo>
                  <a:pt x="285356" y="148780"/>
                </a:lnTo>
                <a:lnTo>
                  <a:pt x="290717" y="143479"/>
                </a:lnTo>
                <a:lnTo>
                  <a:pt x="295595" y="137731"/>
                </a:lnTo>
                <a:lnTo>
                  <a:pt x="299990" y="131536"/>
                </a:lnTo>
                <a:lnTo>
                  <a:pt x="381576" y="131536"/>
                </a:lnTo>
                <a:lnTo>
                  <a:pt x="391637" y="177061"/>
                </a:lnTo>
                <a:lnTo>
                  <a:pt x="392571" y="196304"/>
                </a:lnTo>
                <a:lnTo>
                  <a:pt x="392335" y="205948"/>
                </a:lnTo>
                <a:lnTo>
                  <a:pt x="386630" y="244213"/>
                </a:lnTo>
                <a:lnTo>
                  <a:pt x="373616" y="280450"/>
                </a:lnTo>
                <a:lnTo>
                  <a:pt x="373235" y="281207"/>
                </a:lnTo>
                <a:close/>
              </a:path>
              <a:path w="393065" h="393065">
                <a:moveTo>
                  <a:pt x="118926" y="176397"/>
                </a:moveTo>
                <a:lnTo>
                  <a:pt x="112142" y="176169"/>
                </a:lnTo>
                <a:lnTo>
                  <a:pt x="105792" y="174391"/>
                </a:lnTo>
                <a:lnTo>
                  <a:pt x="99876" y="171064"/>
                </a:lnTo>
                <a:lnTo>
                  <a:pt x="112034" y="171064"/>
                </a:lnTo>
                <a:lnTo>
                  <a:pt x="114390" y="173376"/>
                </a:lnTo>
                <a:lnTo>
                  <a:pt x="118926" y="176397"/>
                </a:lnTo>
                <a:close/>
              </a:path>
              <a:path w="393065" h="393065">
                <a:moveTo>
                  <a:pt x="121612" y="215641"/>
                </a:moveTo>
                <a:lnTo>
                  <a:pt x="115211" y="214401"/>
                </a:lnTo>
                <a:lnTo>
                  <a:pt x="131767" y="214401"/>
                </a:lnTo>
                <a:lnTo>
                  <a:pt x="127962" y="215418"/>
                </a:lnTo>
                <a:lnTo>
                  <a:pt x="121612" y="215641"/>
                </a:lnTo>
                <a:close/>
              </a:path>
              <a:path w="393065" h="393065">
                <a:moveTo>
                  <a:pt x="100261" y="262629"/>
                </a:moveTo>
                <a:lnTo>
                  <a:pt x="91781" y="262025"/>
                </a:lnTo>
                <a:lnTo>
                  <a:pt x="111622" y="262025"/>
                </a:lnTo>
                <a:lnTo>
                  <a:pt x="108678" y="262400"/>
                </a:lnTo>
                <a:lnTo>
                  <a:pt x="100261" y="2626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6929437" y="6814932"/>
            <a:ext cx="393065" cy="393065"/>
          </a:xfrm>
          <a:custGeom>
            <a:avLst/>
            <a:gdLst/>
            <a:ahLst/>
            <a:cxnLst/>
            <a:rect l="l" t="t" r="r" b="b"/>
            <a:pathLst>
              <a:path w="393065" h="393065">
                <a:moveTo>
                  <a:pt x="196304" y="392608"/>
                </a:moveTo>
                <a:lnTo>
                  <a:pt x="158006" y="388835"/>
                </a:lnTo>
                <a:lnTo>
                  <a:pt x="121180" y="377665"/>
                </a:lnTo>
                <a:lnTo>
                  <a:pt x="87242" y="359524"/>
                </a:lnTo>
                <a:lnTo>
                  <a:pt x="57495" y="335111"/>
                </a:lnTo>
                <a:lnTo>
                  <a:pt x="33081" y="305363"/>
                </a:lnTo>
                <a:lnTo>
                  <a:pt x="14941" y="271424"/>
                </a:lnTo>
                <a:lnTo>
                  <a:pt x="3771" y="234599"/>
                </a:lnTo>
                <a:lnTo>
                  <a:pt x="0" y="196304"/>
                </a:lnTo>
                <a:lnTo>
                  <a:pt x="235" y="186659"/>
                </a:lnTo>
                <a:lnTo>
                  <a:pt x="5883" y="148593"/>
                </a:lnTo>
                <a:lnTo>
                  <a:pt x="18850" y="112360"/>
                </a:lnTo>
                <a:lnTo>
                  <a:pt x="38636" y="79354"/>
                </a:lnTo>
                <a:lnTo>
                  <a:pt x="64481" y="50842"/>
                </a:lnTo>
                <a:lnTo>
                  <a:pt x="95392" y="27920"/>
                </a:lnTo>
                <a:lnTo>
                  <a:pt x="130180" y="11469"/>
                </a:lnTo>
                <a:lnTo>
                  <a:pt x="167510" y="2121"/>
                </a:lnTo>
                <a:lnTo>
                  <a:pt x="196304" y="0"/>
                </a:lnTo>
                <a:lnTo>
                  <a:pt x="205947" y="235"/>
                </a:lnTo>
                <a:lnTo>
                  <a:pt x="244013" y="5883"/>
                </a:lnTo>
                <a:lnTo>
                  <a:pt x="280245" y="18850"/>
                </a:lnTo>
                <a:lnTo>
                  <a:pt x="313251" y="38636"/>
                </a:lnTo>
                <a:lnTo>
                  <a:pt x="341764" y="64481"/>
                </a:lnTo>
                <a:lnTo>
                  <a:pt x="352622" y="77627"/>
                </a:lnTo>
                <a:lnTo>
                  <a:pt x="218211" y="77627"/>
                </a:lnTo>
                <a:lnTo>
                  <a:pt x="195117" y="80550"/>
                </a:lnTo>
                <a:lnTo>
                  <a:pt x="179041" y="89223"/>
                </a:lnTo>
                <a:lnTo>
                  <a:pt x="169644" y="103504"/>
                </a:lnTo>
                <a:lnTo>
                  <a:pt x="166632" y="122964"/>
                </a:lnTo>
                <a:lnTo>
                  <a:pt x="166587" y="155253"/>
                </a:lnTo>
                <a:lnTo>
                  <a:pt x="141728" y="155253"/>
                </a:lnTo>
                <a:lnTo>
                  <a:pt x="141728" y="195733"/>
                </a:lnTo>
                <a:lnTo>
                  <a:pt x="166587" y="195733"/>
                </a:lnTo>
                <a:lnTo>
                  <a:pt x="166587" y="314887"/>
                </a:lnTo>
                <a:lnTo>
                  <a:pt x="352694" y="314887"/>
                </a:lnTo>
                <a:lnTo>
                  <a:pt x="348050" y="320839"/>
                </a:lnTo>
                <a:lnTo>
                  <a:pt x="320838" y="348051"/>
                </a:lnTo>
                <a:lnTo>
                  <a:pt x="288841" y="369431"/>
                </a:lnTo>
                <a:lnTo>
                  <a:pt x="253287" y="384157"/>
                </a:lnTo>
                <a:lnTo>
                  <a:pt x="215545" y="391665"/>
                </a:lnTo>
                <a:lnTo>
                  <a:pt x="205947" y="392372"/>
                </a:lnTo>
                <a:lnTo>
                  <a:pt x="196304" y="392608"/>
                </a:lnTo>
                <a:close/>
              </a:path>
              <a:path w="393065" h="393065">
                <a:moveTo>
                  <a:pt x="352694" y="314887"/>
                </a:moveTo>
                <a:lnTo>
                  <a:pt x="214211" y="314887"/>
                </a:lnTo>
                <a:lnTo>
                  <a:pt x="214211" y="195257"/>
                </a:lnTo>
                <a:lnTo>
                  <a:pt x="247547" y="195257"/>
                </a:lnTo>
                <a:lnTo>
                  <a:pt x="251072" y="155253"/>
                </a:lnTo>
                <a:lnTo>
                  <a:pt x="214211" y="155253"/>
                </a:lnTo>
                <a:lnTo>
                  <a:pt x="214211" y="122964"/>
                </a:lnTo>
                <a:lnTo>
                  <a:pt x="215735" y="119249"/>
                </a:lnTo>
                <a:lnTo>
                  <a:pt x="251071" y="119249"/>
                </a:lnTo>
                <a:lnTo>
                  <a:pt x="251262" y="77627"/>
                </a:lnTo>
                <a:lnTo>
                  <a:pt x="352622" y="77627"/>
                </a:lnTo>
                <a:lnTo>
                  <a:pt x="353970" y="79355"/>
                </a:lnTo>
                <a:lnTo>
                  <a:pt x="373756" y="112361"/>
                </a:lnTo>
                <a:lnTo>
                  <a:pt x="386723" y="148593"/>
                </a:lnTo>
                <a:lnTo>
                  <a:pt x="392372" y="186660"/>
                </a:lnTo>
                <a:lnTo>
                  <a:pt x="392608" y="196304"/>
                </a:lnTo>
                <a:lnTo>
                  <a:pt x="392372" y="205948"/>
                </a:lnTo>
                <a:lnTo>
                  <a:pt x="386723" y="244013"/>
                </a:lnTo>
                <a:lnTo>
                  <a:pt x="373756" y="280245"/>
                </a:lnTo>
                <a:lnTo>
                  <a:pt x="353970" y="313252"/>
                </a:lnTo>
                <a:lnTo>
                  <a:pt x="352694" y="3148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7499816" y="6814932"/>
            <a:ext cx="392430" cy="392430"/>
          </a:xfrm>
          <a:custGeom>
            <a:avLst/>
            <a:gdLst/>
            <a:ahLst/>
            <a:cxnLst/>
            <a:rect l="l" t="t" r="r" b="b"/>
            <a:pathLst>
              <a:path w="392429" h="392429">
                <a:moveTo>
                  <a:pt x="215428" y="391159"/>
                </a:moveTo>
                <a:lnTo>
                  <a:pt x="176944" y="391159"/>
                </a:lnTo>
                <a:lnTo>
                  <a:pt x="157889" y="388619"/>
                </a:lnTo>
                <a:lnTo>
                  <a:pt x="130063" y="380999"/>
                </a:lnTo>
                <a:lnTo>
                  <a:pt x="112243" y="373379"/>
                </a:lnTo>
                <a:lnTo>
                  <a:pt x="103647" y="368299"/>
                </a:lnTo>
                <a:lnTo>
                  <a:pt x="95274" y="364489"/>
                </a:lnTo>
                <a:lnTo>
                  <a:pt x="87124" y="359409"/>
                </a:lnTo>
                <a:lnTo>
                  <a:pt x="79237" y="353059"/>
                </a:lnTo>
                <a:lnTo>
                  <a:pt x="71650" y="347979"/>
                </a:lnTo>
                <a:lnTo>
                  <a:pt x="64363" y="341629"/>
                </a:lnTo>
                <a:lnTo>
                  <a:pt x="57378" y="334009"/>
                </a:lnTo>
                <a:lnTo>
                  <a:pt x="50725" y="327659"/>
                </a:lnTo>
                <a:lnTo>
                  <a:pt x="27802" y="297179"/>
                </a:lnTo>
                <a:lnTo>
                  <a:pt x="11351" y="261619"/>
                </a:lnTo>
                <a:lnTo>
                  <a:pt x="825" y="214629"/>
                </a:lnTo>
                <a:lnTo>
                  <a:pt x="0" y="190499"/>
                </a:lnTo>
                <a:lnTo>
                  <a:pt x="117" y="185419"/>
                </a:lnTo>
                <a:lnTo>
                  <a:pt x="8332" y="138429"/>
                </a:lnTo>
                <a:lnTo>
                  <a:pt x="23058" y="102869"/>
                </a:lnTo>
                <a:lnTo>
                  <a:pt x="27802" y="95249"/>
                </a:lnTo>
                <a:lnTo>
                  <a:pt x="32964" y="86359"/>
                </a:lnTo>
                <a:lnTo>
                  <a:pt x="64364" y="50799"/>
                </a:lnTo>
                <a:lnTo>
                  <a:pt x="87125" y="33019"/>
                </a:lnTo>
                <a:lnTo>
                  <a:pt x="95274" y="26669"/>
                </a:lnTo>
                <a:lnTo>
                  <a:pt x="103647" y="22859"/>
                </a:lnTo>
                <a:lnTo>
                  <a:pt x="112244" y="17779"/>
                </a:lnTo>
                <a:lnTo>
                  <a:pt x="121064" y="13969"/>
                </a:lnTo>
                <a:lnTo>
                  <a:pt x="130064" y="11429"/>
                </a:lnTo>
                <a:lnTo>
                  <a:pt x="139201" y="7619"/>
                </a:lnTo>
                <a:lnTo>
                  <a:pt x="157889" y="2539"/>
                </a:lnTo>
                <a:lnTo>
                  <a:pt x="176944" y="0"/>
                </a:lnTo>
                <a:lnTo>
                  <a:pt x="215694" y="0"/>
                </a:lnTo>
                <a:lnTo>
                  <a:pt x="225234" y="1269"/>
                </a:lnTo>
                <a:lnTo>
                  <a:pt x="234728" y="3809"/>
                </a:lnTo>
                <a:lnTo>
                  <a:pt x="244129" y="5079"/>
                </a:lnTo>
                <a:lnTo>
                  <a:pt x="253393" y="7619"/>
                </a:lnTo>
                <a:lnTo>
                  <a:pt x="262518" y="11429"/>
                </a:lnTo>
                <a:lnTo>
                  <a:pt x="271507" y="13969"/>
                </a:lnTo>
                <a:lnTo>
                  <a:pt x="305395" y="33019"/>
                </a:lnTo>
                <a:lnTo>
                  <a:pt x="335095" y="57149"/>
                </a:lnTo>
                <a:lnTo>
                  <a:pt x="360202" y="87629"/>
                </a:lnTo>
                <a:lnTo>
                  <a:pt x="167696" y="87629"/>
                </a:lnTo>
                <a:lnTo>
                  <a:pt x="159828" y="88899"/>
                </a:lnTo>
                <a:lnTo>
                  <a:pt x="145498" y="88899"/>
                </a:lnTo>
                <a:lnTo>
                  <a:pt x="132449" y="91439"/>
                </a:lnTo>
                <a:lnTo>
                  <a:pt x="126085" y="93979"/>
                </a:lnTo>
                <a:lnTo>
                  <a:pt x="118868" y="96519"/>
                </a:lnTo>
                <a:lnTo>
                  <a:pt x="92473" y="132079"/>
                </a:lnTo>
                <a:lnTo>
                  <a:pt x="88973" y="173989"/>
                </a:lnTo>
                <a:lnTo>
                  <a:pt x="89058" y="224789"/>
                </a:lnTo>
                <a:lnTo>
                  <a:pt x="94558" y="266699"/>
                </a:lnTo>
                <a:lnTo>
                  <a:pt x="126085" y="297179"/>
                </a:lnTo>
                <a:lnTo>
                  <a:pt x="132450" y="299719"/>
                </a:lnTo>
                <a:lnTo>
                  <a:pt x="145499" y="302259"/>
                </a:lnTo>
                <a:lnTo>
                  <a:pt x="152183" y="302259"/>
                </a:lnTo>
                <a:lnTo>
                  <a:pt x="159828" y="303529"/>
                </a:lnTo>
                <a:lnTo>
                  <a:pt x="360266" y="303529"/>
                </a:lnTo>
                <a:lnTo>
                  <a:pt x="359406" y="304799"/>
                </a:lnTo>
                <a:lnTo>
                  <a:pt x="353852" y="312419"/>
                </a:lnTo>
                <a:lnTo>
                  <a:pt x="347932" y="320039"/>
                </a:lnTo>
                <a:lnTo>
                  <a:pt x="341646" y="327659"/>
                </a:lnTo>
                <a:lnTo>
                  <a:pt x="334994" y="334009"/>
                </a:lnTo>
                <a:lnTo>
                  <a:pt x="328008" y="341629"/>
                </a:lnTo>
                <a:lnTo>
                  <a:pt x="320721" y="347979"/>
                </a:lnTo>
                <a:lnTo>
                  <a:pt x="313134" y="353059"/>
                </a:lnTo>
                <a:lnTo>
                  <a:pt x="305247" y="359409"/>
                </a:lnTo>
                <a:lnTo>
                  <a:pt x="297097" y="364489"/>
                </a:lnTo>
                <a:lnTo>
                  <a:pt x="288724" y="368299"/>
                </a:lnTo>
                <a:lnTo>
                  <a:pt x="280127" y="373379"/>
                </a:lnTo>
                <a:lnTo>
                  <a:pt x="262308" y="380999"/>
                </a:lnTo>
                <a:lnTo>
                  <a:pt x="234483" y="388619"/>
                </a:lnTo>
                <a:lnTo>
                  <a:pt x="215428" y="391159"/>
                </a:lnTo>
                <a:close/>
              </a:path>
              <a:path w="392429" h="392429">
                <a:moveTo>
                  <a:pt x="360266" y="303529"/>
                </a:moveTo>
                <a:lnTo>
                  <a:pt x="225403" y="303529"/>
                </a:lnTo>
                <a:lnTo>
                  <a:pt x="233267" y="302259"/>
                </a:lnTo>
                <a:lnTo>
                  <a:pt x="247636" y="302259"/>
                </a:lnTo>
                <a:lnTo>
                  <a:pt x="260685" y="299719"/>
                </a:lnTo>
                <a:lnTo>
                  <a:pt x="267050" y="297179"/>
                </a:lnTo>
                <a:lnTo>
                  <a:pt x="274307" y="294639"/>
                </a:lnTo>
                <a:lnTo>
                  <a:pt x="280656" y="290829"/>
                </a:lnTo>
                <a:lnTo>
                  <a:pt x="302105" y="252729"/>
                </a:lnTo>
                <a:lnTo>
                  <a:pt x="303672" y="231139"/>
                </a:lnTo>
                <a:lnTo>
                  <a:pt x="303863" y="224789"/>
                </a:lnTo>
                <a:lnTo>
                  <a:pt x="304067" y="214629"/>
                </a:lnTo>
                <a:lnTo>
                  <a:pt x="304174" y="191769"/>
                </a:lnTo>
                <a:lnTo>
                  <a:pt x="304067" y="176529"/>
                </a:lnTo>
                <a:lnTo>
                  <a:pt x="303889" y="167639"/>
                </a:lnTo>
                <a:lnTo>
                  <a:pt x="303672" y="160019"/>
                </a:lnTo>
                <a:lnTo>
                  <a:pt x="303565" y="153669"/>
                </a:lnTo>
                <a:lnTo>
                  <a:pt x="291702" y="111759"/>
                </a:lnTo>
                <a:lnTo>
                  <a:pt x="286099" y="106679"/>
                </a:lnTo>
                <a:lnTo>
                  <a:pt x="280660" y="100329"/>
                </a:lnTo>
                <a:lnTo>
                  <a:pt x="274310" y="96519"/>
                </a:lnTo>
                <a:lnTo>
                  <a:pt x="267050" y="93979"/>
                </a:lnTo>
                <a:lnTo>
                  <a:pt x="260687" y="91439"/>
                </a:lnTo>
                <a:lnTo>
                  <a:pt x="247638" y="88899"/>
                </a:lnTo>
                <a:lnTo>
                  <a:pt x="233267" y="88899"/>
                </a:lnTo>
                <a:lnTo>
                  <a:pt x="225404" y="87629"/>
                </a:lnTo>
                <a:lnTo>
                  <a:pt x="360202" y="87629"/>
                </a:lnTo>
                <a:lnTo>
                  <a:pt x="364618" y="95249"/>
                </a:lnTo>
                <a:lnTo>
                  <a:pt x="369354" y="102869"/>
                </a:lnTo>
                <a:lnTo>
                  <a:pt x="384055" y="138429"/>
                </a:lnTo>
                <a:lnTo>
                  <a:pt x="391548" y="176529"/>
                </a:lnTo>
                <a:lnTo>
                  <a:pt x="392372" y="190499"/>
                </a:lnTo>
                <a:lnTo>
                  <a:pt x="392254" y="205739"/>
                </a:lnTo>
                <a:lnTo>
                  <a:pt x="386605" y="243839"/>
                </a:lnTo>
                <a:lnTo>
                  <a:pt x="369312" y="288289"/>
                </a:lnTo>
                <a:lnTo>
                  <a:pt x="364568" y="297179"/>
                </a:lnTo>
                <a:lnTo>
                  <a:pt x="360266" y="303529"/>
                </a:lnTo>
                <a:close/>
              </a:path>
              <a:path w="392429" h="392429">
                <a:moveTo>
                  <a:pt x="246775" y="283209"/>
                </a:moveTo>
                <a:lnTo>
                  <a:pt x="146076" y="283209"/>
                </a:lnTo>
                <a:lnTo>
                  <a:pt x="139409" y="281939"/>
                </a:lnTo>
                <a:lnTo>
                  <a:pt x="132943" y="279399"/>
                </a:lnTo>
                <a:lnTo>
                  <a:pt x="128237" y="278129"/>
                </a:lnTo>
                <a:lnTo>
                  <a:pt x="124141" y="275589"/>
                </a:lnTo>
                <a:lnTo>
                  <a:pt x="120656" y="271779"/>
                </a:lnTo>
                <a:lnTo>
                  <a:pt x="116971" y="267969"/>
                </a:lnTo>
                <a:lnTo>
                  <a:pt x="114272" y="264159"/>
                </a:lnTo>
                <a:lnTo>
                  <a:pt x="112560" y="259079"/>
                </a:lnTo>
                <a:lnTo>
                  <a:pt x="110183" y="252729"/>
                </a:lnTo>
                <a:lnTo>
                  <a:pt x="108944" y="246379"/>
                </a:lnTo>
                <a:lnTo>
                  <a:pt x="108790" y="237489"/>
                </a:lnTo>
                <a:lnTo>
                  <a:pt x="108515" y="231139"/>
                </a:lnTo>
                <a:lnTo>
                  <a:pt x="108430" y="227329"/>
                </a:lnTo>
                <a:lnTo>
                  <a:pt x="108312" y="187959"/>
                </a:lnTo>
                <a:lnTo>
                  <a:pt x="108437" y="173989"/>
                </a:lnTo>
                <a:lnTo>
                  <a:pt x="108560" y="167639"/>
                </a:lnTo>
                <a:lnTo>
                  <a:pt x="108756" y="160019"/>
                </a:lnTo>
                <a:lnTo>
                  <a:pt x="108956" y="144779"/>
                </a:lnTo>
                <a:lnTo>
                  <a:pt x="132943" y="111759"/>
                </a:lnTo>
                <a:lnTo>
                  <a:pt x="146068" y="107949"/>
                </a:lnTo>
                <a:lnTo>
                  <a:pt x="246784" y="107949"/>
                </a:lnTo>
                <a:lnTo>
                  <a:pt x="253451" y="109219"/>
                </a:lnTo>
                <a:lnTo>
                  <a:pt x="259907" y="111759"/>
                </a:lnTo>
                <a:lnTo>
                  <a:pt x="264651" y="113029"/>
                </a:lnTo>
                <a:lnTo>
                  <a:pt x="268779" y="115569"/>
                </a:lnTo>
                <a:lnTo>
                  <a:pt x="272289" y="119379"/>
                </a:lnTo>
                <a:lnTo>
                  <a:pt x="275894" y="123189"/>
                </a:lnTo>
                <a:lnTo>
                  <a:pt x="277693" y="125729"/>
                </a:lnTo>
                <a:lnTo>
                  <a:pt x="250306" y="125729"/>
                </a:lnTo>
                <a:lnTo>
                  <a:pt x="247122" y="126999"/>
                </a:lnTo>
                <a:lnTo>
                  <a:pt x="245715" y="128269"/>
                </a:lnTo>
                <a:lnTo>
                  <a:pt x="243273" y="129539"/>
                </a:lnTo>
                <a:lnTo>
                  <a:pt x="242330" y="132079"/>
                </a:lnTo>
                <a:lnTo>
                  <a:pt x="241004" y="134619"/>
                </a:lnTo>
                <a:lnTo>
                  <a:pt x="240671" y="135889"/>
                </a:lnTo>
                <a:lnTo>
                  <a:pt x="240662" y="139699"/>
                </a:lnTo>
                <a:lnTo>
                  <a:pt x="240988" y="140969"/>
                </a:lnTo>
                <a:lnTo>
                  <a:pt x="189251" y="140969"/>
                </a:lnTo>
                <a:lnTo>
                  <a:pt x="154843" y="158749"/>
                </a:lnTo>
                <a:lnTo>
                  <a:pt x="152553" y="162559"/>
                </a:lnTo>
                <a:lnTo>
                  <a:pt x="148522" y="167639"/>
                </a:lnTo>
                <a:lnTo>
                  <a:pt x="141346" y="190499"/>
                </a:lnTo>
                <a:lnTo>
                  <a:pt x="141346" y="200659"/>
                </a:lnTo>
                <a:lnTo>
                  <a:pt x="159973" y="237489"/>
                </a:lnTo>
                <a:lnTo>
                  <a:pt x="189252" y="250189"/>
                </a:lnTo>
                <a:lnTo>
                  <a:pt x="192845" y="251459"/>
                </a:lnTo>
                <a:lnTo>
                  <a:pt x="283010" y="251459"/>
                </a:lnTo>
                <a:lnTo>
                  <a:pt x="282763" y="252729"/>
                </a:lnTo>
                <a:lnTo>
                  <a:pt x="253442" y="281939"/>
                </a:lnTo>
                <a:lnTo>
                  <a:pt x="246775" y="283209"/>
                </a:lnTo>
                <a:close/>
              </a:path>
              <a:path w="392429" h="392429">
                <a:moveTo>
                  <a:pt x="284081" y="151129"/>
                </a:moveTo>
                <a:lnTo>
                  <a:pt x="257409" y="151129"/>
                </a:lnTo>
                <a:lnTo>
                  <a:pt x="260390" y="149859"/>
                </a:lnTo>
                <a:lnTo>
                  <a:pt x="265307" y="144779"/>
                </a:lnTo>
                <a:lnTo>
                  <a:pt x="266549" y="142239"/>
                </a:lnTo>
                <a:lnTo>
                  <a:pt x="266586" y="135889"/>
                </a:lnTo>
                <a:lnTo>
                  <a:pt x="266268" y="134619"/>
                </a:lnTo>
                <a:lnTo>
                  <a:pt x="257057" y="125729"/>
                </a:lnTo>
                <a:lnTo>
                  <a:pt x="277693" y="125729"/>
                </a:lnTo>
                <a:lnTo>
                  <a:pt x="278593" y="126999"/>
                </a:lnTo>
                <a:lnTo>
                  <a:pt x="280385" y="132079"/>
                </a:lnTo>
                <a:lnTo>
                  <a:pt x="282752" y="138429"/>
                </a:lnTo>
                <a:lnTo>
                  <a:pt x="283990" y="144779"/>
                </a:lnTo>
                <a:lnTo>
                  <a:pt x="284081" y="151129"/>
                </a:lnTo>
                <a:close/>
              </a:path>
              <a:path w="392429" h="392429">
                <a:moveTo>
                  <a:pt x="283010" y="251459"/>
                </a:moveTo>
                <a:lnTo>
                  <a:pt x="200099" y="251459"/>
                </a:lnTo>
                <a:lnTo>
                  <a:pt x="203692" y="250189"/>
                </a:lnTo>
                <a:lnTo>
                  <a:pt x="210806" y="248919"/>
                </a:lnTo>
                <a:lnTo>
                  <a:pt x="214261" y="247649"/>
                </a:lnTo>
                <a:lnTo>
                  <a:pt x="244420" y="223519"/>
                </a:lnTo>
                <a:lnTo>
                  <a:pt x="251597" y="200659"/>
                </a:lnTo>
                <a:lnTo>
                  <a:pt x="251597" y="190499"/>
                </a:lnTo>
                <a:lnTo>
                  <a:pt x="240389" y="162559"/>
                </a:lnTo>
                <a:lnTo>
                  <a:pt x="238099" y="158749"/>
                </a:lnTo>
                <a:lnTo>
                  <a:pt x="203691" y="140969"/>
                </a:lnTo>
                <a:lnTo>
                  <a:pt x="240988" y="140969"/>
                </a:lnTo>
                <a:lnTo>
                  <a:pt x="250245" y="151129"/>
                </a:lnTo>
                <a:lnTo>
                  <a:pt x="284081" y="151129"/>
                </a:lnTo>
                <a:lnTo>
                  <a:pt x="284155" y="153669"/>
                </a:lnTo>
                <a:lnTo>
                  <a:pt x="284430" y="160019"/>
                </a:lnTo>
                <a:lnTo>
                  <a:pt x="284515" y="163829"/>
                </a:lnTo>
                <a:lnTo>
                  <a:pt x="284639" y="173989"/>
                </a:lnTo>
                <a:lnTo>
                  <a:pt x="284557" y="214629"/>
                </a:lnTo>
                <a:lnTo>
                  <a:pt x="284173" y="232409"/>
                </a:lnTo>
                <a:lnTo>
                  <a:pt x="284001" y="246379"/>
                </a:lnTo>
                <a:lnTo>
                  <a:pt x="283010" y="251459"/>
                </a:lnTo>
                <a:close/>
              </a:path>
              <a:path w="392429" h="392429">
                <a:moveTo>
                  <a:pt x="205408" y="231139"/>
                </a:moveTo>
                <a:lnTo>
                  <a:pt x="186713" y="231139"/>
                </a:lnTo>
                <a:lnTo>
                  <a:pt x="177914" y="227329"/>
                </a:lnTo>
                <a:lnTo>
                  <a:pt x="160175" y="200659"/>
                </a:lnTo>
                <a:lnTo>
                  <a:pt x="160192" y="190499"/>
                </a:lnTo>
                <a:lnTo>
                  <a:pt x="186837" y="160019"/>
                </a:lnTo>
                <a:lnTo>
                  <a:pt x="205573" y="160019"/>
                </a:lnTo>
                <a:lnTo>
                  <a:pt x="232297" y="190499"/>
                </a:lnTo>
                <a:lnTo>
                  <a:pt x="232285" y="195579"/>
                </a:lnTo>
                <a:lnTo>
                  <a:pt x="231999" y="195579"/>
                </a:lnTo>
                <a:lnTo>
                  <a:pt x="232000" y="200659"/>
                </a:lnTo>
                <a:lnTo>
                  <a:pt x="214214" y="227329"/>
                </a:lnTo>
                <a:lnTo>
                  <a:pt x="205408" y="231139"/>
                </a:lnTo>
                <a:close/>
              </a:path>
              <a:path w="392429" h="392429">
                <a:moveTo>
                  <a:pt x="213800" y="284479"/>
                </a:moveTo>
                <a:lnTo>
                  <a:pt x="179130" y="284479"/>
                </a:lnTo>
                <a:lnTo>
                  <a:pt x="168172" y="283209"/>
                </a:lnTo>
                <a:lnTo>
                  <a:pt x="224725" y="283209"/>
                </a:lnTo>
                <a:lnTo>
                  <a:pt x="213800" y="284479"/>
                </a:lnTo>
                <a:close/>
              </a:path>
              <a:path w="392429" h="392429">
                <a:moveTo>
                  <a:pt x="196186" y="392429"/>
                </a:moveTo>
                <a:lnTo>
                  <a:pt x="186542" y="391159"/>
                </a:lnTo>
                <a:lnTo>
                  <a:pt x="205830" y="391159"/>
                </a:lnTo>
                <a:lnTo>
                  <a:pt x="196186" y="3924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6672364" y="4327035"/>
            <a:ext cx="4769485" cy="3158490"/>
          </a:xfrm>
          <a:prstGeom prst="rect">
            <a:avLst/>
          </a:prstGeom>
        </p:spPr>
        <p:txBody>
          <a:bodyPr wrap="square" lIns="0" tIns="142875" rIns="0" bIns="0" rtlCol="0" vert="horz">
            <a:spAutoFit/>
          </a:bodyPr>
          <a:lstStyle/>
          <a:p>
            <a:pPr algn="ctr" marR="175260">
              <a:lnSpc>
                <a:spcPct val="100000"/>
              </a:lnSpc>
              <a:spcBef>
                <a:spcPts val="1125"/>
              </a:spcBef>
            </a:pPr>
            <a:r>
              <a:rPr dirty="0" sz="2750" spc="250">
                <a:latin typeface="Calibri"/>
                <a:cs typeface="Calibri"/>
              </a:rPr>
              <a:t>Clarkton.Inc</a:t>
            </a:r>
            <a:endParaRPr sz="2750">
              <a:latin typeface="Calibri"/>
              <a:cs typeface="Calibri"/>
            </a:endParaRPr>
          </a:p>
          <a:p>
            <a:pPr algn="ctr" marR="177165">
              <a:lnSpc>
                <a:spcPct val="100000"/>
              </a:lnSpc>
              <a:spcBef>
                <a:spcPts val="1030"/>
              </a:spcBef>
            </a:pPr>
            <a:r>
              <a:rPr dirty="0" sz="2750">
                <a:latin typeface="Calibri"/>
                <a:cs typeface="Calibri"/>
              </a:rPr>
              <a:t>+1</a:t>
            </a:r>
            <a:r>
              <a:rPr dirty="0" sz="2750" spc="35">
                <a:latin typeface="Calibri"/>
                <a:cs typeface="Calibri"/>
              </a:rPr>
              <a:t> </a:t>
            </a:r>
            <a:r>
              <a:rPr dirty="0" sz="2750" spc="229">
                <a:latin typeface="Calibri"/>
                <a:cs typeface="Calibri"/>
              </a:rPr>
              <a:t>774</a:t>
            </a:r>
            <a:r>
              <a:rPr dirty="0" sz="2750" spc="40">
                <a:latin typeface="Calibri"/>
                <a:cs typeface="Calibri"/>
              </a:rPr>
              <a:t> </a:t>
            </a:r>
            <a:r>
              <a:rPr dirty="0" sz="2750">
                <a:latin typeface="Calibri"/>
                <a:cs typeface="Calibri"/>
              </a:rPr>
              <a:t>519</a:t>
            </a:r>
            <a:r>
              <a:rPr dirty="0" sz="2750" spc="35">
                <a:latin typeface="Calibri"/>
                <a:cs typeface="Calibri"/>
              </a:rPr>
              <a:t> </a:t>
            </a:r>
            <a:r>
              <a:rPr dirty="0" sz="2750" spc="290">
                <a:latin typeface="Calibri"/>
                <a:cs typeface="Calibri"/>
              </a:rPr>
              <a:t>8858</a:t>
            </a:r>
            <a:endParaRPr sz="2750">
              <a:latin typeface="Calibri"/>
              <a:cs typeface="Calibri"/>
            </a:endParaRPr>
          </a:p>
          <a:p>
            <a:pPr algn="ctr" marR="257810">
              <a:lnSpc>
                <a:spcPct val="100000"/>
              </a:lnSpc>
              <a:spcBef>
                <a:spcPts val="1030"/>
              </a:spcBef>
            </a:pPr>
            <a:r>
              <a:rPr dirty="0" sz="2750" spc="275">
                <a:latin typeface="Calibri"/>
                <a:cs typeface="Calibri"/>
              </a:rPr>
              <a:t>ClarktonCorporation.com</a:t>
            </a:r>
            <a:endParaRPr sz="2750">
              <a:latin typeface="Calibri"/>
              <a:cs typeface="Calibri"/>
            </a:endParaRPr>
          </a:p>
          <a:p>
            <a:pPr algn="ctr" marR="173355">
              <a:lnSpc>
                <a:spcPct val="100000"/>
              </a:lnSpc>
              <a:spcBef>
                <a:spcPts val="1005"/>
              </a:spcBef>
            </a:pPr>
            <a:r>
              <a:rPr dirty="0" sz="2700" spc="265">
                <a:latin typeface="Calibri"/>
                <a:cs typeface="Calibri"/>
              </a:rPr>
              <a:t>Main</a:t>
            </a:r>
            <a:r>
              <a:rPr dirty="0" sz="2700" spc="100">
                <a:latin typeface="Calibri"/>
                <a:cs typeface="Calibri"/>
              </a:rPr>
              <a:t> </a:t>
            </a:r>
            <a:r>
              <a:rPr dirty="0" sz="2700" spc="175">
                <a:latin typeface="Calibri"/>
                <a:cs typeface="Calibri"/>
              </a:rPr>
              <a:t>St,</a:t>
            </a:r>
            <a:r>
              <a:rPr dirty="0" sz="2700" spc="105">
                <a:latin typeface="Calibri"/>
                <a:cs typeface="Calibri"/>
              </a:rPr>
              <a:t> </a:t>
            </a:r>
            <a:r>
              <a:rPr dirty="0" sz="2700" spc="245">
                <a:latin typeface="Calibri"/>
                <a:cs typeface="Calibri"/>
              </a:rPr>
              <a:t>Worcester</a:t>
            </a:r>
            <a:r>
              <a:rPr dirty="0" sz="2700" spc="100">
                <a:latin typeface="Calibri"/>
                <a:cs typeface="Calibri"/>
              </a:rPr>
              <a:t> </a:t>
            </a:r>
            <a:r>
              <a:rPr dirty="0" sz="2700" spc="204">
                <a:latin typeface="Calibri"/>
                <a:cs typeface="Calibri"/>
              </a:rPr>
              <a:t>-</a:t>
            </a:r>
            <a:r>
              <a:rPr dirty="0" sz="2700" spc="105">
                <a:latin typeface="Calibri"/>
                <a:cs typeface="Calibri"/>
              </a:rPr>
              <a:t> </a:t>
            </a:r>
            <a:r>
              <a:rPr dirty="0" sz="2700" spc="50">
                <a:latin typeface="Calibri"/>
                <a:cs typeface="Calibri"/>
              </a:rPr>
              <a:t>01610</a:t>
            </a:r>
            <a:endParaRPr sz="2700">
              <a:latin typeface="Calibri"/>
              <a:cs typeface="Calibri"/>
            </a:endParaRPr>
          </a:p>
          <a:p>
            <a:pPr marL="2193290" marR="5080">
              <a:lnSpc>
                <a:spcPts val="2780"/>
              </a:lnSpc>
              <a:spcBef>
                <a:spcPts val="1880"/>
              </a:spcBef>
            </a:pPr>
            <a:r>
              <a:rPr dirty="0" sz="2750" spc="275">
                <a:latin typeface="Calibri"/>
                <a:cs typeface="Calibri"/>
              </a:rPr>
              <a:t>@Worcester</a:t>
            </a:r>
            <a:r>
              <a:rPr dirty="0" sz="2750" spc="105">
                <a:latin typeface="Calibri"/>
                <a:cs typeface="Calibri"/>
              </a:rPr>
              <a:t> </a:t>
            </a:r>
            <a:r>
              <a:rPr dirty="0" sz="2750" spc="175">
                <a:latin typeface="Calibri"/>
                <a:cs typeface="Calibri"/>
              </a:rPr>
              <a:t>IT </a:t>
            </a:r>
            <a:r>
              <a:rPr dirty="0" sz="2750" spc="280">
                <a:latin typeface="Calibri"/>
                <a:cs typeface="Calibri"/>
              </a:rPr>
              <a:t>Solution</a:t>
            </a:r>
            <a:r>
              <a:rPr dirty="0" sz="2750" spc="130">
                <a:latin typeface="Calibri"/>
                <a:cs typeface="Calibri"/>
              </a:rPr>
              <a:t> </a:t>
            </a:r>
            <a:r>
              <a:rPr dirty="0" sz="2750" spc="295">
                <a:latin typeface="Calibri"/>
                <a:cs typeface="Calibri"/>
              </a:rPr>
              <a:t>Inc</a:t>
            </a:r>
            <a:endParaRPr sz="2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2023-09-29T00:50:34Z</dcterms:created>
  <dcterms:modified xsi:type="dcterms:W3CDTF">2023-09-29T00:50:34Z</dcterms:modified>
</cp:coreProperties>
</file>