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972E93-E31C-4CA8-B2D9-EE34B580361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 Sales Dashboard2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B5149A7-1570-4B5F-ABA4-F7CCF2FF6E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8/20/2024 8:16:49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F3895FC0-9E1A-4EAB-A169-C23CCBBAD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" y="0"/>
            <a:ext cx="1208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2024-08-21T01:16:49Z</dcterms:created>
  <dcterms:modified xsi:type="dcterms:W3CDTF">2024-08-21T01:16:49Z</dcterms:modified>
</cp:coreProperties>
</file>