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99" autoAdjust="0"/>
    <p:restoredTop sz="94660"/>
  </p:normalViewPr>
  <p:slideViewPr>
    <p:cSldViewPr snapToGrid="0">
      <p:cViewPr varScale="1">
        <p:scale>
          <a:sx n="64" d="100"/>
          <a:sy n="64" d="100"/>
        </p:scale>
        <p:origin x="2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A41A-C2D2-4AAF-964A-8F0E1EC04FAF}" type="datetimeFigureOut">
              <a:rPr lang="en-IN" smtClean="0"/>
              <a:t>20-05-2016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31ED7-1791-4A2C-96F2-7CE44F7B19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527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A41A-C2D2-4AAF-964A-8F0E1EC04FAF}" type="datetimeFigureOut">
              <a:rPr lang="en-IN" smtClean="0"/>
              <a:t>20-05-2016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31ED7-1791-4A2C-96F2-7CE44F7B19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357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A41A-C2D2-4AAF-964A-8F0E1EC04FAF}" type="datetimeFigureOut">
              <a:rPr lang="en-IN" smtClean="0"/>
              <a:t>20-05-2016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31ED7-1791-4A2C-96F2-7CE44F7B19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331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A41A-C2D2-4AAF-964A-8F0E1EC04FAF}" type="datetimeFigureOut">
              <a:rPr lang="en-IN" smtClean="0"/>
              <a:t>20-05-2016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31ED7-1791-4A2C-96F2-7CE44F7B19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87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A41A-C2D2-4AAF-964A-8F0E1EC04FAF}" type="datetimeFigureOut">
              <a:rPr lang="en-IN" smtClean="0"/>
              <a:t>20-05-2016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31ED7-1791-4A2C-96F2-7CE44F7B19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599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A41A-C2D2-4AAF-964A-8F0E1EC04FAF}" type="datetimeFigureOut">
              <a:rPr lang="en-IN" smtClean="0"/>
              <a:t>20-05-2016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31ED7-1791-4A2C-96F2-7CE44F7B19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41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A41A-C2D2-4AAF-964A-8F0E1EC04FAF}" type="datetimeFigureOut">
              <a:rPr lang="en-IN" smtClean="0"/>
              <a:t>20-05-2016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31ED7-1791-4A2C-96F2-7CE44F7B19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986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A41A-C2D2-4AAF-964A-8F0E1EC04FAF}" type="datetimeFigureOut">
              <a:rPr lang="en-IN" smtClean="0"/>
              <a:t>20-05-2016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31ED7-1791-4A2C-96F2-7CE44F7B19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95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A41A-C2D2-4AAF-964A-8F0E1EC04FAF}" type="datetimeFigureOut">
              <a:rPr lang="en-IN" smtClean="0"/>
              <a:t>20-05-2016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31ED7-1791-4A2C-96F2-7CE44F7B19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082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A41A-C2D2-4AAF-964A-8F0E1EC04FAF}" type="datetimeFigureOut">
              <a:rPr lang="en-IN" smtClean="0"/>
              <a:t>20-05-2016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31ED7-1791-4A2C-96F2-7CE44F7B19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040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A41A-C2D2-4AAF-964A-8F0E1EC04FAF}" type="datetimeFigureOut">
              <a:rPr lang="en-IN" smtClean="0"/>
              <a:t>20-05-2016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31ED7-1791-4A2C-96F2-7CE44F7B19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69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2A41A-C2D2-4AAF-964A-8F0E1EC04FAF}" type="datetimeFigureOut">
              <a:rPr lang="en-IN" smtClean="0"/>
              <a:t>20-05-2016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31ED7-1791-4A2C-96F2-7CE44F7B19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695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png"/><Relationship Id="rId3" Type="http://schemas.openxmlformats.org/officeDocument/2006/relationships/image" Target="../media/image2.emf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9867035" y="5692453"/>
            <a:ext cx="1749778" cy="811568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7803772" y="4067725"/>
            <a:ext cx="1458432" cy="71929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4931822" y="3805619"/>
            <a:ext cx="1875499" cy="2393266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656015" y="3788724"/>
            <a:ext cx="1589604" cy="2447319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984" y="3360825"/>
            <a:ext cx="1404199" cy="9454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19137" y="3805618"/>
            <a:ext cx="493628" cy="6055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70781" y="4872418"/>
            <a:ext cx="493628" cy="6055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17595" y="5939218"/>
            <a:ext cx="493628" cy="6055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0238" y="5768529"/>
            <a:ext cx="917638" cy="3182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r="77168" b="-4228"/>
          <a:stretch/>
        </p:blipFill>
        <p:spPr>
          <a:xfrm>
            <a:off x="5011829" y="3562201"/>
            <a:ext cx="390777" cy="556684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5124345" y="4872418"/>
            <a:ext cx="1435542" cy="677333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Azure Storage Client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118696" y="4118885"/>
            <a:ext cx="1435542" cy="677333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Slack Client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 rot="16200000">
            <a:off x="2506767" y="4531003"/>
            <a:ext cx="14728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Chat Channel</a:t>
            </a:r>
            <a:endParaRPr lang="en-IN" sz="28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245619" y="4906305"/>
            <a:ext cx="6862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4245619" y="5721354"/>
            <a:ext cx="6862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eform 56"/>
          <p:cNvSpPr/>
          <p:nvPr/>
        </p:nvSpPr>
        <p:spPr>
          <a:xfrm>
            <a:off x="1684017" y="4191915"/>
            <a:ext cx="960120" cy="548640"/>
          </a:xfrm>
          <a:custGeom>
            <a:avLst/>
            <a:gdLst>
              <a:gd name="connsiteX0" fmla="*/ 0 w 960120"/>
              <a:gd name="connsiteY0" fmla="*/ 0 h 548640"/>
              <a:gd name="connsiteX1" fmla="*/ 365760 w 960120"/>
              <a:gd name="connsiteY1" fmla="*/ 217170 h 548640"/>
              <a:gd name="connsiteX2" fmla="*/ 342900 w 960120"/>
              <a:gd name="connsiteY2" fmla="*/ 365760 h 548640"/>
              <a:gd name="connsiteX3" fmla="*/ 960120 w 960120"/>
              <a:gd name="connsiteY3" fmla="*/ 54864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120" h="548640">
                <a:moveTo>
                  <a:pt x="0" y="0"/>
                </a:moveTo>
                <a:cubicBezTo>
                  <a:pt x="154305" y="78105"/>
                  <a:pt x="308610" y="156210"/>
                  <a:pt x="365760" y="217170"/>
                </a:cubicBezTo>
                <a:cubicBezTo>
                  <a:pt x="422910" y="278130"/>
                  <a:pt x="243840" y="310515"/>
                  <a:pt x="342900" y="365760"/>
                </a:cubicBezTo>
                <a:cubicBezTo>
                  <a:pt x="441960" y="421005"/>
                  <a:pt x="701040" y="484822"/>
                  <a:pt x="960120" y="54864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Freeform 57"/>
          <p:cNvSpPr/>
          <p:nvPr/>
        </p:nvSpPr>
        <p:spPr>
          <a:xfrm>
            <a:off x="1386837" y="5232045"/>
            <a:ext cx="1257300" cy="172774"/>
          </a:xfrm>
          <a:custGeom>
            <a:avLst/>
            <a:gdLst>
              <a:gd name="connsiteX0" fmla="*/ 0 w 1257300"/>
              <a:gd name="connsiteY0" fmla="*/ 0 h 172774"/>
              <a:gd name="connsiteX1" fmla="*/ 354330 w 1257300"/>
              <a:gd name="connsiteY1" fmla="*/ 171450 h 172774"/>
              <a:gd name="connsiteX2" fmla="*/ 845820 w 1257300"/>
              <a:gd name="connsiteY2" fmla="*/ 80010 h 172774"/>
              <a:gd name="connsiteX3" fmla="*/ 1257300 w 1257300"/>
              <a:gd name="connsiteY3" fmla="*/ 91440 h 172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7300" h="172774">
                <a:moveTo>
                  <a:pt x="0" y="0"/>
                </a:moveTo>
                <a:cubicBezTo>
                  <a:pt x="106680" y="79057"/>
                  <a:pt x="213360" y="158115"/>
                  <a:pt x="354330" y="171450"/>
                </a:cubicBezTo>
                <a:cubicBezTo>
                  <a:pt x="495300" y="184785"/>
                  <a:pt x="695325" y="93345"/>
                  <a:pt x="845820" y="80010"/>
                </a:cubicBezTo>
                <a:cubicBezTo>
                  <a:pt x="996315" y="66675"/>
                  <a:pt x="1126807" y="79057"/>
                  <a:pt x="1257300" y="9144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Freeform 58"/>
          <p:cNvSpPr/>
          <p:nvPr/>
        </p:nvSpPr>
        <p:spPr>
          <a:xfrm>
            <a:off x="1626867" y="6055005"/>
            <a:ext cx="1017270" cy="217170"/>
          </a:xfrm>
          <a:custGeom>
            <a:avLst/>
            <a:gdLst>
              <a:gd name="connsiteX0" fmla="*/ 0 w 1017270"/>
              <a:gd name="connsiteY0" fmla="*/ 217170 h 217170"/>
              <a:gd name="connsiteX1" fmla="*/ 274320 w 1017270"/>
              <a:gd name="connsiteY1" fmla="*/ 11430 h 217170"/>
              <a:gd name="connsiteX2" fmla="*/ 685800 w 1017270"/>
              <a:gd name="connsiteY2" fmla="*/ 160020 h 217170"/>
              <a:gd name="connsiteX3" fmla="*/ 1017270 w 1017270"/>
              <a:gd name="connsiteY3" fmla="*/ 0 h 217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7270" h="217170">
                <a:moveTo>
                  <a:pt x="0" y="217170"/>
                </a:moveTo>
                <a:cubicBezTo>
                  <a:pt x="80010" y="119062"/>
                  <a:pt x="160020" y="20955"/>
                  <a:pt x="274320" y="11430"/>
                </a:cubicBezTo>
                <a:cubicBezTo>
                  <a:pt x="388620" y="1905"/>
                  <a:pt x="561975" y="161925"/>
                  <a:pt x="685800" y="160020"/>
                </a:cubicBezTo>
                <a:cubicBezTo>
                  <a:pt x="809625" y="158115"/>
                  <a:pt x="913447" y="79057"/>
                  <a:pt x="101727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17807" y="4324108"/>
            <a:ext cx="1132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Pet Owner</a:t>
            </a:r>
            <a:endParaRPr lang="en-IN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5434957" y="3572540"/>
            <a:ext cx="1022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PetBot</a:t>
            </a:r>
            <a:r>
              <a:rPr lang="en-US" sz="1400" dirty="0"/>
              <a:t> Web App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913334" y="5832534"/>
            <a:ext cx="18850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Sound intensity threshold alert Function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56506" y="5370024"/>
            <a:ext cx="1132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Pet Owner</a:t>
            </a:r>
            <a:endParaRPr lang="en-IN" sz="1600" dirty="0"/>
          </a:p>
        </p:txBody>
      </p:sp>
      <p:sp>
        <p:nvSpPr>
          <p:cNvPr id="63" name="TextBox 62"/>
          <p:cNvSpPr txBox="1"/>
          <p:nvPr/>
        </p:nvSpPr>
        <p:spPr>
          <a:xfrm>
            <a:off x="1008906" y="6510709"/>
            <a:ext cx="1132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Pet Owner</a:t>
            </a:r>
            <a:endParaRPr lang="en-IN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872" y="767854"/>
            <a:ext cx="1752148" cy="1752148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5385205" y="568138"/>
            <a:ext cx="3114098" cy="1758590"/>
            <a:chOff x="6518267" y="423050"/>
            <a:chExt cx="3114098" cy="175859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1996" y="892879"/>
              <a:ext cx="720369" cy="791060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8267" y="423050"/>
              <a:ext cx="2438920" cy="1758590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809" y="3881361"/>
            <a:ext cx="425742" cy="425742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6824279" y="4111733"/>
            <a:ext cx="1022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Get Pet Image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064" y="5435948"/>
            <a:ext cx="620622" cy="411697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8149579" y="3825993"/>
            <a:ext cx="1081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Azure Blog Storage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0243900" y="5354908"/>
            <a:ext cx="1695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Azure Function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266844" y="5815146"/>
            <a:ext cx="2401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Send sound intensity threshold breach alert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8180678" y="4294777"/>
            <a:ext cx="1291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Pet Images Container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02420" y="19120"/>
            <a:ext cx="3465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Raspberry Pi 1.2B, with </a:t>
            </a:r>
            <a:r>
              <a:rPr lang="en-US" sz="1400" dirty="0" err="1"/>
              <a:t>Raspbian</a:t>
            </a:r>
            <a:r>
              <a:rPr lang="en-US" sz="1400" dirty="0"/>
              <a:t> OS, </a:t>
            </a:r>
            <a:r>
              <a:rPr lang="en-US" sz="1400" dirty="0" err="1"/>
              <a:t>BrickPi</a:t>
            </a:r>
            <a:r>
              <a:rPr lang="en-US" sz="1400" dirty="0"/>
              <a:t> and Lego </a:t>
            </a:r>
            <a:r>
              <a:rPr lang="en-US" sz="1400" dirty="0" err="1"/>
              <a:t>Minstorm</a:t>
            </a:r>
            <a:r>
              <a:rPr lang="en-US" sz="1400" dirty="0"/>
              <a:t> Sound Sensor</a:t>
            </a:r>
          </a:p>
        </p:txBody>
      </p:sp>
      <p:sp>
        <p:nvSpPr>
          <p:cNvPr id="84" name="Freeform 83"/>
          <p:cNvSpPr/>
          <p:nvPr/>
        </p:nvSpPr>
        <p:spPr>
          <a:xfrm flipV="1">
            <a:off x="2413236" y="475583"/>
            <a:ext cx="120347" cy="292271"/>
          </a:xfrm>
          <a:custGeom>
            <a:avLst/>
            <a:gdLst>
              <a:gd name="connsiteX0" fmla="*/ 0 w 960120"/>
              <a:gd name="connsiteY0" fmla="*/ 0 h 548640"/>
              <a:gd name="connsiteX1" fmla="*/ 365760 w 960120"/>
              <a:gd name="connsiteY1" fmla="*/ 217170 h 548640"/>
              <a:gd name="connsiteX2" fmla="*/ 342900 w 960120"/>
              <a:gd name="connsiteY2" fmla="*/ 365760 h 548640"/>
              <a:gd name="connsiteX3" fmla="*/ 960120 w 960120"/>
              <a:gd name="connsiteY3" fmla="*/ 54864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120" h="548640">
                <a:moveTo>
                  <a:pt x="0" y="0"/>
                </a:moveTo>
                <a:cubicBezTo>
                  <a:pt x="154305" y="78105"/>
                  <a:pt x="308610" y="156210"/>
                  <a:pt x="365760" y="217170"/>
                </a:cubicBezTo>
                <a:cubicBezTo>
                  <a:pt x="422910" y="278130"/>
                  <a:pt x="243840" y="310515"/>
                  <a:pt x="342900" y="365760"/>
                </a:cubicBezTo>
                <a:cubicBezTo>
                  <a:pt x="441960" y="421005"/>
                  <a:pt x="701040" y="484822"/>
                  <a:pt x="960120" y="54864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TextBox 84"/>
          <p:cNvSpPr txBox="1"/>
          <p:nvPr/>
        </p:nvSpPr>
        <p:spPr>
          <a:xfrm>
            <a:off x="5300184" y="-20886"/>
            <a:ext cx="3604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Raspberry Pi 2, with Windows 10 IOT Core, FEZ HAT(Temperature, Humidity </a:t>
            </a:r>
            <a:r>
              <a:rPr lang="en-US" sz="1400" dirty="0" err="1"/>
              <a:t>etc</a:t>
            </a:r>
            <a:r>
              <a:rPr lang="en-US" sz="1400" dirty="0"/>
              <a:t>) and Camera</a:t>
            </a:r>
          </a:p>
        </p:txBody>
      </p:sp>
      <p:sp>
        <p:nvSpPr>
          <p:cNvPr id="24" name="Oval 23"/>
          <p:cNvSpPr/>
          <p:nvPr/>
        </p:nvSpPr>
        <p:spPr>
          <a:xfrm>
            <a:off x="3955775" y="1351722"/>
            <a:ext cx="129208" cy="957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endCxn id="24" idx="2"/>
          </p:cNvCxnSpPr>
          <p:nvPr/>
        </p:nvCxnSpPr>
        <p:spPr>
          <a:xfrm>
            <a:off x="3411020" y="1399577"/>
            <a:ext cx="54475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409783" y="668478"/>
            <a:ext cx="13212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Sound Intensity REST API (Python)</a:t>
            </a:r>
          </a:p>
        </p:txBody>
      </p:sp>
      <p:sp>
        <p:nvSpPr>
          <p:cNvPr id="39" name="Oval 38"/>
          <p:cNvSpPr/>
          <p:nvPr/>
        </p:nvSpPr>
        <p:spPr>
          <a:xfrm>
            <a:off x="5402898" y="1795854"/>
            <a:ext cx="1214462" cy="57048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UWP Application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209223" y="1513699"/>
            <a:ext cx="1235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Get Sound Intensity Data</a:t>
            </a:r>
          </a:p>
        </p:txBody>
      </p:sp>
      <p:sp>
        <p:nvSpPr>
          <p:cNvPr id="89" name="Rectangle 88"/>
          <p:cNvSpPr/>
          <p:nvPr/>
        </p:nvSpPr>
        <p:spPr>
          <a:xfrm>
            <a:off x="663757" y="43201"/>
            <a:ext cx="8331155" cy="2638043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Freeform 89"/>
          <p:cNvSpPr/>
          <p:nvPr/>
        </p:nvSpPr>
        <p:spPr>
          <a:xfrm flipV="1">
            <a:off x="7180302" y="420285"/>
            <a:ext cx="120347" cy="292271"/>
          </a:xfrm>
          <a:custGeom>
            <a:avLst/>
            <a:gdLst>
              <a:gd name="connsiteX0" fmla="*/ 0 w 960120"/>
              <a:gd name="connsiteY0" fmla="*/ 0 h 548640"/>
              <a:gd name="connsiteX1" fmla="*/ 365760 w 960120"/>
              <a:gd name="connsiteY1" fmla="*/ 217170 h 548640"/>
              <a:gd name="connsiteX2" fmla="*/ 342900 w 960120"/>
              <a:gd name="connsiteY2" fmla="*/ 365760 h 548640"/>
              <a:gd name="connsiteX3" fmla="*/ 960120 w 960120"/>
              <a:gd name="connsiteY3" fmla="*/ 54864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120" h="548640">
                <a:moveTo>
                  <a:pt x="0" y="0"/>
                </a:moveTo>
                <a:cubicBezTo>
                  <a:pt x="154305" y="78105"/>
                  <a:pt x="308610" y="156210"/>
                  <a:pt x="365760" y="217170"/>
                </a:cubicBezTo>
                <a:cubicBezTo>
                  <a:pt x="422910" y="278130"/>
                  <a:pt x="243840" y="310515"/>
                  <a:pt x="342900" y="365760"/>
                </a:cubicBezTo>
                <a:cubicBezTo>
                  <a:pt x="441960" y="421005"/>
                  <a:pt x="701040" y="484822"/>
                  <a:pt x="960120" y="54864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TextBox 90"/>
          <p:cNvSpPr txBox="1"/>
          <p:nvPr/>
        </p:nvSpPr>
        <p:spPr>
          <a:xfrm>
            <a:off x="6122113" y="2797417"/>
            <a:ext cx="1414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Push Pet Images to Blog Storage</a:t>
            </a:r>
          </a:p>
        </p:txBody>
      </p:sp>
      <p:sp>
        <p:nvSpPr>
          <p:cNvPr id="93" name="Rectangle 92"/>
          <p:cNvSpPr/>
          <p:nvPr/>
        </p:nvSpPr>
        <p:spPr>
          <a:xfrm>
            <a:off x="9963877" y="1351986"/>
            <a:ext cx="1875499" cy="71929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TextBox 94"/>
          <p:cNvSpPr txBox="1"/>
          <p:nvPr/>
        </p:nvSpPr>
        <p:spPr>
          <a:xfrm>
            <a:off x="10309685" y="1110254"/>
            <a:ext cx="1695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Steam Analytics</a:t>
            </a:r>
          </a:p>
        </p:txBody>
      </p:sp>
      <p:sp>
        <p:nvSpPr>
          <p:cNvPr id="97" name="Freeform 96"/>
          <p:cNvSpPr/>
          <p:nvPr/>
        </p:nvSpPr>
        <p:spPr>
          <a:xfrm>
            <a:off x="4094922" y="1401417"/>
            <a:ext cx="1432654" cy="536713"/>
          </a:xfrm>
          <a:custGeom>
            <a:avLst/>
            <a:gdLst>
              <a:gd name="connsiteX0" fmla="*/ 1431235 w 1432654"/>
              <a:gd name="connsiteY0" fmla="*/ 536713 h 536713"/>
              <a:gd name="connsiteX1" fmla="*/ 1202635 w 1432654"/>
              <a:gd name="connsiteY1" fmla="*/ 69574 h 536713"/>
              <a:gd name="connsiteX2" fmla="*/ 0 w 1432654"/>
              <a:gd name="connsiteY2" fmla="*/ 0 h 53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2654" h="536713">
                <a:moveTo>
                  <a:pt x="1431235" y="536713"/>
                </a:moveTo>
                <a:cubicBezTo>
                  <a:pt x="1436204" y="347869"/>
                  <a:pt x="1441174" y="159026"/>
                  <a:pt x="1202635" y="69574"/>
                </a:cubicBezTo>
                <a:cubicBezTo>
                  <a:pt x="964096" y="-19878"/>
                  <a:pt x="59635" y="41413"/>
                  <a:pt x="0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 97"/>
          <p:cNvSpPr/>
          <p:nvPr/>
        </p:nvSpPr>
        <p:spPr>
          <a:xfrm>
            <a:off x="6400800" y="2305878"/>
            <a:ext cx="1453850" cy="1669774"/>
          </a:xfrm>
          <a:custGeom>
            <a:avLst/>
            <a:gdLst>
              <a:gd name="connsiteX0" fmla="*/ 0 w 1953318"/>
              <a:gd name="connsiteY0" fmla="*/ 0 h 1669774"/>
              <a:gd name="connsiteX1" fmla="*/ 1649896 w 1953318"/>
              <a:gd name="connsiteY1" fmla="*/ 715618 h 1669774"/>
              <a:gd name="connsiteX2" fmla="*/ 1948070 w 1953318"/>
              <a:gd name="connsiteY2" fmla="*/ 1669774 h 1669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3318" h="1669774">
                <a:moveTo>
                  <a:pt x="0" y="0"/>
                </a:moveTo>
                <a:cubicBezTo>
                  <a:pt x="662609" y="218661"/>
                  <a:pt x="1325218" y="437322"/>
                  <a:pt x="1649896" y="715618"/>
                </a:cubicBezTo>
                <a:cubicBezTo>
                  <a:pt x="1974574" y="993914"/>
                  <a:pt x="1961322" y="1331844"/>
                  <a:pt x="1948070" y="1669774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988" y="1070582"/>
            <a:ext cx="532102" cy="532102"/>
          </a:xfrm>
          <a:prstGeom prst="rect">
            <a:avLst/>
          </a:prstGeom>
        </p:spPr>
      </p:pic>
      <p:sp>
        <p:nvSpPr>
          <p:cNvPr id="101" name="Rectangle 100"/>
          <p:cNvSpPr/>
          <p:nvPr/>
        </p:nvSpPr>
        <p:spPr>
          <a:xfrm>
            <a:off x="9955282" y="299148"/>
            <a:ext cx="1875499" cy="71929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146" y="144526"/>
            <a:ext cx="323629" cy="323629"/>
          </a:xfrm>
          <a:prstGeom prst="rect">
            <a:avLst/>
          </a:prstGeom>
        </p:spPr>
      </p:pic>
      <p:sp>
        <p:nvSpPr>
          <p:cNvPr id="102" name="TextBox 101"/>
          <p:cNvSpPr txBox="1"/>
          <p:nvPr/>
        </p:nvSpPr>
        <p:spPr>
          <a:xfrm>
            <a:off x="10153972" y="49508"/>
            <a:ext cx="1695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IOT Hub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9877742" y="2537487"/>
            <a:ext cx="1875499" cy="71929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" name="TextBox 103"/>
          <p:cNvSpPr txBox="1"/>
          <p:nvPr/>
        </p:nvSpPr>
        <p:spPr>
          <a:xfrm>
            <a:off x="10223550" y="2295755"/>
            <a:ext cx="1695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SQL Azure Database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026051" y="2625393"/>
            <a:ext cx="1840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Sensor data for pet and health records</a:t>
            </a:r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217" y="2282563"/>
            <a:ext cx="427236" cy="427236"/>
          </a:xfrm>
          <a:prstGeom prst="rect">
            <a:avLst/>
          </a:prstGeom>
        </p:spPr>
      </p:pic>
      <p:sp>
        <p:nvSpPr>
          <p:cNvPr id="110" name="Rectangle 109"/>
          <p:cNvSpPr/>
          <p:nvPr/>
        </p:nvSpPr>
        <p:spPr>
          <a:xfrm>
            <a:off x="9542361" y="4503072"/>
            <a:ext cx="1749778" cy="811568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TextBox 110"/>
          <p:cNvSpPr txBox="1"/>
          <p:nvPr/>
        </p:nvSpPr>
        <p:spPr>
          <a:xfrm>
            <a:off x="9588660" y="4643153"/>
            <a:ext cx="1885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Check Pet Health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0064839" y="4189156"/>
            <a:ext cx="140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Azure Function</a:t>
            </a:r>
          </a:p>
        </p:txBody>
      </p:sp>
      <p:pic>
        <p:nvPicPr>
          <p:cNvPr id="113" name="Picture 1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527" y="4175915"/>
            <a:ext cx="723008" cy="411697"/>
          </a:xfrm>
          <a:prstGeom prst="rect">
            <a:avLst/>
          </a:prstGeom>
        </p:spPr>
      </p:pic>
      <p:sp>
        <p:nvSpPr>
          <p:cNvPr id="116" name="TextBox 115"/>
          <p:cNvSpPr txBox="1"/>
          <p:nvPr/>
        </p:nvSpPr>
        <p:spPr>
          <a:xfrm>
            <a:off x="6837533" y="4920116"/>
            <a:ext cx="1631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Check Pet Health</a:t>
            </a:r>
          </a:p>
        </p:txBody>
      </p:sp>
      <p:sp>
        <p:nvSpPr>
          <p:cNvPr id="117" name="Freeform 116"/>
          <p:cNvSpPr/>
          <p:nvPr/>
        </p:nvSpPr>
        <p:spPr>
          <a:xfrm>
            <a:off x="6599583" y="506896"/>
            <a:ext cx="3359426" cy="1679713"/>
          </a:xfrm>
          <a:custGeom>
            <a:avLst/>
            <a:gdLst>
              <a:gd name="connsiteX0" fmla="*/ 0 w 3359426"/>
              <a:gd name="connsiteY0" fmla="*/ 1600200 h 1679713"/>
              <a:gd name="connsiteX1" fmla="*/ 1838739 w 3359426"/>
              <a:gd name="connsiteY1" fmla="*/ 1520687 h 1679713"/>
              <a:gd name="connsiteX2" fmla="*/ 2295939 w 3359426"/>
              <a:gd name="connsiteY2" fmla="*/ 168965 h 1679713"/>
              <a:gd name="connsiteX3" fmla="*/ 3359426 w 3359426"/>
              <a:gd name="connsiteY3" fmla="*/ 0 h 1679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59426" h="1679713">
                <a:moveTo>
                  <a:pt x="0" y="1600200"/>
                </a:moveTo>
                <a:cubicBezTo>
                  <a:pt x="728041" y="1679713"/>
                  <a:pt x="1456083" y="1759226"/>
                  <a:pt x="1838739" y="1520687"/>
                </a:cubicBezTo>
                <a:cubicBezTo>
                  <a:pt x="2221395" y="1282148"/>
                  <a:pt x="2042491" y="422413"/>
                  <a:pt x="2295939" y="168965"/>
                </a:cubicBezTo>
                <a:cubicBezTo>
                  <a:pt x="2549387" y="-84483"/>
                  <a:pt x="2895600" y="202096"/>
                  <a:pt x="3359426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8627292" y="1222106"/>
            <a:ext cx="14327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Push Sound Intensity, Temperature, humidity </a:t>
            </a:r>
            <a:r>
              <a:rPr lang="en-US" sz="1400" dirty="0" err="1"/>
              <a:t>etc</a:t>
            </a:r>
            <a:endParaRPr lang="en-US" sz="1400" dirty="0"/>
          </a:p>
        </p:txBody>
      </p:sp>
      <p:cxnSp>
        <p:nvCxnSpPr>
          <p:cNvPr id="127" name="Straight Arrow Connector 126"/>
          <p:cNvCxnSpPr/>
          <p:nvPr/>
        </p:nvCxnSpPr>
        <p:spPr>
          <a:xfrm flipH="1">
            <a:off x="10762176" y="1018442"/>
            <a:ext cx="11841" cy="333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10774766" y="2071280"/>
            <a:ext cx="0" cy="466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8079784" y="2877478"/>
            <a:ext cx="1392206" cy="71929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ML Service</a:t>
            </a:r>
          </a:p>
        </p:txBody>
      </p:sp>
      <p:sp>
        <p:nvSpPr>
          <p:cNvPr id="133" name="Freeform 132"/>
          <p:cNvSpPr/>
          <p:nvPr/>
        </p:nvSpPr>
        <p:spPr>
          <a:xfrm>
            <a:off x="9491870" y="3010624"/>
            <a:ext cx="387626" cy="199715"/>
          </a:xfrm>
          <a:custGeom>
            <a:avLst/>
            <a:gdLst>
              <a:gd name="connsiteX0" fmla="*/ 0 w 387626"/>
              <a:gd name="connsiteY0" fmla="*/ 199715 h 199715"/>
              <a:gd name="connsiteX1" fmla="*/ 159026 w 387626"/>
              <a:gd name="connsiteY1" fmla="*/ 20811 h 199715"/>
              <a:gd name="connsiteX2" fmla="*/ 387626 w 387626"/>
              <a:gd name="connsiteY2" fmla="*/ 10872 h 199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7626" h="199715">
                <a:moveTo>
                  <a:pt x="0" y="199715"/>
                </a:moveTo>
                <a:cubicBezTo>
                  <a:pt x="47211" y="126000"/>
                  <a:pt x="94422" y="52285"/>
                  <a:pt x="159026" y="20811"/>
                </a:cubicBezTo>
                <a:cubicBezTo>
                  <a:pt x="223630" y="-10663"/>
                  <a:pt x="305628" y="104"/>
                  <a:pt x="387626" y="10872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Arrow Connector 137"/>
          <p:cNvCxnSpPr/>
          <p:nvPr/>
        </p:nvCxnSpPr>
        <p:spPr>
          <a:xfrm flipH="1" flipV="1">
            <a:off x="11466753" y="3256781"/>
            <a:ext cx="6908" cy="2435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H="1">
            <a:off x="6829523" y="6086809"/>
            <a:ext cx="3017694" cy="11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6807321" y="5211084"/>
            <a:ext cx="2735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endCxn id="18" idx="1"/>
          </p:cNvCxnSpPr>
          <p:nvPr/>
        </p:nvCxnSpPr>
        <p:spPr>
          <a:xfrm>
            <a:off x="6807321" y="4427372"/>
            <a:ext cx="9964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H="1" flipV="1">
            <a:off x="8994912" y="3596772"/>
            <a:ext cx="1422338" cy="668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9749690" y="3538582"/>
            <a:ext cx="1038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Get Health Prediction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3710145" y="2392532"/>
            <a:ext cx="2551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Fit-Bite Pet Sensor Prototype</a:t>
            </a:r>
          </a:p>
        </p:txBody>
      </p:sp>
    </p:spTree>
    <p:extLst>
      <p:ext uri="{BB962C8B-B14F-4D97-AF65-F5344CB8AC3E}">
        <p14:creationId xmlns:p14="http://schemas.microsoft.com/office/powerpoint/2010/main" val="1939405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128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 Alur</dc:creator>
  <cp:lastModifiedBy>Maninderjit Bindra</cp:lastModifiedBy>
  <cp:revision>126</cp:revision>
  <dcterms:created xsi:type="dcterms:W3CDTF">2016-02-06T17:03:45Z</dcterms:created>
  <dcterms:modified xsi:type="dcterms:W3CDTF">2016-05-20T10:37:17Z</dcterms:modified>
</cp:coreProperties>
</file>