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5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8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8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A41A-C2D2-4AAF-964A-8F0E1EC04FAF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9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7115" y="3408462"/>
            <a:ext cx="1749778" cy="104195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184381" y="4899379"/>
            <a:ext cx="2098164" cy="14667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184382" y="3408464"/>
            <a:ext cx="1875499" cy="10419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322225" y="3408463"/>
            <a:ext cx="1875499" cy="29576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46418" y="3391569"/>
            <a:ext cx="1589604" cy="29745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87" y="2963670"/>
            <a:ext cx="1404199" cy="945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9540" y="3408463"/>
            <a:ext cx="493628" cy="60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1184" y="4475263"/>
            <a:ext cx="493628" cy="60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998" y="5542063"/>
            <a:ext cx="493628" cy="605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196" y="6004843"/>
            <a:ext cx="917638" cy="318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77168" b="-4228"/>
          <a:stretch/>
        </p:blipFill>
        <p:spPr>
          <a:xfrm>
            <a:off x="4402232" y="3165046"/>
            <a:ext cx="390777" cy="5566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307" y="4794727"/>
            <a:ext cx="1470202" cy="2860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26176" y="4985645"/>
            <a:ext cx="134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 Services</a:t>
            </a:r>
            <a:endParaRPr lang="en-IN" sz="1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3585" y="3130954"/>
            <a:ext cx="1445291" cy="5907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45808" y="3816924"/>
            <a:ext cx="171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isBuildAdmin</a:t>
            </a:r>
            <a:r>
              <a:rPr lang="en-US" sz="1400" dirty="0"/>
              <a:t>(user)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70844" y="3712502"/>
            <a:ext cx="12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Claims</a:t>
            </a:r>
            <a:endParaRPr lang="en-IN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045499" y="3700086"/>
            <a:ext cx="1015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Microsoft Graph APIs</a:t>
            </a:r>
            <a:endParaRPr lang="en-IN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059880" y="3660170"/>
            <a:ext cx="987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059880" y="4176129"/>
            <a:ext cx="987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14748" y="4475263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Management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9099" y="3721730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Slack Client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09099" y="5228796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VSTS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33273" y="5552435"/>
            <a:ext cx="2289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Team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Builds and Releases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97724" y="3816924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197724" y="4176129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97724" y="5324199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97724" y="5844822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1535960" y="4710500"/>
            <a:ext cx="219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Chat Channel</a:t>
            </a:r>
            <a:endParaRPr lang="en-IN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636022" y="4509150"/>
            <a:ext cx="6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636022" y="5324199"/>
            <a:ext cx="6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074420" y="3794760"/>
            <a:ext cx="960120" cy="548640"/>
          </a:xfrm>
          <a:custGeom>
            <a:avLst/>
            <a:gdLst>
              <a:gd name="connsiteX0" fmla="*/ 0 w 960120"/>
              <a:gd name="connsiteY0" fmla="*/ 0 h 548640"/>
              <a:gd name="connsiteX1" fmla="*/ 365760 w 960120"/>
              <a:gd name="connsiteY1" fmla="*/ 217170 h 548640"/>
              <a:gd name="connsiteX2" fmla="*/ 342900 w 960120"/>
              <a:gd name="connsiteY2" fmla="*/ 365760 h 548640"/>
              <a:gd name="connsiteX3" fmla="*/ 960120 w 96012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548640">
                <a:moveTo>
                  <a:pt x="0" y="0"/>
                </a:moveTo>
                <a:cubicBezTo>
                  <a:pt x="154305" y="78105"/>
                  <a:pt x="308610" y="156210"/>
                  <a:pt x="365760" y="217170"/>
                </a:cubicBezTo>
                <a:cubicBezTo>
                  <a:pt x="422910" y="278130"/>
                  <a:pt x="243840" y="310515"/>
                  <a:pt x="342900" y="365760"/>
                </a:cubicBezTo>
                <a:cubicBezTo>
                  <a:pt x="441960" y="421005"/>
                  <a:pt x="701040" y="484822"/>
                  <a:pt x="960120" y="548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>
            <a:off x="777240" y="4834890"/>
            <a:ext cx="1257300" cy="172774"/>
          </a:xfrm>
          <a:custGeom>
            <a:avLst/>
            <a:gdLst>
              <a:gd name="connsiteX0" fmla="*/ 0 w 1257300"/>
              <a:gd name="connsiteY0" fmla="*/ 0 h 172774"/>
              <a:gd name="connsiteX1" fmla="*/ 354330 w 1257300"/>
              <a:gd name="connsiteY1" fmla="*/ 171450 h 172774"/>
              <a:gd name="connsiteX2" fmla="*/ 845820 w 1257300"/>
              <a:gd name="connsiteY2" fmla="*/ 80010 h 172774"/>
              <a:gd name="connsiteX3" fmla="*/ 1257300 w 1257300"/>
              <a:gd name="connsiteY3" fmla="*/ 91440 h 17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172774">
                <a:moveTo>
                  <a:pt x="0" y="0"/>
                </a:moveTo>
                <a:cubicBezTo>
                  <a:pt x="106680" y="79057"/>
                  <a:pt x="213360" y="158115"/>
                  <a:pt x="354330" y="171450"/>
                </a:cubicBezTo>
                <a:cubicBezTo>
                  <a:pt x="495300" y="184785"/>
                  <a:pt x="695325" y="93345"/>
                  <a:pt x="845820" y="80010"/>
                </a:cubicBezTo>
                <a:cubicBezTo>
                  <a:pt x="996315" y="66675"/>
                  <a:pt x="1126807" y="79057"/>
                  <a:pt x="1257300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reeform 58"/>
          <p:cNvSpPr/>
          <p:nvPr/>
        </p:nvSpPr>
        <p:spPr>
          <a:xfrm>
            <a:off x="1017270" y="5657850"/>
            <a:ext cx="1017270" cy="217170"/>
          </a:xfrm>
          <a:custGeom>
            <a:avLst/>
            <a:gdLst>
              <a:gd name="connsiteX0" fmla="*/ 0 w 1017270"/>
              <a:gd name="connsiteY0" fmla="*/ 217170 h 217170"/>
              <a:gd name="connsiteX1" fmla="*/ 274320 w 1017270"/>
              <a:gd name="connsiteY1" fmla="*/ 11430 h 217170"/>
              <a:gd name="connsiteX2" fmla="*/ 685800 w 1017270"/>
              <a:gd name="connsiteY2" fmla="*/ 160020 h 217170"/>
              <a:gd name="connsiteX3" fmla="*/ 1017270 w 1017270"/>
              <a:gd name="connsiteY3" fmla="*/ 0 h 21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70" h="217170">
                <a:moveTo>
                  <a:pt x="0" y="217170"/>
                </a:moveTo>
                <a:cubicBezTo>
                  <a:pt x="80010" y="119062"/>
                  <a:pt x="160020" y="20955"/>
                  <a:pt x="274320" y="11430"/>
                </a:cubicBezTo>
                <a:cubicBezTo>
                  <a:pt x="388620" y="1905"/>
                  <a:pt x="561975" y="161925"/>
                  <a:pt x="685800" y="160020"/>
                </a:cubicBezTo>
                <a:cubicBezTo>
                  <a:pt x="809625" y="158115"/>
                  <a:pt x="913447" y="79057"/>
                  <a:pt x="10172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527749" y="3926953"/>
            <a:ext cx="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</a:t>
            </a:r>
            <a:endParaRPr lang="en-IN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377" y="4964594"/>
            <a:ext cx="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</a:t>
            </a:r>
            <a:endParaRPr lang="en-IN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29973" y="6046455"/>
            <a:ext cx="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</a:t>
            </a:r>
            <a:endParaRPr lang="en-IN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76786" y="124038"/>
            <a:ext cx="1153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DevOpsBot</a:t>
            </a:r>
            <a:r>
              <a:rPr lang="en-US" sz="2400" dirty="0"/>
              <a:t> – A Personal DevOps Agent</a:t>
            </a:r>
            <a:endParaRPr lang="en-IN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76786" y="664614"/>
            <a:ext cx="1180365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What-</a:t>
            </a:r>
            <a:r>
              <a:rPr lang="en-US" dirty="0"/>
              <a:t>&gt; A productivity agent that compliments DevOps via interactive channel. A bot that orchestrates all interaction with VSTS. Intent here is to gamify the whole experience. </a:t>
            </a:r>
          </a:p>
          <a:p>
            <a:endParaRPr lang="en-US" dirty="0"/>
          </a:p>
          <a:p>
            <a:r>
              <a:rPr lang="en-US" b="1" dirty="0"/>
              <a:t>How-</a:t>
            </a:r>
            <a:r>
              <a:rPr lang="en-US" dirty="0"/>
              <a:t>&gt; Technology Building Blocks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76786" y="585703"/>
            <a:ext cx="11733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7162" y="2963670"/>
            <a:ext cx="117332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3808" y="1927418"/>
            <a:ext cx="2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DevOpsBot</a:t>
            </a:r>
            <a:r>
              <a:rPr lang="en-US" dirty="0"/>
              <a:t> Web App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803809" y="241430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BuildAdmin</a:t>
            </a:r>
            <a:r>
              <a:rPr lang="en-US" dirty="0"/>
              <a:t> API 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2971781" y="1956644"/>
            <a:ext cx="286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Team Services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2971781" y="241430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Graph API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5962097" y="1958647"/>
            <a:ext cx="244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754812" y="1956644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58872" y="1956643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48355" y="1956643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39002" y="1991115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25360" y="3175385"/>
            <a:ext cx="1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DevOpsBot</a:t>
            </a:r>
            <a:r>
              <a:rPr lang="en-US" sz="1400" dirty="0"/>
              <a:t> Web App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r="77168" b="-4228"/>
          <a:stretch/>
        </p:blipFill>
        <p:spPr>
          <a:xfrm>
            <a:off x="7345807" y="3151195"/>
            <a:ext cx="390777" cy="55668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768935" y="3161534"/>
            <a:ext cx="1403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BuildAdmin</a:t>
            </a:r>
            <a:r>
              <a:rPr lang="en-US" sz="1400" dirty="0"/>
              <a:t> REST API</a:t>
            </a:r>
          </a:p>
        </p:txBody>
      </p:sp>
    </p:spTree>
    <p:extLst>
      <p:ext uri="{BB962C8B-B14F-4D97-AF65-F5344CB8AC3E}">
        <p14:creationId xmlns:p14="http://schemas.microsoft.com/office/powerpoint/2010/main" val="193940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Alur</dc:creator>
  <cp:lastModifiedBy>Maninderjit Bindra</cp:lastModifiedBy>
  <cp:revision>115</cp:revision>
  <dcterms:created xsi:type="dcterms:W3CDTF">2016-02-06T17:03:45Z</dcterms:created>
  <dcterms:modified xsi:type="dcterms:W3CDTF">2016-04-11T11:00:19Z</dcterms:modified>
</cp:coreProperties>
</file>