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1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1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3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7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3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0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4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BAB4-40A7-4783-9822-B46D9723CF52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E4A2-AC30-452F-87AF-F9C38CC3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rai.org/delhiites-dine-out-six-times-a-month-but-bangaloreans-spend-the-most/" TargetMode="External"/><Relationship Id="rId2" Type="http://schemas.openxmlformats.org/officeDocument/2006/relationships/hyperlink" Target="https://timesofindia.indiatimes.com/life-style/health-fitness/health-news/64-per-cent-indians-dont-exercise-study/articleshow/70038656.c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ategory:Neighbourhoods_in_Delh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365" y="1488123"/>
            <a:ext cx="10402389" cy="2051911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Opening New Gyms In Delhi</a:t>
            </a:r>
            <a:endParaRPr lang="en-I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3358" y="4454434"/>
            <a:ext cx="4101739" cy="1018903"/>
          </a:xfrm>
        </p:spPr>
        <p:txBody>
          <a:bodyPr/>
          <a:lstStyle/>
          <a:p>
            <a:r>
              <a:rPr lang="en-GB" dirty="0" smtClean="0"/>
              <a:t>By: Prashant Thakur</a:t>
            </a:r>
          </a:p>
          <a:p>
            <a:r>
              <a:rPr lang="en-GB" dirty="0" smtClean="0"/>
              <a:t>(Aug-2020)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43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Why Budget Gyms are necessary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64% of Indian don’t exercise</a:t>
            </a:r>
          </a:p>
          <a:p>
            <a:r>
              <a:rPr lang="en-GB" dirty="0" smtClean="0"/>
              <a:t>On an average people in Delhi dine out 6 times in a month, highest in India</a:t>
            </a:r>
          </a:p>
          <a:p>
            <a:r>
              <a:rPr lang="en-GB" dirty="0" smtClean="0"/>
              <a:t>Indian food is prepared using oil and spices</a:t>
            </a:r>
          </a:p>
          <a:p>
            <a:r>
              <a:rPr lang="en-GB" dirty="0" smtClean="0"/>
              <a:t>Out of Indian who exercise:</a:t>
            </a:r>
          </a:p>
          <a:p>
            <a:pPr lvl="1"/>
            <a:r>
              <a:rPr lang="en-GB" dirty="0" smtClean="0"/>
              <a:t>67% do brisk walking</a:t>
            </a:r>
          </a:p>
          <a:p>
            <a:pPr lvl="1"/>
            <a:r>
              <a:rPr lang="en-GB" dirty="0"/>
              <a:t>26% </a:t>
            </a:r>
            <a:r>
              <a:rPr lang="en-GB" dirty="0" smtClean="0"/>
              <a:t>do yoga/</a:t>
            </a:r>
            <a:r>
              <a:rPr lang="en-GB" dirty="0" err="1" smtClean="0"/>
              <a:t>pilates</a:t>
            </a:r>
            <a:r>
              <a:rPr lang="en-GB" dirty="0" smtClean="0"/>
              <a:t>/CrossFit </a:t>
            </a:r>
          </a:p>
          <a:p>
            <a:pPr lvl="1"/>
            <a:r>
              <a:rPr lang="en-GB" dirty="0" smtClean="0"/>
              <a:t>11</a:t>
            </a:r>
            <a:r>
              <a:rPr lang="en-GB" dirty="0"/>
              <a:t>% who do cardio and team sports (e.g. football, </a:t>
            </a:r>
            <a:r>
              <a:rPr lang="en-GB" dirty="0" smtClean="0"/>
              <a:t>cricket)</a:t>
            </a:r>
          </a:p>
          <a:p>
            <a:pPr lvl="1"/>
            <a:r>
              <a:rPr lang="en-GB" dirty="0" smtClean="0"/>
              <a:t>10</a:t>
            </a:r>
            <a:r>
              <a:rPr lang="en-GB" dirty="0"/>
              <a:t>% who do bodyweight </a:t>
            </a:r>
            <a:r>
              <a:rPr lang="en-GB" dirty="0" smtClean="0"/>
              <a:t>exercises</a:t>
            </a:r>
          </a:p>
          <a:p>
            <a:r>
              <a:rPr lang="en-GB" dirty="0" smtClean="0"/>
              <a:t>Indians</a:t>
            </a:r>
            <a:r>
              <a:rPr lang="en-GB" dirty="0"/>
              <a:t> </a:t>
            </a:r>
            <a:r>
              <a:rPr lang="en-GB" dirty="0" smtClean="0"/>
              <a:t>find </a:t>
            </a:r>
            <a:r>
              <a:rPr lang="en-GB" dirty="0"/>
              <a:t>exercises involving gyms and fitness classes tend to be more expensive</a:t>
            </a: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50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acquisition &amp;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timesofindia.indiatimes.com/life-style/health-fitness/health-news/64-per-cent-indians-dont-exercise-study/articleshow/70038656.cms</a:t>
            </a:r>
            <a:endParaRPr lang="en-GB" dirty="0" smtClean="0"/>
          </a:p>
          <a:p>
            <a:r>
              <a:rPr lang="en-GB" u="sng" dirty="0">
                <a:hlinkClick r:id="rId3"/>
              </a:rPr>
              <a:t>https://nrai.org/delhiites-dine-out-six-times-a-month-but-bangaloreans-spend-the-most/</a:t>
            </a:r>
            <a:endParaRPr lang="en-IN" dirty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en.wikipedia.org/wiki/Category:Neighbourhoods_in_Delhi</a:t>
            </a:r>
            <a:endParaRPr lang="en-GB" dirty="0" smtClean="0"/>
          </a:p>
          <a:p>
            <a:r>
              <a:rPr lang="en-GB" dirty="0" smtClean="0"/>
              <a:t>Foursquare API, for date on venues in different neighbourhoods</a:t>
            </a:r>
          </a:p>
          <a:p>
            <a:r>
              <a:rPr lang="en-GB" dirty="0" smtClean="0"/>
              <a:t>Cleaned data contained 7 features.</a:t>
            </a:r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55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Map of neighbourhoods of Delhi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66" y="1690688"/>
            <a:ext cx="7080068" cy="4849495"/>
          </a:xfrm>
        </p:spPr>
      </p:pic>
    </p:spTree>
    <p:extLst>
      <p:ext uri="{BB962C8B-B14F-4D97-AF65-F5344CB8AC3E}">
        <p14:creationId xmlns:p14="http://schemas.microsoft.com/office/powerpoint/2010/main" val="415309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Clustered map of neighbourhoods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11" y="1690688"/>
            <a:ext cx="4803309" cy="4351338"/>
          </a:xfrm>
        </p:spPr>
      </p:pic>
      <p:sp>
        <p:nvSpPr>
          <p:cNvPr id="6" name="TextBox 5"/>
          <p:cNvSpPr txBox="1"/>
          <p:nvPr/>
        </p:nvSpPr>
        <p:spPr>
          <a:xfrm>
            <a:off x="6779622" y="1920239"/>
            <a:ext cx="5042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There are 91 red markers which represents neighbourhoods with no gyms in 10 </a:t>
            </a:r>
            <a:r>
              <a:rPr lang="en-GB" sz="2400" dirty="0" err="1" smtClean="0"/>
              <a:t>kms</a:t>
            </a:r>
            <a:r>
              <a:rPr lang="en-GB" sz="2400" dirty="0" smtClean="0"/>
              <a:t> vicinity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There are 43 purple markers which represents neighbourhoods with 1 to 3 gyms in 10 </a:t>
            </a:r>
            <a:r>
              <a:rPr lang="en-GB" sz="2400" dirty="0" err="1" smtClean="0"/>
              <a:t>kms</a:t>
            </a:r>
            <a:r>
              <a:rPr lang="en-GB" sz="2400" dirty="0" smtClean="0"/>
              <a:t> vicinity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There are 4 green markers which represents neighbourhoods with more than 3 gyms in 10 </a:t>
            </a:r>
            <a:r>
              <a:rPr lang="en-GB" sz="2400" dirty="0" err="1" smtClean="0"/>
              <a:t>kms</a:t>
            </a:r>
            <a:r>
              <a:rPr lang="en-GB" sz="2400" dirty="0" smtClean="0"/>
              <a:t> vicinity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40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 &amp; Future direction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91 neighbourhoods can be recommended to open a budget gym </a:t>
            </a:r>
          </a:p>
          <a:p>
            <a:r>
              <a:rPr lang="en-GB" dirty="0" smtClean="0"/>
              <a:t>Central </a:t>
            </a:r>
            <a:r>
              <a:rPr lang="en-GB" dirty="0"/>
              <a:t>D</a:t>
            </a:r>
            <a:r>
              <a:rPr lang="en-GB" dirty="0" smtClean="0"/>
              <a:t>elhi has less concentration of gyms</a:t>
            </a:r>
          </a:p>
          <a:p>
            <a:r>
              <a:rPr lang="en-GB" dirty="0" smtClean="0"/>
              <a:t>Results can also be used by retailer of sports and fitness </a:t>
            </a:r>
            <a:r>
              <a:rPr lang="en-GB" dirty="0" err="1" smtClean="0"/>
              <a:t>equipments</a:t>
            </a:r>
            <a:r>
              <a:rPr lang="en-GB" dirty="0" smtClean="0"/>
              <a:t>, to advertise the products in neighbourhoods of high concentration of gyms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79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Opening New Gyms In Delhi</vt:lpstr>
      <vt:lpstr>Why Budget Gyms are necessary</vt:lpstr>
      <vt:lpstr>Data acquisition &amp; cleaning</vt:lpstr>
      <vt:lpstr>Map of neighbourhoods of Delhi</vt:lpstr>
      <vt:lpstr>Clustered map of neighbourhoods </vt:lpstr>
      <vt:lpstr>Conclusions &amp; 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New Gyms In Delhi</dc:title>
  <dc:creator>Prashant</dc:creator>
  <cp:lastModifiedBy>Prashant</cp:lastModifiedBy>
  <cp:revision>4</cp:revision>
  <dcterms:created xsi:type="dcterms:W3CDTF">2020-08-23T23:08:14Z</dcterms:created>
  <dcterms:modified xsi:type="dcterms:W3CDTF">2020-08-23T23:33:25Z</dcterms:modified>
</cp:coreProperties>
</file>