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4562-B63B-4FC7-9B57-50958D72F5F8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F7A5-4C70-43EF-9A04-05EC1C32BF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8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4562-B63B-4FC7-9B57-50958D72F5F8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F7A5-4C70-43EF-9A04-05EC1C32BF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154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4562-B63B-4FC7-9B57-50958D72F5F8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F7A5-4C70-43EF-9A04-05EC1C32BFD1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1305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4562-B63B-4FC7-9B57-50958D72F5F8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F7A5-4C70-43EF-9A04-05EC1C32BF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672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4562-B63B-4FC7-9B57-50958D72F5F8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F7A5-4C70-43EF-9A04-05EC1C32BFD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6228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4562-B63B-4FC7-9B57-50958D72F5F8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F7A5-4C70-43EF-9A04-05EC1C32BF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9227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4562-B63B-4FC7-9B57-50958D72F5F8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F7A5-4C70-43EF-9A04-05EC1C32BF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895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4562-B63B-4FC7-9B57-50958D72F5F8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F7A5-4C70-43EF-9A04-05EC1C32BF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407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4562-B63B-4FC7-9B57-50958D72F5F8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F7A5-4C70-43EF-9A04-05EC1C32BF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194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4562-B63B-4FC7-9B57-50958D72F5F8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F7A5-4C70-43EF-9A04-05EC1C32BF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587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4562-B63B-4FC7-9B57-50958D72F5F8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F7A5-4C70-43EF-9A04-05EC1C32BF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218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4562-B63B-4FC7-9B57-50958D72F5F8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F7A5-4C70-43EF-9A04-05EC1C32BF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075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4562-B63B-4FC7-9B57-50958D72F5F8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F7A5-4C70-43EF-9A04-05EC1C32BF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30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4562-B63B-4FC7-9B57-50958D72F5F8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F7A5-4C70-43EF-9A04-05EC1C32BF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6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4562-B63B-4FC7-9B57-50958D72F5F8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F7A5-4C70-43EF-9A04-05EC1C32BF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527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4562-B63B-4FC7-9B57-50958D72F5F8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F7A5-4C70-43EF-9A04-05EC1C32BF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356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54562-B63B-4FC7-9B57-50958D72F5F8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627F7A5-4C70-43EF-9A04-05EC1C32BF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794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98" y="1041400"/>
            <a:ext cx="10007599" cy="51562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889247" y="0"/>
            <a:ext cx="52450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SOLAR TREE</a:t>
            </a:r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91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8049" y="363835"/>
            <a:ext cx="92547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CONTROL SYSTEM PROJECT 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36979" y="1392535"/>
            <a:ext cx="65908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TOPIC : SOLAR TREE 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913" y="2764135"/>
            <a:ext cx="239757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Presented By: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2805" y="3890665"/>
            <a:ext cx="17032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RISHABH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71394" y="4352330"/>
            <a:ext cx="193117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ANKIT SINGH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60060" y="4855240"/>
            <a:ext cx="311194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MUAZIM BASHIR WANI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72000" y="3921538"/>
            <a:ext cx="175240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IEC2018049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072001" y="4345415"/>
            <a:ext cx="175240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IEC2018076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71999" y="4848325"/>
            <a:ext cx="175240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IEC2018085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536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61189" y="236835"/>
            <a:ext cx="32592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CONTENT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54669" y="2014835"/>
            <a:ext cx="264046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INTRODUCTION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3166" y="2738735"/>
            <a:ext cx="22848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ADVANTAGES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54669" y="3462635"/>
            <a:ext cx="272343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DISADVANTAGES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63166" y="4186535"/>
            <a:ext cx="245092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 APPLICATIONS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54670" y="5041205"/>
            <a:ext cx="231826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5. CONCLUSION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441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3189" y="351135"/>
            <a:ext cx="50754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INTRODUCTION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8686" y="4220644"/>
            <a:ext cx="3881897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HERE TREE STANDS FOR </a:t>
            </a:r>
          </a:p>
          <a:p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T-TREE GENERATING </a:t>
            </a:r>
          </a:p>
          <a:p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R-RENEWABLE</a:t>
            </a:r>
            <a:endParaRPr lang="en-US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E-ENERGY AND </a:t>
            </a:r>
          </a:p>
          <a:p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E-ELECTRICITY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8686" y="1570335"/>
            <a:ext cx="8472448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NOW A DAYS WITH THE GROWING POPULATION AND ENERGY </a:t>
            </a:r>
          </a:p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DEMANDS WE SHUOLD TAKE A RENEWABLE OPTIONS OF </a:t>
            </a:r>
          </a:p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ENERGY SOURCES AND ALSO WE SHOULD KEEP IN MIND THAT</a:t>
            </a:r>
          </a:p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ENERGY SHOULD NOT CAUSE POPULATION AND </a:t>
            </a:r>
          </a:p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OTHER NATURAL HAZARDS . </a:t>
            </a:r>
          </a:p>
        </p:txBody>
      </p:sp>
      <p:sp>
        <p:nvSpPr>
          <p:cNvPr id="7" name="Rectangle 6"/>
          <p:cNvSpPr/>
          <p:nvPr/>
        </p:nvSpPr>
        <p:spPr>
          <a:xfrm>
            <a:off x="678686" y="3574364"/>
            <a:ext cx="629621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THIS CASE SOLAR ENERGY IS BEST OPTION</a:t>
            </a:r>
            <a:endParaRPr lang="en-IN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469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1658" y="236835"/>
            <a:ext cx="47482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ADAVANTAGES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6079" y="1887835"/>
            <a:ext cx="689688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REDUCES </a:t>
            </a: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AIR,GROUND AND WATER POLLUTION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9590" y="3343175"/>
            <a:ext cx="974773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3.WE WOULDN’T BE WORRY ABOUT THE FUTURE ENERGY RESOURCES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6079" y="2615505"/>
            <a:ext cx="699338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2.DECREASED RATES OF NON RENEWABLE ENERGY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7607" y="4070845"/>
            <a:ext cx="738817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 DECREASE IN THE USAGE OF NATURAL RESOURCES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26079" y="4798515"/>
            <a:ext cx="71077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5. LESS LAND REQUIREMENT (0.10 TO 0.15 ACRES )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554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9628" y="160635"/>
            <a:ext cx="53527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DISADVANTAGES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3826" y="2126902"/>
            <a:ext cx="651556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MAY CAUSE HAZARD TO BIRDS AND INSECTS 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2726" y="3340868"/>
            <a:ext cx="16492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COSTLY </a:t>
            </a:r>
            <a:endParaRPr lang="en-IN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2726" y="4554835"/>
            <a:ext cx="700037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HAZARD TO EYESIGHT FROM SOLAR REFLECTOR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822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55778" y="274935"/>
            <a:ext cx="43750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APPLICATION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55005" y="2040235"/>
            <a:ext cx="25699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STREET LIGHT 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55005" y="2980035"/>
            <a:ext cx="429482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INDUSTRIAL POWER SUPPLY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55005" y="3919835"/>
            <a:ext cx="452803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CHARGING SLOT IN VEHICLES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70828" y="4846240"/>
            <a:ext cx="263835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 HOUSE SUPPLY 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181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2989" y="147935"/>
            <a:ext cx="43284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CONCLUSION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2989" y="1674112"/>
            <a:ext cx="66188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TO FULFILL INCREASING DEMAND OF PEOPLE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2989" y="2738624"/>
            <a:ext cx="842211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SAVING OF LAND ,THIS PROJECT IS VERY SUCCESFUL ONE 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2989" y="3803136"/>
            <a:ext cx="751821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THE EXTRA ENERGY CAN BE PROVIDE TO THE GRID 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2989" y="4770010"/>
            <a:ext cx="802854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 IT CAN PRODUCE ELECTRICITY EFFICIENTLY WITH OUT </a:t>
            </a:r>
          </a:p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ANY POWER CUT PROBLEM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4270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125</TotalTime>
  <Words>223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U53R</dc:creator>
  <cp:lastModifiedBy>Microsoft account</cp:lastModifiedBy>
  <cp:revision>13</cp:revision>
  <dcterms:created xsi:type="dcterms:W3CDTF">2020-04-24T11:37:23Z</dcterms:created>
  <dcterms:modified xsi:type="dcterms:W3CDTF">2020-04-24T13:43:13Z</dcterms:modified>
</cp:coreProperties>
</file>