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33618248-1A6A-4B51-B576-47B65E0B16B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C2FD9-1781-420D-9419-E17BD939C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75FEE-2F5A-4A64-B52F-96813311E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AF93D-4DC9-48A0-B191-5E13C99F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58D-8B92-49B3-A766-254A0DCB55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43FF8-3A73-40C6-AD9F-12D972B9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BD78-4FD8-4B97-882F-7AF3B1F0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FEE6-D241-4462-A64B-2A62F634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FF89-2B8D-431B-BC71-2F3572A5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2BB68-442F-4BFB-AA20-3B7DACAF2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9DC16-0881-428A-B283-9117B3C8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58D-8B92-49B3-A766-254A0DCB55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C7BA-F624-4D03-9560-C630DA14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C3E22-2CE6-4B2A-8102-25EC73C7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FEE6-D241-4462-A64B-2A62F634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3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42C1D-3C5D-499E-ACC2-76CBD3635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C970C-B407-41E8-B92B-93A44B32C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BD955-EE2D-4251-A799-04C5D574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58D-8B92-49B3-A766-254A0DCB55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2270-60EA-46FF-9457-2BD06FFB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03E4A-95D1-49B9-AC77-7C627061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FEE6-D241-4462-A64B-2A62F634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1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2FA7-6567-45BD-83B2-7E1D358A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4A73-8C28-4CE1-8B52-6959DAA5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97E87-0983-4C67-AC82-4C92C6A3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58D-8B92-49B3-A766-254A0DCB55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E555-E544-4F5E-8A33-8DFC2BC5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76BFB-DC52-481A-BE4D-7DE89E00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FEE6-D241-4462-A64B-2A62F634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1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E752-E03F-471C-A8F4-3270D8B9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BF305-64C6-4C6F-8CB0-BC68FCDDE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E65EC-7369-4CF1-B1DF-977C82A7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58D-8B92-49B3-A766-254A0DCB55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005E-80FD-40CD-9D1C-5C0A40E6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4154B-5245-45D3-99E2-5FDC63B8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FEE6-D241-4462-A64B-2A62F634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E7DB-C74A-47BD-B611-D301C172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FC61-1F8E-4142-BAE1-B01B2CB4D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4DE32-AF07-44D8-995F-AB9ED0CF0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29217-2B07-47DE-9282-158220DB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58D-8B92-49B3-A766-254A0DCB55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A7737-E7AC-4424-90A5-582A22C3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1547D-8147-496B-8902-C26B021E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FEE6-D241-4462-A64B-2A62F634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1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C81B-3C95-4575-8DE1-7C6D3889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0F9DA-9488-4F8E-9DA7-931FAC08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9558D-EA4B-43B9-9D20-3DBD1DC42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5D459-96BA-4926-B257-D18115FF9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2E5DB-DE5D-4CA4-BECE-A17A6BE25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6699C-8A8D-4618-9659-DACB1710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58D-8B92-49B3-A766-254A0DCB55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BAC25-17DE-4D3D-9693-DEC64AC0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3E96B-9810-4CD5-A4D2-5E189C7B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FEE6-D241-4462-A64B-2A62F634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3AAB-1DDB-4E1B-8B27-22984240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87142-840C-4A72-8084-09553D9A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58D-8B92-49B3-A766-254A0DCB55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FAF7A-A448-4848-A50D-EFEF1723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34F6E-D974-4257-9930-1BE20701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FEE6-D241-4462-A64B-2A62F634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4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37B36-9254-40F7-A52B-992C17C7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58D-8B92-49B3-A766-254A0DCB55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38E66-3053-4DFA-AAC5-285542A9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2D555-2148-4CD4-B527-2966B68E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FEE6-D241-4462-A64B-2A62F634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3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6C41-9556-4BA8-990E-2F1225C8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8135-1DAE-4BB9-9F97-E058A6D00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937DA-332A-4065-B47B-DE7A3B41E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0075F-2C92-4325-8857-C5AAF207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58D-8B92-49B3-A766-254A0DCB55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978E9-D2E6-4FBA-A4EC-266DAAA4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18B0D-6871-4312-A2E1-D80B319A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FEE6-D241-4462-A64B-2A62F634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3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6D13-5D1B-4B0A-954A-2120D703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42D24-1357-4B9B-861E-B2D30DA4D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1EB78-9B8A-426B-81A2-C72A9BFF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533DC-1D99-4899-9F66-243ADCD6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58D-8B92-49B3-A766-254A0DCB55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7E662-422C-4C45-BD2A-73208FF4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E6B08-3B83-4468-9D27-7F523EB0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FEE6-D241-4462-A64B-2A62F634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9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CA894-6365-4FE8-B47A-E22D4F0B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7CE0-68EB-4359-948E-4A7AC86E0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7934A-53A2-4004-A34A-DF2F0266C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8858D-8B92-49B3-A766-254A0DCB55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7809-85C2-44C1-9B08-489D5EA9E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7D1F5-D726-4679-AA0F-92621681F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FEE6-D241-4462-A64B-2A62F634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B1BFD9-96B2-4EF3-9BD2-B52DAB4DB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09"/>
          <a:stretch/>
        </p:blipFill>
        <p:spPr>
          <a:xfrm>
            <a:off x="1215147" y="786582"/>
            <a:ext cx="3415951" cy="2700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A8DCA-C0D2-4948-B7B6-81CCCFA0B4B8}"/>
              </a:ext>
            </a:extLst>
          </p:cNvPr>
          <p:cNvSpPr txBox="1"/>
          <p:nvPr/>
        </p:nvSpPr>
        <p:spPr>
          <a:xfrm>
            <a:off x="5521911" y="417250"/>
            <a:ext cx="339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A7260-66A8-4668-89B2-4B19C115A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21"/>
          <a:stretch/>
        </p:blipFill>
        <p:spPr>
          <a:xfrm>
            <a:off x="4790455" y="600121"/>
            <a:ext cx="3277594" cy="2874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44304A-10A1-4257-8550-3276539D1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762" y="753728"/>
            <a:ext cx="3273552" cy="2534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EA674-B7EA-46F1-A715-D0EDEE373E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21"/>
          <a:stretch/>
        </p:blipFill>
        <p:spPr>
          <a:xfrm>
            <a:off x="1231901" y="3697445"/>
            <a:ext cx="3277594" cy="2658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C0ABA8-6376-4EF5-86E4-CB2A31B3C4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9927" y="3741981"/>
            <a:ext cx="3273552" cy="25698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AE6879-3371-4F5F-9F89-615138D3A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762" y="3697445"/>
            <a:ext cx="3273552" cy="258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02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</dc:creator>
  <cp:lastModifiedBy>Alison</cp:lastModifiedBy>
  <cp:revision>5</cp:revision>
  <dcterms:created xsi:type="dcterms:W3CDTF">2018-12-01T02:24:28Z</dcterms:created>
  <dcterms:modified xsi:type="dcterms:W3CDTF">2018-12-01T03:54:40Z</dcterms:modified>
</cp:coreProperties>
</file>