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1"/>
  </p:normalViewPr>
  <p:slideViewPr>
    <p:cSldViewPr snapToGrid="0" snapToObjects="1">
      <p:cViewPr varScale="1">
        <p:scale>
          <a:sx n="103" d="100"/>
          <a:sy n="103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Marbles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Marbles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marble details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098A20-EE77-764B-80B3-E96D698566D6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</a:t>
            </a:r>
            <a:r>
              <a:rPr lang="en-US" sz="1400">
                <a:solidFill>
                  <a:prstClr val="black"/>
                </a:solidFill>
              </a:rPr>
              <a:t>– Org1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382C7C-1296-4848-B507-91D7723EB387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hash(110)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Marbles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Marbles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marble details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S: marble1, </a:t>
            </a:r>
            <a:r>
              <a:rPr lang="en-US" sz="1400" b="1" dirty="0">
                <a:solidFill>
                  <a:prstClr val="black"/>
                </a:solidFill>
              </a:rPr>
              <a:t>Value:</a:t>
            </a:r>
            <a:r>
              <a:rPr lang="en-US" sz="1400" dirty="0">
                <a:solidFill>
                  <a:prstClr val="black"/>
                </a:solidFill>
              </a:rPr>
              <a:t> 110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hash(110)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B:marble1, </a:t>
            </a:r>
            <a:r>
              <a:rPr lang="en-US" sz="1400" b="1" dirty="0">
                <a:solidFill>
                  <a:prstClr val="black"/>
                </a:solidFill>
              </a:rPr>
              <a:t>Value</a:t>
            </a:r>
            <a:r>
              <a:rPr lang="en-US" sz="1400" dirty="0">
                <a:solidFill>
                  <a:prstClr val="black"/>
                </a:solidFill>
              </a:rPr>
              <a:t>: 100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245A58-E19D-5149-809A-F932BD2ED1B9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99F28F-9EE0-9A4C-8F92-9D1CDD286D6A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Org2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Marbles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Marbles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S:marble1, </a:t>
            </a:r>
            <a:r>
              <a:rPr lang="en-US" sz="1400" b="1" dirty="0">
                <a:solidFill>
                  <a:prstClr val="black"/>
                </a:solidFill>
              </a:rPr>
              <a:t>Value:</a:t>
            </a:r>
            <a:r>
              <a:rPr lang="en-US" sz="1400" dirty="0">
                <a:solidFill>
                  <a:prstClr val="black"/>
                </a:solidFill>
              </a:rPr>
              <a:t> 100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Org2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hash(S:marble1),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hash(B:marble1),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B:marble1, </a:t>
            </a:r>
            <a:r>
              <a:rPr lang="en-US" sz="1400" b="1" dirty="0">
                <a:solidFill>
                  <a:prstClr val="black"/>
                </a:solidFill>
              </a:rPr>
              <a:t>Value</a:t>
            </a:r>
            <a:r>
              <a:rPr lang="en-US" sz="1400" dirty="0">
                <a:solidFill>
                  <a:prstClr val="black"/>
                </a:solidFill>
              </a:rPr>
              <a:t>: 100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marble1,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marble details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A3A5C0-F6A8-4E49-8AFF-E0895F1A6739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AFBDD7-6CB3-CD4E-9B80-022BAA9087AD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33928</TotalTime>
  <Words>378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NICK GUPTA</cp:lastModifiedBy>
  <cp:revision>84</cp:revision>
  <cp:lastPrinted>2018-05-23T21:44:59Z</cp:lastPrinted>
  <dcterms:created xsi:type="dcterms:W3CDTF">2018-05-22T18:53:16Z</dcterms:created>
  <dcterms:modified xsi:type="dcterms:W3CDTF">2020-05-21T13:18:32Z</dcterms:modified>
</cp:coreProperties>
</file>