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2"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258A-1C04-4552-8592-74C0499283C9}"/>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EF6A745E-B6DA-4939-A5F5-B8A5230A048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9127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4BA2-2EDA-4700-BA9F-595AA82B21D2}"/>
              </a:ext>
            </a:extLst>
          </p:cNvPr>
          <p:cNvSpPr>
            <a:spLocks noGrp="1"/>
          </p:cNvSpPr>
          <p:nvPr>
            <p:ph type="title"/>
          </p:nvPr>
        </p:nvSpPr>
        <p:spPr/>
        <p:txBody>
          <a:bodyPr/>
          <a:lstStyle/>
          <a:p>
            <a:r>
              <a:rPr lang="en-US" dirty="0"/>
              <a:t>                    Introduction</a:t>
            </a:r>
            <a:endParaRPr lang="en-IN" dirty="0"/>
          </a:p>
        </p:txBody>
      </p:sp>
      <p:sp>
        <p:nvSpPr>
          <p:cNvPr id="3" name="Content Placeholder 2">
            <a:extLst>
              <a:ext uri="{FF2B5EF4-FFF2-40B4-BE49-F238E27FC236}">
                <a16:creationId xmlns:a16="http://schemas.microsoft.com/office/drawing/2014/main" id="{E9DF8F4A-0D05-452C-813D-65ECAAAD810B}"/>
              </a:ext>
            </a:extLst>
          </p:cNvPr>
          <p:cNvSpPr>
            <a:spLocks noGrp="1"/>
          </p:cNvSpPr>
          <p:nvPr>
            <p:ph idx="1"/>
          </p:nvPr>
        </p:nvSpPr>
        <p:spPr>
          <a:xfrm>
            <a:off x="1103312" y="1490134"/>
            <a:ext cx="8946541" cy="4758266"/>
          </a:xfrm>
        </p:spPr>
        <p:txBody>
          <a:bodyPr>
            <a:normAutofit/>
          </a:bodyPr>
          <a:lstStyle/>
          <a:p>
            <a:r>
              <a:rPr lang="en-US" sz="2400" dirty="0"/>
              <a:t>Rain Alarm project is a simple but a very useful that detects rain (rain water) and automatically triggers an alarm or buzzer using </a:t>
            </a:r>
            <a:r>
              <a:rPr lang="en-US" sz="2400" dirty="0" err="1"/>
              <a:t>arduino</a:t>
            </a:r>
            <a:r>
              <a:rPr lang="en-US" sz="2400" dirty="0"/>
              <a:t>.</a:t>
            </a:r>
          </a:p>
          <a:p>
            <a:r>
              <a:rPr lang="en-US" sz="2400" dirty="0"/>
              <a:t>Water is a basic need in everyone’s life .Saving water and proper usage of water is very </a:t>
            </a:r>
            <a:r>
              <a:rPr lang="en-US" sz="2400" dirty="0" err="1"/>
              <a:t>important.here</a:t>
            </a:r>
            <a:r>
              <a:rPr lang="en-US" sz="2400" dirty="0"/>
              <a:t> is easy project which will give the alarm when there is rain. So that we can make some actions for rain water harvesting and also save the rain water for using later.</a:t>
            </a:r>
          </a:p>
          <a:p>
            <a:r>
              <a:rPr lang="en-US" sz="2400" dirty="0"/>
              <a:t> Through rain water harvesting we can increase the levels of underground water by using underwater recharge technique. </a:t>
            </a:r>
            <a:endParaRPr lang="en-IN" sz="2400" dirty="0"/>
          </a:p>
        </p:txBody>
      </p:sp>
    </p:spTree>
    <p:extLst>
      <p:ext uri="{BB962C8B-B14F-4D97-AF65-F5344CB8AC3E}">
        <p14:creationId xmlns:p14="http://schemas.microsoft.com/office/powerpoint/2010/main" val="2506435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C6560-0495-4AC5-ACD5-3C66140646C1}"/>
              </a:ext>
            </a:extLst>
          </p:cNvPr>
          <p:cNvSpPr>
            <a:spLocks noGrp="1"/>
          </p:cNvSpPr>
          <p:nvPr>
            <p:ph type="title"/>
          </p:nvPr>
        </p:nvSpPr>
        <p:spPr>
          <a:xfrm>
            <a:off x="646111" y="452718"/>
            <a:ext cx="9404723" cy="822926"/>
          </a:xfrm>
        </p:spPr>
        <p:txBody>
          <a:bodyPr/>
          <a:lstStyle/>
          <a:p>
            <a:r>
              <a:rPr lang="en-US" dirty="0"/>
              <a:t>                    OBJECTIVES</a:t>
            </a:r>
            <a:endParaRPr lang="en-IN" dirty="0"/>
          </a:p>
        </p:txBody>
      </p:sp>
      <p:sp>
        <p:nvSpPr>
          <p:cNvPr id="3" name="Content Placeholder 2">
            <a:extLst>
              <a:ext uri="{FF2B5EF4-FFF2-40B4-BE49-F238E27FC236}">
                <a16:creationId xmlns:a16="http://schemas.microsoft.com/office/drawing/2014/main" id="{61B7570D-087B-4862-979D-308296FEB4D5}"/>
              </a:ext>
            </a:extLst>
          </p:cNvPr>
          <p:cNvSpPr>
            <a:spLocks noGrp="1"/>
          </p:cNvSpPr>
          <p:nvPr>
            <p:ph idx="1"/>
          </p:nvPr>
        </p:nvSpPr>
        <p:spPr>
          <a:xfrm>
            <a:off x="1103312" y="1377244"/>
            <a:ext cx="8946541" cy="4871155"/>
          </a:xfrm>
        </p:spPr>
        <p:txBody>
          <a:bodyPr>
            <a:normAutofit/>
          </a:bodyPr>
          <a:lstStyle/>
          <a:p>
            <a:pPr>
              <a:buFont typeface="Arial" panose="020B0604020202020204" pitchFamily="34" charset="0"/>
              <a:buChar char="•"/>
            </a:pPr>
            <a:r>
              <a:rPr lang="en-US" sz="2400" dirty="0"/>
              <a:t>Arduino UNO</a:t>
            </a:r>
          </a:p>
          <a:p>
            <a:pPr>
              <a:buFont typeface="Arial" panose="020B0604020202020204" pitchFamily="34" charset="0"/>
              <a:buChar char="•"/>
            </a:pPr>
            <a:r>
              <a:rPr lang="en-US" sz="2400" dirty="0"/>
              <a:t>Arduino USB Cable</a:t>
            </a:r>
          </a:p>
          <a:p>
            <a:pPr>
              <a:buFont typeface="Arial" panose="020B0604020202020204" pitchFamily="34" charset="0"/>
              <a:buChar char="•"/>
            </a:pPr>
            <a:r>
              <a:rPr lang="en-US" sz="2400" dirty="0"/>
              <a:t>Rain sensor</a:t>
            </a:r>
          </a:p>
          <a:p>
            <a:pPr>
              <a:buFont typeface="Arial" panose="020B0604020202020204" pitchFamily="34" charset="0"/>
              <a:buChar char="•"/>
            </a:pPr>
            <a:r>
              <a:rPr lang="en-US" sz="2400" dirty="0"/>
              <a:t>Alarm(Buzzer)</a:t>
            </a:r>
          </a:p>
          <a:p>
            <a:pPr>
              <a:buFont typeface="Arial" panose="020B0604020202020204" pitchFamily="34" charset="0"/>
              <a:buChar char="•"/>
            </a:pPr>
            <a:r>
              <a:rPr lang="en-US" sz="2400" dirty="0"/>
              <a:t>LED(Light Emitting Diode)</a:t>
            </a:r>
          </a:p>
          <a:p>
            <a:pPr>
              <a:buFont typeface="Arial" panose="020B0604020202020204" pitchFamily="34" charset="0"/>
              <a:buChar char="•"/>
            </a:pPr>
            <a:r>
              <a:rPr lang="en-US" sz="2400" dirty="0"/>
              <a:t>Jumpers(Pin connectors)</a:t>
            </a:r>
          </a:p>
          <a:p>
            <a:pPr marL="0" indent="0">
              <a:buNone/>
            </a:pPr>
            <a:endParaRPr lang="en-US" sz="2400" dirty="0"/>
          </a:p>
          <a:p>
            <a:pPr>
              <a:buFont typeface="Arial" panose="020B0604020202020204" pitchFamily="34" charset="0"/>
              <a:buChar char="•"/>
            </a:pPr>
            <a:endParaRPr lang="en-IN" sz="2400" dirty="0"/>
          </a:p>
        </p:txBody>
      </p:sp>
      <p:pic>
        <p:nvPicPr>
          <p:cNvPr id="4" name="Picture 3">
            <a:extLst>
              <a:ext uri="{FF2B5EF4-FFF2-40B4-BE49-F238E27FC236}">
                <a16:creationId xmlns:a16="http://schemas.microsoft.com/office/drawing/2014/main" id="{EB9E7814-12BA-496C-A81C-1589D323763D}"/>
              </a:ext>
            </a:extLst>
          </p:cNvPr>
          <p:cNvPicPr>
            <a:picLocks noChangeAspect="1"/>
          </p:cNvPicPr>
          <p:nvPr/>
        </p:nvPicPr>
        <p:blipFill>
          <a:blip r:embed="rId2"/>
          <a:stretch>
            <a:fillRect/>
          </a:stretch>
        </p:blipFill>
        <p:spPr>
          <a:xfrm>
            <a:off x="6096000" y="1377244"/>
            <a:ext cx="3785113" cy="3785113"/>
          </a:xfrm>
          <a:prstGeom prst="rect">
            <a:avLst/>
          </a:prstGeom>
        </p:spPr>
      </p:pic>
    </p:spTree>
    <p:extLst>
      <p:ext uri="{BB962C8B-B14F-4D97-AF65-F5344CB8AC3E}">
        <p14:creationId xmlns:p14="http://schemas.microsoft.com/office/powerpoint/2010/main" val="382220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BEF04-3C32-49DC-BEB0-B0D4F0860BA2}"/>
              </a:ext>
            </a:extLst>
          </p:cNvPr>
          <p:cNvSpPr>
            <a:spLocks noGrp="1"/>
          </p:cNvSpPr>
          <p:nvPr>
            <p:ph idx="1"/>
          </p:nvPr>
        </p:nvSpPr>
        <p:spPr>
          <a:xfrm>
            <a:off x="1114601" y="765984"/>
            <a:ext cx="8946541" cy="5273572"/>
          </a:xfrm>
        </p:spPr>
        <p:txBody>
          <a:bodyPr/>
          <a:lstStyle/>
          <a:p>
            <a:r>
              <a:rPr lang="en-US" dirty="0"/>
              <a:t>Rain water detector will detect the rain and an alert.</a:t>
            </a:r>
          </a:p>
          <a:p>
            <a:r>
              <a:rPr lang="en-US" dirty="0"/>
              <a:t>Rain water detector is used in the irrigation field , communication and automobiles .</a:t>
            </a:r>
          </a:p>
          <a:p>
            <a:pPr marL="0" indent="0">
              <a:buNone/>
            </a:pPr>
            <a:r>
              <a:rPr lang="en-US" sz="2400" b="1" dirty="0">
                <a:solidFill>
                  <a:schemeClr val="accent2"/>
                </a:solidFill>
              </a:rPr>
              <a:t>CIRCUIT DIAGRAM </a:t>
            </a:r>
            <a:endParaRPr lang="en-US" sz="2400" b="1" dirty="0">
              <a:solidFill>
                <a:schemeClr val="tx2">
                  <a:lumMod val="10000"/>
                </a:schemeClr>
              </a:solidFill>
            </a:endParaRPr>
          </a:p>
          <a:p>
            <a:pPr marL="0" indent="0">
              <a:buNone/>
            </a:pPr>
            <a:endParaRPr lang="en-IN" sz="2400" b="1" dirty="0">
              <a:solidFill>
                <a:schemeClr val="tx2">
                  <a:lumMod val="10000"/>
                </a:schemeClr>
              </a:solidFill>
            </a:endParaRPr>
          </a:p>
        </p:txBody>
      </p:sp>
      <p:pic>
        <p:nvPicPr>
          <p:cNvPr id="4" name="Picture 3">
            <a:extLst>
              <a:ext uri="{FF2B5EF4-FFF2-40B4-BE49-F238E27FC236}">
                <a16:creationId xmlns:a16="http://schemas.microsoft.com/office/drawing/2014/main" id="{6961FD07-2972-4817-901F-AB9734BD05B0}"/>
              </a:ext>
            </a:extLst>
          </p:cNvPr>
          <p:cNvPicPr>
            <a:picLocks noChangeAspect="1"/>
          </p:cNvPicPr>
          <p:nvPr/>
        </p:nvPicPr>
        <p:blipFill>
          <a:blip r:embed="rId2"/>
          <a:stretch>
            <a:fillRect/>
          </a:stretch>
        </p:blipFill>
        <p:spPr>
          <a:xfrm>
            <a:off x="2130858" y="2601368"/>
            <a:ext cx="6748824" cy="3211134"/>
          </a:xfrm>
          <a:prstGeom prst="rect">
            <a:avLst/>
          </a:prstGeom>
        </p:spPr>
      </p:pic>
    </p:spTree>
    <p:extLst>
      <p:ext uri="{BB962C8B-B14F-4D97-AF65-F5344CB8AC3E}">
        <p14:creationId xmlns:p14="http://schemas.microsoft.com/office/powerpoint/2010/main" val="3530939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E681-0794-4BA7-B8B8-198A34B11195}"/>
              </a:ext>
            </a:extLst>
          </p:cNvPr>
          <p:cNvSpPr>
            <a:spLocks noGrp="1"/>
          </p:cNvSpPr>
          <p:nvPr>
            <p:ph type="title"/>
          </p:nvPr>
        </p:nvSpPr>
        <p:spPr>
          <a:xfrm>
            <a:off x="646111" y="824089"/>
            <a:ext cx="9404723" cy="869244"/>
          </a:xfrm>
        </p:spPr>
        <p:txBody>
          <a:bodyPr/>
          <a:lstStyle/>
          <a:p>
            <a:r>
              <a:rPr lang="en-US" dirty="0"/>
              <a:t>                 BLOCK DIAGRAM</a:t>
            </a:r>
            <a:endParaRPr lang="en-IN" dirty="0"/>
          </a:p>
        </p:txBody>
      </p:sp>
      <p:pic>
        <p:nvPicPr>
          <p:cNvPr id="8" name="Content Placeholder 7">
            <a:extLst>
              <a:ext uri="{FF2B5EF4-FFF2-40B4-BE49-F238E27FC236}">
                <a16:creationId xmlns:a16="http://schemas.microsoft.com/office/drawing/2014/main" id="{4E362284-33FE-43C1-884D-38DA27B9684D}"/>
              </a:ext>
            </a:extLst>
          </p:cNvPr>
          <p:cNvPicPr>
            <a:picLocks noGrp="1" noChangeAspect="1"/>
          </p:cNvPicPr>
          <p:nvPr>
            <p:ph idx="1"/>
          </p:nvPr>
        </p:nvPicPr>
        <p:blipFill>
          <a:blip r:embed="rId2"/>
          <a:stretch>
            <a:fillRect/>
          </a:stretch>
        </p:blipFill>
        <p:spPr>
          <a:xfrm>
            <a:off x="1595600" y="2935111"/>
            <a:ext cx="8082701" cy="1740582"/>
          </a:xfrm>
          <a:prstGeom prst="rect">
            <a:avLst/>
          </a:prstGeom>
        </p:spPr>
      </p:pic>
    </p:spTree>
    <p:extLst>
      <p:ext uri="{BB962C8B-B14F-4D97-AF65-F5344CB8AC3E}">
        <p14:creationId xmlns:p14="http://schemas.microsoft.com/office/powerpoint/2010/main" val="1986327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8B5AF-69AF-4FD2-BB23-87631943EE7A}"/>
              </a:ext>
            </a:extLst>
          </p:cNvPr>
          <p:cNvSpPr>
            <a:spLocks noGrp="1"/>
          </p:cNvSpPr>
          <p:nvPr>
            <p:ph type="title"/>
          </p:nvPr>
        </p:nvSpPr>
        <p:spPr/>
        <p:txBody>
          <a:bodyPr/>
          <a:lstStyle/>
          <a:p>
            <a:r>
              <a:rPr lang="en-US" dirty="0"/>
              <a:t>Arduino</a:t>
            </a:r>
            <a:endParaRPr lang="en-IN" dirty="0"/>
          </a:p>
        </p:txBody>
      </p:sp>
      <p:pic>
        <p:nvPicPr>
          <p:cNvPr id="4" name="Content Placeholder 3">
            <a:extLst>
              <a:ext uri="{FF2B5EF4-FFF2-40B4-BE49-F238E27FC236}">
                <a16:creationId xmlns:a16="http://schemas.microsoft.com/office/drawing/2014/main" id="{3EBC2709-F2BD-44C2-8EFD-31FE8F51E678}"/>
              </a:ext>
            </a:extLst>
          </p:cNvPr>
          <p:cNvPicPr>
            <a:picLocks noGrp="1" noChangeAspect="1"/>
          </p:cNvPicPr>
          <p:nvPr>
            <p:ph idx="1"/>
          </p:nvPr>
        </p:nvPicPr>
        <p:blipFill>
          <a:blip r:embed="rId2"/>
          <a:stretch>
            <a:fillRect/>
          </a:stretch>
        </p:blipFill>
        <p:spPr>
          <a:xfrm>
            <a:off x="2719388" y="2426494"/>
            <a:ext cx="5715000" cy="3448050"/>
          </a:xfrm>
          <a:prstGeom prst="rect">
            <a:avLst/>
          </a:prstGeom>
        </p:spPr>
      </p:pic>
    </p:spTree>
    <p:extLst>
      <p:ext uri="{BB962C8B-B14F-4D97-AF65-F5344CB8AC3E}">
        <p14:creationId xmlns:p14="http://schemas.microsoft.com/office/powerpoint/2010/main" val="284506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FCED-D03F-41B7-818B-94A01A046A4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968B5B6-594D-4050-BA2A-7F700B5D6E60}"/>
              </a:ext>
            </a:extLst>
          </p:cNvPr>
          <p:cNvPicPr>
            <a:picLocks noGrp="1" noChangeAspect="1"/>
          </p:cNvPicPr>
          <p:nvPr>
            <p:ph idx="1"/>
          </p:nvPr>
        </p:nvPicPr>
        <p:blipFill>
          <a:blip r:embed="rId2"/>
          <a:stretch>
            <a:fillRect/>
          </a:stretch>
        </p:blipFill>
        <p:spPr>
          <a:xfrm>
            <a:off x="3552825" y="2126456"/>
            <a:ext cx="4048125" cy="4048125"/>
          </a:xfrm>
        </p:spPr>
      </p:pic>
    </p:spTree>
    <p:extLst>
      <p:ext uri="{BB962C8B-B14F-4D97-AF65-F5344CB8AC3E}">
        <p14:creationId xmlns:p14="http://schemas.microsoft.com/office/powerpoint/2010/main" val="514839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460E-8A7D-444E-8C99-46B33A44AF3B}"/>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AC41A59-57DE-49AD-A063-1C932F0E8A13}"/>
              </a:ext>
            </a:extLst>
          </p:cNvPr>
          <p:cNvPicPr>
            <a:picLocks noGrp="1" noChangeAspect="1"/>
          </p:cNvPicPr>
          <p:nvPr>
            <p:ph idx="1"/>
          </p:nvPr>
        </p:nvPicPr>
        <p:blipFill>
          <a:blip r:embed="rId2"/>
          <a:stretch>
            <a:fillRect/>
          </a:stretch>
        </p:blipFill>
        <p:spPr>
          <a:xfrm>
            <a:off x="3014133" y="2374063"/>
            <a:ext cx="3820055" cy="2647993"/>
          </a:xfrm>
          <a:prstGeom prst="rect">
            <a:avLst/>
          </a:prstGeom>
        </p:spPr>
      </p:pic>
    </p:spTree>
    <p:extLst>
      <p:ext uri="{BB962C8B-B14F-4D97-AF65-F5344CB8AC3E}">
        <p14:creationId xmlns:p14="http://schemas.microsoft.com/office/powerpoint/2010/main" val="4174643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63</TotalTime>
  <Words>158</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PowerPoint Presentation</vt:lpstr>
      <vt:lpstr>                    Introduction</vt:lpstr>
      <vt:lpstr>                    OBJECTIVES</vt:lpstr>
      <vt:lpstr>PowerPoint Presentation</vt:lpstr>
      <vt:lpstr>                 BLOCK DIAGRAM</vt:lpstr>
      <vt:lpstr>Arduino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anusha reddy</dc:creator>
  <cp:lastModifiedBy>anusha reddy</cp:lastModifiedBy>
  <cp:revision>7</cp:revision>
  <dcterms:created xsi:type="dcterms:W3CDTF">2019-01-22T11:02:55Z</dcterms:created>
  <dcterms:modified xsi:type="dcterms:W3CDTF">2019-01-22T12:06:45Z</dcterms:modified>
</cp:coreProperties>
</file>