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394E03-E83A-47EE-B33A-EC36DE6D45D2}">
  <a:tblStyle styleId="{9F394E03-E83A-47EE-B33A-EC36DE6D45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3"/>
    <p:restoredTop sz="94619"/>
  </p:normalViewPr>
  <p:slideViewPr>
    <p:cSldViewPr snapToGrid="0">
      <p:cViewPr varScale="1">
        <p:scale>
          <a:sx n="198" d="100"/>
          <a:sy n="198" d="100"/>
        </p:scale>
        <p:origin x="71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215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170bb53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170bb53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6170bb53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6170bb53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a06e28a9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a06e28a9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0a04248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0a04248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0a04248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0a04248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a06e28a9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a06e28a9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10a04248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10a04248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06e28a9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a06e28a9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170bb53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6170bb53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ctions/develop/sd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s.google.com/actions/extending-the-assistan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actions-1/#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nsole.actions.google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1678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Actions on Google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25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Dialogflow</a:t>
            </a:r>
            <a:r>
              <a:rPr lang="en-GB" dirty="0"/>
              <a:t> &amp; Actions on Google</a:t>
            </a:r>
            <a:endParaRPr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-161746" y="-60973"/>
            <a:ext cx="3641593" cy="2636876"/>
            <a:chOff x="-161746" y="-60969"/>
            <a:chExt cx="3946671" cy="2846061"/>
          </a:xfrm>
        </p:grpSpPr>
        <p:sp>
          <p:nvSpPr>
            <p:cNvPr id="57" name="Google Shape;57;p13"/>
            <p:cNvSpPr/>
            <p:nvPr/>
          </p:nvSpPr>
          <p:spPr>
            <a:xfrm rot="5400000">
              <a:off x="1043825" y="-1037299"/>
              <a:ext cx="1697400" cy="3784800"/>
            </a:xfrm>
            <a:prstGeom prst="rtTriangle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8" name="Google Shape;5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444234">
              <a:off x="17470" y="775514"/>
              <a:ext cx="3371036" cy="1382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1419131">
              <a:off x="-146947" y="444784"/>
              <a:ext cx="2653071" cy="6292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" name="Google Shape;60;p13"/>
          <p:cNvSpPr txBox="1"/>
          <p:nvPr/>
        </p:nvSpPr>
        <p:spPr>
          <a:xfrm>
            <a:off x="6767275" y="4443225"/>
            <a:ext cx="21642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2"/>
                </a:solidFill>
              </a:rPr>
              <a:t>Zubin Pratap | </a:t>
            </a:r>
            <a:r>
              <a:rPr lang="en-GB" sz="1100" dirty="0" err="1">
                <a:solidFill>
                  <a:schemeClr val="lt2"/>
                </a:solidFill>
              </a:rPr>
              <a:t>Manindra</a:t>
            </a:r>
            <a:r>
              <a:rPr lang="en-GB" sz="1100" dirty="0">
                <a:solidFill>
                  <a:schemeClr val="lt2"/>
                </a:solidFill>
              </a:rPr>
              <a:t> Arora</a:t>
            </a:r>
            <a:endParaRPr sz="1100"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2"/>
                </a:solidFill>
              </a:rPr>
              <a:t>@</a:t>
            </a:r>
            <a:r>
              <a:rPr lang="en-GB" sz="1100" dirty="0" err="1">
                <a:solidFill>
                  <a:schemeClr val="lt2"/>
                </a:solidFill>
              </a:rPr>
              <a:t>ZubinPratap</a:t>
            </a:r>
            <a:endParaRPr sz="1100"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2"/>
                </a:solidFill>
              </a:rPr>
              <a:t>Melbourne, 15 May 2019</a:t>
            </a:r>
            <a:endParaRPr sz="110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095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Twitter: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Join us over 3 workshops as we take you through the fundamentals of writing your own Dialogflow and Google Assistant voice apps with custom fulfillment using Firebase Functions.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will make it easy for you to get your first intermediate level Assistant app up and running!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Conversational Interface for the Google Assistant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336900" y="1535275"/>
            <a:ext cx="4495200" cy="26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Google Assistant:  AI- powered Virtual Personal  Assistant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&gt; 1 Billion devices (speakers, phones, cars, speakers, headphones, TVs…)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Conversational UI </a:t>
            </a:r>
            <a:r>
              <a:rPr lang="en-GB" i="1"/>
              <a:t>and </a:t>
            </a:r>
            <a:r>
              <a:rPr lang="en-GB"/>
              <a:t>Visual U/I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“Actions on Google” :  Actions that you create extend Google Assistant’s functionality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52475"/>
            <a:ext cx="402519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 Part Workshop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66450" y="793625"/>
            <a:ext cx="8411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Part 1: Codelabs 1 - Terminology, Tools, Basic Concepts, simple app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Part 2: Codelabs 2 - API concepts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Part 3:  Intermediate API Concepts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75725" y="78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Concepts for Voice Apps</a:t>
            </a:r>
            <a:endParaRPr/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439750" y="65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{9F394E03-E83A-47EE-B33A-EC36DE6D45D2}</a:tableStyleId>
              </a:tblPr>
              <a:tblGrid>
                <a:gridCol w="185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D9D9D9"/>
                          </a:solidFill>
                        </a:rPr>
                        <a:t>Term</a:t>
                      </a:r>
                      <a:endParaRPr b="1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D9D9D9"/>
                          </a:solidFill>
                        </a:rPr>
                        <a:t>Meaning</a:t>
                      </a:r>
                      <a:endParaRPr b="1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Actions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“</a:t>
                      </a:r>
                      <a:r>
                        <a:rPr lang="en-GB" sz="1200" i="1">
                          <a:solidFill>
                            <a:srgbClr val="D9D9D9"/>
                          </a:solidFill>
                        </a:rPr>
                        <a:t>An Action is an </a:t>
                      </a:r>
                      <a:r>
                        <a:rPr lang="en-GB" sz="1200" i="1">
                          <a:solidFill>
                            <a:srgbClr val="E69138"/>
                          </a:solidFill>
                        </a:rPr>
                        <a:t>entry point</a:t>
                      </a:r>
                      <a:r>
                        <a:rPr lang="en-GB" sz="1200" i="1">
                          <a:solidFill>
                            <a:srgbClr val="D9D9D9"/>
                          </a:solidFill>
                        </a:rPr>
                        <a:t> into an interaction that you build for the Assistant. Users can request your Action by typing or speaking to the Assistant.</a:t>
                      </a: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”   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A collection of Actions makes up your voice app and is equivalent to an Alexa “skill”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D9D9D9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Actions are broadly in 3 categories : conversational, smarthome/IoT and content distribution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Invocation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The “trigger” </a:t>
                      </a:r>
                      <a:r>
                        <a:rPr lang="en-GB" sz="1200">
                          <a:solidFill>
                            <a:srgbClr val="E69138"/>
                          </a:solidFill>
                        </a:rPr>
                        <a:t>phrase</a:t>
                      </a: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 that starts the voice app interaction.  Equivalent to the “wake word” in Alexa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Utterance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Whatever a user says that the Action is designed to handle/respond to.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Entities (slots)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A </a:t>
                      </a:r>
                      <a:r>
                        <a:rPr lang="en-GB" sz="1200">
                          <a:solidFill>
                            <a:srgbClr val="E69138"/>
                          </a:solidFill>
                        </a:rPr>
                        <a:t>category</a:t>
                      </a: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 of thing that the NLU model is trained to identify members of (eg colours, weights, fruit) - two types : user created and “system” (platform provided) entities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Intent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NLP term to describe the purpose of a given utterance. What is the intent (</a:t>
                      </a:r>
                      <a:r>
                        <a:rPr lang="en-GB" sz="1200">
                          <a:solidFill>
                            <a:srgbClr val="E69138"/>
                          </a:solidFill>
                        </a:rPr>
                        <a:t>purpose</a:t>
                      </a: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) behind the user’s utterance? What do they want to achieve?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Fulfillment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Every Intent needs to be “fulfilled”. Responded to.  That is typically done either using DialogFlow and/ or a fulfillment webservice accessed via a HTTP endpoint.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types of Conversation Projects</a:t>
            </a:r>
            <a:endParaRPr/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311700" y="121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{9F394E03-E83A-47EE-B33A-EC36DE6D45D2}</a:tableStyleId>
              </a:tblPr>
              <a:tblGrid>
                <a:gridCol w="413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D9D9D9"/>
                          </a:solidFill>
                        </a:rPr>
                        <a:t>Dialogflow</a:t>
                      </a:r>
                      <a:endParaRPr b="1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D9D9D9"/>
                          </a:solidFill>
                        </a:rPr>
                        <a:t>Actions SDK</a:t>
                      </a:r>
                      <a:endParaRPr b="1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NLU Engine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BYO NLU Engine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Dialogflow is a conversational platform that lets you design and build Actions by </a:t>
                      </a:r>
                      <a:r>
                        <a:rPr lang="en-GB" sz="1200">
                          <a:solidFill>
                            <a:srgbClr val="FF9900"/>
                          </a:solidFill>
                        </a:rPr>
                        <a:t>wrapping the functionality of the </a:t>
                      </a:r>
                      <a:r>
                        <a:rPr lang="en-GB" sz="1200">
                          <a:solidFill>
                            <a:srgbClr val="FF9900"/>
                          </a:solidFill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Actions SDK</a:t>
                      </a:r>
                      <a:r>
                        <a:rPr lang="en-GB" sz="1200">
                          <a:solidFill>
                            <a:srgbClr val="FF9900"/>
                          </a:solidFill>
                        </a:rPr>
                        <a:t> and providing additional features </a:t>
                      </a: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such as an easy-to-use IDE, natural language understanding (NLU), machine learning, and more.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Actions on Google lets you </a:t>
                      </a:r>
                      <a:r>
                        <a:rPr lang="en-GB" sz="1200">
                          <a:solidFill>
                            <a:srgbClr val="FF9900"/>
                          </a:solidFill>
                        </a:rPr>
                        <a:t>extend the functionality of the Google Assistant </a:t>
                      </a: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with Actions. It integrates your Dialogflow conversational app with the Google Assistant, so you can invoke your application via the Google Assistant.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More commonly used, with lots of custom, built in, out-of-the-box functionality, IDE, ML etc.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D9D9D9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Very useful functionality includes built in intents (eg: Welcome Intent, fallback intent, exit intent) etc. 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Provides the key interfaces and APIs that extend the Google Assistant.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6" name="Google Shape;86;p17"/>
          <p:cNvSpPr txBox="1"/>
          <p:nvPr/>
        </p:nvSpPr>
        <p:spPr>
          <a:xfrm>
            <a:off x="352775" y="4577475"/>
            <a:ext cx="68991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9D9D9"/>
                </a:solidFill>
              </a:rPr>
              <a:t>Reference:</a:t>
            </a:r>
            <a:r>
              <a:rPr lang="en-GB"/>
              <a:t>:</a:t>
            </a:r>
            <a:r>
              <a:rPr lang="en-GB" sz="1100" u="sng">
                <a:solidFill>
                  <a:schemeClr val="hlink"/>
                </a:solidFill>
                <a:hlinkClick r:id="rId4"/>
              </a:rPr>
              <a:t>https://developers.google.com/actions/extending-the-assistant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Today:  Workshop 1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411100" cy="2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=&gt; set up invocation of a google action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=&gt; parse spoken user input for a specific parameter (a colour)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=&gt; based on the colour,  return a “lucky number”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=&gt; if no colour is provided (or some utterance is not relevant), prompt the user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=&gt; users can explicitly exit the conversation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312800" y="4074550"/>
            <a:ext cx="84648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69138"/>
                </a:solidFill>
              </a:rPr>
              <a:t>Actions |  Google Actions Console | DialogFlow Agent  | NLU Training Phrases </a:t>
            </a:r>
            <a:endParaRPr>
              <a:solidFill>
                <a:srgbClr val="E6913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69138"/>
                </a:solidFill>
              </a:rPr>
              <a:t>Console Actions Simulator | “slot filling” and “entities”  |  Actions on Google Client SDK | Dialogflow editor</a:t>
            </a: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get setup and code!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878575"/>
            <a:ext cx="8695500" cy="26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get setup and code!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226550"/>
            <a:ext cx="8695500" cy="26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Codelabs:  </a:t>
            </a:r>
            <a:r>
              <a:rPr lang="en-GB" sz="2400" u="sng">
                <a:solidFill>
                  <a:schemeClr val="hlink"/>
                </a:solidFill>
                <a:hlinkClick r:id="rId3"/>
              </a:rPr>
              <a:t>https://codelabs.developers.google.com/codelabs/actions-1/#2</a:t>
            </a:r>
            <a:endParaRPr sz="24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69138"/>
                </a:solidFill>
              </a:rPr>
              <a:t>( Or just google “google codelabs + actions”)</a:t>
            </a:r>
            <a:endParaRPr sz="1400">
              <a:solidFill>
                <a:srgbClr val="E69138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E69138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Console: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chemeClr val="hlink"/>
                </a:solidFill>
                <a:hlinkClick r:id="rId4"/>
              </a:rPr>
              <a:t>https://console.actions.google.com/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Internal Only:  copy for comms to community</a:t>
            </a:r>
            <a:endParaRPr i="1"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Hack Night Meetup  + Slack: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GDG is running introductory sessions for those who want to learn to write apps for the Google Assistant.  Join us over 3 workshops as we take you through the fundamentals from terminology to writing your own Dialogflow and Actions on Google with custom fulfillment using Firebase Functions.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This is for all those of you who have wanted to build your own Google Assistant App, and can’t be bothered diving into all the NLP stuff.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764</Words>
  <Application>Microsoft Macintosh PowerPoint</Application>
  <PresentationFormat>On-screen Show (16:9)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Dark</vt:lpstr>
      <vt:lpstr>Actions on Google</vt:lpstr>
      <vt:lpstr>Conversational Interface for the Google Assistant</vt:lpstr>
      <vt:lpstr>3 Part Workshop</vt:lpstr>
      <vt:lpstr>Key Concepts for Voice Apps</vt:lpstr>
      <vt:lpstr>Two types of Conversation Projects</vt:lpstr>
      <vt:lpstr>Today:  Workshop 1</vt:lpstr>
      <vt:lpstr>Let’s get setup and code!</vt:lpstr>
      <vt:lpstr>Let’s get setup and code!</vt:lpstr>
      <vt:lpstr>Internal Only:  copy for comms to community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Actions on Google</dc:title>
  <cp:lastModifiedBy>Arora, Mani</cp:lastModifiedBy>
  <cp:revision>3</cp:revision>
  <dcterms:modified xsi:type="dcterms:W3CDTF">2021-01-30T23:55:43Z</dcterms:modified>
</cp:coreProperties>
</file>