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ctiveX/activeX1.xml" ContentType="application/vnd.ms-office.activeX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1" r:id="rId6"/>
    <p:sldId id="282" r:id="rId7"/>
    <p:sldId id="275" r:id="rId8"/>
    <p:sldId id="280" r:id="rId9"/>
    <p:sldId id="268" r:id="rId10"/>
    <p:sldId id="276" r:id="rId11"/>
    <p:sldId id="278" r:id="rId12"/>
    <p:sldId id="283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00"/>
    <a:srgbClr val="814005"/>
    <a:srgbClr val="76280B"/>
    <a:srgbClr val="AA5406"/>
    <a:srgbClr val="942D0B"/>
    <a:srgbClr val="9C4D06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4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3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5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89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4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2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8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34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6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2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dirty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7/26/2020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ccounts.google.com/SignOutOptions?hl=en&amp;continue=https://www.google.com/search%3Fq%3Dangular%2Barchitecture%26sxsrf%3DALeKk029rV_ECQZV9zGC1ZsIDdwzw4IzZg:1594020301053%26source%3Dlnms%26tbm%3Disch%26sa%3DX%26ved%3D2ahUKEwjcibyujLjqAhWSbn0KHQMfDZkQ_AUoAXoECA8QAw%26sfr%3Dvfe" TargetMode="External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2.wmf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GIT</a:t>
            </a:r>
            <a:endParaRPr lang="en-IN" sz="4000" b="1" dirty="0"/>
          </a:p>
        </p:txBody>
      </p:sp>
      <p:pic>
        <p:nvPicPr>
          <p:cNvPr id="2050" name="Picture 2" descr="Authentication Prompt">
            <a:extLst>
              <a:ext uri="{FF2B5EF4-FFF2-40B4-BE49-F238E27FC236}">
                <a16:creationId xmlns:a16="http://schemas.microsoft.com/office/drawing/2014/main" id="{20C427FA-7282-4415-9BE3-DFEACE12C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"/>
          <a:stretch/>
        </p:blipFill>
        <p:spPr bwMode="auto">
          <a:xfrm>
            <a:off x="238125" y="136446"/>
            <a:ext cx="11715750" cy="638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6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GIT</a:t>
            </a:r>
            <a:endParaRPr lang="en-IN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8DE15-A55C-4F06-9379-CF328E0F58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40"/>
          <a:stretch/>
        </p:blipFill>
        <p:spPr>
          <a:xfrm>
            <a:off x="0" y="609599"/>
            <a:ext cx="1219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8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GIT</a:t>
            </a: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22AEE-8BA2-438F-A22C-379DDCFD6F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11" b="6013"/>
          <a:stretch/>
        </p:blipFill>
        <p:spPr>
          <a:xfrm>
            <a:off x="0" y="247650"/>
            <a:ext cx="12192000" cy="61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3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GIT</a:t>
            </a:r>
            <a:endParaRPr lang="en-IN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B0C3E-1242-4489-BD3A-B6E1ADA37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3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GIT</a:t>
            </a: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77612-7B18-4136-93B0-ECB76D532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3" b="6012"/>
          <a:stretch/>
        </p:blipFill>
        <p:spPr>
          <a:xfrm>
            <a:off x="0" y="66674"/>
            <a:ext cx="12192000" cy="637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4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596762" y="2029266"/>
            <a:ext cx="10482978" cy="4456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Written in TypeScript.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Mobile support(</a:t>
            </a:r>
            <a:r>
              <a:rPr lang="en-US" sz="2400" u="sng" dirty="0"/>
              <a:t>Hybrid mobile app support</a:t>
            </a:r>
            <a:r>
              <a:rPr lang="en-US" sz="2400" dirty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Binding syntax is </a:t>
            </a:r>
            <a:r>
              <a:rPr lang="en-IN" sz="2400" dirty="0" err="1"/>
              <a:t>soo</a:t>
            </a:r>
            <a:r>
              <a:rPr lang="en-IN" sz="2400" dirty="0"/>
              <a:t> easy.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Everything is component based easy and manageable file structure.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Component specific styling is possible.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Dependency Injection is more optimized and easy to work with.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New features added in the Routing, easy to implement it.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Angular js vs Angular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77237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6" y="715370"/>
            <a:ext cx="9613861" cy="1080938"/>
          </a:xfrm>
        </p:spPr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308846" y="2099313"/>
            <a:ext cx="66253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SPA</a:t>
            </a:r>
            <a:r>
              <a:rPr lang="en-US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easy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MVC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compatible for both desktop &amp;</a:t>
            </a:r>
            <a:br>
              <a:rPr lang="en-US" sz="2400" dirty="0"/>
            </a:br>
            <a:r>
              <a:rPr lang="en-US" sz="2400" dirty="0"/>
              <a:t>mobile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Two-way data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Availability of different third party</a:t>
            </a:r>
            <a:br>
              <a:rPr lang="en-US" sz="2400" dirty="0"/>
            </a:br>
            <a:r>
              <a:rPr lang="en-US" sz="2400" dirty="0"/>
              <a:t>library, modules and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Very good testing 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flexible and extensible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 Angular is so popular?</a:t>
            </a:r>
            <a:endParaRPr lang="en-IN" sz="4000" b="1" dirty="0"/>
          </a:p>
        </p:txBody>
      </p:sp>
      <p:pic>
        <p:nvPicPr>
          <p:cNvPr id="6" name="Picture 2" descr="Single Page Application (SPA) Using AngularJS, Web API and MVC 5">
            <a:extLst>
              <a:ext uri="{FF2B5EF4-FFF2-40B4-BE49-F238E27FC236}">
                <a16:creationId xmlns:a16="http://schemas.microsoft.com/office/drawing/2014/main" id="{F83825A7-93AD-429E-A413-EFC8B5CD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85" y="2471042"/>
            <a:ext cx="6233684" cy="34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6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06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Visual Studio Code – Download</a:t>
            </a:r>
          </a:p>
          <a:p>
            <a:r>
              <a:rPr lang="en-US" sz="2400" dirty="0"/>
              <a:t>-  Nodejs Download? Why nodejs needed for Angular?</a:t>
            </a:r>
            <a:br>
              <a:rPr lang="en-US" sz="2400" dirty="0"/>
            </a:br>
            <a:r>
              <a:rPr lang="en-US" dirty="0"/>
              <a:t>Typescript. Browser does not understand Typescript JS. We need to compile them into plain JavaScript for that we need Node and NPM to compile them into js file.</a:t>
            </a:r>
          </a:p>
          <a:p>
            <a:r>
              <a:rPr lang="en-US" dirty="0"/>
              <a:t>Most of the Angular packages or libraries are distributed as different NPM packages</a:t>
            </a:r>
          </a:p>
          <a:p>
            <a:endParaRPr lang="en-US" sz="2400" dirty="0"/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Installing Angular </a:t>
            </a:r>
            <a:r>
              <a:rPr lang="en-US" sz="2400" b="1" u="sng" dirty="0"/>
              <a:t>CLI </a:t>
            </a:r>
            <a:br>
              <a:rPr lang="en-US" sz="2400" b="1" u="sng" dirty="0"/>
            </a:br>
            <a:r>
              <a:rPr lang="en-US" sz="2400" dirty="0"/>
              <a:t>- npm install –g @angular/cli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ng new &lt;projectname&gt;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Choose Angular routing, style mechanism = CSS | LESS |SASS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Installation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2540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1976391"/>
            <a:ext cx="10482978" cy="4124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&gt; npm install –g typescript only one time in you machine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Super set of javascript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Ultimately it compiles to javascript only because browser can only understand javascript.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Angular cli does this job for us to automatic compilation of typescript files to javascript while we execute </a:t>
            </a:r>
            <a:r>
              <a:rPr lang="en-US" sz="2400" b="1" u="sng" dirty="0"/>
              <a:t>ng serve </a:t>
            </a:r>
            <a:r>
              <a:rPr lang="en-US" sz="2400" dirty="0"/>
              <a:t>command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Object oriented programming is possible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With it, We can use any of the JS library also we can simply use javascript code in it.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It supports Static features, modules and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Typescript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3313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Angular Architecture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pic>
        <p:nvPicPr>
          <p:cNvPr id="2050" name="Picture 2" descr="Angular 7 Architecture - Javatpoint">
            <a:extLst>
              <a:ext uri="{FF2B5EF4-FFF2-40B4-BE49-F238E27FC236}">
                <a16:creationId xmlns:a16="http://schemas.microsoft.com/office/drawing/2014/main" id="{5023F97A-E545-48D5-A857-DFDA8186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66" y="351481"/>
            <a:ext cx="7800623" cy="400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0B30E1CD-9795-423A-8878-4F1ECC46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513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AFADEB-4A1D-45F9-83C8-09B0ECEC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032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15EAF5-9738-46AA-A28D-08A3C7B67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67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6066A4D-DFD8-4472-93A6-E0F2EB750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67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2057" name="Picture 9">
            <a:hlinkClick r:id="rId8"/>
            <a:extLst>
              <a:ext uri="{FF2B5EF4-FFF2-40B4-BE49-F238E27FC236}">
                <a16:creationId xmlns:a16="http://schemas.microsoft.com/office/drawing/2014/main" id="{B9B4267F-5190-41AF-8364-B4418D3C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26" name="HTMLText1" r:id="rId2" imgW="914400" imgH="228600"/>
        </mc:Choice>
        <mc:Fallback>
          <p:control name="HTMLText1" r:id="rId2" imgW="914400" imgH="228600">
            <p:pic>
              <p:nvPicPr>
                <p:cNvPr id="6" name="HTMLText1">
                  <a:extLst>
                    <a:ext uri="{FF2B5EF4-FFF2-40B4-BE49-F238E27FC236}">
                      <a16:creationId xmlns:a16="http://schemas.microsoft.com/office/drawing/2014/main" id="{F4C011F1-C021-4129-A707-D8B3B166CCB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53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Git ignore = For ignore the file when </a:t>
            </a:r>
            <a:r>
              <a:rPr lang="en-US" sz="2400" dirty="0" err="1"/>
              <a:t>commiting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Angular.json = Configuration option for the build,serve and test tools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Package.json = Have all dependencies we used in the project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&gt; app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&gt; assets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&gt; environments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main.ts = Entry point of the application, compiles the application </a:t>
            </a:r>
            <a:r>
              <a:rPr lang="en-US" sz="2400" b="1" u="sng" dirty="0"/>
              <a:t>JIT</a:t>
            </a:r>
            <a:r>
              <a:rPr lang="en-US" sz="2400" dirty="0"/>
              <a:t> compiler. It Bootstrap the application root module (app module).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Polifills.ts = scripts for the browser support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Style.css = globally available in the entire project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File Structure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33865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53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Execution starts from angular.json file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It specifies which index.html and main.ts file needs to be executed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main.ts contains the code to bootstrap and start of the angular application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Main.ts calls the AppModule file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App module file contains all the component required for the application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App module calls the App Component file. It has,</a:t>
            </a:r>
            <a:br>
              <a:rPr lang="en-US" sz="2400" dirty="0"/>
            </a:br>
            <a:r>
              <a:rPr lang="en-US" sz="2400" dirty="0"/>
              <a:t>- selector, - template, - style url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All the components are related to this root component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&lt;app-root&gt; selector by default is present in the index.html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sz="2400" dirty="0"/>
              <a:t>Selector is nothing but the custom HTML element.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How angular application actually works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00612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GIT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6063C-0E59-45A6-B7AC-7F71E8F0A8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0" y="-66675"/>
            <a:ext cx="12192000" cy="64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544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1839</Words>
  <Application>Microsoft Office PowerPoint</Application>
  <PresentationFormat>Widescreen</PresentationFormat>
  <Paragraphs>193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Trebuchet MS</vt:lpstr>
      <vt:lpstr>Berlin</vt:lpstr>
      <vt:lpstr>Angular</vt:lpstr>
      <vt:lpstr>Installation</vt:lpstr>
      <vt:lpstr>Installation</vt:lpstr>
      <vt:lpstr>Installation</vt:lpstr>
      <vt:lpstr>Installation</vt:lpstr>
      <vt:lpstr>Angular Architecture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2020-07-06T04:24:52Z</dcterms:created>
  <dcterms:modified xsi:type="dcterms:W3CDTF">2020-07-26T16:20:36Z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