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5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0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5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5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6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Interpolation {{ }}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Property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Style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Class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Attribute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Event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Two way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Types of Binding</a:t>
            </a:r>
            <a:endParaRPr lang="en-IN" sz="4000" b="1" dirty="0"/>
          </a:p>
        </p:txBody>
      </p:sp>
      <p:pic>
        <p:nvPicPr>
          <p:cNvPr id="6" name="Picture 2" descr="Angular 6 Data Binding in brief. - NIA - Medium">
            <a:extLst>
              <a:ext uri="{FF2B5EF4-FFF2-40B4-BE49-F238E27FC236}">
                <a16:creationId xmlns:a16="http://schemas.microsoft.com/office/drawing/2014/main" id="{B4E3329B-D4FD-4FD4-B441-2358E1DFC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t="26241" r="-701" b="6903"/>
          <a:stretch/>
        </p:blipFill>
        <p:spPr bwMode="auto">
          <a:xfrm>
            <a:off x="4981575" y="2175029"/>
            <a:ext cx="7091312" cy="27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Calculation string concatenation can be performed.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display any value from the component to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Any built in </a:t>
            </a:r>
            <a:r>
              <a:rPr lang="en-US" sz="3200" dirty="0" err="1"/>
              <a:t>javascript</a:t>
            </a:r>
            <a:r>
              <a:rPr lang="en-US" sz="3200" dirty="0"/>
              <a:t> method can be used directly.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Angular Filter can be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Assignment not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Global </a:t>
            </a:r>
            <a:r>
              <a:rPr lang="en-US" sz="3200" dirty="0" err="1"/>
              <a:t>javascript</a:t>
            </a:r>
            <a:r>
              <a:rPr lang="en-US" sz="3200" dirty="0"/>
              <a:t> variable are not accessible through interpolation.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Interpolation {{ }}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6284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Difference between HTML attribute and Property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Attributes defined by HTML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Properties defined by </a:t>
            </a:r>
            <a:r>
              <a:rPr lang="en-US" sz="2400" b="1" u="sng" dirty="0"/>
              <a:t>DOM</a:t>
            </a:r>
            <a:r>
              <a:rPr lang="en-US" sz="2400" dirty="0"/>
              <a:t>(</a:t>
            </a:r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is a Programming Interface for </a:t>
            </a:r>
            <a:r>
              <a:rPr lang="en-US" b="1" dirty="0"/>
              <a:t>JavaScript</a:t>
            </a:r>
            <a:r>
              <a:rPr lang="en-US" dirty="0"/>
              <a:t>.)</a:t>
            </a: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Attributes initialize DOM properties at the time of page load and then they are done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Attributes values cannot change once they are initialized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Properties values however can change.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Template binding works with only properties, not attributes.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Property Binding []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Property binding flows a value in one direction, from a component's property into a target element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needed if we can bind through interpolation as well?</a:t>
            </a:r>
            <a:br>
              <a:rPr lang="en-US" sz="2400" dirty="0"/>
            </a:br>
            <a:r>
              <a:rPr lang="en-US" sz="2400" dirty="0"/>
              <a:t>- Because it’s works well for string type not for all other data types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Remember to use camelCase if any property having more than one 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declared with : Element, Component and Directive</a:t>
            </a: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Property Binding[]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725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Component as per the variable value:</a:t>
            </a:r>
            <a:br>
              <a:rPr lang="en-US" sz="2400" dirty="0"/>
            </a:br>
            <a:r>
              <a:rPr lang="en-US" sz="2400" dirty="0"/>
              <a:t>Example: [class]=“</a:t>
            </a:r>
            <a:r>
              <a:rPr lang="en-US" sz="2400" dirty="0" err="1"/>
              <a:t>StyleVariable</a:t>
            </a:r>
            <a:r>
              <a:rPr lang="en-US" sz="2400" dirty="0"/>
              <a:t>”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a condition we can add the class</a:t>
            </a:r>
            <a:br>
              <a:rPr lang="en-US" sz="2400" dirty="0"/>
            </a:br>
            <a:r>
              <a:rPr lang="en-US" sz="2400" dirty="0"/>
              <a:t>Example of conditional class: </a:t>
            </a:r>
            <a:br>
              <a:rPr lang="en-US" sz="2400" dirty="0"/>
            </a:br>
            <a:r>
              <a:rPr lang="en-US" sz="2400" dirty="0"/>
              <a:t>[</a:t>
            </a:r>
            <a:r>
              <a:rPr lang="en-US" sz="2400" dirty="0" err="1"/>
              <a:t>class.classname</a:t>
            </a:r>
            <a:r>
              <a:rPr lang="en-US" sz="2400" dirty="0"/>
              <a:t>]=“true/false”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classes can not be used together with [class]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Multiple classes we can use [</a:t>
            </a:r>
            <a:r>
              <a:rPr lang="en-US" sz="2400" dirty="0" err="1"/>
              <a:t>ngClass</a:t>
            </a:r>
            <a:r>
              <a:rPr lang="en-US" sz="2400" dirty="0"/>
              <a:t>] </a:t>
            </a:r>
            <a:r>
              <a:rPr lang="en-US" sz="2400" b="1" u="sng" dirty="0"/>
              <a:t>directive:</a:t>
            </a:r>
            <a:r>
              <a:rPr lang="en-US" sz="2400" dirty="0"/>
              <a:t> Custom HTML attribute that angular provides.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 Binding[]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801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Example for direct usage in template: [</a:t>
            </a:r>
            <a:r>
              <a:rPr lang="en-IN" sz="2000" dirty="0" err="1"/>
              <a:t>style.color</a:t>
            </a:r>
            <a:r>
              <a:rPr lang="en-IN" sz="2000" dirty="0"/>
              <a:t>]="'red'"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 From Component as per the variable value: [style]=“</a:t>
            </a:r>
            <a:r>
              <a:rPr lang="en-US" sz="2000" dirty="0" err="1"/>
              <a:t>StyleVariable</a:t>
            </a:r>
            <a:r>
              <a:rPr lang="en-US" sz="2000" dirty="0"/>
              <a:t>”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camelCase for more than one 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Example: [</a:t>
            </a:r>
            <a:r>
              <a:rPr lang="en-IN" sz="2000" dirty="0" err="1"/>
              <a:t>style.backgroundColor</a:t>
            </a:r>
            <a:r>
              <a:rPr lang="en-IN" sz="2000" dirty="0"/>
              <a:t>]="'red'"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Based on a condition we can add the style</a:t>
            </a:r>
            <a:br>
              <a:rPr lang="en-US" sz="2000" dirty="0"/>
            </a:br>
            <a:r>
              <a:rPr lang="en-US" sz="2000" dirty="0"/>
              <a:t>Example: </a:t>
            </a:r>
            <a:r>
              <a:rPr lang="en-IN" sz="2000" dirty="0"/>
              <a:t>[</a:t>
            </a:r>
            <a:r>
              <a:rPr lang="en-IN" sz="2000" dirty="0" err="1"/>
              <a:t>style.color</a:t>
            </a:r>
            <a:r>
              <a:rPr lang="en-IN" sz="2000" dirty="0"/>
              <a:t>]="</a:t>
            </a:r>
            <a:r>
              <a:rPr lang="en-IN" sz="2000" dirty="0" err="1"/>
              <a:t>isRedText</a:t>
            </a:r>
            <a:r>
              <a:rPr lang="en-IN" sz="2000" dirty="0"/>
              <a:t> ? '#FF0000' : '#000000'"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Both style and [style] can not be used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Multiple styles we can use [</a:t>
            </a:r>
            <a:r>
              <a:rPr lang="en-US" sz="2000" dirty="0" err="1"/>
              <a:t>ngStyle</a:t>
            </a:r>
            <a:r>
              <a:rPr lang="en-US" sz="2000" dirty="0"/>
              <a:t>] </a:t>
            </a:r>
            <a:r>
              <a:rPr lang="en-US" sz="2000" b="1" u="sng" dirty="0"/>
              <a:t>directive:</a:t>
            </a:r>
            <a:r>
              <a:rPr lang="en-US" sz="2000" dirty="0"/>
              <a:t> Custom HTML attribute that angular provides.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Style Binding[]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8763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Event Binding()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A13735-E69F-4F78-937E-4168B45543DF}"/>
              </a:ext>
            </a:extLst>
          </p:cNvPr>
          <p:cNvSpPr/>
          <p:nvPr/>
        </p:nvSpPr>
        <p:spPr>
          <a:xfrm>
            <a:off x="680321" y="2134454"/>
            <a:ext cx="10267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Example for usage in template: (click)=“</a:t>
            </a:r>
            <a:r>
              <a:rPr lang="en-IN" dirty="0" err="1"/>
              <a:t>functionName</a:t>
            </a:r>
            <a:r>
              <a:rPr lang="en-IN" dirty="0"/>
              <a:t>()“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use without handler function as well: (click)=“</a:t>
            </a:r>
            <a:r>
              <a:rPr lang="en-IN" dirty="0" err="1"/>
              <a:t>variablename</a:t>
            </a:r>
            <a:r>
              <a:rPr lang="en-IN" dirty="0"/>
              <a:t>=‘Value’”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Two way Binding [()]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A13735-E69F-4F78-937E-4168B45543DF}"/>
              </a:ext>
            </a:extLst>
          </p:cNvPr>
          <p:cNvSpPr/>
          <p:nvPr/>
        </p:nvSpPr>
        <p:spPr>
          <a:xfrm>
            <a:off x="680321" y="2134454"/>
            <a:ext cx="102679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means To the class to template view and to the template view to class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Example: [(</a:t>
            </a:r>
            <a:r>
              <a:rPr lang="en-IN" dirty="0" err="1"/>
              <a:t>ngModel</a:t>
            </a:r>
            <a:r>
              <a:rPr lang="en-IN" dirty="0"/>
              <a:t>)]="</a:t>
            </a:r>
            <a:r>
              <a:rPr lang="en-IN" dirty="0" err="1"/>
              <a:t>firstname</a:t>
            </a:r>
            <a:r>
              <a:rPr lang="en-IN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  <p:pic>
        <p:nvPicPr>
          <p:cNvPr id="1026" name="Picture 2" descr="Two-way Data Binding in Angular 8 - Tutorial And Example">
            <a:extLst>
              <a:ext uri="{FF2B5EF4-FFF2-40B4-BE49-F238E27FC236}">
                <a16:creationId xmlns:a16="http://schemas.microsoft.com/office/drawing/2014/main" id="{89980CB9-52E7-4138-97C3-7379ADEA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4638"/>
            <a:ext cx="5943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21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1254</Words>
  <Application>Microsoft Office PowerPoint</Application>
  <PresentationFormat>Widescreen</PresentationFormat>
  <Paragraphs>143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Trebuchet MS</vt:lpstr>
      <vt:lpstr>Berlin</vt:lpstr>
      <vt:lpstr>Binding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2020-07-27T08:30:20Z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