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5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7/31/2020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Directives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658AE2-F6D9-4F0A-91AA-748207494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Purpose: To add/remove HTML elements 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Types of Structural Directives.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- *</a:t>
            </a:r>
            <a:r>
              <a:rPr lang="en-US" sz="2400" dirty="0" err="1"/>
              <a:t>ngIf</a:t>
            </a:r>
            <a:r>
              <a:rPr lang="en-US" sz="2400" dirty="0"/>
              <a:t> : Based on some Condition show/hide the HTML elements.</a:t>
            </a:r>
            <a:br>
              <a:rPr lang="en-US" sz="2400" dirty="0"/>
            </a:br>
            <a:r>
              <a:rPr lang="en-US" sz="2400" dirty="0"/>
              <a:t>- [</a:t>
            </a:r>
            <a:r>
              <a:rPr lang="en-US" sz="2400" dirty="0" err="1"/>
              <a:t>ngSwitch</a:t>
            </a:r>
            <a:r>
              <a:rPr lang="en-US" sz="2400" dirty="0"/>
              <a:t>] : Comparing multiple possible conditions of an expression.</a:t>
            </a:r>
            <a:br>
              <a:rPr lang="en-US" sz="2400" dirty="0"/>
            </a:br>
            <a:r>
              <a:rPr lang="en-US" sz="2400" dirty="0"/>
              <a:t>- *</a:t>
            </a:r>
            <a:r>
              <a:rPr lang="en-US" sz="2400" dirty="0" err="1"/>
              <a:t>ngFor</a:t>
            </a:r>
            <a:r>
              <a:rPr lang="en-US" sz="2400" dirty="0"/>
              <a:t>: When fetching an array value or object array values</a:t>
            </a:r>
          </a:p>
          <a:p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*</a:t>
            </a:r>
            <a:r>
              <a:rPr lang="en-US" sz="2400" dirty="0" err="1"/>
              <a:t>ngIf</a:t>
            </a:r>
            <a:r>
              <a:rPr lang="en-US" sz="2400" dirty="0"/>
              <a:t> : can use else block with &lt;ng-template&gt; syntax</a:t>
            </a:r>
            <a:br>
              <a:rPr lang="en-US" sz="2400" dirty="0"/>
            </a:br>
            <a:r>
              <a:rPr lang="en-US" sz="2400" dirty="0"/>
              <a:t>Example: </a:t>
            </a:r>
            <a:br>
              <a:rPr lang="en-US" sz="2400" dirty="0"/>
            </a:br>
            <a:r>
              <a:rPr lang="en-US" sz="2400" dirty="0"/>
              <a:t>&lt;div *</a:t>
            </a:r>
            <a:r>
              <a:rPr lang="en-US" sz="2400" dirty="0" err="1"/>
              <a:t>ngIf</a:t>
            </a:r>
            <a:r>
              <a:rPr lang="en-US" sz="2400" dirty="0"/>
              <a:t>=“condition"&gt;</a:t>
            </a:r>
          </a:p>
          <a:p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Types of Directives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When we are Comparing multiple possible conditions of an expression and displaying element based on that.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Syntax: </a:t>
            </a:r>
            <a:br>
              <a:rPr lang="en-US" sz="2400" dirty="0"/>
            </a:br>
            <a:r>
              <a:rPr lang="en-US" sz="2400" dirty="0"/>
              <a:t>[</a:t>
            </a:r>
            <a:r>
              <a:rPr lang="en-US" sz="2400" dirty="0" err="1"/>
              <a:t>ngSwitch</a:t>
            </a:r>
            <a:r>
              <a:rPr lang="en-US" sz="2400" dirty="0"/>
              <a:t>]=“expression”</a:t>
            </a:r>
            <a:br>
              <a:rPr lang="en-US" sz="2400" dirty="0"/>
            </a:br>
            <a:r>
              <a:rPr lang="en-US" sz="2400" dirty="0"/>
              <a:t>    *</a:t>
            </a:r>
            <a:r>
              <a:rPr lang="en-US" sz="2400" dirty="0" err="1"/>
              <a:t>ngSwitchCase</a:t>
            </a:r>
            <a:r>
              <a:rPr lang="en-US" sz="2400" dirty="0"/>
              <a:t>=“’condition’” </a:t>
            </a:r>
            <a:br>
              <a:rPr lang="en-US" sz="2400" dirty="0"/>
            </a:br>
            <a:r>
              <a:rPr lang="en-US" sz="2400" dirty="0"/>
              <a:t>    *</a:t>
            </a:r>
            <a:r>
              <a:rPr lang="en-US" sz="2400" dirty="0" err="1"/>
              <a:t>ngSwitchDefault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</a:t>
            </a:r>
            <a:r>
              <a:rPr lang="en-US" sz="4000" dirty="0" err="1"/>
              <a:t>ngSwitch</a:t>
            </a:r>
            <a:r>
              <a:rPr lang="en-US" sz="4000" dirty="0"/>
              <a:t>]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6284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When fetching an array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Syntax: </a:t>
            </a:r>
            <a:br>
              <a:rPr lang="en-US" sz="2400" dirty="0"/>
            </a:br>
            <a:r>
              <a:rPr lang="en-US" sz="2400" dirty="0"/>
              <a:t>*</a:t>
            </a:r>
            <a:r>
              <a:rPr lang="en-US" sz="2400" dirty="0" err="1"/>
              <a:t>ngFor</a:t>
            </a:r>
            <a:r>
              <a:rPr lang="en-US" sz="2400" dirty="0"/>
              <a:t>="let country of countries“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fetch  Array and Object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Note: Multiple Directive template Binding not possible in one HTML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r>
              <a:rPr lang="en-US" sz="4000" dirty="0" err="1"/>
              <a:t>ngFor</a:t>
            </a:r>
            <a:r>
              <a:rPr lang="en-US" sz="4000" dirty="0"/>
              <a:t> []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37193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467</Words>
  <Application>Microsoft Office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Trebuchet MS</vt:lpstr>
      <vt:lpstr>Berlin</vt:lpstr>
      <vt:lpstr>Directives</vt:lpstr>
      <vt:lpstr>Installation</vt:lpstr>
      <vt:lpstr>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2020-07-31T05:55:41Z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