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5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8/4/2020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Service &amp; DI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 Course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optimization, Do not repeat the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Component class only responsible to control view’s 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Share Data across all the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Service having specific purposes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Share common application level logic, Data Fetch, Sorting, Searching, Pagination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Share Database connection and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Purpose?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 is a coding pattern in which a class receives its dependencies from external sources rather than creating them itself.</a:t>
            </a:r>
          </a:p>
          <a:p>
            <a:endParaRPr lang="en-US" sz="2400" dirty="0"/>
          </a:p>
          <a:p>
            <a:r>
              <a:rPr lang="en-US" sz="2400" b="1" dirty="0"/>
              <a:t>Angular providing them to components as requested.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Three Simple Steps to create service and it’s DI:</a:t>
            </a:r>
          </a:p>
          <a:p>
            <a:r>
              <a:rPr lang="en-US" sz="2400" dirty="0"/>
              <a:t>1. Define Service class</a:t>
            </a:r>
          </a:p>
          <a:p>
            <a:r>
              <a:rPr lang="en-US" sz="2400" dirty="0"/>
              <a:t>2. Register With Injector</a:t>
            </a:r>
          </a:p>
          <a:p>
            <a:r>
              <a:rPr lang="en-US" sz="2400" dirty="0"/>
              <a:t>3. Declare as Dependency wherever it used.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Dependency Injection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6284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Define</a:t>
            </a:r>
          </a:p>
          <a:p>
            <a:r>
              <a:rPr lang="en-US" sz="2400" dirty="0"/>
              <a:t>&gt; ng generate service &lt;service name&gt;</a:t>
            </a:r>
          </a:p>
          <a:p>
            <a:endParaRPr lang="en-US" sz="2400" dirty="0"/>
          </a:p>
          <a:p>
            <a:r>
              <a:rPr lang="en-US" sz="2400" dirty="0"/>
              <a:t>Create Method, method name should be whatever the service is responsible.</a:t>
            </a:r>
          </a:p>
          <a:p>
            <a:endParaRPr lang="en-US" sz="2400" dirty="0"/>
          </a:p>
          <a:p>
            <a:r>
              <a:rPr lang="en-US" sz="2400" dirty="0"/>
              <a:t>2. Register</a:t>
            </a:r>
            <a:br>
              <a:rPr lang="en-US" sz="2400" dirty="0"/>
            </a:br>
            <a:r>
              <a:rPr lang="en-US" sz="2400" dirty="0"/>
              <a:t>It can be register in any component but it should be register at the app module because app component is under the app module and it’s a root component of all the components.</a:t>
            </a:r>
          </a:p>
          <a:p>
            <a:endParaRPr lang="en-US" sz="2400" dirty="0"/>
          </a:p>
          <a:p>
            <a:r>
              <a:rPr lang="en-US" sz="2400" dirty="0"/>
              <a:t>&gt; providers:[</a:t>
            </a:r>
            <a:r>
              <a:rPr lang="en-US" sz="2400" dirty="0" err="1"/>
              <a:t>sevice</a:t>
            </a:r>
            <a:r>
              <a:rPr lang="en-US" sz="2400" dirty="0"/>
              <a:t> class name]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371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 Declare as Dependency wherever it used</a:t>
            </a:r>
            <a:br>
              <a:rPr lang="en-US" sz="2400" dirty="0"/>
            </a:br>
            <a:r>
              <a:rPr lang="en-US" sz="2400" dirty="0"/>
              <a:t>Rule: Dependency is always specified in the constructor only.</a:t>
            </a:r>
          </a:p>
          <a:p>
            <a:br>
              <a:rPr lang="en-US" sz="2400" dirty="0"/>
            </a:br>
            <a:r>
              <a:rPr lang="en-US" sz="2400" dirty="0"/>
              <a:t>&gt; import the service</a:t>
            </a:r>
            <a:br>
              <a:rPr lang="en-US" sz="2400" dirty="0"/>
            </a:br>
            <a:r>
              <a:rPr lang="en-US" sz="2400" dirty="0"/>
              <a:t>&gt; constructor(private </a:t>
            </a:r>
            <a:r>
              <a:rPr lang="en-US" sz="2400" dirty="0" err="1"/>
              <a:t>variablename</a:t>
            </a:r>
            <a:r>
              <a:rPr lang="en-US" sz="2400" dirty="0"/>
              <a:t>: </a:t>
            </a:r>
            <a:r>
              <a:rPr lang="en-US" sz="2400" dirty="0" err="1"/>
              <a:t>ServiceClassname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948378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623</Words>
  <Application>Microsoft Office PowerPoint</Application>
  <PresentationFormat>Widescreen</PresentationFormat>
  <Paragraphs>69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Trebuchet MS</vt:lpstr>
      <vt:lpstr>Berlin</vt:lpstr>
      <vt:lpstr>Service &amp; DI</vt:lpstr>
      <vt:lpstr>Installation</vt:lpstr>
      <vt:lpstr>Installation</vt:lpstr>
      <vt:lpstr>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2020-08-04T13:45:03Z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